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7" r:id="rId2"/>
    <p:sldId id="282" r:id="rId3"/>
    <p:sldId id="318" r:id="rId4"/>
    <p:sldId id="305" r:id="rId5"/>
    <p:sldId id="329" r:id="rId6"/>
    <p:sldId id="332" r:id="rId7"/>
    <p:sldId id="333" r:id="rId8"/>
    <p:sldId id="319" r:id="rId9"/>
    <p:sldId id="317" r:id="rId10"/>
    <p:sldId id="334" r:id="rId11"/>
    <p:sldId id="335" r:id="rId12"/>
    <p:sldId id="309" r:id="rId13"/>
    <p:sldId id="336" r:id="rId14"/>
    <p:sldId id="337" r:id="rId15"/>
    <p:sldId id="338" r:id="rId16"/>
    <p:sldId id="326" r:id="rId17"/>
    <p:sldId id="328" r:id="rId18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間ちがえやすい送り仮名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６年生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22322" y="4096440"/>
            <a:ext cx="65944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いちじるしい</a:t>
            </a:r>
            <a:endParaRPr kumimoji="1" lang="ja-JP" altLang="en-US" sz="6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いちじるしい</a:t>
            </a:r>
            <a:endParaRPr kumimoji="1" lang="ja-JP" altLang="en-US" sz="6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著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著しい？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著る</a:t>
            </a:r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しい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著い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6628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4615E-6 -0.00023 L -0.35032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著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著す？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著わす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2105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11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おとずれる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おとずれる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訪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訪ずれる？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訪れる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訪る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3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12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おぎなう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おぎなう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補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補う？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補なう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245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13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おさない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おさない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幼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幼い？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幼ない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7374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14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ほがらか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ほがらか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朗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朗らか？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朗か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574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15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44840" y="4142606"/>
            <a:ext cx="65944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600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うけたまわる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うけたまわる</a:t>
            </a:r>
            <a:endParaRPr kumimoji="1" lang="ja-JP" altLang="en-US" sz="6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915657" y="3878278"/>
            <a:ext cx="18682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承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承まわる？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承わる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承る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4379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-0.00023 L -0.4105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16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4049777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しりぞける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しりぞける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退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退ぞ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ける？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退ける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退る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11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映える？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映る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うつる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うつる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映る？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映つる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949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あぶない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あぶない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危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危ない？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危い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58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うやまう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うやまう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敬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敬う？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敬</a:t>
            </a:r>
            <a:r>
              <a:rPr lang="ja-JP" altLang="en-US" sz="24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まう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0341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6779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おりる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おりる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降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降りる？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降る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6052033" y="2556849"/>
            <a:ext cx="265366" cy="6219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733310" y="311697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ふる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71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5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  <p:bldP spid="2" grpId="0" animBg="1"/>
      <p:bldP spid="9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すてる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すてる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捨てる？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捨る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1824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よそおう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よそおう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装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装う？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装おう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974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あたたかい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あたたかい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暖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暖かい？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暖たかい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暖い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037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314</Words>
  <Application>Microsoft Office PowerPoint</Application>
  <PresentationFormat>A4 210 x 297 mm</PresentationFormat>
  <Paragraphs>137</Paragraphs>
  <Slides>17</Slides>
  <Notes>1</Notes>
  <HiddenSlides>0</HiddenSlides>
  <MMClips>16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5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間ちがえやすい送り仮名 クイズ ６年生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112</cp:revision>
  <dcterms:created xsi:type="dcterms:W3CDTF">2008-01-09T07:37:16Z</dcterms:created>
  <dcterms:modified xsi:type="dcterms:W3CDTF">2020-06-01T03:51:20Z</dcterms:modified>
</cp:coreProperties>
</file>