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mp4" ContentType="video/mp4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5"/>
  </p:notesMasterIdLst>
  <p:sldIdLst>
    <p:sldId id="258" r:id="rId2"/>
    <p:sldId id="261" r:id="rId3"/>
    <p:sldId id="264" r:id="rId4"/>
    <p:sldId id="265" r:id="rId5"/>
    <p:sldId id="263" r:id="rId6"/>
    <p:sldId id="268" r:id="rId7"/>
    <p:sldId id="272" r:id="rId8"/>
    <p:sldId id="262" r:id="rId9"/>
    <p:sldId id="266" r:id="rId10"/>
    <p:sldId id="271" r:id="rId11"/>
    <p:sldId id="267" r:id="rId12"/>
    <p:sldId id="269" r:id="rId13"/>
    <p:sldId id="270" r:id="rId1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6"/>
      <p:bold r:id="rId17"/>
      <p:italic r:id="rId18"/>
      <p:boldItalic r:id="rId19"/>
    </p:embeddedFont>
    <p:embeddedFont>
      <p:font typeface="HG丸ｺﾞｼｯｸM-PRO" panose="020F0600000000000000" pitchFamily="50" charset="-128"/>
      <p:regular r:id="rId20"/>
    </p:embeddedFont>
    <p:embeddedFont>
      <p:font typeface="AR P丸ゴシック体E" panose="020F0900000000000000" pitchFamily="50" charset="-128"/>
      <p:regular r:id="rId21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564" y="78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2020/6/24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1255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990932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94905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5032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9822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1149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02154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26090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70000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726908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868183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5875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png"/><Relationship Id="rId2" Type="http://schemas.microsoft.com/office/2007/relationships/media" Target="../media/media1.mp4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video" Target="../media/media1.mp4"/><Relationship Id="rId7" Type="http://schemas.openxmlformats.org/officeDocument/2006/relationships/image" Target="../media/image2.png"/><Relationship Id="rId2" Type="http://schemas.microsoft.com/office/2007/relationships/media" Target="../media/media1.mp4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video" Target="../media/media1.mp4"/><Relationship Id="rId7" Type="http://schemas.openxmlformats.org/officeDocument/2006/relationships/image" Target="../media/image2.png"/><Relationship Id="rId2" Type="http://schemas.microsoft.com/office/2007/relationships/media" Target="../media/media1.mp4"/><Relationship Id="rId1" Type="http://schemas.openxmlformats.org/officeDocument/2006/relationships/tags" Target="../tags/tag12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video" Target="../media/media1.mp4"/><Relationship Id="rId7" Type="http://schemas.openxmlformats.org/officeDocument/2006/relationships/image" Target="../media/image2.png"/><Relationship Id="rId2" Type="http://schemas.microsoft.com/office/2007/relationships/media" Target="../media/media1.mp4"/><Relationship Id="rId1" Type="http://schemas.openxmlformats.org/officeDocument/2006/relationships/tags" Target="../tags/tag13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png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png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png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video" Target="../media/media1.mp4"/><Relationship Id="rId7" Type="http://schemas.openxmlformats.org/officeDocument/2006/relationships/image" Target="../media/image2.png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png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png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png"/><Relationship Id="rId2" Type="http://schemas.microsoft.com/office/2007/relationships/media" Target="../media/media1.mp4"/><Relationship Id="rId1" Type="http://schemas.openxmlformats.org/officeDocument/2006/relationships/tags" Target="../tags/tag8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png"/><Relationship Id="rId2" Type="http://schemas.microsoft.com/office/2007/relationships/media" Target="../media/media1.mp4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平行四辺形 14"/>
          <p:cNvSpPr/>
          <p:nvPr/>
        </p:nvSpPr>
        <p:spPr>
          <a:xfrm>
            <a:off x="1354818" y="5933289"/>
            <a:ext cx="1407297" cy="365911"/>
          </a:xfrm>
          <a:prstGeom prst="parallelogram">
            <a:avLst>
              <a:gd name="adj" fmla="val 9639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3790" y="260648"/>
            <a:ext cx="8579296" cy="2272648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脳トレ</a:t>
            </a:r>
            <a:r>
              <a:rPr kumimoji="1" lang="en-US" altLang="ja-JP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kumimoji="1" lang="en-US" altLang="ja-JP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kumimoji="1" lang="ja-JP" altLang="en-US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　影の形を答えよう！</a:t>
            </a:r>
            <a:endParaRPr kumimoji="1" lang="ja-JP" alt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699069" y="3723947"/>
            <a:ext cx="8229600" cy="1138138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600000" rev="600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isometricRightUp"/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１０秒以内で</a:t>
            </a:r>
            <a:endParaRPr lang="en-US" altLang="ja-JP" sz="66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ＩＱ１２０？</a:t>
            </a:r>
            <a:endParaRPr lang="ja-JP" altLang="en-US" sz="66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356142"/>
            <a:ext cx="1544960" cy="1544960"/>
          </a:xfrm>
          <a:prstGeom prst="rect">
            <a:avLst/>
          </a:prstGeom>
        </p:spPr>
      </p:pic>
      <p:cxnSp>
        <p:nvCxnSpPr>
          <p:cNvPr id="11" name="直線コネクタ 10"/>
          <p:cNvCxnSpPr/>
          <p:nvPr/>
        </p:nvCxnSpPr>
        <p:spPr>
          <a:xfrm>
            <a:off x="1331640" y="5582085"/>
            <a:ext cx="0" cy="72723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2411760" y="5582084"/>
            <a:ext cx="0" cy="72723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2775223" y="5218466"/>
            <a:ext cx="0" cy="72723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1691680" y="5206054"/>
            <a:ext cx="0" cy="72723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直方体 3"/>
          <p:cNvSpPr>
            <a:spLocks noChangeAspect="1"/>
          </p:cNvSpPr>
          <p:nvPr/>
        </p:nvSpPr>
        <p:spPr>
          <a:xfrm>
            <a:off x="1331640" y="414208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右矢印 15"/>
          <p:cNvSpPr/>
          <p:nvPr/>
        </p:nvSpPr>
        <p:spPr>
          <a:xfrm>
            <a:off x="3059832" y="5945701"/>
            <a:ext cx="432048" cy="2196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851920" y="5582084"/>
            <a:ext cx="791518" cy="791518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額縁 15"/>
          <p:cNvSpPr/>
          <p:nvPr/>
        </p:nvSpPr>
        <p:spPr>
          <a:xfrm>
            <a:off x="5434595" y="282998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影の形を答えましょう</a:t>
            </a:r>
            <a:endParaRPr lang="ja-JP" altLang="en-US" dirty="0"/>
          </a:p>
        </p:txBody>
      </p:sp>
      <p:sp>
        <p:nvSpPr>
          <p:cNvPr id="13" name="額縁 12"/>
          <p:cNvSpPr/>
          <p:nvPr/>
        </p:nvSpPr>
        <p:spPr>
          <a:xfrm>
            <a:off x="209801" y="1258302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Ｑ９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743" y="1072199"/>
            <a:ext cx="1544960" cy="1544960"/>
          </a:xfrm>
          <a:prstGeom prst="rect">
            <a:avLst/>
          </a:prstGeom>
        </p:spPr>
      </p:pic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5436096" y="3446719"/>
            <a:ext cx="3168352" cy="25032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/>
          <p:cNvSpPr/>
          <p:nvPr/>
        </p:nvSpPr>
        <p:spPr>
          <a:xfrm>
            <a:off x="1797574" y="2017398"/>
            <a:ext cx="1863866" cy="3314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6227686" y="4210715"/>
            <a:ext cx="1656184" cy="1008112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フローチャート: 磁気ディスク 4"/>
          <p:cNvSpPr/>
          <p:nvPr/>
        </p:nvSpPr>
        <p:spPr>
          <a:xfrm rot="5400000">
            <a:off x="2195353" y="2538376"/>
            <a:ext cx="1224136" cy="2088998"/>
          </a:xfrm>
          <a:prstGeom prst="flowChartMagneticDis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正方形/長方形 1"/>
          <p:cNvSpPr/>
          <p:nvPr/>
        </p:nvSpPr>
        <p:spPr>
          <a:xfrm>
            <a:off x="1762921" y="3981350"/>
            <a:ext cx="2342378" cy="5468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 rot="18807801">
            <a:off x="2784627" y="3590101"/>
            <a:ext cx="1792801" cy="5468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" name="平行四辺形 3"/>
          <p:cNvSpPr/>
          <p:nvPr/>
        </p:nvSpPr>
        <p:spPr>
          <a:xfrm>
            <a:off x="449201" y="4502727"/>
            <a:ext cx="4652044" cy="1374545"/>
          </a:xfrm>
          <a:prstGeom prst="parallelogram">
            <a:avLst>
              <a:gd name="adj" fmla="val 9511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0" name="平行四辺形 19"/>
          <p:cNvSpPr>
            <a:spLocks noChangeAspect="1"/>
          </p:cNvSpPr>
          <p:nvPr/>
        </p:nvSpPr>
        <p:spPr>
          <a:xfrm>
            <a:off x="1852780" y="4916684"/>
            <a:ext cx="1970565" cy="612131"/>
          </a:xfrm>
          <a:prstGeom prst="parallelogram">
            <a:avLst>
              <a:gd name="adj" fmla="val 9639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8" name="直線コネクタ 7"/>
          <p:cNvCxnSpPr/>
          <p:nvPr/>
        </p:nvCxnSpPr>
        <p:spPr>
          <a:xfrm flipV="1">
            <a:off x="3228975" y="3324225"/>
            <a:ext cx="590550" cy="6096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V="1">
            <a:off x="1852780" y="3947010"/>
            <a:ext cx="1380442" cy="215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 flipH="1">
            <a:off x="3203848" y="3947010"/>
            <a:ext cx="29374" cy="154338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3819525" y="3324225"/>
            <a:ext cx="0" cy="1590103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2411760" y="3947010"/>
            <a:ext cx="0" cy="967318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1829597" y="3950965"/>
            <a:ext cx="23183" cy="1577851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72533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1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2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</p:childTnLst>
        </p:cTn>
      </p:par>
    </p:tnLst>
    <p:bldLst>
      <p:bldP spid="33" grpId="0" animBg="1"/>
      <p:bldP spid="3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辺形 3"/>
          <p:cNvSpPr/>
          <p:nvPr/>
        </p:nvSpPr>
        <p:spPr>
          <a:xfrm>
            <a:off x="449201" y="4502727"/>
            <a:ext cx="4652044" cy="1374545"/>
          </a:xfrm>
          <a:prstGeom prst="parallelogram">
            <a:avLst>
              <a:gd name="adj" fmla="val 9511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額縁 15"/>
          <p:cNvSpPr/>
          <p:nvPr/>
        </p:nvSpPr>
        <p:spPr>
          <a:xfrm>
            <a:off x="5434595" y="282998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影の形を答えましょう</a:t>
            </a:r>
            <a:endParaRPr lang="ja-JP" altLang="en-US" dirty="0"/>
          </a:p>
        </p:txBody>
      </p:sp>
      <p:sp>
        <p:nvSpPr>
          <p:cNvPr id="13" name="額縁 12"/>
          <p:cNvSpPr/>
          <p:nvPr/>
        </p:nvSpPr>
        <p:spPr>
          <a:xfrm>
            <a:off x="209801" y="1258302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</a:t>
            </a:r>
            <a:r>
              <a:rPr kumimoji="1" lang="en-US" altLang="ja-JP" sz="3200" dirty="0" smtClean="0">
                <a:solidFill>
                  <a:schemeClr val="tx1"/>
                </a:solidFill>
              </a:rPr>
              <a:t>10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4636" y="1056571"/>
            <a:ext cx="1544960" cy="1544960"/>
          </a:xfrm>
          <a:prstGeom prst="rect">
            <a:avLst/>
          </a:prstGeom>
        </p:spPr>
      </p:pic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5436096" y="3446719"/>
            <a:ext cx="3168352" cy="25032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32" name="直線コネクタ 31"/>
          <p:cNvCxnSpPr/>
          <p:nvPr/>
        </p:nvCxnSpPr>
        <p:spPr>
          <a:xfrm>
            <a:off x="2267744" y="4149080"/>
            <a:ext cx="0" cy="100811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/>
          <p:cNvSpPr/>
          <p:nvPr/>
        </p:nvSpPr>
        <p:spPr>
          <a:xfrm>
            <a:off x="1797574" y="2017398"/>
            <a:ext cx="1863866" cy="3314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cxnSp>
        <p:nvCxnSpPr>
          <p:cNvPr id="21" name="直線コネクタ 20"/>
          <p:cNvCxnSpPr/>
          <p:nvPr/>
        </p:nvCxnSpPr>
        <p:spPr>
          <a:xfrm>
            <a:off x="3707904" y="3861048"/>
            <a:ext cx="0" cy="100811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二等辺三角形 6"/>
          <p:cNvSpPr/>
          <p:nvPr/>
        </p:nvSpPr>
        <p:spPr>
          <a:xfrm>
            <a:off x="2294391" y="4871025"/>
            <a:ext cx="1415951" cy="626988"/>
          </a:xfrm>
          <a:custGeom>
            <a:avLst/>
            <a:gdLst>
              <a:gd name="connsiteX0" fmla="*/ 0 w 647502"/>
              <a:gd name="connsiteY0" fmla="*/ 792088 h 792088"/>
              <a:gd name="connsiteX1" fmla="*/ 323751 w 647502"/>
              <a:gd name="connsiteY1" fmla="*/ 0 h 792088"/>
              <a:gd name="connsiteX2" fmla="*/ 647502 w 647502"/>
              <a:gd name="connsiteY2" fmla="*/ 792088 h 792088"/>
              <a:gd name="connsiteX3" fmla="*/ 0 w 647502"/>
              <a:gd name="connsiteY3" fmla="*/ 792088 h 792088"/>
              <a:gd name="connsiteX0" fmla="*/ 0 w 774502"/>
              <a:gd name="connsiteY0" fmla="*/ 499988 h 792088"/>
              <a:gd name="connsiteX1" fmla="*/ 450751 w 774502"/>
              <a:gd name="connsiteY1" fmla="*/ 0 h 792088"/>
              <a:gd name="connsiteX2" fmla="*/ 774502 w 774502"/>
              <a:gd name="connsiteY2" fmla="*/ 792088 h 792088"/>
              <a:gd name="connsiteX3" fmla="*/ 0 w 774502"/>
              <a:gd name="connsiteY3" fmla="*/ 499988 h 792088"/>
              <a:gd name="connsiteX0" fmla="*/ 0 w 952302"/>
              <a:gd name="connsiteY0" fmla="*/ 499988 h 868288"/>
              <a:gd name="connsiteX1" fmla="*/ 450751 w 952302"/>
              <a:gd name="connsiteY1" fmla="*/ 0 h 868288"/>
              <a:gd name="connsiteX2" fmla="*/ 952302 w 952302"/>
              <a:gd name="connsiteY2" fmla="*/ 868288 h 868288"/>
              <a:gd name="connsiteX3" fmla="*/ 0 w 952302"/>
              <a:gd name="connsiteY3" fmla="*/ 499988 h 868288"/>
              <a:gd name="connsiteX0" fmla="*/ 0 w 1225451"/>
              <a:gd name="connsiteY0" fmla="*/ 131688 h 499988"/>
              <a:gd name="connsiteX1" fmla="*/ 1225451 w 1225451"/>
              <a:gd name="connsiteY1" fmla="*/ 0 h 499988"/>
              <a:gd name="connsiteX2" fmla="*/ 952302 w 1225451"/>
              <a:gd name="connsiteY2" fmla="*/ 499988 h 499988"/>
              <a:gd name="connsiteX3" fmla="*/ 0 w 1225451"/>
              <a:gd name="connsiteY3" fmla="*/ 131688 h 499988"/>
              <a:gd name="connsiteX0" fmla="*/ 0 w 1377851"/>
              <a:gd name="connsiteY0" fmla="*/ 284088 h 652388"/>
              <a:gd name="connsiteX1" fmla="*/ 1377851 w 1377851"/>
              <a:gd name="connsiteY1" fmla="*/ 0 h 652388"/>
              <a:gd name="connsiteX2" fmla="*/ 952302 w 1377851"/>
              <a:gd name="connsiteY2" fmla="*/ 652388 h 652388"/>
              <a:gd name="connsiteX3" fmla="*/ 0 w 1377851"/>
              <a:gd name="connsiteY3" fmla="*/ 284088 h 652388"/>
              <a:gd name="connsiteX0" fmla="*/ 0 w 1415951"/>
              <a:gd name="connsiteY0" fmla="*/ 258688 h 626988"/>
              <a:gd name="connsiteX1" fmla="*/ 1415951 w 1415951"/>
              <a:gd name="connsiteY1" fmla="*/ 0 h 626988"/>
              <a:gd name="connsiteX2" fmla="*/ 952302 w 1415951"/>
              <a:gd name="connsiteY2" fmla="*/ 626988 h 626988"/>
              <a:gd name="connsiteX3" fmla="*/ 0 w 1415951"/>
              <a:gd name="connsiteY3" fmla="*/ 258688 h 626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15951" h="626988">
                <a:moveTo>
                  <a:pt x="0" y="258688"/>
                </a:moveTo>
                <a:lnTo>
                  <a:pt x="1415951" y="0"/>
                </a:lnTo>
                <a:lnTo>
                  <a:pt x="952302" y="626988"/>
                </a:lnTo>
                <a:lnTo>
                  <a:pt x="0" y="258688"/>
                </a:lnTo>
                <a:close/>
              </a:path>
            </a:pathLst>
          </a:cu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19" name="直線コネクタ 18"/>
          <p:cNvCxnSpPr/>
          <p:nvPr/>
        </p:nvCxnSpPr>
        <p:spPr>
          <a:xfrm>
            <a:off x="3250456" y="4477327"/>
            <a:ext cx="0" cy="100811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二等辺三角形 7"/>
          <p:cNvSpPr/>
          <p:nvPr/>
        </p:nvSpPr>
        <p:spPr>
          <a:xfrm rot="2348888">
            <a:off x="6523707" y="4000115"/>
            <a:ext cx="1274769" cy="1098939"/>
          </a:xfrm>
          <a:prstGeom prst="triangl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012" y="2717833"/>
            <a:ext cx="2088232" cy="19966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59210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1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9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</p:childTnLst>
        </p:cTn>
      </p:par>
    </p:tnLst>
    <p:bldLst>
      <p:bldP spid="33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辺形 3"/>
          <p:cNvSpPr/>
          <p:nvPr/>
        </p:nvSpPr>
        <p:spPr>
          <a:xfrm>
            <a:off x="449201" y="4502727"/>
            <a:ext cx="4652044" cy="1374545"/>
          </a:xfrm>
          <a:prstGeom prst="parallelogram">
            <a:avLst>
              <a:gd name="adj" fmla="val 9511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額縁 15"/>
          <p:cNvSpPr/>
          <p:nvPr/>
        </p:nvSpPr>
        <p:spPr>
          <a:xfrm>
            <a:off x="5434595" y="282998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影の形を答えましょう</a:t>
            </a:r>
            <a:endParaRPr lang="ja-JP" altLang="en-US" dirty="0"/>
          </a:p>
        </p:txBody>
      </p:sp>
      <p:sp>
        <p:nvSpPr>
          <p:cNvPr id="13" name="額縁 12"/>
          <p:cNvSpPr/>
          <p:nvPr/>
        </p:nvSpPr>
        <p:spPr>
          <a:xfrm>
            <a:off x="209801" y="1258302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</a:t>
            </a:r>
            <a:r>
              <a:rPr kumimoji="1" lang="en-US" altLang="ja-JP" sz="3200" dirty="0" smtClean="0">
                <a:solidFill>
                  <a:schemeClr val="tx1"/>
                </a:solidFill>
              </a:rPr>
              <a:t>11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743" y="1072199"/>
            <a:ext cx="1544960" cy="1544960"/>
          </a:xfrm>
          <a:prstGeom prst="rect">
            <a:avLst/>
          </a:prstGeom>
        </p:spPr>
      </p:pic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5436096" y="3446719"/>
            <a:ext cx="3168352" cy="25032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32" name="直線コネクタ 31"/>
          <p:cNvCxnSpPr/>
          <p:nvPr/>
        </p:nvCxnSpPr>
        <p:spPr>
          <a:xfrm>
            <a:off x="2036993" y="3537897"/>
            <a:ext cx="0" cy="165210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円/楕円 16"/>
          <p:cNvSpPr/>
          <p:nvPr/>
        </p:nvSpPr>
        <p:spPr>
          <a:xfrm>
            <a:off x="2057400" y="4972374"/>
            <a:ext cx="1436918" cy="43525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円/楕円 17"/>
          <p:cNvSpPr/>
          <p:nvPr/>
        </p:nvSpPr>
        <p:spPr>
          <a:xfrm>
            <a:off x="6358946" y="4011004"/>
            <a:ext cx="1368152" cy="1368152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3" name="正方形/長方形 32"/>
          <p:cNvSpPr/>
          <p:nvPr/>
        </p:nvSpPr>
        <p:spPr>
          <a:xfrm>
            <a:off x="1797574" y="2017398"/>
            <a:ext cx="1863866" cy="3314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5455" y="2647127"/>
            <a:ext cx="1799535" cy="1781540"/>
          </a:xfrm>
          <a:prstGeom prst="rect">
            <a:avLst/>
          </a:prstGeom>
        </p:spPr>
      </p:pic>
      <p:cxnSp>
        <p:nvCxnSpPr>
          <p:cNvPr id="20" name="直線コネクタ 19"/>
          <p:cNvCxnSpPr/>
          <p:nvPr/>
        </p:nvCxnSpPr>
        <p:spPr>
          <a:xfrm>
            <a:off x="3494318" y="3528372"/>
            <a:ext cx="0" cy="165210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669382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1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8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</p:childTnLst>
        </p:cTn>
      </p:par>
    </p:tnLst>
    <p:bldLst>
      <p:bldP spid="17" grpId="0" animBg="1"/>
      <p:bldP spid="18" grpId="0" animBg="1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辺形 3"/>
          <p:cNvSpPr/>
          <p:nvPr/>
        </p:nvSpPr>
        <p:spPr>
          <a:xfrm>
            <a:off x="449201" y="4502727"/>
            <a:ext cx="4652044" cy="1374545"/>
          </a:xfrm>
          <a:prstGeom prst="parallelogram">
            <a:avLst>
              <a:gd name="adj" fmla="val 9511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額縁 15"/>
          <p:cNvSpPr/>
          <p:nvPr/>
        </p:nvSpPr>
        <p:spPr>
          <a:xfrm>
            <a:off x="5434595" y="282998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影の形を答えましょう</a:t>
            </a:r>
            <a:endParaRPr lang="ja-JP" altLang="en-US" dirty="0"/>
          </a:p>
        </p:txBody>
      </p:sp>
      <p:sp>
        <p:nvSpPr>
          <p:cNvPr id="13" name="額縁 12"/>
          <p:cNvSpPr/>
          <p:nvPr/>
        </p:nvSpPr>
        <p:spPr>
          <a:xfrm>
            <a:off x="209801" y="1258302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</a:t>
            </a:r>
            <a:r>
              <a:rPr kumimoji="1" lang="en-US" altLang="ja-JP" sz="3200" dirty="0" smtClean="0">
                <a:solidFill>
                  <a:schemeClr val="tx1"/>
                </a:solidFill>
              </a:rPr>
              <a:t>12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743" y="1072199"/>
            <a:ext cx="1544960" cy="1544960"/>
          </a:xfrm>
          <a:prstGeom prst="rect">
            <a:avLst/>
          </a:prstGeom>
        </p:spPr>
      </p:pic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5436096" y="3446719"/>
            <a:ext cx="3168352" cy="25032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32" name="直線コネクタ 31"/>
          <p:cNvCxnSpPr/>
          <p:nvPr/>
        </p:nvCxnSpPr>
        <p:spPr>
          <a:xfrm>
            <a:off x="1910353" y="3613352"/>
            <a:ext cx="0" cy="165210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/>
          <p:cNvSpPr/>
          <p:nvPr/>
        </p:nvSpPr>
        <p:spPr>
          <a:xfrm>
            <a:off x="1797574" y="2017398"/>
            <a:ext cx="1863866" cy="3314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cxnSp>
        <p:nvCxnSpPr>
          <p:cNvPr id="20" name="直線コネクタ 19"/>
          <p:cNvCxnSpPr/>
          <p:nvPr/>
        </p:nvCxnSpPr>
        <p:spPr>
          <a:xfrm>
            <a:off x="3775274" y="3613352"/>
            <a:ext cx="0" cy="165210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図 2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1710" y="2722915"/>
            <a:ext cx="1863564" cy="1863564"/>
          </a:xfrm>
          <a:prstGeom prst="rect">
            <a:avLst/>
          </a:prstGeom>
        </p:spPr>
      </p:pic>
      <p:sp>
        <p:nvSpPr>
          <p:cNvPr id="5" name="円/楕円 4"/>
          <p:cNvSpPr/>
          <p:nvPr/>
        </p:nvSpPr>
        <p:spPr>
          <a:xfrm>
            <a:off x="1901421" y="4679721"/>
            <a:ext cx="1863565" cy="981528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9" name="円/楕円 18"/>
          <p:cNvSpPr/>
          <p:nvPr/>
        </p:nvSpPr>
        <p:spPr>
          <a:xfrm>
            <a:off x="6088489" y="4157471"/>
            <a:ext cx="1863565" cy="1113112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8209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1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8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</p:childTnLst>
        </p:cTn>
      </p:par>
    </p:tnLst>
    <p:bldLst>
      <p:bldP spid="33" grpId="0" animBg="1"/>
      <p:bldP spid="5" grpId="0" animBg="1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辺形 3"/>
          <p:cNvSpPr/>
          <p:nvPr/>
        </p:nvSpPr>
        <p:spPr>
          <a:xfrm>
            <a:off x="449201" y="4695445"/>
            <a:ext cx="4652044" cy="1374545"/>
          </a:xfrm>
          <a:prstGeom prst="parallelogram">
            <a:avLst>
              <a:gd name="adj" fmla="val 9511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/>
          <p:cNvGrpSpPr/>
          <p:nvPr/>
        </p:nvGrpSpPr>
        <p:grpSpPr>
          <a:xfrm>
            <a:off x="1797574" y="5188063"/>
            <a:ext cx="2110874" cy="558148"/>
            <a:chOff x="1797574" y="5146335"/>
            <a:chExt cx="2110874" cy="558148"/>
          </a:xfrm>
        </p:grpSpPr>
        <p:sp>
          <p:nvSpPr>
            <p:cNvPr id="26" name="平行四辺形 25"/>
            <p:cNvSpPr>
              <a:spLocks noChangeAspect="1"/>
            </p:cNvSpPr>
            <p:nvPr/>
          </p:nvSpPr>
          <p:spPr>
            <a:xfrm>
              <a:off x="2071968" y="5146335"/>
              <a:ext cx="1044000" cy="271454"/>
            </a:xfrm>
            <a:prstGeom prst="parallelogram">
              <a:avLst>
                <a:gd name="adj" fmla="val 96399"/>
              </a:avLst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平行四辺形 24"/>
            <p:cNvSpPr>
              <a:spLocks noChangeAspect="1"/>
            </p:cNvSpPr>
            <p:nvPr/>
          </p:nvSpPr>
          <p:spPr>
            <a:xfrm>
              <a:off x="2864448" y="5146335"/>
              <a:ext cx="1044000" cy="271454"/>
            </a:xfrm>
            <a:prstGeom prst="parallelogram">
              <a:avLst>
                <a:gd name="adj" fmla="val 96399"/>
              </a:avLst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平行四辺形 23"/>
            <p:cNvSpPr>
              <a:spLocks noChangeAspect="1"/>
            </p:cNvSpPr>
            <p:nvPr/>
          </p:nvSpPr>
          <p:spPr>
            <a:xfrm>
              <a:off x="1797574" y="5433029"/>
              <a:ext cx="1044000" cy="271454"/>
            </a:xfrm>
            <a:prstGeom prst="parallelogram">
              <a:avLst>
                <a:gd name="adj" fmla="val 96399"/>
              </a:avLst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27" name="直線コネクタ 26"/>
          <p:cNvCxnSpPr/>
          <p:nvPr/>
        </p:nvCxnSpPr>
        <p:spPr>
          <a:xfrm>
            <a:off x="2339752" y="4429957"/>
            <a:ext cx="0" cy="72723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額縁 15"/>
          <p:cNvSpPr/>
          <p:nvPr/>
        </p:nvSpPr>
        <p:spPr>
          <a:xfrm>
            <a:off x="5436096" y="2814314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影の形を答えましょう</a:t>
            </a:r>
            <a:endParaRPr lang="ja-JP" altLang="en-US" dirty="0"/>
          </a:p>
        </p:txBody>
      </p:sp>
      <p:sp>
        <p:nvSpPr>
          <p:cNvPr id="13" name="額縁 12"/>
          <p:cNvSpPr/>
          <p:nvPr/>
        </p:nvSpPr>
        <p:spPr>
          <a:xfrm>
            <a:off x="209801" y="1258302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Ｑ１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9094" y="1057550"/>
            <a:ext cx="1544960" cy="1544960"/>
          </a:xfrm>
          <a:prstGeom prst="rect">
            <a:avLst/>
          </a:prstGeom>
        </p:spPr>
      </p:pic>
      <p:cxnSp>
        <p:nvCxnSpPr>
          <p:cNvPr id="20" name="直線コネクタ 19"/>
          <p:cNvCxnSpPr/>
          <p:nvPr/>
        </p:nvCxnSpPr>
        <p:spPr>
          <a:xfrm>
            <a:off x="3656813" y="4741153"/>
            <a:ext cx="0" cy="72723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3923688" y="4467022"/>
            <a:ext cx="0" cy="72723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1781517" y="5012936"/>
            <a:ext cx="0" cy="72723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5436096" y="3446719"/>
            <a:ext cx="3168352" cy="25032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1797574" y="2017398"/>
            <a:ext cx="1863866" cy="3314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33" name="グループ化 32"/>
          <p:cNvGrpSpPr>
            <a:grpSpLocks noChangeAspect="1"/>
          </p:cNvGrpSpPr>
          <p:nvPr/>
        </p:nvGrpSpPr>
        <p:grpSpPr>
          <a:xfrm>
            <a:off x="1763928" y="2865636"/>
            <a:ext cx="2160000" cy="2160240"/>
            <a:chOff x="1634186" y="2509829"/>
            <a:chExt cx="2880000" cy="2880320"/>
          </a:xfrm>
        </p:grpSpPr>
        <p:sp>
          <p:nvSpPr>
            <p:cNvPr id="34" name="直方体 33"/>
            <p:cNvSpPr>
              <a:spLocks noChangeAspect="1"/>
            </p:cNvSpPr>
            <p:nvPr/>
          </p:nvSpPr>
          <p:spPr>
            <a:xfrm>
              <a:off x="1975460" y="3582594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直方体 34"/>
            <p:cNvSpPr>
              <a:spLocks noChangeAspect="1"/>
            </p:cNvSpPr>
            <p:nvPr/>
          </p:nvSpPr>
          <p:spPr>
            <a:xfrm>
              <a:off x="3074186" y="3568080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直方体 35"/>
            <p:cNvSpPr>
              <a:spLocks noChangeAspect="1"/>
            </p:cNvSpPr>
            <p:nvPr/>
          </p:nvSpPr>
          <p:spPr>
            <a:xfrm>
              <a:off x="1989974" y="2509829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7" name="直方体 36"/>
            <p:cNvSpPr>
              <a:spLocks noChangeAspect="1"/>
            </p:cNvSpPr>
            <p:nvPr/>
          </p:nvSpPr>
          <p:spPr>
            <a:xfrm>
              <a:off x="1634186" y="3950149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1" name="グループ化 30"/>
          <p:cNvGrpSpPr/>
          <p:nvPr/>
        </p:nvGrpSpPr>
        <p:grpSpPr>
          <a:xfrm>
            <a:off x="6287430" y="3988501"/>
            <a:ext cx="1452700" cy="1413888"/>
            <a:chOff x="6012160" y="3929524"/>
            <a:chExt cx="1452700" cy="1413888"/>
          </a:xfrm>
        </p:grpSpPr>
        <p:sp>
          <p:nvSpPr>
            <p:cNvPr id="11" name="正方形/長方形 10"/>
            <p:cNvSpPr/>
            <p:nvPr/>
          </p:nvSpPr>
          <p:spPr>
            <a:xfrm>
              <a:off x="6012160" y="3929524"/>
              <a:ext cx="720000" cy="7200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6744860" y="3929524"/>
              <a:ext cx="720000" cy="7200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6012160" y="4623412"/>
              <a:ext cx="720000" cy="7200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44" name="直線コネクタ 43"/>
          <p:cNvCxnSpPr/>
          <p:nvPr/>
        </p:nvCxnSpPr>
        <p:spPr>
          <a:xfrm>
            <a:off x="2564613" y="5033253"/>
            <a:ext cx="0" cy="72723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>
            <a:off x="2869413" y="4715753"/>
            <a:ext cx="0" cy="72723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1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8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</p:childTnLst>
        </p:cTn>
      </p:par>
    </p:tnLst>
    <p:bldLst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辺形 3"/>
          <p:cNvSpPr/>
          <p:nvPr/>
        </p:nvSpPr>
        <p:spPr>
          <a:xfrm>
            <a:off x="449201" y="4695445"/>
            <a:ext cx="4652044" cy="1374545"/>
          </a:xfrm>
          <a:prstGeom prst="parallelogram">
            <a:avLst>
              <a:gd name="adj" fmla="val 9511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41" name="グループ化 40"/>
          <p:cNvGrpSpPr/>
          <p:nvPr/>
        </p:nvGrpSpPr>
        <p:grpSpPr>
          <a:xfrm>
            <a:off x="1797574" y="5188063"/>
            <a:ext cx="2110874" cy="558148"/>
            <a:chOff x="1797574" y="5175363"/>
            <a:chExt cx="2110874" cy="558148"/>
          </a:xfrm>
        </p:grpSpPr>
        <p:grpSp>
          <p:nvGrpSpPr>
            <p:cNvPr id="3" name="グループ化 2"/>
            <p:cNvGrpSpPr/>
            <p:nvPr/>
          </p:nvGrpSpPr>
          <p:grpSpPr>
            <a:xfrm>
              <a:off x="1797574" y="5175363"/>
              <a:ext cx="2110874" cy="558148"/>
              <a:chOff x="1797574" y="5146335"/>
              <a:chExt cx="2110874" cy="558148"/>
            </a:xfrm>
          </p:grpSpPr>
          <p:sp>
            <p:nvSpPr>
              <p:cNvPr id="26" name="平行四辺形 25"/>
              <p:cNvSpPr>
                <a:spLocks noChangeAspect="1"/>
              </p:cNvSpPr>
              <p:nvPr/>
            </p:nvSpPr>
            <p:spPr>
              <a:xfrm>
                <a:off x="2071968" y="5146335"/>
                <a:ext cx="1044000" cy="271454"/>
              </a:xfrm>
              <a:prstGeom prst="parallelogram">
                <a:avLst>
                  <a:gd name="adj" fmla="val 96399"/>
                </a:avLst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平行四辺形 24"/>
              <p:cNvSpPr>
                <a:spLocks noChangeAspect="1"/>
              </p:cNvSpPr>
              <p:nvPr/>
            </p:nvSpPr>
            <p:spPr>
              <a:xfrm>
                <a:off x="2864448" y="5146335"/>
                <a:ext cx="1044000" cy="271454"/>
              </a:xfrm>
              <a:prstGeom prst="parallelogram">
                <a:avLst>
                  <a:gd name="adj" fmla="val 96399"/>
                </a:avLst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平行四辺形 23"/>
              <p:cNvSpPr>
                <a:spLocks noChangeAspect="1"/>
              </p:cNvSpPr>
              <p:nvPr/>
            </p:nvSpPr>
            <p:spPr>
              <a:xfrm>
                <a:off x="1797574" y="5433029"/>
                <a:ext cx="1044000" cy="271454"/>
              </a:xfrm>
              <a:prstGeom prst="parallelogram">
                <a:avLst>
                  <a:gd name="adj" fmla="val 96399"/>
                </a:avLst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0" name="平行四辺形 39"/>
            <p:cNvSpPr>
              <a:spLocks noChangeAspect="1"/>
            </p:cNvSpPr>
            <p:nvPr/>
          </p:nvSpPr>
          <p:spPr>
            <a:xfrm>
              <a:off x="2593968" y="5462057"/>
              <a:ext cx="1044000" cy="271454"/>
            </a:xfrm>
            <a:prstGeom prst="parallelogram">
              <a:avLst>
                <a:gd name="adj" fmla="val 96399"/>
              </a:avLst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27" name="直線コネクタ 26"/>
          <p:cNvCxnSpPr/>
          <p:nvPr/>
        </p:nvCxnSpPr>
        <p:spPr>
          <a:xfrm>
            <a:off x="2339752" y="4429957"/>
            <a:ext cx="0" cy="72723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額縁 15"/>
          <p:cNvSpPr/>
          <p:nvPr/>
        </p:nvSpPr>
        <p:spPr>
          <a:xfrm>
            <a:off x="5436096" y="2814314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影の形を答えましょう</a:t>
            </a:r>
            <a:endParaRPr lang="ja-JP" altLang="en-US" dirty="0"/>
          </a:p>
        </p:txBody>
      </p:sp>
      <p:sp>
        <p:nvSpPr>
          <p:cNvPr id="13" name="額縁 12"/>
          <p:cNvSpPr/>
          <p:nvPr/>
        </p:nvSpPr>
        <p:spPr>
          <a:xfrm>
            <a:off x="209801" y="1258302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Ｑ２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9094" y="1057550"/>
            <a:ext cx="1544960" cy="1544960"/>
          </a:xfrm>
          <a:prstGeom prst="rect">
            <a:avLst/>
          </a:prstGeom>
        </p:spPr>
      </p:pic>
      <p:cxnSp>
        <p:nvCxnSpPr>
          <p:cNvPr id="20" name="直線コネクタ 19"/>
          <p:cNvCxnSpPr/>
          <p:nvPr/>
        </p:nvCxnSpPr>
        <p:spPr>
          <a:xfrm>
            <a:off x="3373573" y="5028364"/>
            <a:ext cx="0" cy="72723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3923688" y="4467022"/>
            <a:ext cx="0" cy="72723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1781517" y="5012936"/>
            <a:ext cx="0" cy="72723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5436096" y="3446719"/>
            <a:ext cx="3168352" cy="25032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1797574" y="2017398"/>
            <a:ext cx="1863866" cy="3314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33" name="グループ化 32"/>
          <p:cNvGrpSpPr>
            <a:grpSpLocks noChangeAspect="1"/>
          </p:cNvGrpSpPr>
          <p:nvPr/>
        </p:nvGrpSpPr>
        <p:grpSpPr>
          <a:xfrm>
            <a:off x="1749414" y="2836986"/>
            <a:ext cx="2174514" cy="2176190"/>
            <a:chOff x="1614834" y="2471630"/>
            <a:chExt cx="2899352" cy="2901586"/>
          </a:xfrm>
        </p:grpSpPr>
        <p:sp>
          <p:nvSpPr>
            <p:cNvPr id="34" name="直方体 33"/>
            <p:cNvSpPr>
              <a:spLocks noChangeAspect="1"/>
            </p:cNvSpPr>
            <p:nvPr/>
          </p:nvSpPr>
          <p:spPr>
            <a:xfrm>
              <a:off x="1975460" y="3582594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直方体 34"/>
            <p:cNvSpPr>
              <a:spLocks noChangeAspect="1"/>
            </p:cNvSpPr>
            <p:nvPr/>
          </p:nvSpPr>
          <p:spPr>
            <a:xfrm>
              <a:off x="3074186" y="3568080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直方体 35"/>
            <p:cNvSpPr>
              <a:spLocks noChangeAspect="1"/>
            </p:cNvSpPr>
            <p:nvPr/>
          </p:nvSpPr>
          <p:spPr>
            <a:xfrm>
              <a:off x="1989974" y="2471630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7" name="直方体 36"/>
            <p:cNvSpPr>
              <a:spLocks noChangeAspect="1"/>
            </p:cNvSpPr>
            <p:nvPr/>
          </p:nvSpPr>
          <p:spPr>
            <a:xfrm>
              <a:off x="1614834" y="3933216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直方体 37"/>
            <p:cNvSpPr>
              <a:spLocks noChangeAspect="1"/>
            </p:cNvSpPr>
            <p:nvPr/>
          </p:nvSpPr>
          <p:spPr>
            <a:xfrm>
              <a:off x="2709234" y="3928211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直方体 38"/>
            <p:cNvSpPr>
              <a:spLocks noChangeAspect="1"/>
            </p:cNvSpPr>
            <p:nvPr/>
          </p:nvSpPr>
          <p:spPr>
            <a:xfrm>
              <a:off x="3074186" y="2474401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3" name="グループ化 42"/>
          <p:cNvGrpSpPr/>
          <p:nvPr/>
        </p:nvGrpSpPr>
        <p:grpSpPr>
          <a:xfrm>
            <a:off x="6287430" y="3988501"/>
            <a:ext cx="1443900" cy="1413888"/>
            <a:chOff x="6287430" y="3988501"/>
            <a:chExt cx="1443900" cy="1413888"/>
          </a:xfrm>
        </p:grpSpPr>
        <p:grpSp>
          <p:nvGrpSpPr>
            <p:cNvPr id="31" name="グループ化 30"/>
            <p:cNvGrpSpPr/>
            <p:nvPr/>
          </p:nvGrpSpPr>
          <p:grpSpPr>
            <a:xfrm>
              <a:off x="6287430" y="3988501"/>
              <a:ext cx="1443175" cy="1413888"/>
              <a:chOff x="6012160" y="3929524"/>
              <a:chExt cx="1443175" cy="1413888"/>
            </a:xfrm>
          </p:grpSpPr>
          <p:sp>
            <p:nvSpPr>
              <p:cNvPr id="11" name="正方形/長方形 10"/>
              <p:cNvSpPr/>
              <p:nvPr/>
            </p:nvSpPr>
            <p:spPr>
              <a:xfrm>
                <a:off x="6012160" y="3929524"/>
                <a:ext cx="720000" cy="7200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/>
              <p:cNvSpPr/>
              <p:nvPr/>
            </p:nvSpPr>
            <p:spPr>
              <a:xfrm>
                <a:off x="6735335" y="3929524"/>
                <a:ext cx="720000" cy="7200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6012160" y="4623412"/>
                <a:ext cx="720000" cy="7200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2" name="正方形/長方形 41"/>
            <p:cNvSpPr/>
            <p:nvPr/>
          </p:nvSpPr>
          <p:spPr>
            <a:xfrm>
              <a:off x="7011330" y="4682389"/>
              <a:ext cx="720000" cy="7200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446765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1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2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</p:childTnLst>
        </p:cTn>
      </p:par>
    </p:tnLst>
    <p:bldLst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辺形 3"/>
          <p:cNvSpPr/>
          <p:nvPr/>
        </p:nvSpPr>
        <p:spPr>
          <a:xfrm>
            <a:off x="515552" y="5065329"/>
            <a:ext cx="4652044" cy="1374545"/>
          </a:xfrm>
          <a:prstGeom prst="parallelogram">
            <a:avLst>
              <a:gd name="adj" fmla="val 9511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1455923" y="5493815"/>
            <a:ext cx="2663264" cy="560158"/>
            <a:chOff x="1443223" y="5493815"/>
            <a:chExt cx="2663264" cy="560158"/>
          </a:xfrm>
        </p:grpSpPr>
        <p:grpSp>
          <p:nvGrpSpPr>
            <p:cNvPr id="41" name="グループ化 40"/>
            <p:cNvGrpSpPr/>
            <p:nvPr/>
          </p:nvGrpSpPr>
          <p:grpSpPr>
            <a:xfrm>
              <a:off x="1443223" y="5495825"/>
              <a:ext cx="1947026" cy="558148"/>
              <a:chOff x="1797574" y="5175363"/>
              <a:chExt cx="2110874" cy="558148"/>
            </a:xfrm>
          </p:grpSpPr>
          <p:grpSp>
            <p:nvGrpSpPr>
              <p:cNvPr id="3" name="グループ化 2"/>
              <p:cNvGrpSpPr/>
              <p:nvPr/>
            </p:nvGrpSpPr>
            <p:grpSpPr>
              <a:xfrm>
                <a:off x="1797574" y="5175363"/>
                <a:ext cx="2110874" cy="558148"/>
                <a:chOff x="1797574" y="5146335"/>
                <a:chExt cx="2110874" cy="558148"/>
              </a:xfrm>
            </p:grpSpPr>
            <p:sp>
              <p:nvSpPr>
                <p:cNvPr id="26" name="平行四辺形 25"/>
                <p:cNvSpPr>
                  <a:spLocks noChangeAspect="1"/>
                </p:cNvSpPr>
                <p:nvPr/>
              </p:nvSpPr>
              <p:spPr>
                <a:xfrm>
                  <a:off x="2085736" y="5146335"/>
                  <a:ext cx="1044000" cy="271454"/>
                </a:xfrm>
                <a:prstGeom prst="parallelogram">
                  <a:avLst>
                    <a:gd name="adj" fmla="val 96399"/>
                  </a:avLst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" name="平行四辺形 24"/>
                <p:cNvSpPr>
                  <a:spLocks noChangeAspect="1"/>
                </p:cNvSpPr>
                <p:nvPr/>
              </p:nvSpPr>
              <p:spPr>
                <a:xfrm>
                  <a:off x="2864448" y="5146335"/>
                  <a:ext cx="1044000" cy="271454"/>
                </a:xfrm>
                <a:prstGeom prst="parallelogram">
                  <a:avLst>
                    <a:gd name="adj" fmla="val 96399"/>
                  </a:avLst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" name="平行四辺形 23"/>
                <p:cNvSpPr>
                  <a:spLocks noChangeAspect="1"/>
                </p:cNvSpPr>
                <p:nvPr/>
              </p:nvSpPr>
              <p:spPr>
                <a:xfrm>
                  <a:off x="1797574" y="5433029"/>
                  <a:ext cx="1044000" cy="271454"/>
                </a:xfrm>
                <a:prstGeom prst="parallelogram">
                  <a:avLst>
                    <a:gd name="adj" fmla="val 96399"/>
                  </a:avLst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40" name="平行四辺形 39"/>
              <p:cNvSpPr>
                <a:spLocks noChangeAspect="1"/>
              </p:cNvSpPr>
              <p:nvPr/>
            </p:nvSpPr>
            <p:spPr>
              <a:xfrm>
                <a:off x="2580199" y="5462057"/>
                <a:ext cx="1044000" cy="271454"/>
              </a:xfrm>
              <a:prstGeom prst="parallelogram">
                <a:avLst>
                  <a:gd name="adj" fmla="val 96399"/>
                </a:avLst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3" name="平行四辺形 52"/>
            <p:cNvSpPr>
              <a:spLocks noChangeAspect="1"/>
            </p:cNvSpPr>
            <p:nvPr/>
          </p:nvSpPr>
          <p:spPr>
            <a:xfrm>
              <a:off x="3143523" y="5493815"/>
              <a:ext cx="962964" cy="271454"/>
            </a:xfrm>
            <a:prstGeom prst="parallelogram">
              <a:avLst>
                <a:gd name="adj" fmla="val 96399"/>
              </a:avLst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cxnSp>
        <p:nvCxnSpPr>
          <p:cNvPr id="27" name="直線コネクタ 26"/>
          <p:cNvCxnSpPr/>
          <p:nvPr/>
        </p:nvCxnSpPr>
        <p:spPr>
          <a:xfrm>
            <a:off x="1984995" y="4785446"/>
            <a:ext cx="0" cy="72723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額縁 15"/>
          <p:cNvSpPr/>
          <p:nvPr/>
        </p:nvSpPr>
        <p:spPr>
          <a:xfrm>
            <a:off x="5436096" y="2814314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影の形を答えましょう</a:t>
            </a:r>
            <a:endParaRPr lang="ja-JP" altLang="en-US" dirty="0"/>
          </a:p>
        </p:txBody>
      </p:sp>
      <p:sp>
        <p:nvSpPr>
          <p:cNvPr id="13" name="額縁 12"/>
          <p:cNvSpPr/>
          <p:nvPr/>
        </p:nvSpPr>
        <p:spPr>
          <a:xfrm>
            <a:off x="209801" y="1258302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Ｑ３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7027" y="1072237"/>
            <a:ext cx="1544960" cy="1544960"/>
          </a:xfrm>
          <a:prstGeom prst="rect">
            <a:avLst/>
          </a:prstGeom>
        </p:spPr>
      </p:pic>
      <p:cxnSp>
        <p:nvCxnSpPr>
          <p:cNvPr id="20" name="直線コネクタ 19"/>
          <p:cNvCxnSpPr/>
          <p:nvPr/>
        </p:nvCxnSpPr>
        <p:spPr>
          <a:xfrm>
            <a:off x="2890792" y="5327500"/>
            <a:ext cx="0" cy="72723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1443223" y="5326738"/>
            <a:ext cx="0" cy="72723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5436096" y="3446719"/>
            <a:ext cx="3168352" cy="25032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1797574" y="2017398"/>
            <a:ext cx="1863866" cy="3314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grpSp>
        <p:nvGrpSpPr>
          <p:cNvPr id="44" name="グループ化 43"/>
          <p:cNvGrpSpPr>
            <a:grpSpLocks noChangeAspect="1"/>
          </p:cNvGrpSpPr>
          <p:nvPr/>
        </p:nvGrpSpPr>
        <p:grpSpPr>
          <a:xfrm>
            <a:off x="1435621" y="3402838"/>
            <a:ext cx="2669732" cy="1948538"/>
            <a:chOff x="1643067" y="2509768"/>
            <a:chExt cx="3949014" cy="2882233"/>
          </a:xfrm>
        </p:grpSpPr>
        <p:sp>
          <p:nvSpPr>
            <p:cNvPr id="45" name="直方体 44"/>
            <p:cNvSpPr>
              <a:spLocks noChangeAspect="1"/>
            </p:cNvSpPr>
            <p:nvPr/>
          </p:nvSpPr>
          <p:spPr>
            <a:xfrm>
              <a:off x="1975460" y="3582594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直方体 45"/>
            <p:cNvSpPr>
              <a:spLocks noChangeAspect="1"/>
            </p:cNvSpPr>
            <p:nvPr/>
          </p:nvSpPr>
          <p:spPr>
            <a:xfrm>
              <a:off x="3074186" y="3568080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直方体 46"/>
            <p:cNvSpPr>
              <a:spLocks noChangeAspect="1"/>
            </p:cNvSpPr>
            <p:nvPr/>
          </p:nvSpPr>
          <p:spPr>
            <a:xfrm>
              <a:off x="1989975" y="2509768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8" name="直方体 47"/>
            <p:cNvSpPr>
              <a:spLocks noChangeAspect="1"/>
            </p:cNvSpPr>
            <p:nvPr/>
          </p:nvSpPr>
          <p:spPr>
            <a:xfrm>
              <a:off x="1652972" y="3952001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直方体 48"/>
            <p:cNvSpPr>
              <a:spLocks noChangeAspect="1"/>
            </p:cNvSpPr>
            <p:nvPr/>
          </p:nvSpPr>
          <p:spPr>
            <a:xfrm>
              <a:off x="2728020" y="3946997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0" name="直方体 49"/>
            <p:cNvSpPr>
              <a:spLocks noChangeAspect="1"/>
            </p:cNvSpPr>
            <p:nvPr/>
          </p:nvSpPr>
          <p:spPr>
            <a:xfrm>
              <a:off x="3055136" y="2512538"/>
              <a:ext cx="1440000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1" name="直方体 50"/>
            <p:cNvSpPr>
              <a:spLocks noChangeAspect="1"/>
            </p:cNvSpPr>
            <p:nvPr/>
          </p:nvSpPr>
          <p:spPr>
            <a:xfrm>
              <a:off x="4152080" y="3602574"/>
              <a:ext cx="1440001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2" name="直方体 51"/>
            <p:cNvSpPr>
              <a:spLocks noChangeAspect="1"/>
            </p:cNvSpPr>
            <p:nvPr/>
          </p:nvSpPr>
          <p:spPr>
            <a:xfrm>
              <a:off x="1643067" y="2858766"/>
              <a:ext cx="1440001" cy="1440000"/>
            </a:xfrm>
            <a:prstGeom prst="cub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cxnSp>
        <p:nvCxnSpPr>
          <p:cNvPr id="54" name="直線コネクタ 53"/>
          <p:cNvCxnSpPr/>
          <p:nvPr/>
        </p:nvCxnSpPr>
        <p:spPr>
          <a:xfrm>
            <a:off x="3143523" y="5091652"/>
            <a:ext cx="0" cy="72723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コネクタ 54"/>
          <p:cNvCxnSpPr/>
          <p:nvPr/>
        </p:nvCxnSpPr>
        <p:spPr>
          <a:xfrm>
            <a:off x="4106487" y="4793574"/>
            <a:ext cx="0" cy="72723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3851920" y="5065329"/>
            <a:ext cx="0" cy="727235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グループ化 4"/>
          <p:cNvGrpSpPr/>
          <p:nvPr/>
        </p:nvGrpSpPr>
        <p:grpSpPr>
          <a:xfrm>
            <a:off x="5870198" y="3934105"/>
            <a:ext cx="2181500" cy="1413888"/>
            <a:chOff x="5870198" y="3934105"/>
            <a:chExt cx="2181500" cy="1413888"/>
          </a:xfrm>
        </p:grpSpPr>
        <p:grpSp>
          <p:nvGrpSpPr>
            <p:cNvPr id="56" name="グループ化 55"/>
            <p:cNvGrpSpPr/>
            <p:nvPr/>
          </p:nvGrpSpPr>
          <p:grpSpPr>
            <a:xfrm>
              <a:off x="5870198" y="3934105"/>
              <a:ext cx="1452700" cy="1413888"/>
              <a:chOff x="6287430" y="3988501"/>
              <a:chExt cx="1452700" cy="1413888"/>
            </a:xfrm>
          </p:grpSpPr>
          <p:grpSp>
            <p:nvGrpSpPr>
              <p:cNvPr id="57" name="グループ化 56"/>
              <p:cNvGrpSpPr/>
              <p:nvPr/>
            </p:nvGrpSpPr>
            <p:grpSpPr>
              <a:xfrm>
                <a:off x="6287430" y="3988501"/>
                <a:ext cx="1452700" cy="1413888"/>
                <a:chOff x="6012160" y="3929524"/>
                <a:chExt cx="1452700" cy="1413888"/>
              </a:xfrm>
            </p:grpSpPr>
            <p:sp>
              <p:nvSpPr>
                <p:cNvPr id="59" name="正方形/長方形 58"/>
                <p:cNvSpPr/>
                <p:nvPr/>
              </p:nvSpPr>
              <p:spPr>
                <a:xfrm>
                  <a:off x="6012160" y="3929524"/>
                  <a:ext cx="720000" cy="720000"/>
                </a:xfrm>
                <a:prstGeom prst="rect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0" name="正方形/長方形 59"/>
                <p:cNvSpPr/>
                <p:nvPr/>
              </p:nvSpPr>
              <p:spPr>
                <a:xfrm>
                  <a:off x="6744860" y="3929524"/>
                  <a:ext cx="720000" cy="720000"/>
                </a:xfrm>
                <a:prstGeom prst="rect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1" name="正方形/長方形 60"/>
                <p:cNvSpPr/>
                <p:nvPr/>
              </p:nvSpPr>
              <p:spPr>
                <a:xfrm>
                  <a:off x="6012160" y="4623412"/>
                  <a:ext cx="720000" cy="720000"/>
                </a:xfrm>
                <a:prstGeom prst="rect">
                  <a:avLst/>
                </a:prstGeom>
                <a:solidFill>
                  <a:schemeClr val="bg2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58" name="正方形/長方形 57"/>
              <p:cNvSpPr/>
              <p:nvPr/>
            </p:nvSpPr>
            <p:spPr>
              <a:xfrm>
                <a:off x="7011330" y="4682389"/>
                <a:ext cx="720000" cy="7200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62" name="正方形/長方形 61"/>
            <p:cNvSpPr/>
            <p:nvPr/>
          </p:nvSpPr>
          <p:spPr>
            <a:xfrm>
              <a:off x="7331698" y="3939784"/>
              <a:ext cx="720000" cy="7200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946612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1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8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</p:childTnLst>
        </p:cTn>
      </p:par>
    </p:tnLst>
    <p:bldLst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辺形 3"/>
          <p:cNvSpPr/>
          <p:nvPr/>
        </p:nvSpPr>
        <p:spPr>
          <a:xfrm>
            <a:off x="449201" y="4502727"/>
            <a:ext cx="4652044" cy="1374545"/>
          </a:xfrm>
          <a:prstGeom prst="parallelogram">
            <a:avLst>
              <a:gd name="adj" fmla="val 9511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額縁 15"/>
          <p:cNvSpPr/>
          <p:nvPr/>
        </p:nvSpPr>
        <p:spPr>
          <a:xfrm>
            <a:off x="5434595" y="282998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影の形を答えましょう</a:t>
            </a:r>
            <a:endParaRPr lang="ja-JP" altLang="en-US" dirty="0"/>
          </a:p>
        </p:txBody>
      </p:sp>
      <p:sp>
        <p:nvSpPr>
          <p:cNvPr id="13" name="額縁 12"/>
          <p:cNvSpPr/>
          <p:nvPr/>
        </p:nvSpPr>
        <p:spPr>
          <a:xfrm>
            <a:off x="209801" y="1258302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Ｑ４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4636" y="1056571"/>
            <a:ext cx="1544960" cy="1544960"/>
          </a:xfrm>
          <a:prstGeom prst="rect">
            <a:avLst/>
          </a:prstGeom>
        </p:spPr>
      </p:pic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5436096" y="3446719"/>
            <a:ext cx="3168352" cy="25032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32" name="直線コネクタ 31"/>
          <p:cNvCxnSpPr/>
          <p:nvPr/>
        </p:nvCxnSpPr>
        <p:spPr>
          <a:xfrm>
            <a:off x="2267744" y="4149080"/>
            <a:ext cx="0" cy="100811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/>
          <p:cNvSpPr/>
          <p:nvPr/>
        </p:nvSpPr>
        <p:spPr>
          <a:xfrm>
            <a:off x="1797574" y="2017398"/>
            <a:ext cx="1863866" cy="3314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 rotWithShape="1"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688"/>
          <a:stretch/>
        </p:blipFill>
        <p:spPr>
          <a:xfrm>
            <a:off x="1874043" y="2421706"/>
            <a:ext cx="2586348" cy="2208019"/>
          </a:xfrm>
          <a:prstGeom prst="rect">
            <a:avLst/>
          </a:prstGeom>
        </p:spPr>
      </p:pic>
      <p:cxnSp>
        <p:nvCxnSpPr>
          <p:cNvPr id="21" name="直線コネクタ 20"/>
          <p:cNvCxnSpPr/>
          <p:nvPr/>
        </p:nvCxnSpPr>
        <p:spPr>
          <a:xfrm>
            <a:off x="3517156" y="4045527"/>
            <a:ext cx="0" cy="100811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二等辺三角形 6"/>
          <p:cNvSpPr/>
          <p:nvPr/>
        </p:nvSpPr>
        <p:spPr>
          <a:xfrm>
            <a:off x="2294391" y="4998025"/>
            <a:ext cx="1225451" cy="499988"/>
          </a:xfrm>
          <a:custGeom>
            <a:avLst/>
            <a:gdLst>
              <a:gd name="connsiteX0" fmla="*/ 0 w 647502"/>
              <a:gd name="connsiteY0" fmla="*/ 792088 h 792088"/>
              <a:gd name="connsiteX1" fmla="*/ 323751 w 647502"/>
              <a:gd name="connsiteY1" fmla="*/ 0 h 792088"/>
              <a:gd name="connsiteX2" fmla="*/ 647502 w 647502"/>
              <a:gd name="connsiteY2" fmla="*/ 792088 h 792088"/>
              <a:gd name="connsiteX3" fmla="*/ 0 w 647502"/>
              <a:gd name="connsiteY3" fmla="*/ 792088 h 792088"/>
              <a:gd name="connsiteX0" fmla="*/ 0 w 774502"/>
              <a:gd name="connsiteY0" fmla="*/ 499988 h 792088"/>
              <a:gd name="connsiteX1" fmla="*/ 450751 w 774502"/>
              <a:gd name="connsiteY1" fmla="*/ 0 h 792088"/>
              <a:gd name="connsiteX2" fmla="*/ 774502 w 774502"/>
              <a:gd name="connsiteY2" fmla="*/ 792088 h 792088"/>
              <a:gd name="connsiteX3" fmla="*/ 0 w 774502"/>
              <a:gd name="connsiteY3" fmla="*/ 499988 h 792088"/>
              <a:gd name="connsiteX0" fmla="*/ 0 w 952302"/>
              <a:gd name="connsiteY0" fmla="*/ 499988 h 868288"/>
              <a:gd name="connsiteX1" fmla="*/ 450751 w 952302"/>
              <a:gd name="connsiteY1" fmla="*/ 0 h 868288"/>
              <a:gd name="connsiteX2" fmla="*/ 952302 w 952302"/>
              <a:gd name="connsiteY2" fmla="*/ 868288 h 868288"/>
              <a:gd name="connsiteX3" fmla="*/ 0 w 952302"/>
              <a:gd name="connsiteY3" fmla="*/ 499988 h 868288"/>
              <a:gd name="connsiteX0" fmla="*/ 0 w 1225451"/>
              <a:gd name="connsiteY0" fmla="*/ 131688 h 499988"/>
              <a:gd name="connsiteX1" fmla="*/ 1225451 w 1225451"/>
              <a:gd name="connsiteY1" fmla="*/ 0 h 499988"/>
              <a:gd name="connsiteX2" fmla="*/ 952302 w 1225451"/>
              <a:gd name="connsiteY2" fmla="*/ 499988 h 499988"/>
              <a:gd name="connsiteX3" fmla="*/ 0 w 1225451"/>
              <a:gd name="connsiteY3" fmla="*/ 131688 h 499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5451" h="499988">
                <a:moveTo>
                  <a:pt x="0" y="131688"/>
                </a:moveTo>
                <a:lnTo>
                  <a:pt x="1225451" y="0"/>
                </a:lnTo>
                <a:lnTo>
                  <a:pt x="952302" y="499988"/>
                </a:lnTo>
                <a:lnTo>
                  <a:pt x="0" y="131688"/>
                </a:lnTo>
                <a:close/>
              </a:path>
            </a:pathLst>
          </a:cu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19" name="直線コネクタ 18"/>
          <p:cNvCxnSpPr/>
          <p:nvPr/>
        </p:nvCxnSpPr>
        <p:spPr>
          <a:xfrm>
            <a:off x="3250456" y="4477327"/>
            <a:ext cx="0" cy="100811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二等辺三角形 7"/>
          <p:cNvSpPr/>
          <p:nvPr/>
        </p:nvSpPr>
        <p:spPr>
          <a:xfrm rot="2348888">
            <a:off x="6523707" y="4000115"/>
            <a:ext cx="1274769" cy="1098939"/>
          </a:xfrm>
          <a:prstGeom prst="triangl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094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1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9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</p:childTnLst>
        </p:cTn>
      </p:par>
    </p:tnLst>
    <p:bldLst>
      <p:bldP spid="33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辺形 3"/>
          <p:cNvSpPr/>
          <p:nvPr/>
        </p:nvSpPr>
        <p:spPr>
          <a:xfrm>
            <a:off x="449201" y="4502727"/>
            <a:ext cx="4652044" cy="1374545"/>
          </a:xfrm>
          <a:prstGeom prst="parallelogram">
            <a:avLst>
              <a:gd name="adj" fmla="val 9511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額縁 15"/>
          <p:cNvSpPr/>
          <p:nvPr/>
        </p:nvSpPr>
        <p:spPr>
          <a:xfrm>
            <a:off x="5434595" y="282998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影の形を答えましょう</a:t>
            </a:r>
            <a:endParaRPr lang="ja-JP" altLang="en-US" dirty="0"/>
          </a:p>
        </p:txBody>
      </p:sp>
      <p:sp>
        <p:nvSpPr>
          <p:cNvPr id="13" name="額縁 12"/>
          <p:cNvSpPr/>
          <p:nvPr/>
        </p:nvSpPr>
        <p:spPr>
          <a:xfrm>
            <a:off x="209801" y="1258302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Ｑ５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743" y="1072199"/>
            <a:ext cx="1544960" cy="1544960"/>
          </a:xfrm>
          <a:prstGeom prst="rect">
            <a:avLst/>
          </a:prstGeom>
        </p:spPr>
      </p:pic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5436096" y="3446719"/>
            <a:ext cx="3168352" cy="25032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/>
          <p:cNvSpPr/>
          <p:nvPr/>
        </p:nvSpPr>
        <p:spPr>
          <a:xfrm>
            <a:off x="1797574" y="2017398"/>
            <a:ext cx="1863866" cy="3314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0" name="平行四辺形 19"/>
          <p:cNvSpPr>
            <a:spLocks noChangeAspect="1"/>
          </p:cNvSpPr>
          <p:nvPr/>
        </p:nvSpPr>
        <p:spPr>
          <a:xfrm>
            <a:off x="1748764" y="4869160"/>
            <a:ext cx="2103156" cy="659656"/>
          </a:xfrm>
          <a:prstGeom prst="parallelogram">
            <a:avLst>
              <a:gd name="adj" fmla="val 9639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9" name="直線コネクタ 18"/>
          <p:cNvCxnSpPr>
            <a:stCxn id="7" idx="2"/>
          </p:cNvCxnSpPr>
          <p:nvPr/>
        </p:nvCxnSpPr>
        <p:spPr>
          <a:xfrm>
            <a:off x="3826520" y="3487729"/>
            <a:ext cx="25400" cy="1381431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正方形/長方形 2"/>
          <p:cNvSpPr/>
          <p:nvPr/>
        </p:nvSpPr>
        <p:spPr>
          <a:xfrm>
            <a:off x="6227686" y="4210715"/>
            <a:ext cx="1656184" cy="1008112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21" name="直線コネクタ 20"/>
          <p:cNvCxnSpPr/>
          <p:nvPr/>
        </p:nvCxnSpPr>
        <p:spPr>
          <a:xfrm>
            <a:off x="3203848" y="3789040"/>
            <a:ext cx="0" cy="170135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1762922" y="3789040"/>
            <a:ext cx="0" cy="170135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二等辺三角形 6"/>
          <p:cNvSpPr/>
          <p:nvPr/>
        </p:nvSpPr>
        <p:spPr>
          <a:xfrm>
            <a:off x="3213006" y="2905124"/>
            <a:ext cx="613514" cy="871215"/>
          </a:xfrm>
          <a:custGeom>
            <a:avLst/>
            <a:gdLst>
              <a:gd name="connsiteX0" fmla="*/ 0 w 613514"/>
              <a:gd name="connsiteY0" fmla="*/ 843650 h 843650"/>
              <a:gd name="connsiteX1" fmla="*/ 306757 w 613514"/>
              <a:gd name="connsiteY1" fmla="*/ 0 h 843650"/>
              <a:gd name="connsiteX2" fmla="*/ 613514 w 613514"/>
              <a:gd name="connsiteY2" fmla="*/ 843650 h 843650"/>
              <a:gd name="connsiteX3" fmla="*/ 0 w 613514"/>
              <a:gd name="connsiteY3" fmla="*/ 843650 h 843650"/>
              <a:gd name="connsiteX0" fmla="*/ 0 w 613514"/>
              <a:gd name="connsiteY0" fmla="*/ 881750 h 881750"/>
              <a:gd name="connsiteX1" fmla="*/ 217857 w 613514"/>
              <a:gd name="connsiteY1" fmla="*/ 0 h 881750"/>
              <a:gd name="connsiteX2" fmla="*/ 613514 w 613514"/>
              <a:gd name="connsiteY2" fmla="*/ 881750 h 881750"/>
              <a:gd name="connsiteX3" fmla="*/ 0 w 613514"/>
              <a:gd name="connsiteY3" fmla="*/ 881750 h 881750"/>
              <a:gd name="connsiteX0" fmla="*/ 0 w 613514"/>
              <a:gd name="connsiteY0" fmla="*/ 881750 h 881750"/>
              <a:gd name="connsiteX1" fmla="*/ 217857 w 613514"/>
              <a:gd name="connsiteY1" fmla="*/ 0 h 881750"/>
              <a:gd name="connsiteX2" fmla="*/ 613514 w 613514"/>
              <a:gd name="connsiteY2" fmla="*/ 589650 h 881750"/>
              <a:gd name="connsiteX3" fmla="*/ 0 w 613514"/>
              <a:gd name="connsiteY3" fmla="*/ 881750 h 88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3514" h="881750">
                <a:moveTo>
                  <a:pt x="0" y="881750"/>
                </a:moveTo>
                <a:lnTo>
                  <a:pt x="217857" y="0"/>
                </a:lnTo>
                <a:lnTo>
                  <a:pt x="613514" y="589650"/>
                </a:lnTo>
                <a:lnTo>
                  <a:pt x="0" y="8817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23" name="直線コネクタ 22"/>
          <p:cNvCxnSpPr/>
          <p:nvPr/>
        </p:nvCxnSpPr>
        <p:spPr>
          <a:xfrm>
            <a:off x="2339752" y="3472433"/>
            <a:ext cx="25400" cy="1381431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平行四辺形 1"/>
          <p:cNvSpPr/>
          <p:nvPr/>
        </p:nvSpPr>
        <p:spPr>
          <a:xfrm>
            <a:off x="1768201" y="2901989"/>
            <a:ext cx="1660799" cy="887051"/>
          </a:xfrm>
          <a:prstGeom prst="parallelogram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7880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1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2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</p:childTnLst>
        </p:cTn>
      </p:par>
    </p:tnLst>
    <p:bldLst>
      <p:bldP spid="33" grpId="0" animBg="1"/>
      <p:bldP spid="20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辺形 3"/>
          <p:cNvSpPr/>
          <p:nvPr/>
        </p:nvSpPr>
        <p:spPr>
          <a:xfrm>
            <a:off x="449201" y="4502727"/>
            <a:ext cx="4652044" cy="1374545"/>
          </a:xfrm>
          <a:prstGeom prst="parallelogram">
            <a:avLst>
              <a:gd name="adj" fmla="val 9511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額縁 15"/>
          <p:cNvSpPr/>
          <p:nvPr/>
        </p:nvSpPr>
        <p:spPr>
          <a:xfrm>
            <a:off x="5434595" y="282998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影の形を答えましょう</a:t>
            </a:r>
            <a:endParaRPr lang="ja-JP" altLang="en-US" dirty="0"/>
          </a:p>
        </p:txBody>
      </p:sp>
      <p:sp>
        <p:nvSpPr>
          <p:cNvPr id="13" name="額縁 12"/>
          <p:cNvSpPr/>
          <p:nvPr/>
        </p:nvSpPr>
        <p:spPr>
          <a:xfrm>
            <a:off x="209801" y="1258302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Ｑ６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9913" y="1075871"/>
            <a:ext cx="1544960" cy="1544960"/>
          </a:xfrm>
          <a:prstGeom prst="rect">
            <a:avLst/>
          </a:prstGeom>
        </p:spPr>
      </p:pic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5436096" y="3446719"/>
            <a:ext cx="3168352" cy="25032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/>
          <p:cNvSpPr/>
          <p:nvPr/>
        </p:nvSpPr>
        <p:spPr>
          <a:xfrm>
            <a:off x="2060062" y="2017398"/>
            <a:ext cx="1863866" cy="3314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cxnSp>
        <p:nvCxnSpPr>
          <p:cNvPr id="19" name="直線コネクタ 18"/>
          <p:cNvCxnSpPr>
            <a:stCxn id="24" idx="2"/>
          </p:cNvCxnSpPr>
          <p:nvPr/>
        </p:nvCxnSpPr>
        <p:spPr>
          <a:xfrm flipH="1">
            <a:off x="3203714" y="3723424"/>
            <a:ext cx="13048" cy="1193458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3462275" y="4284879"/>
            <a:ext cx="4061" cy="1205513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2011252" y="4284879"/>
            <a:ext cx="14158" cy="1205513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stCxn id="24" idx="1"/>
          </p:cNvCxnSpPr>
          <p:nvPr/>
        </p:nvCxnSpPr>
        <p:spPr>
          <a:xfrm flipH="1">
            <a:off x="2360262" y="3723424"/>
            <a:ext cx="4573" cy="1178006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台形 7"/>
          <p:cNvSpPr/>
          <p:nvPr/>
        </p:nvSpPr>
        <p:spPr>
          <a:xfrm>
            <a:off x="2012668" y="4893640"/>
            <a:ext cx="1458301" cy="569672"/>
          </a:xfrm>
          <a:custGeom>
            <a:avLst/>
            <a:gdLst>
              <a:gd name="connsiteX0" fmla="*/ 0 w 1345121"/>
              <a:gd name="connsiteY0" fmla="*/ 648073 h 648073"/>
              <a:gd name="connsiteX1" fmla="*/ 162018 w 1345121"/>
              <a:gd name="connsiteY1" fmla="*/ 0 h 648073"/>
              <a:gd name="connsiteX2" fmla="*/ 1183103 w 1345121"/>
              <a:gd name="connsiteY2" fmla="*/ 0 h 648073"/>
              <a:gd name="connsiteX3" fmla="*/ 1345121 w 1345121"/>
              <a:gd name="connsiteY3" fmla="*/ 648073 h 648073"/>
              <a:gd name="connsiteX4" fmla="*/ 0 w 1345121"/>
              <a:gd name="connsiteY4" fmla="*/ 648073 h 648073"/>
              <a:gd name="connsiteX0" fmla="*/ 0 w 1606378"/>
              <a:gd name="connsiteY0" fmla="*/ 648073 h 648073"/>
              <a:gd name="connsiteX1" fmla="*/ 423275 w 1606378"/>
              <a:gd name="connsiteY1" fmla="*/ 0 h 648073"/>
              <a:gd name="connsiteX2" fmla="*/ 1444360 w 1606378"/>
              <a:gd name="connsiteY2" fmla="*/ 0 h 648073"/>
              <a:gd name="connsiteX3" fmla="*/ 1606378 w 1606378"/>
              <a:gd name="connsiteY3" fmla="*/ 648073 h 648073"/>
              <a:gd name="connsiteX4" fmla="*/ 0 w 1606378"/>
              <a:gd name="connsiteY4" fmla="*/ 648073 h 648073"/>
              <a:gd name="connsiteX0" fmla="*/ 0 w 1446720"/>
              <a:gd name="connsiteY0" fmla="*/ 648073 h 648073"/>
              <a:gd name="connsiteX1" fmla="*/ 423275 w 1446720"/>
              <a:gd name="connsiteY1" fmla="*/ 0 h 648073"/>
              <a:gd name="connsiteX2" fmla="*/ 1444360 w 1446720"/>
              <a:gd name="connsiteY2" fmla="*/ 0 h 648073"/>
              <a:gd name="connsiteX3" fmla="*/ 1446720 w 1446720"/>
              <a:gd name="connsiteY3" fmla="*/ 619045 h 648073"/>
              <a:gd name="connsiteX4" fmla="*/ 0 w 1446720"/>
              <a:gd name="connsiteY4" fmla="*/ 648073 h 648073"/>
              <a:gd name="connsiteX0" fmla="*/ 0 w 1444392"/>
              <a:gd name="connsiteY0" fmla="*/ 648073 h 648073"/>
              <a:gd name="connsiteX1" fmla="*/ 423275 w 1444392"/>
              <a:gd name="connsiteY1" fmla="*/ 0 h 648073"/>
              <a:gd name="connsiteX2" fmla="*/ 1444360 w 1444392"/>
              <a:gd name="connsiteY2" fmla="*/ 0 h 648073"/>
              <a:gd name="connsiteX3" fmla="*/ 1432206 w 1444392"/>
              <a:gd name="connsiteY3" fmla="*/ 633559 h 648073"/>
              <a:gd name="connsiteX4" fmla="*/ 0 w 1444392"/>
              <a:gd name="connsiteY4" fmla="*/ 648073 h 648073"/>
              <a:gd name="connsiteX0" fmla="*/ 0 w 1444392"/>
              <a:gd name="connsiteY0" fmla="*/ 648073 h 655342"/>
              <a:gd name="connsiteX1" fmla="*/ 423275 w 1444392"/>
              <a:gd name="connsiteY1" fmla="*/ 0 h 655342"/>
              <a:gd name="connsiteX2" fmla="*/ 1444360 w 1444392"/>
              <a:gd name="connsiteY2" fmla="*/ 0 h 655342"/>
              <a:gd name="connsiteX3" fmla="*/ 1432206 w 1444392"/>
              <a:gd name="connsiteY3" fmla="*/ 655342 h 655342"/>
              <a:gd name="connsiteX4" fmla="*/ 0 w 1444392"/>
              <a:gd name="connsiteY4" fmla="*/ 648073 h 655342"/>
              <a:gd name="connsiteX0" fmla="*/ 0 w 1752757"/>
              <a:gd name="connsiteY0" fmla="*/ 648073 h 660866"/>
              <a:gd name="connsiteX1" fmla="*/ 423275 w 1752757"/>
              <a:gd name="connsiteY1" fmla="*/ 0 h 660866"/>
              <a:gd name="connsiteX2" fmla="*/ 1444360 w 1752757"/>
              <a:gd name="connsiteY2" fmla="*/ 0 h 660866"/>
              <a:gd name="connsiteX3" fmla="*/ 1752757 w 1752757"/>
              <a:gd name="connsiteY3" fmla="*/ 660866 h 660866"/>
              <a:gd name="connsiteX4" fmla="*/ 0 w 1752757"/>
              <a:gd name="connsiteY4" fmla="*/ 648073 h 660866"/>
              <a:gd name="connsiteX0" fmla="*/ 0 w 1752757"/>
              <a:gd name="connsiteY0" fmla="*/ 648073 h 660866"/>
              <a:gd name="connsiteX1" fmla="*/ 423275 w 1752757"/>
              <a:gd name="connsiteY1" fmla="*/ 0 h 660866"/>
              <a:gd name="connsiteX2" fmla="*/ 1444360 w 1752757"/>
              <a:gd name="connsiteY2" fmla="*/ 0 h 660866"/>
              <a:gd name="connsiteX3" fmla="*/ 1752757 w 1752757"/>
              <a:gd name="connsiteY3" fmla="*/ 660866 h 660866"/>
              <a:gd name="connsiteX4" fmla="*/ 0 w 1752757"/>
              <a:gd name="connsiteY4" fmla="*/ 648073 h 660866"/>
              <a:gd name="connsiteX0" fmla="*/ 0 w 1752757"/>
              <a:gd name="connsiteY0" fmla="*/ 648073 h 660866"/>
              <a:gd name="connsiteX1" fmla="*/ 423275 w 1752757"/>
              <a:gd name="connsiteY1" fmla="*/ 0 h 660866"/>
              <a:gd name="connsiteX2" fmla="*/ 1447221 w 1752757"/>
              <a:gd name="connsiteY2" fmla="*/ 0 h 660866"/>
              <a:gd name="connsiteX3" fmla="*/ 1752757 w 1752757"/>
              <a:gd name="connsiteY3" fmla="*/ 660866 h 660866"/>
              <a:gd name="connsiteX4" fmla="*/ 0 w 1752757"/>
              <a:gd name="connsiteY4" fmla="*/ 648073 h 660866"/>
              <a:gd name="connsiteX0" fmla="*/ 0 w 1752757"/>
              <a:gd name="connsiteY0" fmla="*/ 648073 h 660866"/>
              <a:gd name="connsiteX1" fmla="*/ 423275 w 1752757"/>
              <a:gd name="connsiteY1" fmla="*/ 0 h 660866"/>
              <a:gd name="connsiteX2" fmla="*/ 1447221 w 1752757"/>
              <a:gd name="connsiteY2" fmla="*/ 0 h 660866"/>
              <a:gd name="connsiteX3" fmla="*/ 1752757 w 1752757"/>
              <a:gd name="connsiteY3" fmla="*/ 660866 h 660866"/>
              <a:gd name="connsiteX4" fmla="*/ 0 w 1752757"/>
              <a:gd name="connsiteY4" fmla="*/ 648073 h 660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2757" h="660866">
                <a:moveTo>
                  <a:pt x="0" y="648073"/>
                </a:moveTo>
                <a:lnTo>
                  <a:pt x="423275" y="0"/>
                </a:lnTo>
                <a:lnTo>
                  <a:pt x="1447221" y="0"/>
                </a:lnTo>
                <a:cubicBezTo>
                  <a:pt x="1754250" y="648339"/>
                  <a:pt x="1440005" y="-4049"/>
                  <a:pt x="1752757" y="660866"/>
                </a:cubicBezTo>
                <a:lnTo>
                  <a:pt x="0" y="648073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/>
          <p:cNvGrpSpPr/>
          <p:nvPr/>
        </p:nvGrpSpPr>
        <p:grpSpPr>
          <a:xfrm>
            <a:off x="2003974" y="2913279"/>
            <a:ext cx="1466995" cy="1379817"/>
            <a:chOff x="2003974" y="2417440"/>
            <a:chExt cx="1466995" cy="1379817"/>
          </a:xfrm>
        </p:grpSpPr>
        <p:sp>
          <p:nvSpPr>
            <p:cNvPr id="8" name="台形 7"/>
            <p:cNvSpPr/>
            <p:nvPr/>
          </p:nvSpPr>
          <p:spPr>
            <a:xfrm>
              <a:off x="2003974" y="2438400"/>
              <a:ext cx="1458301" cy="569672"/>
            </a:xfrm>
            <a:custGeom>
              <a:avLst/>
              <a:gdLst>
                <a:gd name="connsiteX0" fmla="*/ 0 w 1345121"/>
                <a:gd name="connsiteY0" fmla="*/ 648073 h 648073"/>
                <a:gd name="connsiteX1" fmla="*/ 162018 w 1345121"/>
                <a:gd name="connsiteY1" fmla="*/ 0 h 648073"/>
                <a:gd name="connsiteX2" fmla="*/ 1183103 w 1345121"/>
                <a:gd name="connsiteY2" fmla="*/ 0 h 648073"/>
                <a:gd name="connsiteX3" fmla="*/ 1345121 w 1345121"/>
                <a:gd name="connsiteY3" fmla="*/ 648073 h 648073"/>
                <a:gd name="connsiteX4" fmla="*/ 0 w 1345121"/>
                <a:gd name="connsiteY4" fmla="*/ 648073 h 648073"/>
                <a:gd name="connsiteX0" fmla="*/ 0 w 1606378"/>
                <a:gd name="connsiteY0" fmla="*/ 648073 h 648073"/>
                <a:gd name="connsiteX1" fmla="*/ 423275 w 1606378"/>
                <a:gd name="connsiteY1" fmla="*/ 0 h 648073"/>
                <a:gd name="connsiteX2" fmla="*/ 1444360 w 1606378"/>
                <a:gd name="connsiteY2" fmla="*/ 0 h 648073"/>
                <a:gd name="connsiteX3" fmla="*/ 1606378 w 1606378"/>
                <a:gd name="connsiteY3" fmla="*/ 648073 h 648073"/>
                <a:gd name="connsiteX4" fmla="*/ 0 w 1606378"/>
                <a:gd name="connsiteY4" fmla="*/ 648073 h 648073"/>
                <a:gd name="connsiteX0" fmla="*/ 0 w 1446720"/>
                <a:gd name="connsiteY0" fmla="*/ 648073 h 648073"/>
                <a:gd name="connsiteX1" fmla="*/ 423275 w 1446720"/>
                <a:gd name="connsiteY1" fmla="*/ 0 h 648073"/>
                <a:gd name="connsiteX2" fmla="*/ 1444360 w 1446720"/>
                <a:gd name="connsiteY2" fmla="*/ 0 h 648073"/>
                <a:gd name="connsiteX3" fmla="*/ 1446720 w 1446720"/>
                <a:gd name="connsiteY3" fmla="*/ 619045 h 648073"/>
                <a:gd name="connsiteX4" fmla="*/ 0 w 1446720"/>
                <a:gd name="connsiteY4" fmla="*/ 648073 h 648073"/>
                <a:gd name="connsiteX0" fmla="*/ 0 w 1444392"/>
                <a:gd name="connsiteY0" fmla="*/ 648073 h 648073"/>
                <a:gd name="connsiteX1" fmla="*/ 423275 w 1444392"/>
                <a:gd name="connsiteY1" fmla="*/ 0 h 648073"/>
                <a:gd name="connsiteX2" fmla="*/ 1444360 w 1444392"/>
                <a:gd name="connsiteY2" fmla="*/ 0 h 648073"/>
                <a:gd name="connsiteX3" fmla="*/ 1432206 w 1444392"/>
                <a:gd name="connsiteY3" fmla="*/ 633559 h 648073"/>
                <a:gd name="connsiteX4" fmla="*/ 0 w 1444392"/>
                <a:gd name="connsiteY4" fmla="*/ 648073 h 648073"/>
                <a:gd name="connsiteX0" fmla="*/ 0 w 1444392"/>
                <a:gd name="connsiteY0" fmla="*/ 648073 h 655342"/>
                <a:gd name="connsiteX1" fmla="*/ 423275 w 1444392"/>
                <a:gd name="connsiteY1" fmla="*/ 0 h 655342"/>
                <a:gd name="connsiteX2" fmla="*/ 1444360 w 1444392"/>
                <a:gd name="connsiteY2" fmla="*/ 0 h 655342"/>
                <a:gd name="connsiteX3" fmla="*/ 1432206 w 1444392"/>
                <a:gd name="connsiteY3" fmla="*/ 655342 h 655342"/>
                <a:gd name="connsiteX4" fmla="*/ 0 w 1444392"/>
                <a:gd name="connsiteY4" fmla="*/ 648073 h 655342"/>
                <a:gd name="connsiteX0" fmla="*/ 0 w 1752757"/>
                <a:gd name="connsiteY0" fmla="*/ 648073 h 660866"/>
                <a:gd name="connsiteX1" fmla="*/ 423275 w 1752757"/>
                <a:gd name="connsiteY1" fmla="*/ 0 h 660866"/>
                <a:gd name="connsiteX2" fmla="*/ 1444360 w 1752757"/>
                <a:gd name="connsiteY2" fmla="*/ 0 h 660866"/>
                <a:gd name="connsiteX3" fmla="*/ 1752757 w 1752757"/>
                <a:gd name="connsiteY3" fmla="*/ 660866 h 660866"/>
                <a:gd name="connsiteX4" fmla="*/ 0 w 1752757"/>
                <a:gd name="connsiteY4" fmla="*/ 648073 h 660866"/>
                <a:gd name="connsiteX0" fmla="*/ 0 w 1752757"/>
                <a:gd name="connsiteY0" fmla="*/ 648073 h 660866"/>
                <a:gd name="connsiteX1" fmla="*/ 423275 w 1752757"/>
                <a:gd name="connsiteY1" fmla="*/ 0 h 660866"/>
                <a:gd name="connsiteX2" fmla="*/ 1444360 w 1752757"/>
                <a:gd name="connsiteY2" fmla="*/ 0 h 660866"/>
                <a:gd name="connsiteX3" fmla="*/ 1752757 w 1752757"/>
                <a:gd name="connsiteY3" fmla="*/ 660866 h 660866"/>
                <a:gd name="connsiteX4" fmla="*/ 0 w 1752757"/>
                <a:gd name="connsiteY4" fmla="*/ 648073 h 660866"/>
                <a:gd name="connsiteX0" fmla="*/ 0 w 1752757"/>
                <a:gd name="connsiteY0" fmla="*/ 648073 h 660866"/>
                <a:gd name="connsiteX1" fmla="*/ 423275 w 1752757"/>
                <a:gd name="connsiteY1" fmla="*/ 0 h 660866"/>
                <a:gd name="connsiteX2" fmla="*/ 1447221 w 1752757"/>
                <a:gd name="connsiteY2" fmla="*/ 0 h 660866"/>
                <a:gd name="connsiteX3" fmla="*/ 1752757 w 1752757"/>
                <a:gd name="connsiteY3" fmla="*/ 660866 h 660866"/>
                <a:gd name="connsiteX4" fmla="*/ 0 w 1752757"/>
                <a:gd name="connsiteY4" fmla="*/ 648073 h 660866"/>
                <a:gd name="connsiteX0" fmla="*/ 0 w 1752757"/>
                <a:gd name="connsiteY0" fmla="*/ 648073 h 660866"/>
                <a:gd name="connsiteX1" fmla="*/ 423275 w 1752757"/>
                <a:gd name="connsiteY1" fmla="*/ 0 h 660866"/>
                <a:gd name="connsiteX2" fmla="*/ 1447221 w 1752757"/>
                <a:gd name="connsiteY2" fmla="*/ 0 h 660866"/>
                <a:gd name="connsiteX3" fmla="*/ 1752757 w 1752757"/>
                <a:gd name="connsiteY3" fmla="*/ 660866 h 660866"/>
                <a:gd name="connsiteX4" fmla="*/ 0 w 1752757"/>
                <a:gd name="connsiteY4" fmla="*/ 648073 h 660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52757" h="660866">
                  <a:moveTo>
                    <a:pt x="0" y="648073"/>
                  </a:moveTo>
                  <a:lnTo>
                    <a:pt x="423275" y="0"/>
                  </a:lnTo>
                  <a:lnTo>
                    <a:pt x="1447221" y="0"/>
                  </a:lnTo>
                  <a:cubicBezTo>
                    <a:pt x="1754250" y="648339"/>
                    <a:pt x="1440005" y="-4049"/>
                    <a:pt x="1752757" y="660866"/>
                  </a:cubicBezTo>
                  <a:lnTo>
                    <a:pt x="0" y="648073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台形 7"/>
            <p:cNvSpPr/>
            <p:nvPr/>
          </p:nvSpPr>
          <p:spPr>
            <a:xfrm>
              <a:off x="2012668" y="3227585"/>
              <a:ext cx="1458301" cy="569672"/>
            </a:xfrm>
            <a:custGeom>
              <a:avLst/>
              <a:gdLst>
                <a:gd name="connsiteX0" fmla="*/ 0 w 1345121"/>
                <a:gd name="connsiteY0" fmla="*/ 648073 h 648073"/>
                <a:gd name="connsiteX1" fmla="*/ 162018 w 1345121"/>
                <a:gd name="connsiteY1" fmla="*/ 0 h 648073"/>
                <a:gd name="connsiteX2" fmla="*/ 1183103 w 1345121"/>
                <a:gd name="connsiteY2" fmla="*/ 0 h 648073"/>
                <a:gd name="connsiteX3" fmla="*/ 1345121 w 1345121"/>
                <a:gd name="connsiteY3" fmla="*/ 648073 h 648073"/>
                <a:gd name="connsiteX4" fmla="*/ 0 w 1345121"/>
                <a:gd name="connsiteY4" fmla="*/ 648073 h 648073"/>
                <a:gd name="connsiteX0" fmla="*/ 0 w 1606378"/>
                <a:gd name="connsiteY0" fmla="*/ 648073 h 648073"/>
                <a:gd name="connsiteX1" fmla="*/ 423275 w 1606378"/>
                <a:gd name="connsiteY1" fmla="*/ 0 h 648073"/>
                <a:gd name="connsiteX2" fmla="*/ 1444360 w 1606378"/>
                <a:gd name="connsiteY2" fmla="*/ 0 h 648073"/>
                <a:gd name="connsiteX3" fmla="*/ 1606378 w 1606378"/>
                <a:gd name="connsiteY3" fmla="*/ 648073 h 648073"/>
                <a:gd name="connsiteX4" fmla="*/ 0 w 1606378"/>
                <a:gd name="connsiteY4" fmla="*/ 648073 h 648073"/>
                <a:gd name="connsiteX0" fmla="*/ 0 w 1446720"/>
                <a:gd name="connsiteY0" fmla="*/ 648073 h 648073"/>
                <a:gd name="connsiteX1" fmla="*/ 423275 w 1446720"/>
                <a:gd name="connsiteY1" fmla="*/ 0 h 648073"/>
                <a:gd name="connsiteX2" fmla="*/ 1444360 w 1446720"/>
                <a:gd name="connsiteY2" fmla="*/ 0 h 648073"/>
                <a:gd name="connsiteX3" fmla="*/ 1446720 w 1446720"/>
                <a:gd name="connsiteY3" fmla="*/ 619045 h 648073"/>
                <a:gd name="connsiteX4" fmla="*/ 0 w 1446720"/>
                <a:gd name="connsiteY4" fmla="*/ 648073 h 648073"/>
                <a:gd name="connsiteX0" fmla="*/ 0 w 1444392"/>
                <a:gd name="connsiteY0" fmla="*/ 648073 h 648073"/>
                <a:gd name="connsiteX1" fmla="*/ 423275 w 1444392"/>
                <a:gd name="connsiteY1" fmla="*/ 0 h 648073"/>
                <a:gd name="connsiteX2" fmla="*/ 1444360 w 1444392"/>
                <a:gd name="connsiteY2" fmla="*/ 0 h 648073"/>
                <a:gd name="connsiteX3" fmla="*/ 1432206 w 1444392"/>
                <a:gd name="connsiteY3" fmla="*/ 633559 h 648073"/>
                <a:gd name="connsiteX4" fmla="*/ 0 w 1444392"/>
                <a:gd name="connsiteY4" fmla="*/ 648073 h 648073"/>
                <a:gd name="connsiteX0" fmla="*/ 0 w 1444392"/>
                <a:gd name="connsiteY0" fmla="*/ 648073 h 655342"/>
                <a:gd name="connsiteX1" fmla="*/ 423275 w 1444392"/>
                <a:gd name="connsiteY1" fmla="*/ 0 h 655342"/>
                <a:gd name="connsiteX2" fmla="*/ 1444360 w 1444392"/>
                <a:gd name="connsiteY2" fmla="*/ 0 h 655342"/>
                <a:gd name="connsiteX3" fmla="*/ 1432206 w 1444392"/>
                <a:gd name="connsiteY3" fmla="*/ 655342 h 655342"/>
                <a:gd name="connsiteX4" fmla="*/ 0 w 1444392"/>
                <a:gd name="connsiteY4" fmla="*/ 648073 h 655342"/>
                <a:gd name="connsiteX0" fmla="*/ 0 w 1752757"/>
                <a:gd name="connsiteY0" fmla="*/ 648073 h 660866"/>
                <a:gd name="connsiteX1" fmla="*/ 423275 w 1752757"/>
                <a:gd name="connsiteY1" fmla="*/ 0 h 660866"/>
                <a:gd name="connsiteX2" fmla="*/ 1444360 w 1752757"/>
                <a:gd name="connsiteY2" fmla="*/ 0 h 660866"/>
                <a:gd name="connsiteX3" fmla="*/ 1752757 w 1752757"/>
                <a:gd name="connsiteY3" fmla="*/ 660866 h 660866"/>
                <a:gd name="connsiteX4" fmla="*/ 0 w 1752757"/>
                <a:gd name="connsiteY4" fmla="*/ 648073 h 660866"/>
                <a:gd name="connsiteX0" fmla="*/ 0 w 1752757"/>
                <a:gd name="connsiteY0" fmla="*/ 648073 h 660866"/>
                <a:gd name="connsiteX1" fmla="*/ 423275 w 1752757"/>
                <a:gd name="connsiteY1" fmla="*/ 0 h 660866"/>
                <a:gd name="connsiteX2" fmla="*/ 1444360 w 1752757"/>
                <a:gd name="connsiteY2" fmla="*/ 0 h 660866"/>
                <a:gd name="connsiteX3" fmla="*/ 1752757 w 1752757"/>
                <a:gd name="connsiteY3" fmla="*/ 660866 h 660866"/>
                <a:gd name="connsiteX4" fmla="*/ 0 w 1752757"/>
                <a:gd name="connsiteY4" fmla="*/ 648073 h 660866"/>
                <a:gd name="connsiteX0" fmla="*/ 0 w 1752757"/>
                <a:gd name="connsiteY0" fmla="*/ 648073 h 660866"/>
                <a:gd name="connsiteX1" fmla="*/ 423275 w 1752757"/>
                <a:gd name="connsiteY1" fmla="*/ 0 h 660866"/>
                <a:gd name="connsiteX2" fmla="*/ 1447221 w 1752757"/>
                <a:gd name="connsiteY2" fmla="*/ 0 h 660866"/>
                <a:gd name="connsiteX3" fmla="*/ 1752757 w 1752757"/>
                <a:gd name="connsiteY3" fmla="*/ 660866 h 660866"/>
                <a:gd name="connsiteX4" fmla="*/ 0 w 1752757"/>
                <a:gd name="connsiteY4" fmla="*/ 648073 h 660866"/>
                <a:gd name="connsiteX0" fmla="*/ 0 w 1752757"/>
                <a:gd name="connsiteY0" fmla="*/ 648073 h 660866"/>
                <a:gd name="connsiteX1" fmla="*/ 423275 w 1752757"/>
                <a:gd name="connsiteY1" fmla="*/ 0 h 660866"/>
                <a:gd name="connsiteX2" fmla="*/ 1447221 w 1752757"/>
                <a:gd name="connsiteY2" fmla="*/ 0 h 660866"/>
                <a:gd name="connsiteX3" fmla="*/ 1752757 w 1752757"/>
                <a:gd name="connsiteY3" fmla="*/ 660866 h 660866"/>
                <a:gd name="connsiteX4" fmla="*/ 0 w 1752757"/>
                <a:gd name="connsiteY4" fmla="*/ 648073 h 660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52757" h="660866">
                  <a:moveTo>
                    <a:pt x="0" y="648073"/>
                  </a:moveTo>
                  <a:lnTo>
                    <a:pt x="423275" y="0"/>
                  </a:lnTo>
                  <a:lnTo>
                    <a:pt x="1447221" y="0"/>
                  </a:lnTo>
                  <a:cubicBezTo>
                    <a:pt x="1754250" y="648339"/>
                    <a:pt x="1440005" y="-4049"/>
                    <a:pt x="1752757" y="660866"/>
                  </a:cubicBezTo>
                  <a:lnTo>
                    <a:pt x="0" y="648073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26" name="直線コネクタ 25"/>
            <p:cNvCxnSpPr/>
            <p:nvPr/>
          </p:nvCxnSpPr>
          <p:spPr>
            <a:xfrm flipH="1">
              <a:off x="3178304" y="2448545"/>
              <a:ext cx="6126" cy="810145"/>
            </a:xfrm>
            <a:prstGeom prst="line">
              <a:avLst/>
            </a:prstGeom>
            <a:ln w="28575">
              <a:solidFill>
                <a:schemeClr val="bg2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>
              <a:endCxn id="24" idx="1"/>
            </p:cNvCxnSpPr>
            <p:nvPr/>
          </p:nvCxnSpPr>
          <p:spPr>
            <a:xfrm flipH="1">
              <a:off x="2364835" y="2417440"/>
              <a:ext cx="6126" cy="810145"/>
            </a:xfrm>
            <a:prstGeom prst="line">
              <a:avLst/>
            </a:prstGeom>
            <a:ln w="28575">
              <a:solidFill>
                <a:schemeClr val="bg2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正方形/長方形 4"/>
            <p:cNvSpPr/>
            <p:nvPr/>
          </p:nvSpPr>
          <p:spPr>
            <a:xfrm>
              <a:off x="2011252" y="2996952"/>
              <a:ext cx="1455084" cy="79208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9" name="台形 7"/>
          <p:cNvSpPr/>
          <p:nvPr/>
        </p:nvSpPr>
        <p:spPr>
          <a:xfrm>
            <a:off x="6137195" y="4221088"/>
            <a:ext cx="1603157" cy="781503"/>
          </a:xfrm>
          <a:custGeom>
            <a:avLst/>
            <a:gdLst>
              <a:gd name="connsiteX0" fmla="*/ 0 w 1345121"/>
              <a:gd name="connsiteY0" fmla="*/ 648073 h 648073"/>
              <a:gd name="connsiteX1" fmla="*/ 162018 w 1345121"/>
              <a:gd name="connsiteY1" fmla="*/ 0 h 648073"/>
              <a:gd name="connsiteX2" fmla="*/ 1183103 w 1345121"/>
              <a:gd name="connsiteY2" fmla="*/ 0 h 648073"/>
              <a:gd name="connsiteX3" fmla="*/ 1345121 w 1345121"/>
              <a:gd name="connsiteY3" fmla="*/ 648073 h 648073"/>
              <a:gd name="connsiteX4" fmla="*/ 0 w 1345121"/>
              <a:gd name="connsiteY4" fmla="*/ 648073 h 648073"/>
              <a:gd name="connsiteX0" fmla="*/ 0 w 1606378"/>
              <a:gd name="connsiteY0" fmla="*/ 648073 h 648073"/>
              <a:gd name="connsiteX1" fmla="*/ 423275 w 1606378"/>
              <a:gd name="connsiteY1" fmla="*/ 0 h 648073"/>
              <a:gd name="connsiteX2" fmla="*/ 1444360 w 1606378"/>
              <a:gd name="connsiteY2" fmla="*/ 0 h 648073"/>
              <a:gd name="connsiteX3" fmla="*/ 1606378 w 1606378"/>
              <a:gd name="connsiteY3" fmla="*/ 648073 h 648073"/>
              <a:gd name="connsiteX4" fmla="*/ 0 w 1606378"/>
              <a:gd name="connsiteY4" fmla="*/ 648073 h 648073"/>
              <a:gd name="connsiteX0" fmla="*/ 0 w 1446720"/>
              <a:gd name="connsiteY0" fmla="*/ 648073 h 648073"/>
              <a:gd name="connsiteX1" fmla="*/ 423275 w 1446720"/>
              <a:gd name="connsiteY1" fmla="*/ 0 h 648073"/>
              <a:gd name="connsiteX2" fmla="*/ 1444360 w 1446720"/>
              <a:gd name="connsiteY2" fmla="*/ 0 h 648073"/>
              <a:gd name="connsiteX3" fmla="*/ 1446720 w 1446720"/>
              <a:gd name="connsiteY3" fmla="*/ 619045 h 648073"/>
              <a:gd name="connsiteX4" fmla="*/ 0 w 1446720"/>
              <a:gd name="connsiteY4" fmla="*/ 648073 h 648073"/>
              <a:gd name="connsiteX0" fmla="*/ 0 w 1444392"/>
              <a:gd name="connsiteY0" fmla="*/ 648073 h 648073"/>
              <a:gd name="connsiteX1" fmla="*/ 423275 w 1444392"/>
              <a:gd name="connsiteY1" fmla="*/ 0 h 648073"/>
              <a:gd name="connsiteX2" fmla="*/ 1444360 w 1444392"/>
              <a:gd name="connsiteY2" fmla="*/ 0 h 648073"/>
              <a:gd name="connsiteX3" fmla="*/ 1432206 w 1444392"/>
              <a:gd name="connsiteY3" fmla="*/ 633559 h 648073"/>
              <a:gd name="connsiteX4" fmla="*/ 0 w 1444392"/>
              <a:gd name="connsiteY4" fmla="*/ 648073 h 648073"/>
              <a:gd name="connsiteX0" fmla="*/ 0 w 1444392"/>
              <a:gd name="connsiteY0" fmla="*/ 648073 h 655342"/>
              <a:gd name="connsiteX1" fmla="*/ 423275 w 1444392"/>
              <a:gd name="connsiteY1" fmla="*/ 0 h 655342"/>
              <a:gd name="connsiteX2" fmla="*/ 1444360 w 1444392"/>
              <a:gd name="connsiteY2" fmla="*/ 0 h 655342"/>
              <a:gd name="connsiteX3" fmla="*/ 1432206 w 1444392"/>
              <a:gd name="connsiteY3" fmla="*/ 655342 h 655342"/>
              <a:gd name="connsiteX4" fmla="*/ 0 w 1444392"/>
              <a:gd name="connsiteY4" fmla="*/ 648073 h 655342"/>
              <a:gd name="connsiteX0" fmla="*/ 0 w 1752757"/>
              <a:gd name="connsiteY0" fmla="*/ 648073 h 660866"/>
              <a:gd name="connsiteX1" fmla="*/ 423275 w 1752757"/>
              <a:gd name="connsiteY1" fmla="*/ 0 h 660866"/>
              <a:gd name="connsiteX2" fmla="*/ 1444360 w 1752757"/>
              <a:gd name="connsiteY2" fmla="*/ 0 h 660866"/>
              <a:gd name="connsiteX3" fmla="*/ 1752757 w 1752757"/>
              <a:gd name="connsiteY3" fmla="*/ 660866 h 660866"/>
              <a:gd name="connsiteX4" fmla="*/ 0 w 1752757"/>
              <a:gd name="connsiteY4" fmla="*/ 648073 h 660866"/>
              <a:gd name="connsiteX0" fmla="*/ 0 w 1752757"/>
              <a:gd name="connsiteY0" fmla="*/ 648073 h 660866"/>
              <a:gd name="connsiteX1" fmla="*/ 423275 w 1752757"/>
              <a:gd name="connsiteY1" fmla="*/ 0 h 660866"/>
              <a:gd name="connsiteX2" fmla="*/ 1444360 w 1752757"/>
              <a:gd name="connsiteY2" fmla="*/ 0 h 660866"/>
              <a:gd name="connsiteX3" fmla="*/ 1752757 w 1752757"/>
              <a:gd name="connsiteY3" fmla="*/ 660866 h 660866"/>
              <a:gd name="connsiteX4" fmla="*/ 0 w 1752757"/>
              <a:gd name="connsiteY4" fmla="*/ 648073 h 660866"/>
              <a:gd name="connsiteX0" fmla="*/ 0 w 1752757"/>
              <a:gd name="connsiteY0" fmla="*/ 648073 h 660866"/>
              <a:gd name="connsiteX1" fmla="*/ 423275 w 1752757"/>
              <a:gd name="connsiteY1" fmla="*/ 0 h 660866"/>
              <a:gd name="connsiteX2" fmla="*/ 1447221 w 1752757"/>
              <a:gd name="connsiteY2" fmla="*/ 0 h 660866"/>
              <a:gd name="connsiteX3" fmla="*/ 1752757 w 1752757"/>
              <a:gd name="connsiteY3" fmla="*/ 660866 h 660866"/>
              <a:gd name="connsiteX4" fmla="*/ 0 w 1752757"/>
              <a:gd name="connsiteY4" fmla="*/ 648073 h 660866"/>
              <a:gd name="connsiteX0" fmla="*/ 0 w 1752757"/>
              <a:gd name="connsiteY0" fmla="*/ 648073 h 660866"/>
              <a:gd name="connsiteX1" fmla="*/ 423275 w 1752757"/>
              <a:gd name="connsiteY1" fmla="*/ 0 h 660866"/>
              <a:gd name="connsiteX2" fmla="*/ 1447221 w 1752757"/>
              <a:gd name="connsiteY2" fmla="*/ 0 h 660866"/>
              <a:gd name="connsiteX3" fmla="*/ 1752757 w 1752757"/>
              <a:gd name="connsiteY3" fmla="*/ 660866 h 660866"/>
              <a:gd name="connsiteX4" fmla="*/ 0 w 1752757"/>
              <a:gd name="connsiteY4" fmla="*/ 648073 h 660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2757" h="660866">
                <a:moveTo>
                  <a:pt x="0" y="648073"/>
                </a:moveTo>
                <a:lnTo>
                  <a:pt x="423275" y="0"/>
                </a:lnTo>
                <a:lnTo>
                  <a:pt x="1447221" y="0"/>
                </a:lnTo>
                <a:cubicBezTo>
                  <a:pt x="1754250" y="648339"/>
                  <a:pt x="1440005" y="-4049"/>
                  <a:pt x="1752757" y="660866"/>
                </a:cubicBezTo>
                <a:lnTo>
                  <a:pt x="0" y="648073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6338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1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2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</p:childTnLst>
        </p:cTn>
      </p:par>
    </p:tnLst>
    <p:bldLst>
      <p:bldP spid="33" grpId="0" animBg="1"/>
      <p:bldP spid="27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辺形 3"/>
          <p:cNvSpPr/>
          <p:nvPr/>
        </p:nvSpPr>
        <p:spPr>
          <a:xfrm>
            <a:off x="449201" y="4502727"/>
            <a:ext cx="4652044" cy="1374545"/>
          </a:xfrm>
          <a:prstGeom prst="parallelogram">
            <a:avLst>
              <a:gd name="adj" fmla="val 9511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額縁 15"/>
          <p:cNvSpPr/>
          <p:nvPr/>
        </p:nvSpPr>
        <p:spPr>
          <a:xfrm>
            <a:off x="5434595" y="282998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影の形を答えましょう</a:t>
            </a:r>
            <a:endParaRPr lang="ja-JP" altLang="en-US" dirty="0"/>
          </a:p>
        </p:txBody>
      </p:sp>
      <p:sp>
        <p:nvSpPr>
          <p:cNvPr id="13" name="額縁 12"/>
          <p:cNvSpPr/>
          <p:nvPr/>
        </p:nvSpPr>
        <p:spPr>
          <a:xfrm>
            <a:off x="209801" y="1258302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Ｑ７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743" y="1072199"/>
            <a:ext cx="1544960" cy="1544960"/>
          </a:xfrm>
          <a:prstGeom prst="rect">
            <a:avLst/>
          </a:prstGeom>
        </p:spPr>
      </p:pic>
      <p:cxnSp>
        <p:nvCxnSpPr>
          <p:cNvPr id="19" name="直線コネクタ 18"/>
          <p:cNvCxnSpPr/>
          <p:nvPr/>
        </p:nvCxnSpPr>
        <p:spPr>
          <a:xfrm>
            <a:off x="3388791" y="4072402"/>
            <a:ext cx="0" cy="108479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5436096" y="3446719"/>
            <a:ext cx="3168352" cy="25032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フローチャート: 磁気ディスク 4"/>
          <p:cNvSpPr/>
          <p:nvPr/>
        </p:nvSpPr>
        <p:spPr>
          <a:xfrm>
            <a:off x="2163155" y="2492896"/>
            <a:ext cx="1224136" cy="1836657"/>
          </a:xfrm>
          <a:prstGeom prst="flowChartMagneticDis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32" name="直線コネクタ 31"/>
          <p:cNvCxnSpPr/>
          <p:nvPr/>
        </p:nvCxnSpPr>
        <p:spPr>
          <a:xfrm>
            <a:off x="2177375" y="4149080"/>
            <a:ext cx="0" cy="1050421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円/楕円 16"/>
          <p:cNvSpPr/>
          <p:nvPr/>
        </p:nvSpPr>
        <p:spPr>
          <a:xfrm>
            <a:off x="2163155" y="4937966"/>
            <a:ext cx="1224136" cy="43525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円/楕円 17"/>
          <p:cNvSpPr/>
          <p:nvPr/>
        </p:nvSpPr>
        <p:spPr>
          <a:xfrm>
            <a:off x="6444208" y="4072402"/>
            <a:ext cx="1152128" cy="1152128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3" name="正方形/長方形 32"/>
          <p:cNvSpPr/>
          <p:nvPr/>
        </p:nvSpPr>
        <p:spPr>
          <a:xfrm>
            <a:off x="1797574" y="2017398"/>
            <a:ext cx="1863866" cy="3314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2458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1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8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</p:childTnLst>
        </p:cTn>
      </p:par>
    </p:tnLst>
    <p:bldLst>
      <p:bldP spid="17" grpId="0" animBg="1"/>
      <p:bldP spid="18" grpId="0" animBg="1"/>
      <p:bldP spid="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辺形 3"/>
          <p:cNvSpPr/>
          <p:nvPr/>
        </p:nvSpPr>
        <p:spPr>
          <a:xfrm>
            <a:off x="449201" y="4502727"/>
            <a:ext cx="4652044" cy="1374545"/>
          </a:xfrm>
          <a:prstGeom prst="parallelogram">
            <a:avLst>
              <a:gd name="adj" fmla="val 9511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額縁 15"/>
          <p:cNvSpPr/>
          <p:nvPr/>
        </p:nvSpPr>
        <p:spPr>
          <a:xfrm>
            <a:off x="5434595" y="282998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影の形を答えましょう</a:t>
            </a:r>
            <a:endParaRPr lang="ja-JP" altLang="en-US" dirty="0"/>
          </a:p>
        </p:txBody>
      </p:sp>
      <p:sp>
        <p:nvSpPr>
          <p:cNvPr id="13" name="額縁 12"/>
          <p:cNvSpPr/>
          <p:nvPr/>
        </p:nvSpPr>
        <p:spPr>
          <a:xfrm>
            <a:off x="209801" y="1258302"/>
            <a:ext cx="1152128" cy="648072"/>
          </a:xfrm>
          <a:prstGeom prst="bevel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Ｑ８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743" y="1072199"/>
            <a:ext cx="1544960" cy="1544960"/>
          </a:xfrm>
          <a:prstGeom prst="rect">
            <a:avLst/>
          </a:prstGeom>
        </p:spPr>
      </p:pic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5436096" y="3446719"/>
            <a:ext cx="3168352" cy="25032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32" name="直線コネクタ 31"/>
          <p:cNvCxnSpPr/>
          <p:nvPr/>
        </p:nvCxnSpPr>
        <p:spPr>
          <a:xfrm>
            <a:off x="2411760" y="3906216"/>
            <a:ext cx="0" cy="100811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/>
          <p:cNvSpPr/>
          <p:nvPr/>
        </p:nvSpPr>
        <p:spPr>
          <a:xfrm>
            <a:off x="1797574" y="2017398"/>
            <a:ext cx="1863866" cy="3314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0" name="平行四辺形 19"/>
          <p:cNvSpPr>
            <a:spLocks noChangeAspect="1"/>
          </p:cNvSpPr>
          <p:nvPr/>
        </p:nvSpPr>
        <p:spPr>
          <a:xfrm>
            <a:off x="1748764" y="4869160"/>
            <a:ext cx="2084106" cy="659656"/>
          </a:xfrm>
          <a:prstGeom prst="parallelogram">
            <a:avLst>
              <a:gd name="adj" fmla="val 9639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9" name="直線コネクタ 18"/>
          <p:cNvCxnSpPr/>
          <p:nvPr/>
        </p:nvCxnSpPr>
        <p:spPr>
          <a:xfrm>
            <a:off x="3832870" y="3717032"/>
            <a:ext cx="0" cy="1152128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正方形/長方形 2"/>
          <p:cNvSpPr/>
          <p:nvPr/>
        </p:nvSpPr>
        <p:spPr>
          <a:xfrm>
            <a:off x="6227686" y="4210715"/>
            <a:ext cx="1656184" cy="1008112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フローチャート: 磁気ディスク 4"/>
          <p:cNvSpPr/>
          <p:nvPr/>
        </p:nvSpPr>
        <p:spPr>
          <a:xfrm rot="5400000">
            <a:off x="2195353" y="2538376"/>
            <a:ext cx="1224136" cy="2088998"/>
          </a:xfrm>
          <a:prstGeom prst="flowChartMagneticDis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21" name="直線コネクタ 20"/>
          <p:cNvCxnSpPr/>
          <p:nvPr/>
        </p:nvCxnSpPr>
        <p:spPr>
          <a:xfrm>
            <a:off x="3203848" y="3817615"/>
            <a:ext cx="0" cy="170135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1762922" y="3789040"/>
            <a:ext cx="0" cy="170135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116196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1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2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</p:childTnLst>
        </p:cTn>
      </p:par>
    </p:tnLst>
    <p:bldLst>
      <p:bldP spid="33" grpId="0" animBg="1"/>
      <p:bldP spid="20" grpId="0" animBg="1"/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2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1250</TotalTime>
  <Words>110</Words>
  <Application>Microsoft Office PowerPoint</Application>
  <PresentationFormat>画面に合わせる (4:3)</PresentationFormat>
  <Paragraphs>52</Paragraphs>
  <Slides>13</Slides>
  <Notes>13</Notes>
  <HiddenSlides>0</HiddenSlides>
  <MMClips>12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9" baseType="lpstr">
      <vt:lpstr>Calibri</vt:lpstr>
      <vt:lpstr>ＭＳ Ｐゴシック</vt:lpstr>
      <vt:lpstr>HG丸ｺﾞｼｯｸM-PRO</vt:lpstr>
      <vt:lpstr>AR P丸ゴシック体E</vt:lpstr>
      <vt:lpstr>Arial</vt:lpstr>
      <vt:lpstr>フラッシュ１</vt:lpstr>
      <vt:lpstr>脳トレ 　　影の形を答えよう！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42</cp:revision>
  <dcterms:created xsi:type="dcterms:W3CDTF">2015-06-25T04:58:05Z</dcterms:created>
  <dcterms:modified xsi:type="dcterms:W3CDTF">2020-06-24T09:25:40Z</dcterms:modified>
</cp:coreProperties>
</file>