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A2C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662" y="66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1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1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1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34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12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73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61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14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06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82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69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7A121-3817-4CE7-81A7-977F86C0B87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6388-A4E8-46BF-BD1D-BD55E603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9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644455" y="1497667"/>
            <a:ext cx="540000" cy="54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基</a:t>
            </a:r>
            <a:endParaRPr kumimoji="1" lang="ja-JP" altLang="en-US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651034" y="1497667"/>
            <a:ext cx="540000" cy="54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本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3657613" y="1497667"/>
            <a:ext cx="540000" cy="54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理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664192" y="1497667"/>
            <a:ext cx="540000" cy="54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念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6081" y="2159386"/>
            <a:ext cx="6125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とちぎから世界を見つめ</a:t>
            </a:r>
            <a:endParaRPr kumimoji="1" lang="en-US" altLang="ja-JP" sz="2000" dirty="0" smtClean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地域と</a:t>
            </a:r>
            <a:r>
              <a:rPr lang="ja-JP" altLang="en-US" sz="20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つながり　未来に向かって</a:t>
            </a:r>
            <a:endParaRPr lang="en-US" altLang="ja-JP" sz="2000" dirty="0" smtClean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とも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に歩み続ける人間を育てます</a:t>
            </a:r>
            <a:endParaRPr kumimoji="1" lang="ja-JP" altLang="en-US" sz="2000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6890" y="235783"/>
            <a:ext cx="61842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栃木県教育振興基本計画</a:t>
            </a:r>
            <a:r>
              <a:rPr kumimoji="1" lang="en-US" altLang="ja-JP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2020</a:t>
            </a:r>
          </a:p>
          <a:p>
            <a:pPr algn="ctr"/>
            <a:r>
              <a:rPr kumimoji="1" lang="ja-JP" altLang="en-US" sz="24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－教育ビジョンとちぎ－</a:t>
            </a:r>
            <a:endParaRPr kumimoji="1" lang="en-US" altLang="ja-JP" sz="2400" dirty="0" smtClean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lang="ja-JP" altLang="en-US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２０１６　▸　２０２０</a:t>
            </a:r>
            <a:endParaRPr kumimoji="1" lang="ja-JP" altLang="en-US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5618836"/>
            <a:ext cx="6120000" cy="1611536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4144659" y="5701384"/>
            <a:ext cx="2361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栃木県教育委員会</a:t>
            </a:r>
            <a:endParaRPr kumimoji="1" lang="ja-JP" altLang="en-US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390525" y="7619998"/>
            <a:ext cx="6120000" cy="1654629"/>
            <a:chOff x="390525" y="7619998"/>
            <a:chExt cx="6130585" cy="1654629"/>
          </a:xfrm>
        </p:grpSpPr>
        <p:sp>
          <p:nvSpPr>
            <p:cNvPr id="14" name="正方形/長方形 13"/>
            <p:cNvSpPr/>
            <p:nvPr/>
          </p:nvSpPr>
          <p:spPr>
            <a:xfrm>
              <a:off x="390525" y="7619998"/>
              <a:ext cx="6076950" cy="1654629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66750" y="7799862"/>
              <a:ext cx="3347566" cy="33855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授業における指導・習慣化として</a:t>
              </a:r>
              <a:endPara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729606" y="8224161"/>
              <a:ext cx="5153479" cy="93834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　☆　</a:t>
              </a:r>
              <a:r>
                <a:rPr kumimoji="1" lang="ja-JP" altLang="en-US" sz="1600" b="1" dirty="0" smtClean="0">
                  <a:solidFill>
                    <a:srgbClr val="FF0000"/>
                  </a:solidFill>
                </a:rPr>
                <a:t>授業開始時刻</a:t>
              </a:r>
              <a:r>
                <a:rPr kumimoji="1" lang="ja-JP" altLang="en-US" sz="1600" dirty="0" smtClean="0">
                  <a:solidFill>
                    <a:schemeClr val="tx1"/>
                  </a:solidFill>
                </a:rPr>
                <a:t>の遵守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r>
                <a:rPr lang="ja-JP" altLang="en-US" sz="1600" dirty="0" smtClean="0">
                  <a:solidFill>
                    <a:schemeClr val="tx1"/>
                  </a:solidFill>
                </a:rPr>
                <a:t>　☆　始めと終わりの</a:t>
              </a:r>
              <a:r>
                <a:rPr lang="ja-JP" altLang="en-US" sz="1600" b="1" dirty="0" smtClean="0">
                  <a:solidFill>
                    <a:srgbClr val="FF0000"/>
                  </a:solidFill>
                </a:rPr>
                <a:t>あいさつの徹底</a:t>
              </a:r>
              <a:endParaRPr lang="en-US" altLang="ja-JP" sz="1600" b="1" dirty="0" smtClean="0">
                <a:solidFill>
                  <a:srgbClr val="FF0000"/>
                </a:solidFill>
              </a:endParaRPr>
            </a:p>
            <a:p>
              <a:pPr marL="449263" indent="-449263"/>
              <a:r>
                <a:rPr kumimoji="1" lang="ja-JP" altLang="en-US" sz="1600" dirty="0" smtClean="0">
                  <a:solidFill>
                    <a:schemeClr val="tx1"/>
                  </a:solidFill>
                </a:rPr>
                <a:t>　☆　「明確な</a:t>
              </a:r>
              <a:r>
                <a:rPr kumimoji="1" lang="ja-JP" altLang="en-US" sz="1600" b="1" dirty="0" smtClean="0">
                  <a:solidFill>
                    <a:srgbClr val="FF0000"/>
                  </a:solidFill>
                </a:rPr>
                <a:t>ねらい</a:t>
              </a:r>
              <a:r>
                <a:rPr kumimoji="1" lang="ja-JP" altLang="en-US" sz="1600" dirty="0" smtClean="0">
                  <a:solidFill>
                    <a:schemeClr val="tx1"/>
                  </a:solidFill>
                </a:rPr>
                <a:t>の提示」と「授業の</a:t>
              </a:r>
              <a:r>
                <a:rPr kumimoji="1" lang="ja-JP" altLang="en-US" sz="1600" b="1" dirty="0" smtClean="0">
                  <a:solidFill>
                    <a:srgbClr val="FF0000"/>
                  </a:solidFill>
                </a:rPr>
                <a:t>振り返り</a:t>
              </a:r>
              <a:r>
                <a:rPr kumimoji="1" lang="ja-JP" altLang="en-US" sz="1600" dirty="0" smtClean="0">
                  <a:solidFill>
                    <a:schemeClr val="tx1"/>
                  </a:solidFill>
                </a:rPr>
                <a:t>の充実」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　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159173" y="7857012"/>
              <a:ext cx="23619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/>
                <a:t>塩谷南那須教育事務所</a:t>
              </a:r>
              <a:endParaRPr kumimoji="1" lang="ja-JP" altLang="en-US" sz="1600" dirty="0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2426724" y="3305465"/>
            <a:ext cx="200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456A2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３つの基本目標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325214" y="3987984"/>
            <a:ext cx="2232000" cy="1190172"/>
          </a:xfrm>
          <a:prstGeom prst="ellipse">
            <a:avLst/>
          </a:prstGeom>
          <a:solidFill>
            <a:srgbClr val="FFFFCC"/>
          </a:solidFill>
          <a:ln w="57150"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456A2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学びの基盤をつくる</a:t>
            </a:r>
            <a:endParaRPr kumimoji="1" lang="ja-JP" altLang="en-US" b="1" dirty="0">
              <a:solidFill>
                <a:srgbClr val="456A2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293641" y="3987984"/>
            <a:ext cx="2232000" cy="1190172"/>
          </a:xfrm>
          <a:prstGeom prst="ellipse">
            <a:avLst/>
          </a:prstGeom>
          <a:solidFill>
            <a:srgbClr val="FFFFCC"/>
          </a:solidFill>
          <a:ln w="57150"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456A2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育ちあえる絆をつくる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2309428" y="3772333"/>
            <a:ext cx="2232000" cy="1190172"/>
          </a:xfrm>
          <a:prstGeom prst="ellipse">
            <a:avLst/>
          </a:prstGeom>
          <a:solidFill>
            <a:srgbClr val="FFFFCC"/>
          </a:solidFill>
          <a:ln w="57150"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456A2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志を立て未来をつくる</a:t>
            </a:r>
          </a:p>
        </p:txBody>
      </p:sp>
    </p:spTree>
    <p:extLst>
      <p:ext uri="{BB962C8B-B14F-4D97-AF65-F5344CB8AC3E}">
        <p14:creationId xmlns:p14="http://schemas.microsoft.com/office/powerpoint/2010/main" val="1590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58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P丸ゴシック体E</vt:lpstr>
      <vt:lpstr>ＤＨＰ特太ゴシック体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坂本 勉</cp:lastModifiedBy>
  <cp:revision>7</cp:revision>
  <cp:lastPrinted>2016-04-15T06:39:03Z</cp:lastPrinted>
  <dcterms:created xsi:type="dcterms:W3CDTF">2016-04-15T05:50:21Z</dcterms:created>
  <dcterms:modified xsi:type="dcterms:W3CDTF">2017-04-05T01:53:02Z</dcterms:modified>
</cp:coreProperties>
</file>