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mp4" ContentType="video/mp4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tags/tag6.xml" ContentType="application/vnd.openxmlformats-officedocument.presentationml.tags+xml"/>
  <Override PartName="/ppt/notesSlides/notesSlide7.xml" ContentType="application/vnd.openxmlformats-officedocument.presentationml.notesSlide+xml"/>
  <Override PartName="/ppt/tags/tag7.xml" ContentType="application/vnd.openxmlformats-officedocument.presentationml.tags+xml"/>
  <Override PartName="/ppt/notesSlides/notesSlide8.xml" ContentType="application/vnd.openxmlformats-officedocument.presentationml.notesSlide+xml"/>
  <Override PartName="/ppt/tags/tag8.xml" ContentType="application/vnd.openxmlformats-officedocument.presentationml.tags+xml"/>
  <Override PartName="/ppt/notesSlides/notesSlide9.xml" ContentType="application/vnd.openxmlformats-officedocument.presentationml.notesSlide+xml"/>
  <Override PartName="/ppt/tags/tag9.xml" ContentType="application/vnd.openxmlformats-officedocument.presentationml.tags+xml"/>
  <Override PartName="/ppt/notesSlides/notesSlide10.xml" ContentType="application/vnd.openxmlformats-officedocument.presentationml.notesSlide+xml"/>
  <Override PartName="/ppt/tags/tag10.xml" ContentType="application/vnd.openxmlformats-officedocument.presentationml.tags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13"/>
  </p:notesMasterIdLst>
  <p:sldIdLst>
    <p:sldId id="258" r:id="rId2"/>
    <p:sldId id="269" r:id="rId3"/>
    <p:sldId id="279" r:id="rId4"/>
    <p:sldId id="284" r:id="rId5"/>
    <p:sldId id="281" r:id="rId6"/>
    <p:sldId id="263" r:id="rId7"/>
    <p:sldId id="278" r:id="rId8"/>
    <p:sldId id="277" r:id="rId9"/>
    <p:sldId id="285" r:id="rId10"/>
    <p:sldId id="280" r:id="rId11"/>
    <p:sldId id="283" r:id="rId12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4"/>
      <p:bold r:id="rId15"/>
      <p:italic r:id="rId16"/>
      <p:boldItalic r:id="rId17"/>
    </p:embeddedFont>
    <p:embeddedFont>
      <p:font typeface="HG丸ｺﾞｼｯｸM-PRO" panose="020F0600000000000000" pitchFamily="50" charset="-128"/>
      <p:regular r:id="rId18"/>
    </p:embeddedFont>
    <p:embeddedFont>
      <p:font typeface="AR P丸ゴシック体E" panose="020F0900000000000000" pitchFamily="50" charset="-128"/>
      <p:regular r:id="rId19"/>
    </p:embeddedFont>
  </p:embeddedFont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92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408" y="-126"/>
      </p:cViewPr>
      <p:guideLst>
        <p:guide orient="horz" pos="2160"/>
        <p:guide pos="292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F11D78-99EB-45F5-BE76-59F7C1EE38A1}" type="datetimeFigureOut">
              <a:rPr kumimoji="1" lang="ja-JP" altLang="en-US" smtClean="0"/>
              <a:pPr/>
              <a:t>2020/6/25</a:t>
            </a:fld>
            <a:endParaRPr kumimoji="1"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38D5A8-10A7-4DCC-953B-A0DFE8C090F8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49418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ja-JP" altLang="en-US" dirty="0" smtClean="0">
                <a:ea typeface="HG丸ｺﾞｼｯｸM-PRO" pitchFamily="50" charset="-128"/>
              </a:rPr>
              <a:t>問題を読みましょう。</a:t>
            </a:r>
          </a:p>
        </p:txBody>
      </p:sp>
    </p:spTree>
    <p:extLst>
      <p:ext uri="{BB962C8B-B14F-4D97-AF65-F5344CB8AC3E}">
        <p14:creationId xmlns:p14="http://schemas.microsoft.com/office/powerpoint/2010/main" val="22282788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10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285105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11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667281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2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812266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3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136358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4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810680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5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938213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6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200435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7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139292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8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862449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9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5465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3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432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381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155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059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802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321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82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820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852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939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7" name="フレーム 6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562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video" Target="../media/media2.mp4"/><Relationship Id="rId2" Type="http://schemas.microsoft.com/office/2007/relationships/media" Target="../media/media2.mp4"/><Relationship Id="rId1" Type="http://schemas.openxmlformats.org/officeDocument/2006/relationships/tags" Target="../tags/tag9.xml"/><Relationship Id="rId6" Type="http://schemas.openxmlformats.org/officeDocument/2006/relationships/image" Target="../media/image2.png"/><Relationship Id="rId5" Type="http://schemas.openxmlformats.org/officeDocument/2006/relationships/notesSlide" Target="../notesSlides/notesSlide10.xml"/><Relationship Id="rId4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video" Target="../media/media2.mp4"/><Relationship Id="rId2" Type="http://schemas.microsoft.com/office/2007/relationships/media" Target="../media/media2.mp4"/><Relationship Id="rId1" Type="http://schemas.openxmlformats.org/officeDocument/2006/relationships/tags" Target="../tags/tag10.xml"/><Relationship Id="rId6" Type="http://schemas.openxmlformats.org/officeDocument/2006/relationships/image" Target="../media/image2.png"/><Relationship Id="rId5" Type="http://schemas.openxmlformats.org/officeDocument/2006/relationships/notesSlide" Target="../notesSlides/notesSlide11.xml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2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3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4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5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6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video" Target="../media/media2.mp4"/><Relationship Id="rId2" Type="http://schemas.microsoft.com/office/2007/relationships/media" Target="../media/media2.mp4"/><Relationship Id="rId1" Type="http://schemas.openxmlformats.org/officeDocument/2006/relationships/tags" Target="../tags/tag7.xml"/><Relationship Id="rId6" Type="http://schemas.openxmlformats.org/officeDocument/2006/relationships/image" Target="../media/image2.png"/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video" Target="../media/media2.mp4"/><Relationship Id="rId2" Type="http://schemas.microsoft.com/office/2007/relationships/media" Target="../media/media2.mp4"/><Relationship Id="rId1" Type="http://schemas.openxmlformats.org/officeDocument/2006/relationships/tags" Target="../tags/tag8.xml"/><Relationship Id="rId6" Type="http://schemas.openxmlformats.org/officeDocument/2006/relationships/image" Target="../media/image2.png"/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13184" y="364264"/>
            <a:ext cx="8229600" cy="1890098"/>
          </a:xfrm>
          <a:scene3d>
            <a:camera prst="orthographicFront">
              <a:rot lat="0" lon="0" rev="0"/>
            </a:camera>
            <a:lightRig rig="threePt" dir="t"/>
          </a:scene3d>
        </p:spPr>
        <p:txBody>
          <a:bodyPr>
            <a:scene3d>
              <a:camera prst="isometricRightUp"/>
              <a:lightRig rig="threePt" dir="t"/>
            </a:scene3d>
          </a:bodyPr>
          <a:lstStyle/>
          <a:p>
            <a:r>
              <a:rPr kumimoji="1" lang="ja-JP" alt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脳トレ</a:t>
            </a:r>
            <a:r>
              <a:rPr kumimoji="1" lang="en-US" altLang="ja-JP" sz="6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kumimoji="1" lang="en-US" altLang="ja-JP" sz="6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kumimoji="1" lang="ja-JP" altLang="en-US" sz="6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キューブの数はいくつ？</a:t>
            </a:r>
            <a:endParaRPr kumimoji="1" lang="ja-JP" altLang="en-US" sz="60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9" name="タイトル 1"/>
          <p:cNvSpPr txBox="1">
            <a:spLocks/>
          </p:cNvSpPr>
          <p:nvPr/>
        </p:nvSpPr>
        <p:spPr bwMode="auto">
          <a:xfrm>
            <a:off x="2207970" y="4039170"/>
            <a:ext cx="8229600" cy="1138138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600000" rev="60000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cene3d>
              <a:camera prst="isometricRightUp"/>
              <a:lightRig rig="threePt" dir="t"/>
            </a:scene3d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ja-JP" altLang="en-US" sz="80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超超難問</a:t>
            </a:r>
            <a:r>
              <a:rPr lang="ja-JP" altLang="en-US" sz="80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！</a:t>
            </a:r>
            <a:endParaRPr lang="en-US" altLang="ja-JP" sz="8000" b="1" kern="0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en-US" altLang="ja-JP" sz="80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30</a:t>
            </a:r>
            <a:r>
              <a:rPr lang="ja-JP" altLang="en-US" sz="80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秒</a:t>
            </a:r>
            <a:r>
              <a:rPr lang="ja-JP" altLang="en-US" sz="80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以内で</a:t>
            </a:r>
            <a:endParaRPr lang="en-US" altLang="ja-JP" sz="8000" b="1" kern="0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sz="80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ＩＱ１２０？</a:t>
            </a:r>
            <a:endParaRPr lang="ja-JP" altLang="en-US" sz="8000" b="1" kern="0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72" name="直方体 71"/>
          <p:cNvSpPr>
            <a:spLocks noChangeAspect="1"/>
          </p:cNvSpPr>
          <p:nvPr/>
        </p:nvSpPr>
        <p:spPr>
          <a:xfrm>
            <a:off x="970651" y="4871676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3" name="直方体 72"/>
          <p:cNvSpPr>
            <a:spLocks noChangeAspect="1"/>
          </p:cNvSpPr>
          <p:nvPr/>
        </p:nvSpPr>
        <p:spPr>
          <a:xfrm>
            <a:off x="1635209" y="4862898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4" name="直方体 73"/>
          <p:cNvSpPr>
            <a:spLocks noChangeAspect="1"/>
          </p:cNvSpPr>
          <p:nvPr/>
        </p:nvSpPr>
        <p:spPr>
          <a:xfrm>
            <a:off x="979429" y="4211421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5" name="直方体 74"/>
          <p:cNvSpPr>
            <a:spLocks noChangeAspect="1"/>
          </p:cNvSpPr>
          <p:nvPr/>
        </p:nvSpPr>
        <p:spPr>
          <a:xfrm>
            <a:off x="764233" y="5083748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6" name="直方体 75"/>
          <p:cNvSpPr>
            <a:spLocks noChangeAspect="1"/>
          </p:cNvSpPr>
          <p:nvPr/>
        </p:nvSpPr>
        <p:spPr>
          <a:xfrm>
            <a:off x="1414470" y="5080721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7" name="直方体 76"/>
          <p:cNvSpPr>
            <a:spLocks noChangeAspect="1"/>
          </p:cNvSpPr>
          <p:nvPr/>
        </p:nvSpPr>
        <p:spPr>
          <a:xfrm>
            <a:off x="1627589" y="4228337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8" name="直方体 77"/>
          <p:cNvSpPr>
            <a:spLocks noChangeAspect="1"/>
          </p:cNvSpPr>
          <p:nvPr/>
        </p:nvSpPr>
        <p:spPr>
          <a:xfrm>
            <a:off x="2272294" y="4896115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9" name="直方体 78"/>
          <p:cNvSpPr>
            <a:spLocks noChangeAspect="1"/>
          </p:cNvSpPr>
          <p:nvPr/>
        </p:nvSpPr>
        <p:spPr>
          <a:xfrm>
            <a:off x="539552" y="5309908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0" name="直方体 79"/>
          <p:cNvSpPr>
            <a:spLocks noChangeAspect="1"/>
          </p:cNvSpPr>
          <p:nvPr/>
        </p:nvSpPr>
        <p:spPr>
          <a:xfrm>
            <a:off x="968761" y="3574659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1" name="直方体 80"/>
          <p:cNvSpPr>
            <a:spLocks noChangeAspect="1"/>
          </p:cNvSpPr>
          <p:nvPr/>
        </p:nvSpPr>
        <p:spPr>
          <a:xfrm>
            <a:off x="757072" y="4440187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2" name="直方体 81"/>
          <p:cNvSpPr>
            <a:spLocks noChangeAspect="1"/>
          </p:cNvSpPr>
          <p:nvPr/>
        </p:nvSpPr>
        <p:spPr>
          <a:xfrm>
            <a:off x="2066126" y="5099863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3" name="直方体 82"/>
          <p:cNvSpPr>
            <a:spLocks noChangeAspect="1"/>
          </p:cNvSpPr>
          <p:nvPr/>
        </p:nvSpPr>
        <p:spPr>
          <a:xfrm>
            <a:off x="541976" y="4656149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4" name="直方体 83"/>
          <p:cNvSpPr>
            <a:spLocks noChangeAspect="1"/>
          </p:cNvSpPr>
          <p:nvPr/>
        </p:nvSpPr>
        <p:spPr>
          <a:xfrm>
            <a:off x="1196141" y="5312041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5" name="直方体 84"/>
          <p:cNvSpPr>
            <a:spLocks noChangeAspect="1"/>
          </p:cNvSpPr>
          <p:nvPr/>
        </p:nvSpPr>
        <p:spPr>
          <a:xfrm>
            <a:off x="1853900" y="5312548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6" name="直方体 85"/>
          <p:cNvSpPr>
            <a:spLocks noChangeAspect="1"/>
          </p:cNvSpPr>
          <p:nvPr/>
        </p:nvSpPr>
        <p:spPr>
          <a:xfrm>
            <a:off x="1420157" y="4447775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7" name="直方体 86"/>
          <p:cNvSpPr>
            <a:spLocks noChangeAspect="1"/>
          </p:cNvSpPr>
          <p:nvPr/>
        </p:nvSpPr>
        <p:spPr>
          <a:xfrm>
            <a:off x="1196949" y="4656755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8" name="直方体 87"/>
          <p:cNvSpPr>
            <a:spLocks noChangeAspect="1"/>
          </p:cNvSpPr>
          <p:nvPr/>
        </p:nvSpPr>
        <p:spPr>
          <a:xfrm>
            <a:off x="1627589" y="3588517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9" name="直方体 88"/>
          <p:cNvSpPr>
            <a:spLocks noChangeAspect="1"/>
          </p:cNvSpPr>
          <p:nvPr/>
        </p:nvSpPr>
        <p:spPr>
          <a:xfrm>
            <a:off x="2065835" y="4457133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0" name="直方体 89"/>
          <p:cNvSpPr>
            <a:spLocks noChangeAspect="1"/>
          </p:cNvSpPr>
          <p:nvPr/>
        </p:nvSpPr>
        <p:spPr>
          <a:xfrm>
            <a:off x="760120" y="3789040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1" name="直方体 90"/>
          <p:cNvSpPr>
            <a:spLocks noChangeAspect="1"/>
          </p:cNvSpPr>
          <p:nvPr/>
        </p:nvSpPr>
        <p:spPr>
          <a:xfrm>
            <a:off x="542678" y="4002121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2" name="直方体 91"/>
          <p:cNvSpPr>
            <a:spLocks noChangeAspect="1"/>
          </p:cNvSpPr>
          <p:nvPr/>
        </p:nvSpPr>
        <p:spPr>
          <a:xfrm>
            <a:off x="1198023" y="4002094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3" name="直方体 92"/>
          <p:cNvSpPr>
            <a:spLocks noChangeAspect="1"/>
          </p:cNvSpPr>
          <p:nvPr/>
        </p:nvSpPr>
        <p:spPr>
          <a:xfrm>
            <a:off x="968761" y="2939249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4" name="直方体 93"/>
          <p:cNvSpPr>
            <a:spLocks noChangeAspect="1"/>
          </p:cNvSpPr>
          <p:nvPr/>
        </p:nvSpPr>
        <p:spPr>
          <a:xfrm>
            <a:off x="760120" y="3153630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5" name="直方体 94"/>
          <p:cNvSpPr>
            <a:spLocks noChangeAspect="1"/>
          </p:cNvSpPr>
          <p:nvPr/>
        </p:nvSpPr>
        <p:spPr>
          <a:xfrm>
            <a:off x="555378" y="3366711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6" name="直方体 95"/>
          <p:cNvSpPr>
            <a:spLocks noChangeAspect="1"/>
          </p:cNvSpPr>
          <p:nvPr/>
        </p:nvSpPr>
        <p:spPr>
          <a:xfrm>
            <a:off x="989449" y="5528402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7" name="直方体 96"/>
          <p:cNvSpPr>
            <a:spLocks noChangeAspect="1"/>
          </p:cNvSpPr>
          <p:nvPr/>
        </p:nvSpPr>
        <p:spPr>
          <a:xfrm>
            <a:off x="2724309" y="5108110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8" name="直方体 97"/>
          <p:cNvSpPr>
            <a:spLocks noChangeAspect="1"/>
          </p:cNvSpPr>
          <p:nvPr/>
        </p:nvSpPr>
        <p:spPr>
          <a:xfrm>
            <a:off x="2278797" y="5538115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6928162" y="5457127"/>
            <a:ext cx="22158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dirty="0" smtClean="0"/>
              <a:t>26</a:t>
            </a:r>
            <a:r>
              <a:rPr kumimoji="1" lang="ja-JP" altLang="en-US" sz="7200" dirty="0" smtClean="0"/>
              <a:t>こ</a:t>
            </a:r>
            <a:endParaRPr kumimoji="1" lang="ja-JP" altLang="en-US" sz="7200" dirty="0"/>
          </a:p>
        </p:txBody>
      </p:sp>
      <p:sp>
        <p:nvSpPr>
          <p:cNvPr id="16" name="額縁 15"/>
          <p:cNvSpPr/>
          <p:nvPr/>
        </p:nvSpPr>
        <p:spPr>
          <a:xfrm>
            <a:off x="5503866" y="5733256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247130" y="242639"/>
            <a:ext cx="8649219" cy="1015663"/>
          </a:xfrm>
          <a:prstGeom prst="rect">
            <a:avLst/>
          </a:prstGeom>
          <a:solidFill>
            <a:srgbClr val="FFFF99"/>
          </a:solidFill>
        </p:spPr>
        <p:txBody>
          <a:bodyPr wrap="square" anchor="ctr" anchorCtr="0">
            <a:spAutoFit/>
          </a:bodyPr>
          <a:lstStyle/>
          <a:p>
            <a:pPr algn="ctr"/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キューブの</a:t>
            </a:r>
            <a:r>
              <a:rPr lang="ja-JP" altLang="en-US" sz="6000" kern="0" dirty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数はいくつ</a:t>
            </a:r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？</a:t>
            </a:r>
            <a:endParaRPr lang="ja-JP" altLang="en-US" dirty="0"/>
          </a:p>
        </p:txBody>
      </p:sp>
      <p:sp>
        <p:nvSpPr>
          <p:cNvPr id="23" name="直方体 22"/>
          <p:cNvSpPr>
            <a:spLocks noChangeAspect="1"/>
          </p:cNvSpPr>
          <p:nvPr/>
        </p:nvSpPr>
        <p:spPr>
          <a:xfrm>
            <a:off x="2118235" y="4871676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4" name="直方体 23"/>
          <p:cNvSpPr>
            <a:spLocks noChangeAspect="1"/>
          </p:cNvSpPr>
          <p:nvPr/>
        </p:nvSpPr>
        <p:spPr>
          <a:xfrm>
            <a:off x="2782793" y="4862898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" name="直方体 27"/>
          <p:cNvSpPr>
            <a:spLocks noChangeAspect="1"/>
          </p:cNvSpPr>
          <p:nvPr/>
        </p:nvSpPr>
        <p:spPr>
          <a:xfrm>
            <a:off x="2127013" y="4211421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直方体 28"/>
          <p:cNvSpPr>
            <a:spLocks noChangeAspect="1"/>
          </p:cNvSpPr>
          <p:nvPr/>
        </p:nvSpPr>
        <p:spPr>
          <a:xfrm>
            <a:off x="1911817" y="5083748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1" name="直方体 30"/>
          <p:cNvSpPr>
            <a:spLocks noChangeAspect="1"/>
          </p:cNvSpPr>
          <p:nvPr/>
        </p:nvSpPr>
        <p:spPr>
          <a:xfrm>
            <a:off x="2562054" y="5080721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2" name="直方体 31"/>
          <p:cNvSpPr>
            <a:spLocks noChangeAspect="1"/>
          </p:cNvSpPr>
          <p:nvPr/>
        </p:nvSpPr>
        <p:spPr>
          <a:xfrm>
            <a:off x="2775173" y="4228337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3" name="直方体 32"/>
          <p:cNvSpPr>
            <a:spLocks noChangeAspect="1"/>
          </p:cNvSpPr>
          <p:nvPr/>
        </p:nvSpPr>
        <p:spPr>
          <a:xfrm>
            <a:off x="3419878" y="4896115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4" name="直方体 33"/>
          <p:cNvSpPr>
            <a:spLocks noChangeAspect="1"/>
          </p:cNvSpPr>
          <p:nvPr/>
        </p:nvSpPr>
        <p:spPr>
          <a:xfrm>
            <a:off x="1687136" y="5309908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5" name="直方体 34"/>
          <p:cNvSpPr>
            <a:spLocks noChangeAspect="1"/>
          </p:cNvSpPr>
          <p:nvPr/>
        </p:nvSpPr>
        <p:spPr>
          <a:xfrm>
            <a:off x="2116345" y="3574659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6" name="直方体 35"/>
          <p:cNvSpPr>
            <a:spLocks noChangeAspect="1"/>
          </p:cNvSpPr>
          <p:nvPr/>
        </p:nvSpPr>
        <p:spPr>
          <a:xfrm>
            <a:off x="1904656" y="4440187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7" name="直方体 36"/>
          <p:cNvSpPr>
            <a:spLocks noChangeAspect="1"/>
          </p:cNvSpPr>
          <p:nvPr/>
        </p:nvSpPr>
        <p:spPr>
          <a:xfrm>
            <a:off x="3213710" y="5099863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8" name="直方体 37"/>
          <p:cNvSpPr>
            <a:spLocks noChangeAspect="1"/>
          </p:cNvSpPr>
          <p:nvPr/>
        </p:nvSpPr>
        <p:spPr>
          <a:xfrm>
            <a:off x="1689560" y="4656149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9" name="直方体 38"/>
          <p:cNvSpPr>
            <a:spLocks noChangeAspect="1"/>
          </p:cNvSpPr>
          <p:nvPr/>
        </p:nvSpPr>
        <p:spPr>
          <a:xfrm>
            <a:off x="2343725" y="5312041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0" name="直方体 39"/>
          <p:cNvSpPr>
            <a:spLocks noChangeAspect="1"/>
          </p:cNvSpPr>
          <p:nvPr/>
        </p:nvSpPr>
        <p:spPr>
          <a:xfrm>
            <a:off x="3001484" y="5312548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1" name="直方体 40"/>
          <p:cNvSpPr>
            <a:spLocks noChangeAspect="1"/>
          </p:cNvSpPr>
          <p:nvPr/>
        </p:nvSpPr>
        <p:spPr>
          <a:xfrm>
            <a:off x="2567741" y="4447775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2" name="直方体 41"/>
          <p:cNvSpPr>
            <a:spLocks noChangeAspect="1"/>
          </p:cNvSpPr>
          <p:nvPr/>
        </p:nvSpPr>
        <p:spPr>
          <a:xfrm>
            <a:off x="2344533" y="4656755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3" name="直方体 42"/>
          <p:cNvSpPr>
            <a:spLocks noChangeAspect="1"/>
          </p:cNvSpPr>
          <p:nvPr/>
        </p:nvSpPr>
        <p:spPr>
          <a:xfrm>
            <a:off x="2762473" y="3588517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5" name="直方体 44"/>
          <p:cNvSpPr>
            <a:spLocks noChangeAspect="1"/>
          </p:cNvSpPr>
          <p:nvPr/>
        </p:nvSpPr>
        <p:spPr>
          <a:xfrm>
            <a:off x="3213419" y="4457133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8" name="直方体 47"/>
          <p:cNvSpPr>
            <a:spLocks noChangeAspect="1"/>
          </p:cNvSpPr>
          <p:nvPr/>
        </p:nvSpPr>
        <p:spPr>
          <a:xfrm>
            <a:off x="1907704" y="3789040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1" name="直方体 50"/>
          <p:cNvSpPr>
            <a:spLocks noChangeAspect="1"/>
          </p:cNvSpPr>
          <p:nvPr/>
        </p:nvSpPr>
        <p:spPr>
          <a:xfrm>
            <a:off x="1690262" y="4002121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2" name="直方体 51"/>
          <p:cNvSpPr>
            <a:spLocks noChangeAspect="1"/>
          </p:cNvSpPr>
          <p:nvPr/>
        </p:nvSpPr>
        <p:spPr>
          <a:xfrm>
            <a:off x="2345607" y="4002094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4" name="直方体 53"/>
          <p:cNvSpPr>
            <a:spLocks noChangeAspect="1"/>
          </p:cNvSpPr>
          <p:nvPr/>
        </p:nvSpPr>
        <p:spPr>
          <a:xfrm>
            <a:off x="2116345" y="2926549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0" name="直方体 59"/>
          <p:cNvSpPr>
            <a:spLocks noChangeAspect="1"/>
          </p:cNvSpPr>
          <p:nvPr/>
        </p:nvSpPr>
        <p:spPr>
          <a:xfrm>
            <a:off x="1690262" y="3354011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4" name="直方体 73"/>
          <p:cNvSpPr>
            <a:spLocks noChangeAspect="1"/>
          </p:cNvSpPr>
          <p:nvPr/>
        </p:nvSpPr>
        <p:spPr>
          <a:xfrm>
            <a:off x="2137033" y="5528402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8" name="直方体 87"/>
          <p:cNvSpPr>
            <a:spLocks noChangeAspect="1"/>
          </p:cNvSpPr>
          <p:nvPr/>
        </p:nvSpPr>
        <p:spPr>
          <a:xfrm>
            <a:off x="3871893" y="5108110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7" name="直方体 86"/>
          <p:cNvSpPr>
            <a:spLocks noChangeAspect="1"/>
          </p:cNvSpPr>
          <p:nvPr/>
        </p:nvSpPr>
        <p:spPr>
          <a:xfrm>
            <a:off x="3426381" y="5538115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89" name="30秒タイマー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6935868" y="1372729"/>
            <a:ext cx="1920000" cy="144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48896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8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2" fill="hold" display="0">
                  <p:stCondLst>
                    <p:cond delay="indefinite"/>
                  </p:stCondLst>
                </p:cTn>
                <p:tgtEl>
                  <p:spTgt spid="89"/>
                </p:tgtEl>
              </p:cMediaNode>
            </p:video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6935868" y="5457127"/>
            <a:ext cx="22081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dirty="0" smtClean="0"/>
              <a:t>40</a:t>
            </a:r>
            <a:r>
              <a:rPr kumimoji="1" lang="ja-JP" altLang="en-US" sz="7200" dirty="0" smtClean="0"/>
              <a:t>こ</a:t>
            </a:r>
            <a:endParaRPr kumimoji="1" lang="ja-JP" altLang="en-US" sz="7200" dirty="0"/>
          </a:p>
        </p:txBody>
      </p:sp>
      <p:sp>
        <p:nvSpPr>
          <p:cNvPr id="16" name="額縁 15"/>
          <p:cNvSpPr/>
          <p:nvPr/>
        </p:nvSpPr>
        <p:spPr>
          <a:xfrm>
            <a:off x="5503866" y="5733256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247130" y="242639"/>
            <a:ext cx="8649219" cy="1015663"/>
          </a:xfrm>
          <a:prstGeom prst="rect">
            <a:avLst/>
          </a:prstGeom>
          <a:solidFill>
            <a:srgbClr val="FFFF99"/>
          </a:solidFill>
        </p:spPr>
        <p:txBody>
          <a:bodyPr wrap="square" anchor="ctr" anchorCtr="0">
            <a:spAutoFit/>
          </a:bodyPr>
          <a:lstStyle/>
          <a:p>
            <a:pPr algn="ctr"/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キューブの</a:t>
            </a:r>
            <a:r>
              <a:rPr lang="ja-JP" altLang="en-US" sz="6000" kern="0" dirty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数はいくつ</a:t>
            </a:r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？</a:t>
            </a:r>
            <a:endParaRPr lang="ja-JP" altLang="en-US" dirty="0"/>
          </a:p>
        </p:txBody>
      </p:sp>
      <p:sp>
        <p:nvSpPr>
          <p:cNvPr id="23" name="直方体 22"/>
          <p:cNvSpPr>
            <a:spLocks noChangeAspect="1"/>
          </p:cNvSpPr>
          <p:nvPr/>
        </p:nvSpPr>
        <p:spPr>
          <a:xfrm>
            <a:off x="2118235" y="4871676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" name="直方体 27"/>
          <p:cNvSpPr>
            <a:spLocks noChangeAspect="1"/>
          </p:cNvSpPr>
          <p:nvPr/>
        </p:nvSpPr>
        <p:spPr>
          <a:xfrm>
            <a:off x="2782793" y="4862898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直方体 28"/>
          <p:cNvSpPr>
            <a:spLocks noChangeAspect="1"/>
          </p:cNvSpPr>
          <p:nvPr/>
        </p:nvSpPr>
        <p:spPr>
          <a:xfrm>
            <a:off x="2127013" y="4211421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1" name="直方体 30"/>
          <p:cNvSpPr>
            <a:spLocks noChangeAspect="1"/>
          </p:cNvSpPr>
          <p:nvPr/>
        </p:nvSpPr>
        <p:spPr>
          <a:xfrm>
            <a:off x="1911817" y="5083748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2" name="直方体 31"/>
          <p:cNvSpPr>
            <a:spLocks noChangeAspect="1"/>
          </p:cNvSpPr>
          <p:nvPr/>
        </p:nvSpPr>
        <p:spPr>
          <a:xfrm>
            <a:off x="2562054" y="5080721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3" name="直方体 32"/>
          <p:cNvSpPr>
            <a:spLocks noChangeAspect="1"/>
          </p:cNvSpPr>
          <p:nvPr/>
        </p:nvSpPr>
        <p:spPr>
          <a:xfrm>
            <a:off x="2775173" y="4228337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4" name="直方体 33"/>
          <p:cNvSpPr>
            <a:spLocks noChangeAspect="1"/>
          </p:cNvSpPr>
          <p:nvPr/>
        </p:nvSpPr>
        <p:spPr>
          <a:xfrm>
            <a:off x="3419878" y="4896115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6" name="直方体 35"/>
          <p:cNvSpPr>
            <a:spLocks noChangeAspect="1"/>
          </p:cNvSpPr>
          <p:nvPr/>
        </p:nvSpPr>
        <p:spPr>
          <a:xfrm>
            <a:off x="1687136" y="5309908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7" name="直方体 36"/>
          <p:cNvSpPr>
            <a:spLocks noChangeAspect="1"/>
          </p:cNvSpPr>
          <p:nvPr/>
        </p:nvSpPr>
        <p:spPr>
          <a:xfrm>
            <a:off x="2116345" y="3574659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0" name="直方体 39"/>
          <p:cNvSpPr>
            <a:spLocks noChangeAspect="1"/>
          </p:cNvSpPr>
          <p:nvPr/>
        </p:nvSpPr>
        <p:spPr>
          <a:xfrm>
            <a:off x="1904656" y="4440187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1" name="直方体 40"/>
          <p:cNvSpPr>
            <a:spLocks noChangeAspect="1"/>
          </p:cNvSpPr>
          <p:nvPr/>
        </p:nvSpPr>
        <p:spPr>
          <a:xfrm>
            <a:off x="3213710" y="5099863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2" name="直方体 41"/>
          <p:cNvSpPr>
            <a:spLocks noChangeAspect="1"/>
          </p:cNvSpPr>
          <p:nvPr/>
        </p:nvSpPr>
        <p:spPr>
          <a:xfrm>
            <a:off x="1689560" y="4656149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3" name="直方体 42"/>
          <p:cNvSpPr>
            <a:spLocks noChangeAspect="1"/>
          </p:cNvSpPr>
          <p:nvPr/>
        </p:nvSpPr>
        <p:spPr>
          <a:xfrm>
            <a:off x="2343725" y="5312041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4" name="直方体 43"/>
          <p:cNvSpPr>
            <a:spLocks noChangeAspect="1"/>
          </p:cNvSpPr>
          <p:nvPr/>
        </p:nvSpPr>
        <p:spPr>
          <a:xfrm>
            <a:off x="3001484" y="5312548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5" name="直方体 44"/>
          <p:cNvSpPr>
            <a:spLocks noChangeAspect="1"/>
          </p:cNvSpPr>
          <p:nvPr/>
        </p:nvSpPr>
        <p:spPr>
          <a:xfrm>
            <a:off x="2555041" y="4447775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6" name="直方体 45"/>
          <p:cNvSpPr>
            <a:spLocks noChangeAspect="1"/>
          </p:cNvSpPr>
          <p:nvPr/>
        </p:nvSpPr>
        <p:spPr>
          <a:xfrm>
            <a:off x="2344533" y="4656755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7" name="直方体 46"/>
          <p:cNvSpPr>
            <a:spLocks noChangeAspect="1"/>
          </p:cNvSpPr>
          <p:nvPr/>
        </p:nvSpPr>
        <p:spPr>
          <a:xfrm>
            <a:off x="2775173" y="3575817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8" name="直方体 47"/>
          <p:cNvSpPr>
            <a:spLocks noChangeAspect="1"/>
          </p:cNvSpPr>
          <p:nvPr/>
        </p:nvSpPr>
        <p:spPr>
          <a:xfrm>
            <a:off x="3426381" y="4237921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直方体 48"/>
          <p:cNvSpPr>
            <a:spLocks noChangeAspect="1"/>
          </p:cNvSpPr>
          <p:nvPr/>
        </p:nvSpPr>
        <p:spPr>
          <a:xfrm>
            <a:off x="3213419" y="4444433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0" name="直方体 49"/>
          <p:cNvSpPr>
            <a:spLocks noChangeAspect="1"/>
          </p:cNvSpPr>
          <p:nvPr/>
        </p:nvSpPr>
        <p:spPr>
          <a:xfrm>
            <a:off x="3000313" y="4656239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1" name="直方体 50"/>
          <p:cNvSpPr>
            <a:spLocks noChangeAspect="1"/>
          </p:cNvSpPr>
          <p:nvPr/>
        </p:nvSpPr>
        <p:spPr>
          <a:xfrm>
            <a:off x="3421288" y="3582887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2" name="直方体 51"/>
          <p:cNvSpPr>
            <a:spLocks noChangeAspect="1"/>
          </p:cNvSpPr>
          <p:nvPr/>
        </p:nvSpPr>
        <p:spPr>
          <a:xfrm>
            <a:off x="1907704" y="3789040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3" name="直方体 52"/>
          <p:cNvSpPr>
            <a:spLocks noChangeAspect="1"/>
          </p:cNvSpPr>
          <p:nvPr/>
        </p:nvSpPr>
        <p:spPr>
          <a:xfrm>
            <a:off x="2570944" y="3790022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5" name="直方体 54"/>
          <p:cNvSpPr>
            <a:spLocks noChangeAspect="1"/>
          </p:cNvSpPr>
          <p:nvPr/>
        </p:nvSpPr>
        <p:spPr>
          <a:xfrm>
            <a:off x="1690262" y="4002121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8" name="直方体 57"/>
          <p:cNvSpPr>
            <a:spLocks noChangeAspect="1"/>
          </p:cNvSpPr>
          <p:nvPr/>
        </p:nvSpPr>
        <p:spPr>
          <a:xfrm>
            <a:off x="2116345" y="2926549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9" name="直方体 58"/>
          <p:cNvSpPr>
            <a:spLocks noChangeAspect="1"/>
          </p:cNvSpPr>
          <p:nvPr/>
        </p:nvSpPr>
        <p:spPr>
          <a:xfrm>
            <a:off x="2775173" y="2927707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0" name="直方体 59"/>
          <p:cNvSpPr>
            <a:spLocks noChangeAspect="1"/>
          </p:cNvSpPr>
          <p:nvPr/>
        </p:nvSpPr>
        <p:spPr>
          <a:xfrm>
            <a:off x="3421288" y="2927157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1" name="直方体 60"/>
          <p:cNvSpPr>
            <a:spLocks noChangeAspect="1"/>
          </p:cNvSpPr>
          <p:nvPr/>
        </p:nvSpPr>
        <p:spPr>
          <a:xfrm>
            <a:off x="1907704" y="3140930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4" name="直方体 63"/>
          <p:cNvSpPr>
            <a:spLocks noChangeAspect="1"/>
          </p:cNvSpPr>
          <p:nvPr/>
        </p:nvSpPr>
        <p:spPr>
          <a:xfrm>
            <a:off x="1690262" y="3354011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7" name="直方体 66"/>
          <p:cNvSpPr>
            <a:spLocks noChangeAspect="1"/>
          </p:cNvSpPr>
          <p:nvPr/>
        </p:nvSpPr>
        <p:spPr>
          <a:xfrm>
            <a:off x="2112702" y="2276978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8" name="直方体 67"/>
          <p:cNvSpPr>
            <a:spLocks noChangeAspect="1"/>
          </p:cNvSpPr>
          <p:nvPr/>
        </p:nvSpPr>
        <p:spPr>
          <a:xfrm>
            <a:off x="2776293" y="2273374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0" name="直方体 69"/>
          <p:cNvSpPr>
            <a:spLocks noChangeAspect="1"/>
          </p:cNvSpPr>
          <p:nvPr/>
        </p:nvSpPr>
        <p:spPr>
          <a:xfrm>
            <a:off x="1904061" y="2491359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6" name="直方体 75"/>
          <p:cNvSpPr>
            <a:spLocks noChangeAspect="1"/>
          </p:cNvSpPr>
          <p:nvPr/>
        </p:nvSpPr>
        <p:spPr>
          <a:xfrm>
            <a:off x="4080499" y="4883263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7" name="直方体 76"/>
          <p:cNvSpPr>
            <a:spLocks noChangeAspect="1"/>
          </p:cNvSpPr>
          <p:nvPr/>
        </p:nvSpPr>
        <p:spPr>
          <a:xfrm>
            <a:off x="4079328" y="4226954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8" name="直方体 77"/>
          <p:cNvSpPr>
            <a:spLocks noChangeAspect="1"/>
          </p:cNvSpPr>
          <p:nvPr/>
        </p:nvSpPr>
        <p:spPr>
          <a:xfrm>
            <a:off x="4080266" y="3573662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0" name="直方体 79"/>
          <p:cNvSpPr>
            <a:spLocks noChangeAspect="1"/>
          </p:cNvSpPr>
          <p:nvPr/>
        </p:nvSpPr>
        <p:spPr>
          <a:xfrm>
            <a:off x="3860459" y="5094864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1" name="直方体 80"/>
          <p:cNvSpPr>
            <a:spLocks noChangeAspect="1"/>
          </p:cNvSpPr>
          <p:nvPr/>
        </p:nvSpPr>
        <p:spPr>
          <a:xfrm>
            <a:off x="1476925" y="5522651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2" name="直方体 81"/>
          <p:cNvSpPr>
            <a:spLocks noChangeAspect="1"/>
          </p:cNvSpPr>
          <p:nvPr/>
        </p:nvSpPr>
        <p:spPr>
          <a:xfrm>
            <a:off x="1475754" y="4866342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3" name="直方体 82"/>
          <p:cNvSpPr>
            <a:spLocks noChangeAspect="1"/>
          </p:cNvSpPr>
          <p:nvPr/>
        </p:nvSpPr>
        <p:spPr>
          <a:xfrm>
            <a:off x="1476692" y="4213050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5" name="直方体 84"/>
          <p:cNvSpPr>
            <a:spLocks noChangeAspect="1"/>
          </p:cNvSpPr>
          <p:nvPr/>
        </p:nvSpPr>
        <p:spPr>
          <a:xfrm>
            <a:off x="2133591" y="5519346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" name="30秒タイマー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6935868" y="1372729"/>
            <a:ext cx="1920000" cy="144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805375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2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6647539" y="5457127"/>
            <a:ext cx="21356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dirty="0" smtClean="0"/>
              <a:t>31</a:t>
            </a:r>
            <a:r>
              <a:rPr kumimoji="1" lang="ja-JP" altLang="en-US" sz="7200" dirty="0" smtClean="0"/>
              <a:t>こ</a:t>
            </a:r>
            <a:endParaRPr kumimoji="1" lang="ja-JP" altLang="en-US" sz="7200" dirty="0"/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6703773" y="1387942"/>
            <a:ext cx="2023192" cy="1517394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220072" y="5733256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247130" y="242639"/>
            <a:ext cx="8649219" cy="1015663"/>
          </a:xfrm>
          <a:prstGeom prst="rect">
            <a:avLst/>
          </a:prstGeom>
          <a:solidFill>
            <a:srgbClr val="FFFF99"/>
          </a:solidFill>
        </p:spPr>
        <p:txBody>
          <a:bodyPr wrap="square" anchor="ctr" anchorCtr="0">
            <a:spAutoFit/>
          </a:bodyPr>
          <a:lstStyle/>
          <a:p>
            <a:pPr algn="ctr"/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キューブの</a:t>
            </a:r>
            <a:r>
              <a:rPr lang="ja-JP" altLang="en-US" sz="6000" kern="0" dirty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数はいくつ</a:t>
            </a:r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？</a:t>
            </a:r>
            <a:endParaRPr lang="ja-JP" altLang="en-US" dirty="0"/>
          </a:p>
        </p:txBody>
      </p:sp>
      <p:sp>
        <p:nvSpPr>
          <p:cNvPr id="18" name="直方体 17"/>
          <p:cNvSpPr>
            <a:spLocks noChangeAspect="1"/>
          </p:cNvSpPr>
          <p:nvPr/>
        </p:nvSpPr>
        <p:spPr>
          <a:xfrm>
            <a:off x="2118235" y="4871676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9" name="直方体 18"/>
          <p:cNvSpPr>
            <a:spLocks noChangeAspect="1"/>
          </p:cNvSpPr>
          <p:nvPr/>
        </p:nvSpPr>
        <p:spPr>
          <a:xfrm>
            <a:off x="2782793" y="4862898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4" name="直方体 23"/>
          <p:cNvSpPr>
            <a:spLocks noChangeAspect="1"/>
          </p:cNvSpPr>
          <p:nvPr/>
        </p:nvSpPr>
        <p:spPr>
          <a:xfrm>
            <a:off x="2127013" y="4211421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5" name="直方体 24"/>
          <p:cNvSpPr>
            <a:spLocks noChangeAspect="1"/>
          </p:cNvSpPr>
          <p:nvPr/>
        </p:nvSpPr>
        <p:spPr>
          <a:xfrm>
            <a:off x="1911817" y="5083748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" name="直方体 27"/>
          <p:cNvSpPr>
            <a:spLocks noChangeAspect="1"/>
          </p:cNvSpPr>
          <p:nvPr/>
        </p:nvSpPr>
        <p:spPr>
          <a:xfrm>
            <a:off x="2562054" y="5080721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直方体 28"/>
          <p:cNvSpPr>
            <a:spLocks noChangeAspect="1"/>
          </p:cNvSpPr>
          <p:nvPr/>
        </p:nvSpPr>
        <p:spPr>
          <a:xfrm>
            <a:off x="2775173" y="4228337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0" name="直方体 29"/>
          <p:cNvSpPr>
            <a:spLocks noChangeAspect="1"/>
          </p:cNvSpPr>
          <p:nvPr/>
        </p:nvSpPr>
        <p:spPr>
          <a:xfrm>
            <a:off x="3419878" y="4896115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1" name="直方体 30"/>
          <p:cNvSpPr>
            <a:spLocks noChangeAspect="1"/>
          </p:cNvSpPr>
          <p:nvPr/>
        </p:nvSpPr>
        <p:spPr>
          <a:xfrm>
            <a:off x="1687136" y="5309908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2" name="直方体 31"/>
          <p:cNvSpPr>
            <a:spLocks noChangeAspect="1"/>
          </p:cNvSpPr>
          <p:nvPr/>
        </p:nvSpPr>
        <p:spPr>
          <a:xfrm>
            <a:off x="2116345" y="3574659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3" name="直方体 32"/>
          <p:cNvSpPr>
            <a:spLocks noChangeAspect="1"/>
          </p:cNvSpPr>
          <p:nvPr/>
        </p:nvSpPr>
        <p:spPr>
          <a:xfrm>
            <a:off x="1904656" y="4440187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4" name="直方体 33"/>
          <p:cNvSpPr>
            <a:spLocks noChangeAspect="1"/>
          </p:cNvSpPr>
          <p:nvPr/>
        </p:nvSpPr>
        <p:spPr>
          <a:xfrm>
            <a:off x="3213710" y="5099863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5" name="直方体 34"/>
          <p:cNvSpPr>
            <a:spLocks noChangeAspect="1"/>
          </p:cNvSpPr>
          <p:nvPr/>
        </p:nvSpPr>
        <p:spPr>
          <a:xfrm>
            <a:off x="1689560" y="4656149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6" name="直方体 35"/>
          <p:cNvSpPr>
            <a:spLocks noChangeAspect="1"/>
          </p:cNvSpPr>
          <p:nvPr/>
        </p:nvSpPr>
        <p:spPr>
          <a:xfrm>
            <a:off x="2343725" y="5312041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7" name="直方体 36"/>
          <p:cNvSpPr>
            <a:spLocks noChangeAspect="1"/>
          </p:cNvSpPr>
          <p:nvPr/>
        </p:nvSpPr>
        <p:spPr>
          <a:xfrm>
            <a:off x="3001484" y="5312548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8" name="直方体 37"/>
          <p:cNvSpPr>
            <a:spLocks noChangeAspect="1"/>
          </p:cNvSpPr>
          <p:nvPr/>
        </p:nvSpPr>
        <p:spPr>
          <a:xfrm>
            <a:off x="2555041" y="4447775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9" name="直方体 38"/>
          <p:cNvSpPr>
            <a:spLocks noChangeAspect="1"/>
          </p:cNvSpPr>
          <p:nvPr/>
        </p:nvSpPr>
        <p:spPr>
          <a:xfrm>
            <a:off x="2344533" y="4656755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0" name="直方体 39"/>
          <p:cNvSpPr>
            <a:spLocks noChangeAspect="1"/>
          </p:cNvSpPr>
          <p:nvPr/>
        </p:nvSpPr>
        <p:spPr>
          <a:xfrm>
            <a:off x="2775173" y="3575817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1" name="直方体 40"/>
          <p:cNvSpPr>
            <a:spLocks noChangeAspect="1"/>
          </p:cNvSpPr>
          <p:nvPr/>
        </p:nvSpPr>
        <p:spPr>
          <a:xfrm>
            <a:off x="3426381" y="4237921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2" name="直方体 41"/>
          <p:cNvSpPr>
            <a:spLocks noChangeAspect="1"/>
          </p:cNvSpPr>
          <p:nvPr/>
        </p:nvSpPr>
        <p:spPr>
          <a:xfrm>
            <a:off x="3213419" y="4444433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3" name="直方体 42"/>
          <p:cNvSpPr>
            <a:spLocks noChangeAspect="1"/>
          </p:cNvSpPr>
          <p:nvPr/>
        </p:nvSpPr>
        <p:spPr>
          <a:xfrm>
            <a:off x="3000313" y="4656239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4" name="直方体 43"/>
          <p:cNvSpPr>
            <a:spLocks noChangeAspect="1"/>
          </p:cNvSpPr>
          <p:nvPr/>
        </p:nvSpPr>
        <p:spPr>
          <a:xfrm>
            <a:off x="3421288" y="3582887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5" name="直方体 44"/>
          <p:cNvSpPr>
            <a:spLocks noChangeAspect="1"/>
          </p:cNvSpPr>
          <p:nvPr/>
        </p:nvSpPr>
        <p:spPr>
          <a:xfrm>
            <a:off x="1920404" y="3789040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6" name="直方体 45"/>
          <p:cNvSpPr>
            <a:spLocks noChangeAspect="1"/>
          </p:cNvSpPr>
          <p:nvPr/>
        </p:nvSpPr>
        <p:spPr>
          <a:xfrm>
            <a:off x="2570944" y="3790022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7" name="直方体 46"/>
          <p:cNvSpPr>
            <a:spLocks noChangeAspect="1"/>
          </p:cNvSpPr>
          <p:nvPr/>
        </p:nvSpPr>
        <p:spPr>
          <a:xfrm>
            <a:off x="3213816" y="3788548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8" name="直方体 47"/>
          <p:cNvSpPr>
            <a:spLocks noChangeAspect="1"/>
          </p:cNvSpPr>
          <p:nvPr/>
        </p:nvSpPr>
        <p:spPr>
          <a:xfrm>
            <a:off x="1690262" y="4002121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直方体 48"/>
          <p:cNvSpPr>
            <a:spLocks noChangeAspect="1"/>
          </p:cNvSpPr>
          <p:nvPr/>
        </p:nvSpPr>
        <p:spPr>
          <a:xfrm>
            <a:off x="2345607" y="4002094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0" name="直方体 49"/>
          <p:cNvSpPr>
            <a:spLocks noChangeAspect="1"/>
          </p:cNvSpPr>
          <p:nvPr/>
        </p:nvSpPr>
        <p:spPr>
          <a:xfrm>
            <a:off x="3001251" y="4002947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1" name="直方体 50"/>
          <p:cNvSpPr>
            <a:spLocks noChangeAspect="1"/>
          </p:cNvSpPr>
          <p:nvPr/>
        </p:nvSpPr>
        <p:spPr>
          <a:xfrm>
            <a:off x="2116345" y="2926549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3" name="直方体 52"/>
          <p:cNvSpPr>
            <a:spLocks noChangeAspect="1"/>
          </p:cNvSpPr>
          <p:nvPr/>
        </p:nvSpPr>
        <p:spPr>
          <a:xfrm>
            <a:off x="3421288" y="2927157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7" name="直方体 56"/>
          <p:cNvSpPr>
            <a:spLocks noChangeAspect="1"/>
          </p:cNvSpPr>
          <p:nvPr/>
        </p:nvSpPr>
        <p:spPr>
          <a:xfrm>
            <a:off x="1690262" y="3354011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9" name="直方体 58"/>
          <p:cNvSpPr>
            <a:spLocks noChangeAspect="1"/>
          </p:cNvSpPr>
          <p:nvPr/>
        </p:nvSpPr>
        <p:spPr>
          <a:xfrm>
            <a:off x="3001251" y="3354837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910826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2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6935868" y="5457127"/>
            <a:ext cx="22081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dirty="0" smtClean="0"/>
              <a:t>30</a:t>
            </a:r>
            <a:r>
              <a:rPr kumimoji="1" lang="ja-JP" altLang="en-US" sz="7200" dirty="0" smtClean="0"/>
              <a:t>こ</a:t>
            </a:r>
            <a:endParaRPr kumimoji="1" lang="ja-JP" altLang="en-US" sz="7200" dirty="0"/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6866346" y="1312587"/>
            <a:ext cx="2023192" cy="1517394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503866" y="5733256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247130" y="242639"/>
            <a:ext cx="8649219" cy="1015663"/>
          </a:xfrm>
          <a:prstGeom prst="rect">
            <a:avLst/>
          </a:prstGeom>
          <a:solidFill>
            <a:srgbClr val="FFFF99"/>
          </a:solidFill>
        </p:spPr>
        <p:txBody>
          <a:bodyPr wrap="square" anchor="ctr" anchorCtr="0">
            <a:spAutoFit/>
          </a:bodyPr>
          <a:lstStyle/>
          <a:p>
            <a:pPr algn="ctr"/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キューブの</a:t>
            </a:r>
            <a:r>
              <a:rPr lang="ja-JP" altLang="en-US" sz="6000" kern="0" dirty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数はいくつ</a:t>
            </a:r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？</a:t>
            </a:r>
            <a:endParaRPr lang="ja-JP" altLang="en-US" dirty="0"/>
          </a:p>
        </p:txBody>
      </p:sp>
      <p:sp>
        <p:nvSpPr>
          <p:cNvPr id="30" name="直方体 29"/>
          <p:cNvSpPr>
            <a:spLocks noChangeAspect="1"/>
          </p:cNvSpPr>
          <p:nvPr/>
        </p:nvSpPr>
        <p:spPr>
          <a:xfrm>
            <a:off x="2118235" y="4871676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2" name="直方体 31"/>
          <p:cNvSpPr>
            <a:spLocks noChangeAspect="1"/>
          </p:cNvSpPr>
          <p:nvPr/>
        </p:nvSpPr>
        <p:spPr>
          <a:xfrm>
            <a:off x="2782793" y="4862898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3" name="直方体 32"/>
          <p:cNvSpPr>
            <a:spLocks noChangeAspect="1"/>
          </p:cNvSpPr>
          <p:nvPr/>
        </p:nvSpPr>
        <p:spPr>
          <a:xfrm>
            <a:off x="2127013" y="4211421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6" name="直方体 35"/>
          <p:cNvSpPr>
            <a:spLocks noChangeAspect="1"/>
          </p:cNvSpPr>
          <p:nvPr/>
        </p:nvSpPr>
        <p:spPr>
          <a:xfrm>
            <a:off x="1911817" y="5083748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7" name="直方体 36"/>
          <p:cNvSpPr>
            <a:spLocks noChangeAspect="1"/>
          </p:cNvSpPr>
          <p:nvPr/>
        </p:nvSpPr>
        <p:spPr>
          <a:xfrm>
            <a:off x="2562054" y="5080721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9" name="直方体 38"/>
          <p:cNvSpPr>
            <a:spLocks noChangeAspect="1"/>
          </p:cNvSpPr>
          <p:nvPr/>
        </p:nvSpPr>
        <p:spPr>
          <a:xfrm>
            <a:off x="2775173" y="4228337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0" name="直方体 39"/>
          <p:cNvSpPr>
            <a:spLocks noChangeAspect="1"/>
          </p:cNvSpPr>
          <p:nvPr/>
        </p:nvSpPr>
        <p:spPr>
          <a:xfrm>
            <a:off x="3419878" y="4896115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1" name="直方体 40"/>
          <p:cNvSpPr>
            <a:spLocks noChangeAspect="1"/>
          </p:cNvSpPr>
          <p:nvPr/>
        </p:nvSpPr>
        <p:spPr>
          <a:xfrm>
            <a:off x="1687136" y="5309908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2" name="直方体 41"/>
          <p:cNvSpPr>
            <a:spLocks noChangeAspect="1"/>
          </p:cNvSpPr>
          <p:nvPr/>
        </p:nvSpPr>
        <p:spPr>
          <a:xfrm>
            <a:off x="2116345" y="3574659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3" name="直方体 42"/>
          <p:cNvSpPr>
            <a:spLocks noChangeAspect="1"/>
          </p:cNvSpPr>
          <p:nvPr/>
        </p:nvSpPr>
        <p:spPr>
          <a:xfrm>
            <a:off x="1904656" y="4440187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4" name="直方体 43"/>
          <p:cNvSpPr>
            <a:spLocks noChangeAspect="1"/>
          </p:cNvSpPr>
          <p:nvPr/>
        </p:nvSpPr>
        <p:spPr>
          <a:xfrm>
            <a:off x="3213710" y="5099863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5" name="直方体 44"/>
          <p:cNvSpPr>
            <a:spLocks noChangeAspect="1"/>
          </p:cNvSpPr>
          <p:nvPr/>
        </p:nvSpPr>
        <p:spPr>
          <a:xfrm>
            <a:off x="1689560" y="4656149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6" name="直方体 45"/>
          <p:cNvSpPr>
            <a:spLocks noChangeAspect="1"/>
          </p:cNvSpPr>
          <p:nvPr/>
        </p:nvSpPr>
        <p:spPr>
          <a:xfrm>
            <a:off x="2343725" y="5312041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8" name="直方体 47"/>
          <p:cNvSpPr>
            <a:spLocks noChangeAspect="1"/>
          </p:cNvSpPr>
          <p:nvPr/>
        </p:nvSpPr>
        <p:spPr>
          <a:xfrm>
            <a:off x="2555041" y="4447775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直方体 48"/>
          <p:cNvSpPr>
            <a:spLocks noChangeAspect="1"/>
          </p:cNvSpPr>
          <p:nvPr/>
        </p:nvSpPr>
        <p:spPr>
          <a:xfrm>
            <a:off x="2344533" y="4656755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0" name="直方体 49"/>
          <p:cNvSpPr>
            <a:spLocks noChangeAspect="1"/>
          </p:cNvSpPr>
          <p:nvPr/>
        </p:nvSpPr>
        <p:spPr>
          <a:xfrm>
            <a:off x="2775173" y="3575817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1" name="直方体 50"/>
          <p:cNvSpPr>
            <a:spLocks noChangeAspect="1"/>
          </p:cNvSpPr>
          <p:nvPr/>
        </p:nvSpPr>
        <p:spPr>
          <a:xfrm>
            <a:off x="3426381" y="4237921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2" name="直方体 51"/>
          <p:cNvSpPr>
            <a:spLocks noChangeAspect="1"/>
          </p:cNvSpPr>
          <p:nvPr/>
        </p:nvSpPr>
        <p:spPr>
          <a:xfrm>
            <a:off x="3213419" y="4444433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4" name="直方体 53"/>
          <p:cNvSpPr>
            <a:spLocks noChangeAspect="1"/>
          </p:cNvSpPr>
          <p:nvPr/>
        </p:nvSpPr>
        <p:spPr>
          <a:xfrm>
            <a:off x="3421288" y="3582887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5" name="直方体 54"/>
          <p:cNvSpPr>
            <a:spLocks noChangeAspect="1"/>
          </p:cNvSpPr>
          <p:nvPr/>
        </p:nvSpPr>
        <p:spPr>
          <a:xfrm>
            <a:off x="1907704" y="3789040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6" name="直方体 55"/>
          <p:cNvSpPr>
            <a:spLocks noChangeAspect="1"/>
          </p:cNvSpPr>
          <p:nvPr/>
        </p:nvSpPr>
        <p:spPr>
          <a:xfrm>
            <a:off x="2558244" y="3790022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7" name="直方体 56"/>
          <p:cNvSpPr>
            <a:spLocks noChangeAspect="1"/>
          </p:cNvSpPr>
          <p:nvPr/>
        </p:nvSpPr>
        <p:spPr>
          <a:xfrm>
            <a:off x="3213816" y="3788548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1" name="直方体 60"/>
          <p:cNvSpPr>
            <a:spLocks noChangeAspect="1"/>
          </p:cNvSpPr>
          <p:nvPr/>
        </p:nvSpPr>
        <p:spPr>
          <a:xfrm>
            <a:off x="2116345" y="2926549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2" name="直方体 61"/>
          <p:cNvSpPr>
            <a:spLocks noChangeAspect="1"/>
          </p:cNvSpPr>
          <p:nvPr/>
        </p:nvSpPr>
        <p:spPr>
          <a:xfrm>
            <a:off x="2762473" y="2927707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3" name="直方体 62"/>
          <p:cNvSpPr>
            <a:spLocks noChangeAspect="1"/>
          </p:cNvSpPr>
          <p:nvPr/>
        </p:nvSpPr>
        <p:spPr>
          <a:xfrm>
            <a:off x="3421288" y="2927157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9" name="直方体 78"/>
          <p:cNvSpPr>
            <a:spLocks noChangeAspect="1"/>
          </p:cNvSpPr>
          <p:nvPr/>
        </p:nvSpPr>
        <p:spPr>
          <a:xfrm>
            <a:off x="1470924" y="5524485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4" name="直方体 93"/>
          <p:cNvSpPr>
            <a:spLocks noChangeAspect="1"/>
          </p:cNvSpPr>
          <p:nvPr/>
        </p:nvSpPr>
        <p:spPr>
          <a:xfrm>
            <a:off x="4077310" y="4883963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5" name="直方体 94"/>
          <p:cNvSpPr>
            <a:spLocks noChangeAspect="1"/>
          </p:cNvSpPr>
          <p:nvPr/>
        </p:nvSpPr>
        <p:spPr>
          <a:xfrm>
            <a:off x="4077019" y="4228533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6" name="直方体 95"/>
          <p:cNvSpPr>
            <a:spLocks noChangeAspect="1"/>
          </p:cNvSpPr>
          <p:nvPr/>
        </p:nvSpPr>
        <p:spPr>
          <a:xfrm>
            <a:off x="4077416" y="3572648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7" name="直方体 96"/>
          <p:cNvSpPr>
            <a:spLocks noChangeAspect="1"/>
          </p:cNvSpPr>
          <p:nvPr/>
        </p:nvSpPr>
        <p:spPr>
          <a:xfrm>
            <a:off x="4077416" y="2924538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301946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2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6935868" y="5457127"/>
            <a:ext cx="22081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dirty="0" smtClean="0"/>
              <a:t>24</a:t>
            </a:r>
            <a:r>
              <a:rPr kumimoji="1" lang="ja-JP" altLang="en-US" sz="7200" dirty="0" smtClean="0"/>
              <a:t>こ</a:t>
            </a:r>
            <a:endParaRPr kumimoji="1" lang="ja-JP" altLang="en-US" sz="7200" dirty="0"/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6866346" y="1312587"/>
            <a:ext cx="2023192" cy="1517394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503866" y="5733256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247130" y="242639"/>
            <a:ext cx="8649219" cy="1015663"/>
          </a:xfrm>
          <a:prstGeom prst="rect">
            <a:avLst/>
          </a:prstGeom>
          <a:solidFill>
            <a:srgbClr val="FFFF99"/>
          </a:solidFill>
        </p:spPr>
        <p:txBody>
          <a:bodyPr wrap="square" anchor="ctr" anchorCtr="0">
            <a:spAutoFit/>
          </a:bodyPr>
          <a:lstStyle/>
          <a:p>
            <a:pPr algn="ctr"/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キューブの</a:t>
            </a:r>
            <a:r>
              <a:rPr lang="ja-JP" altLang="en-US" sz="6000" kern="0" dirty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数はいくつ</a:t>
            </a:r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？</a:t>
            </a:r>
            <a:endParaRPr lang="ja-JP" altLang="en-US" dirty="0"/>
          </a:p>
        </p:txBody>
      </p:sp>
      <p:sp>
        <p:nvSpPr>
          <p:cNvPr id="23" name="直方体 22"/>
          <p:cNvSpPr>
            <a:spLocks noChangeAspect="1"/>
          </p:cNvSpPr>
          <p:nvPr/>
        </p:nvSpPr>
        <p:spPr>
          <a:xfrm>
            <a:off x="2118235" y="4871676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4" name="直方体 23"/>
          <p:cNvSpPr>
            <a:spLocks noChangeAspect="1"/>
          </p:cNvSpPr>
          <p:nvPr/>
        </p:nvSpPr>
        <p:spPr>
          <a:xfrm>
            <a:off x="2782793" y="4862898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5" name="直方体 24"/>
          <p:cNvSpPr>
            <a:spLocks noChangeAspect="1"/>
          </p:cNvSpPr>
          <p:nvPr/>
        </p:nvSpPr>
        <p:spPr>
          <a:xfrm>
            <a:off x="2127013" y="4211421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直方体 25"/>
          <p:cNvSpPr>
            <a:spLocks noChangeAspect="1"/>
          </p:cNvSpPr>
          <p:nvPr/>
        </p:nvSpPr>
        <p:spPr>
          <a:xfrm>
            <a:off x="1911817" y="5083748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" name="直方体 27"/>
          <p:cNvSpPr>
            <a:spLocks noChangeAspect="1"/>
          </p:cNvSpPr>
          <p:nvPr/>
        </p:nvSpPr>
        <p:spPr>
          <a:xfrm>
            <a:off x="2562054" y="5080721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1" name="直方体 30"/>
          <p:cNvSpPr>
            <a:spLocks noChangeAspect="1"/>
          </p:cNvSpPr>
          <p:nvPr/>
        </p:nvSpPr>
        <p:spPr>
          <a:xfrm>
            <a:off x="2775173" y="4228337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2" name="直方体 31"/>
          <p:cNvSpPr>
            <a:spLocks noChangeAspect="1"/>
          </p:cNvSpPr>
          <p:nvPr/>
        </p:nvSpPr>
        <p:spPr>
          <a:xfrm>
            <a:off x="3419878" y="4896115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4" name="直方体 33"/>
          <p:cNvSpPr>
            <a:spLocks noChangeAspect="1"/>
          </p:cNvSpPr>
          <p:nvPr/>
        </p:nvSpPr>
        <p:spPr>
          <a:xfrm>
            <a:off x="2116345" y="3574659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6" name="直方体 35"/>
          <p:cNvSpPr>
            <a:spLocks noChangeAspect="1"/>
          </p:cNvSpPr>
          <p:nvPr/>
        </p:nvSpPr>
        <p:spPr>
          <a:xfrm>
            <a:off x="1904656" y="4440187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7" name="直方体 36"/>
          <p:cNvSpPr>
            <a:spLocks noChangeAspect="1"/>
          </p:cNvSpPr>
          <p:nvPr/>
        </p:nvSpPr>
        <p:spPr>
          <a:xfrm>
            <a:off x="3213710" y="5099863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1" name="直方体 40"/>
          <p:cNvSpPr>
            <a:spLocks noChangeAspect="1"/>
          </p:cNvSpPr>
          <p:nvPr/>
        </p:nvSpPr>
        <p:spPr>
          <a:xfrm>
            <a:off x="2343725" y="5312041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3" name="直方体 42"/>
          <p:cNvSpPr>
            <a:spLocks noChangeAspect="1"/>
          </p:cNvSpPr>
          <p:nvPr/>
        </p:nvSpPr>
        <p:spPr>
          <a:xfrm>
            <a:off x="2555041" y="4447775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4" name="直方体 43"/>
          <p:cNvSpPr>
            <a:spLocks noChangeAspect="1"/>
          </p:cNvSpPr>
          <p:nvPr/>
        </p:nvSpPr>
        <p:spPr>
          <a:xfrm>
            <a:off x="2344533" y="4656755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6" name="直方体 45"/>
          <p:cNvSpPr>
            <a:spLocks noChangeAspect="1"/>
          </p:cNvSpPr>
          <p:nvPr/>
        </p:nvSpPr>
        <p:spPr>
          <a:xfrm>
            <a:off x="3426381" y="4237921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7" name="直方体 46"/>
          <p:cNvSpPr>
            <a:spLocks noChangeAspect="1"/>
          </p:cNvSpPr>
          <p:nvPr/>
        </p:nvSpPr>
        <p:spPr>
          <a:xfrm>
            <a:off x="3213419" y="4444433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直方体 48"/>
          <p:cNvSpPr>
            <a:spLocks noChangeAspect="1"/>
          </p:cNvSpPr>
          <p:nvPr/>
        </p:nvSpPr>
        <p:spPr>
          <a:xfrm>
            <a:off x="3421288" y="3582887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0" name="直方体 49"/>
          <p:cNvSpPr>
            <a:spLocks noChangeAspect="1"/>
          </p:cNvSpPr>
          <p:nvPr/>
        </p:nvSpPr>
        <p:spPr>
          <a:xfrm>
            <a:off x="1907704" y="3789040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4" name="直方体 53"/>
          <p:cNvSpPr>
            <a:spLocks noChangeAspect="1"/>
          </p:cNvSpPr>
          <p:nvPr/>
        </p:nvSpPr>
        <p:spPr>
          <a:xfrm>
            <a:off x="2345607" y="4002094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6" name="直方体 55"/>
          <p:cNvSpPr>
            <a:spLocks noChangeAspect="1"/>
          </p:cNvSpPr>
          <p:nvPr/>
        </p:nvSpPr>
        <p:spPr>
          <a:xfrm>
            <a:off x="2116345" y="2926549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8" name="直方体 57"/>
          <p:cNvSpPr>
            <a:spLocks noChangeAspect="1"/>
          </p:cNvSpPr>
          <p:nvPr/>
        </p:nvSpPr>
        <p:spPr>
          <a:xfrm>
            <a:off x="3421288" y="2927157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5" name="直方体 64"/>
          <p:cNvSpPr>
            <a:spLocks noChangeAspect="1"/>
          </p:cNvSpPr>
          <p:nvPr/>
        </p:nvSpPr>
        <p:spPr>
          <a:xfrm>
            <a:off x="2126628" y="2271222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4" name="直方体 73"/>
          <p:cNvSpPr>
            <a:spLocks noChangeAspect="1"/>
          </p:cNvSpPr>
          <p:nvPr/>
        </p:nvSpPr>
        <p:spPr>
          <a:xfrm>
            <a:off x="2126628" y="5528909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5" name="直方体 74"/>
          <p:cNvSpPr>
            <a:spLocks noChangeAspect="1"/>
          </p:cNvSpPr>
          <p:nvPr/>
        </p:nvSpPr>
        <p:spPr>
          <a:xfrm>
            <a:off x="2127436" y="4873623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6" name="直方体 75"/>
          <p:cNvSpPr>
            <a:spLocks noChangeAspect="1"/>
          </p:cNvSpPr>
          <p:nvPr/>
        </p:nvSpPr>
        <p:spPr>
          <a:xfrm>
            <a:off x="2128510" y="4218962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197925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2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6928162" y="5457127"/>
            <a:ext cx="21860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dirty="0" smtClean="0"/>
              <a:t>25</a:t>
            </a:r>
            <a:r>
              <a:rPr kumimoji="1" lang="ja-JP" altLang="en-US" sz="7200" dirty="0" smtClean="0"/>
              <a:t>こ</a:t>
            </a:r>
            <a:endParaRPr kumimoji="1" lang="ja-JP" altLang="en-US" sz="7200" dirty="0"/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6866346" y="1312587"/>
            <a:ext cx="2023192" cy="1517394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503866" y="5733256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247130" y="242639"/>
            <a:ext cx="8649219" cy="1015663"/>
          </a:xfrm>
          <a:prstGeom prst="rect">
            <a:avLst/>
          </a:prstGeom>
          <a:solidFill>
            <a:srgbClr val="FFFF99"/>
          </a:solidFill>
        </p:spPr>
        <p:txBody>
          <a:bodyPr wrap="square" anchor="ctr" anchorCtr="0">
            <a:spAutoFit/>
          </a:bodyPr>
          <a:lstStyle/>
          <a:p>
            <a:pPr algn="ctr"/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キューブの</a:t>
            </a:r>
            <a:r>
              <a:rPr lang="ja-JP" altLang="en-US" sz="6000" kern="0" dirty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数はいくつ</a:t>
            </a:r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？</a:t>
            </a:r>
            <a:endParaRPr lang="ja-JP" altLang="en-US" dirty="0"/>
          </a:p>
        </p:txBody>
      </p:sp>
      <p:sp>
        <p:nvSpPr>
          <p:cNvPr id="23" name="直方体 22"/>
          <p:cNvSpPr>
            <a:spLocks noChangeAspect="1"/>
          </p:cNvSpPr>
          <p:nvPr/>
        </p:nvSpPr>
        <p:spPr>
          <a:xfrm>
            <a:off x="2118235" y="4871676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4" name="直方体 23"/>
          <p:cNvSpPr>
            <a:spLocks noChangeAspect="1"/>
          </p:cNvSpPr>
          <p:nvPr/>
        </p:nvSpPr>
        <p:spPr>
          <a:xfrm>
            <a:off x="2782793" y="4862898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直方体 25"/>
          <p:cNvSpPr>
            <a:spLocks noChangeAspect="1"/>
          </p:cNvSpPr>
          <p:nvPr/>
        </p:nvSpPr>
        <p:spPr>
          <a:xfrm>
            <a:off x="2127013" y="4211421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" name="直方体 27"/>
          <p:cNvSpPr>
            <a:spLocks noChangeAspect="1"/>
          </p:cNvSpPr>
          <p:nvPr/>
        </p:nvSpPr>
        <p:spPr>
          <a:xfrm>
            <a:off x="1911817" y="5083748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直方体 28"/>
          <p:cNvSpPr>
            <a:spLocks noChangeAspect="1"/>
          </p:cNvSpPr>
          <p:nvPr/>
        </p:nvSpPr>
        <p:spPr>
          <a:xfrm>
            <a:off x="2562054" y="5080721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2" name="直方体 31"/>
          <p:cNvSpPr>
            <a:spLocks noChangeAspect="1"/>
          </p:cNvSpPr>
          <p:nvPr/>
        </p:nvSpPr>
        <p:spPr>
          <a:xfrm>
            <a:off x="2775173" y="4228337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3" name="直方体 32"/>
          <p:cNvSpPr>
            <a:spLocks noChangeAspect="1"/>
          </p:cNvSpPr>
          <p:nvPr/>
        </p:nvSpPr>
        <p:spPr>
          <a:xfrm>
            <a:off x="3419878" y="4896115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4" name="直方体 33"/>
          <p:cNvSpPr>
            <a:spLocks noChangeAspect="1"/>
          </p:cNvSpPr>
          <p:nvPr/>
        </p:nvSpPr>
        <p:spPr>
          <a:xfrm>
            <a:off x="1687136" y="5309908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6" name="直方体 35"/>
          <p:cNvSpPr>
            <a:spLocks noChangeAspect="1"/>
          </p:cNvSpPr>
          <p:nvPr/>
        </p:nvSpPr>
        <p:spPr>
          <a:xfrm>
            <a:off x="2116345" y="3574659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0" name="直方体 39"/>
          <p:cNvSpPr>
            <a:spLocks noChangeAspect="1"/>
          </p:cNvSpPr>
          <p:nvPr/>
        </p:nvSpPr>
        <p:spPr>
          <a:xfrm>
            <a:off x="1904656" y="4440187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1" name="直方体 40"/>
          <p:cNvSpPr>
            <a:spLocks noChangeAspect="1"/>
          </p:cNvSpPr>
          <p:nvPr/>
        </p:nvSpPr>
        <p:spPr>
          <a:xfrm>
            <a:off x="3213710" y="5099863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2" name="直方体 41"/>
          <p:cNvSpPr>
            <a:spLocks noChangeAspect="1"/>
          </p:cNvSpPr>
          <p:nvPr/>
        </p:nvSpPr>
        <p:spPr>
          <a:xfrm>
            <a:off x="1689560" y="4656149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3" name="直方体 42"/>
          <p:cNvSpPr>
            <a:spLocks noChangeAspect="1"/>
          </p:cNvSpPr>
          <p:nvPr/>
        </p:nvSpPr>
        <p:spPr>
          <a:xfrm>
            <a:off x="2343725" y="5312041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5" name="直方体 44"/>
          <p:cNvSpPr>
            <a:spLocks noChangeAspect="1"/>
          </p:cNvSpPr>
          <p:nvPr/>
        </p:nvSpPr>
        <p:spPr>
          <a:xfrm>
            <a:off x="2555041" y="4447775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6" name="直方体 45"/>
          <p:cNvSpPr>
            <a:spLocks noChangeAspect="1"/>
          </p:cNvSpPr>
          <p:nvPr/>
        </p:nvSpPr>
        <p:spPr>
          <a:xfrm>
            <a:off x="2344533" y="4656755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7" name="直方体 46"/>
          <p:cNvSpPr>
            <a:spLocks noChangeAspect="1"/>
          </p:cNvSpPr>
          <p:nvPr/>
        </p:nvSpPr>
        <p:spPr>
          <a:xfrm>
            <a:off x="2775173" y="3575817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8" name="直方体 47"/>
          <p:cNvSpPr>
            <a:spLocks noChangeAspect="1"/>
          </p:cNvSpPr>
          <p:nvPr/>
        </p:nvSpPr>
        <p:spPr>
          <a:xfrm>
            <a:off x="3426381" y="4237921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直方体 48"/>
          <p:cNvSpPr>
            <a:spLocks noChangeAspect="1"/>
          </p:cNvSpPr>
          <p:nvPr/>
        </p:nvSpPr>
        <p:spPr>
          <a:xfrm>
            <a:off x="3213419" y="4444433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1" name="直方体 50"/>
          <p:cNvSpPr>
            <a:spLocks noChangeAspect="1"/>
          </p:cNvSpPr>
          <p:nvPr/>
        </p:nvSpPr>
        <p:spPr>
          <a:xfrm>
            <a:off x="3421288" y="3582887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2" name="直方体 51"/>
          <p:cNvSpPr>
            <a:spLocks noChangeAspect="1"/>
          </p:cNvSpPr>
          <p:nvPr/>
        </p:nvSpPr>
        <p:spPr>
          <a:xfrm>
            <a:off x="1907704" y="3789040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3" name="直方体 52"/>
          <p:cNvSpPr>
            <a:spLocks noChangeAspect="1"/>
          </p:cNvSpPr>
          <p:nvPr/>
        </p:nvSpPr>
        <p:spPr>
          <a:xfrm>
            <a:off x="2558244" y="3790022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5" name="直方体 54"/>
          <p:cNvSpPr>
            <a:spLocks noChangeAspect="1"/>
          </p:cNvSpPr>
          <p:nvPr/>
        </p:nvSpPr>
        <p:spPr>
          <a:xfrm>
            <a:off x="1690262" y="4002121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8" name="直方体 57"/>
          <p:cNvSpPr>
            <a:spLocks noChangeAspect="1"/>
          </p:cNvSpPr>
          <p:nvPr/>
        </p:nvSpPr>
        <p:spPr>
          <a:xfrm>
            <a:off x="2103645" y="2926549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9" name="直方体 58"/>
          <p:cNvSpPr>
            <a:spLocks noChangeAspect="1"/>
          </p:cNvSpPr>
          <p:nvPr/>
        </p:nvSpPr>
        <p:spPr>
          <a:xfrm>
            <a:off x="2762473" y="2927707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1" name="直方体 60"/>
          <p:cNvSpPr>
            <a:spLocks noChangeAspect="1"/>
          </p:cNvSpPr>
          <p:nvPr/>
        </p:nvSpPr>
        <p:spPr>
          <a:xfrm>
            <a:off x="1895004" y="3140930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379361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2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直方体 81"/>
          <p:cNvSpPr>
            <a:spLocks noChangeAspect="1"/>
          </p:cNvSpPr>
          <p:nvPr/>
        </p:nvSpPr>
        <p:spPr>
          <a:xfrm>
            <a:off x="2338287" y="2711452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4" name="直方体 83"/>
          <p:cNvSpPr>
            <a:spLocks noChangeAspect="1"/>
          </p:cNvSpPr>
          <p:nvPr/>
        </p:nvSpPr>
        <p:spPr>
          <a:xfrm>
            <a:off x="2985525" y="4662631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5" name="直方体 84"/>
          <p:cNvSpPr>
            <a:spLocks noChangeAspect="1"/>
          </p:cNvSpPr>
          <p:nvPr/>
        </p:nvSpPr>
        <p:spPr>
          <a:xfrm>
            <a:off x="2987949" y="4008872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6" name="直方体 85"/>
          <p:cNvSpPr>
            <a:spLocks noChangeAspect="1"/>
          </p:cNvSpPr>
          <p:nvPr/>
        </p:nvSpPr>
        <p:spPr>
          <a:xfrm>
            <a:off x="2988651" y="3367544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7" name="直方体 86"/>
          <p:cNvSpPr>
            <a:spLocks noChangeAspect="1"/>
          </p:cNvSpPr>
          <p:nvPr/>
        </p:nvSpPr>
        <p:spPr>
          <a:xfrm>
            <a:off x="2988651" y="2706734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9" name="直方体 78"/>
          <p:cNvSpPr>
            <a:spLocks noChangeAspect="1"/>
          </p:cNvSpPr>
          <p:nvPr/>
        </p:nvSpPr>
        <p:spPr>
          <a:xfrm>
            <a:off x="2335161" y="4667349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0" name="直方体 79"/>
          <p:cNvSpPr>
            <a:spLocks noChangeAspect="1"/>
          </p:cNvSpPr>
          <p:nvPr/>
        </p:nvSpPr>
        <p:spPr>
          <a:xfrm>
            <a:off x="2337585" y="4013590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1" name="直方体 80"/>
          <p:cNvSpPr>
            <a:spLocks noChangeAspect="1"/>
          </p:cNvSpPr>
          <p:nvPr/>
        </p:nvSpPr>
        <p:spPr>
          <a:xfrm>
            <a:off x="2338287" y="3359562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866346" y="5457127"/>
            <a:ext cx="22776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dirty="0" smtClean="0"/>
              <a:t>27</a:t>
            </a:r>
            <a:r>
              <a:rPr kumimoji="1" lang="ja-JP" altLang="en-US" sz="7200" dirty="0" smtClean="0"/>
              <a:t>こ</a:t>
            </a:r>
            <a:endParaRPr kumimoji="1" lang="ja-JP" altLang="en-US" sz="7200" dirty="0"/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6866346" y="1312587"/>
            <a:ext cx="2023192" cy="1517394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503866" y="5733256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247130" y="242639"/>
            <a:ext cx="8649219" cy="1015663"/>
          </a:xfrm>
          <a:prstGeom prst="rect">
            <a:avLst/>
          </a:prstGeom>
          <a:solidFill>
            <a:srgbClr val="FFFF99"/>
          </a:solidFill>
        </p:spPr>
        <p:txBody>
          <a:bodyPr wrap="square" anchor="ctr" anchorCtr="0">
            <a:spAutoFit/>
          </a:bodyPr>
          <a:lstStyle/>
          <a:p>
            <a:pPr algn="ctr"/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キューブの</a:t>
            </a:r>
            <a:r>
              <a:rPr lang="ja-JP" altLang="en-US" sz="6000" kern="0" dirty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数はいくつ</a:t>
            </a:r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？</a:t>
            </a:r>
            <a:endParaRPr lang="ja-JP" altLang="en-US" dirty="0"/>
          </a:p>
        </p:txBody>
      </p:sp>
      <p:sp>
        <p:nvSpPr>
          <p:cNvPr id="26" name="直方体 25"/>
          <p:cNvSpPr>
            <a:spLocks noChangeAspect="1"/>
          </p:cNvSpPr>
          <p:nvPr/>
        </p:nvSpPr>
        <p:spPr>
          <a:xfrm>
            <a:off x="2118235" y="4871676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" name="直方体 27"/>
          <p:cNvSpPr>
            <a:spLocks noChangeAspect="1"/>
          </p:cNvSpPr>
          <p:nvPr/>
        </p:nvSpPr>
        <p:spPr>
          <a:xfrm>
            <a:off x="2782793" y="4862898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直方体 28"/>
          <p:cNvSpPr>
            <a:spLocks noChangeAspect="1"/>
          </p:cNvSpPr>
          <p:nvPr/>
        </p:nvSpPr>
        <p:spPr>
          <a:xfrm>
            <a:off x="2127013" y="4211421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2" name="直方体 31"/>
          <p:cNvSpPr>
            <a:spLocks noChangeAspect="1"/>
          </p:cNvSpPr>
          <p:nvPr/>
        </p:nvSpPr>
        <p:spPr>
          <a:xfrm>
            <a:off x="1911817" y="5083748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4" name="直方体 33"/>
          <p:cNvSpPr>
            <a:spLocks noChangeAspect="1"/>
          </p:cNvSpPr>
          <p:nvPr/>
        </p:nvSpPr>
        <p:spPr>
          <a:xfrm>
            <a:off x="2562054" y="5080721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6" name="直方体 35"/>
          <p:cNvSpPr>
            <a:spLocks noChangeAspect="1"/>
          </p:cNvSpPr>
          <p:nvPr/>
        </p:nvSpPr>
        <p:spPr>
          <a:xfrm>
            <a:off x="2775173" y="4228337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0" name="直方体 39"/>
          <p:cNvSpPr>
            <a:spLocks noChangeAspect="1"/>
          </p:cNvSpPr>
          <p:nvPr/>
        </p:nvSpPr>
        <p:spPr>
          <a:xfrm>
            <a:off x="3626040" y="4665836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1" name="直方体 40"/>
          <p:cNvSpPr>
            <a:spLocks noChangeAspect="1"/>
          </p:cNvSpPr>
          <p:nvPr/>
        </p:nvSpPr>
        <p:spPr>
          <a:xfrm>
            <a:off x="1687136" y="5309908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2" name="直方体 41"/>
          <p:cNvSpPr>
            <a:spLocks noChangeAspect="1"/>
          </p:cNvSpPr>
          <p:nvPr/>
        </p:nvSpPr>
        <p:spPr>
          <a:xfrm>
            <a:off x="2116345" y="3574659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3" name="直方体 42"/>
          <p:cNvSpPr>
            <a:spLocks noChangeAspect="1"/>
          </p:cNvSpPr>
          <p:nvPr/>
        </p:nvSpPr>
        <p:spPr>
          <a:xfrm>
            <a:off x="1904656" y="4440187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4" name="直方体 43"/>
          <p:cNvSpPr>
            <a:spLocks noChangeAspect="1"/>
          </p:cNvSpPr>
          <p:nvPr/>
        </p:nvSpPr>
        <p:spPr>
          <a:xfrm>
            <a:off x="3419872" y="4869584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6" name="直方体 45"/>
          <p:cNvSpPr>
            <a:spLocks noChangeAspect="1"/>
          </p:cNvSpPr>
          <p:nvPr/>
        </p:nvSpPr>
        <p:spPr>
          <a:xfrm>
            <a:off x="2343725" y="5312041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8" name="直方体 47"/>
          <p:cNvSpPr>
            <a:spLocks noChangeAspect="1"/>
          </p:cNvSpPr>
          <p:nvPr/>
        </p:nvSpPr>
        <p:spPr>
          <a:xfrm>
            <a:off x="2555041" y="4447775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直方体 48"/>
          <p:cNvSpPr>
            <a:spLocks noChangeAspect="1"/>
          </p:cNvSpPr>
          <p:nvPr/>
        </p:nvSpPr>
        <p:spPr>
          <a:xfrm>
            <a:off x="2344533" y="4656755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5" name="直方体 54"/>
          <p:cNvSpPr>
            <a:spLocks noChangeAspect="1"/>
          </p:cNvSpPr>
          <p:nvPr/>
        </p:nvSpPr>
        <p:spPr>
          <a:xfrm>
            <a:off x="1907704" y="3789040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6" name="直方体 55"/>
          <p:cNvSpPr>
            <a:spLocks noChangeAspect="1"/>
          </p:cNvSpPr>
          <p:nvPr/>
        </p:nvSpPr>
        <p:spPr>
          <a:xfrm>
            <a:off x="2558244" y="3790022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1" name="直方体 60"/>
          <p:cNvSpPr>
            <a:spLocks noChangeAspect="1"/>
          </p:cNvSpPr>
          <p:nvPr/>
        </p:nvSpPr>
        <p:spPr>
          <a:xfrm>
            <a:off x="2116345" y="2926549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4" name="直方体 63"/>
          <p:cNvSpPr>
            <a:spLocks noChangeAspect="1"/>
          </p:cNvSpPr>
          <p:nvPr/>
        </p:nvSpPr>
        <p:spPr>
          <a:xfrm>
            <a:off x="1907704" y="3140930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5" name="直方体 64"/>
          <p:cNvSpPr>
            <a:spLocks noChangeAspect="1"/>
          </p:cNvSpPr>
          <p:nvPr/>
        </p:nvSpPr>
        <p:spPr>
          <a:xfrm>
            <a:off x="2558244" y="3141912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23705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2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6866346" y="5457127"/>
            <a:ext cx="22479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dirty="0" smtClean="0"/>
              <a:t>25</a:t>
            </a:r>
            <a:r>
              <a:rPr kumimoji="1" lang="ja-JP" altLang="en-US" sz="7200" dirty="0" smtClean="0"/>
              <a:t>こ</a:t>
            </a:r>
            <a:endParaRPr kumimoji="1" lang="ja-JP" altLang="en-US" sz="7200" dirty="0"/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6866346" y="1312587"/>
            <a:ext cx="2023192" cy="1517394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503866" y="5733256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247130" y="242639"/>
            <a:ext cx="8649219" cy="1015663"/>
          </a:xfrm>
          <a:prstGeom prst="rect">
            <a:avLst/>
          </a:prstGeom>
          <a:solidFill>
            <a:srgbClr val="FFFF99"/>
          </a:solidFill>
        </p:spPr>
        <p:txBody>
          <a:bodyPr wrap="square" anchor="ctr" anchorCtr="0">
            <a:spAutoFit/>
          </a:bodyPr>
          <a:lstStyle/>
          <a:p>
            <a:pPr algn="ctr"/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キューブの</a:t>
            </a:r>
            <a:r>
              <a:rPr lang="ja-JP" altLang="en-US" sz="6000" kern="0" dirty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数はいくつ</a:t>
            </a:r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？</a:t>
            </a:r>
            <a:endParaRPr lang="ja-JP" altLang="en-US" dirty="0"/>
          </a:p>
        </p:txBody>
      </p:sp>
      <p:sp>
        <p:nvSpPr>
          <p:cNvPr id="25" name="直方体 24"/>
          <p:cNvSpPr>
            <a:spLocks noChangeAspect="1"/>
          </p:cNvSpPr>
          <p:nvPr/>
        </p:nvSpPr>
        <p:spPr>
          <a:xfrm>
            <a:off x="2118235" y="4871676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直方体 28"/>
          <p:cNvSpPr>
            <a:spLocks noChangeAspect="1"/>
          </p:cNvSpPr>
          <p:nvPr/>
        </p:nvSpPr>
        <p:spPr>
          <a:xfrm>
            <a:off x="2782793" y="4862898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2" name="直方体 31"/>
          <p:cNvSpPr>
            <a:spLocks noChangeAspect="1"/>
          </p:cNvSpPr>
          <p:nvPr/>
        </p:nvSpPr>
        <p:spPr>
          <a:xfrm>
            <a:off x="2127013" y="4211421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3" name="直方体 32"/>
          <p:cNvSpPr>
            <a:spLocks noChangeAspect="1"/>
          </p:cNvSpPr>
          <p:nvPr/>
        </p:nvSpPr>
        <p:spPr>
          <a:xfrm>
            <a:off x="1911817" y="5083748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4" name="直方体 33"/>
          <p:cNvSpPr>
            <a:spLocks noChangeAspect="1"/>
          </p:cNvSpPr>
          <p:nvPr/>
        </p:nvSpPr>
        <p:spPr>
          <a:xfrm>
            <a:off x="2562054" y="5080721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6" name="直方体 35"/>
          <p:cNvSpPr>
            <a:spLocks noChangeAspect="1"/>
          </p:cNvSpPr>
          <p:nvPr/>
        </p:nvSpPr>
        <p:spPr>
          <a:xfrm>
            <a:off x="2775173" y="4228337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7" name="直方体 36"/>
          <p:cNvSpPr>
            <a:spLocks noChangeAspect="1"/>
          </p:cNvSpPr>
          <p:nvPr/>
        </p:nvSpPr>
        <p:spPr>
          <a:xfrm>
            <a:off x="3419878" y="4896115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8" name="直方体 37"/>
          <p:cNvSpPr>
            <a:spLocks noChangeAspect="1"/>
          </p:cNvSpPr>
          <p:nvPr/>
        </p:nvSpPr>
        <p:spPr>
          <a:xfrm>
            <a:off x="1687136" y="5309908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9" name="直方体 38"/>
          <p:cNvSpPr>
            <a:spLocks noChangeAspect="1"/>
          </p:cNvSpPr>
          <p:nvPr/>
        </p:nvSpPr>
        <p:spPr>
          <a:xfrm>
            <a:off x="2116345" y="3574659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1" name="直方体 40"/>
          <p:cNvSpPr>
            <a:spLocks noChangeAspect="1"/>
          </p:cNvSpPr>
          <p:nvPr/>
        </p:nvSpPr>
        <p:spPr>
          <a:xfrm>
            <a:off x="1904656" y="4440187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3" name="直方体 42"/>
          <p:cNvSpPr>
            <a:spLocks noChangeAspect="1"/>
          </p:cNvSpPr>
          <p:nvPr/>
        </p:nvSpPr>
        <p:spPr>
          <a:xfrm>
            <a:off x="3213710" y="5099863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4" name="直方体 43"/>
          <p:cNvSpPr>
            <a:spLocks noChangeAspect="1"/>
          </p:cNvSpPr>
          <p:nvPr/>
        </p:nvSpPr>
        <p:spPr>
          <a:xfrm>
            <a:off x="1689560" y="4656149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6" name="直方体 45"/>
          <p:cNvSpPr>
            <a:spLocks noChangeAspect="1"/>
          </p:cNvSpPr>
          <p:nvPr/>
        </p:nvSpPr>
        <p:spPr>
          <a:xfrm>
            <a:off x="3001484" y="5312548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7" name="直方体 46"/>
          <p:cNvSpPr>
            <a:spLocks noChangeAspect="1"/>
          </p:cNvSpPr>
          <p:nvPr/>
        </p:nvSpPr>
        <p:spPr>
          <a:xfrm>
            <a:off x="2555041" y="4447775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直方体 48"/>
          <p:cNvSpPr>
            <a:spLocks noChangeAspect="1"/>
          </p:cNvSpPr>
          <p:nvPr/>
        </p:nvSpPr>
        <p:spPr>
          <a:xfrm>
            <a:off x="2775173" y="3575817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0" name="直方体 49"/>
          <p:cNvSpPr>
            <a:spLocks noChangeAspect="1"/>
          </p:cNvSpPr>
          <p:nvPr/>
        </p:nvSpPr>
        <p:spPr>
          <a:xfrm>
            <a:off x="3426381" y="4237921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2" name="直方体 51"/>
          <p:cNvSpPr>
            <a:spLocks noChangeAspect="1"/>
          </p:cNvSpPr>
          <p:nvPr/>
        </p:nvSpPr>
        <p:spPr>
          <a:xfrm>
            <a:off x="3000313" y="4656239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3" name="直方体 52"/>
          <p:cNvSpPr>
            <a:spLocks noChangeAspect="1"/>
          </p:cNvSpPr>
          <p:nvPr/>
        </p:nvSpPr>
        <p:spPr>
          <a:xfrm>
            <a:off x="3421288" y="3582887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4" name="直方体 53"/>
          <p:cNvSpPr>
            <a:spLocks noChangeAspect="1"/>
          </p:cNvSpPr>
          <p:nvPr/>
        </p:nvSpPr>
        <p:spPr>
          <a:xfrm>
            <a:off x="1907704" y="3789040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5" name="直方体 54"/>
          <p:cNvSpPr>
            <a:spLocks noChangeAspect="1"/>
          </p:cNvSpPr>
          <p:nvPr/>
        </p:nvSpPr>
        <p:spPr>
          <a:xfrm>
            <a:off x="2570944" y="3790022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7" name="直方体 56"/>
          <p:cNvSpPr>
            <a:spLocks noChangeAspect="1"/>
          </p:cNvSpPr>
          <p:nvPr/>
        </p:nvSpPr>
        <p:spPr>
          <a:xfrm>
            <a:off x="1690262" y="4002121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0" name="直方体 59"/>
          <p:cNvSpPr>
            <a:spLocks noChangeAspect="1"/>
          </p:cNvSpPr>
          <p:nvPr/>
        </p:nvSpPr>
        <p:spPr>
          <a:xfrm>
            <a:off x="2116345" y="2926549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1" name="直方体 60"/>
          <p:cNvSpPr>
            <a:spLocks noChangeAspect="1"/>
          </p:cNvSpPr>
          <p:nvPr/>
        </p:nvSpPr>
        <p:spPr>
          <a:xfrm>
            <a:off x="2775173" y="2927707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3" name="直方体 62"/>
          <p:cNvSpPr>
            <a:spLocks noChangeAspect="1"/>
          </p:cNvSpPr>
          <p:nvPr/>
        </p:nvSpPr>
        <p:spPr>
          <a:xfrm>
            <a:off x="1907704" y="3140930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6" name="直方体 65"/>
          <p:cNvSpPr>
            <a:spLocks noChangeAspect="1"/>
          </p:cNvSpPr>
          <p:nvPr/>
        </p:nvSpPr>
        <p:spPr>
          <a:xfrm>
            <a:off x="1690262" y="3354011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568400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2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6866346" y="5457127"/>
            <a:ext cx="20300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dirty="0" smtClean="0"/>
              <a:t>29</a:t>
            </a:r>
            <a:r>
              <a:rPr kumimoji="1" lang="ja-JP" altLang="en-US" sz="7200" dirty="0" smtClean="0"/>
              <a:t>こ</a:t>
            </a:r>
            <a:endParaRPr kumimoji="1" lang="ja-JP" altLang="en-US" sz="7200" dirty="0"/>
          </a:p>
        </p:txBody>
      </p:sp>
      <p:sp>
        <p:nvSpPr>
          <p:cNvPr id="16" name="額縁 15"/>
          <p:cNvSpPr/>
          <p:nvPr/>
        </p:nvSpPr>
        <p:spPr>
          <a:xfrm>
            <a:off x="5503866" y="5733256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247130" y="242639"/>
            <a:ext cx="8649219" cy="1015663"/>
          </a:xfrm>
          <a:prstGeom prst="rect">
            <a:avLst/>
          </a:prstGeom>
          <a:solidFill>
            <a:srgbClr val="FFFF99"/>
          </a:solidFill>
        </p:spPr>
        <p:txBody>
          <a:bodyPr wrap="square" anchor="ctr" anchorCtr="0">
            <a:spAutoFit/>
          </a:bodyPr>
          <a:lstStyle/>
          <a:p>
            <a:pPr algn="ctr"/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キューブの</a:t>
            </a:r>
            <a:r>
              <a:rPr lang="ja-JP" altLang="en-US" sz="6000" kern="0" dirty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数はいくつ</a:t>
            </a:r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？</a:t>
            </a:r>
            <a:endParaRPr lang="ja-JP" altLang="en-US" dirty="0"/>
          </a:p>
        </p:txBody>
      </p:sp>
      <p:sp>
        <p:nvSpPr>
          <p:cNvPr id="28" name="直方体 27"/>
          <p:cNvSpPr>
            <a:spLocks noChangeAspect="1"/>
          </p:cNvSpPr>
          <p:nvPr/>
        </p:nvSpPr>
        <p:spPr>
          <a:xfrm>
            <a:off x="2118235" y="4871676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直方体 28"/>
          <p:cNvSpPr>
            <a:spLocks noChangeAspect="1"/>
          </p:cNvSpPr>
          <p:nvPr/>
        </p:nvSpPr>
        <p:spPr>
          <a:xfrm>
            <a:off x="2782793" y="4862898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2" name="直方体 31"/>
          <p:cNvSpPr>
            <a:spLocks noChangeAspect="1"/>
          </p:cNvSpPr>
          <p:nvPr/>
        </p:nvSpPr>
        <p:spPr>
          <a:xfrm>
            <a:off x="2127013" y="4211421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3" name="直方体 32"/>
          <p:cNvSpPr>
            <a:spLocks noChangeAspect="1"/>
          </p:cNvSpPr>
          <p:nvPr/>
        </p:nvSpPr>
        <p:spPr>
          <a:xfrm>
            <a:off x="1911817" y="5083748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4" name="直方体 33"/>
          <p:cNvSpPr>
            <a:spLocks noChangeAspect="1"/>
          </p:cNvSpPr>
          <p:nvPr/>
        </p:nvSpPr>
        <p:spPr>
          <a:xfrm>
            <a:off x="2562054" y="5080721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6" name="直方体 35"/>
          <p:cNvSpPr>
            <a:spLocks noChangeAspect="1"/>
          </p:cNvSpPr>
          <p:nvPr/>
        </p:nvSpPr>
        <p:spPr>
          <a:xfrm>
            <a:off x="2775173" y="4228337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7" name="直方体 36"/>
          <p:cNvSpPr>
            <a:spLocks noChangeAspect="1"/>
          </p:cNvSpPr>
          <p:nvPr/>
        </p:nvSpPr>
        <p:spPr>
          <a:xfrm>
            <a:off x="3419878" y="4896115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0" name="直方体 39"/>
          <p:cNvSpPr>
            <a:spLocks noChangeAspect="1"/>
          </p:cNvSpPr>
          <p:nvPr/>
        </p:nvSpPr>
        <p:spPr>
          <a:xfrm>
            <a:off x="1687136" y="5309908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1" name="直方体 40"/>
          <p:cNvSpPr>
            <a:spLocks noChangeAspect="1"/>
          </p:cNvSpPr>
          <p:nvPr/>
        </p:nvSpPr>
        <p:spPr>
          <a:xfrm>
            <a:off x="2116345" y="3574659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2" name="直方体 41"/>
          <p:cNvSpPr>
            <a:spLocks noChangeAspect="1"/>
          </p:cNvSpPr>
          <p:nvPr/>
        </p:nvSpPr>
        <p:spPr>
          <a:xfrm>
            <a:off x="1904656" y="4440187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3" name="直方体 42"/>
          <p:cNvSpPr>
            <a:spLocks noChangeAspect="1"/>
          </p:cNvSpPr>
          <p:nvPr/>
        </p:nvSpPr>
        <p:spPr>
          <a:xfrm>
            <a:off x="3213710" y="5099863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4" name="直方体 43"/>
          <p:cNvSpPr>
            <a:spLocks noChangeAspect="1"/>
          </p:cNvSpPr>
          <p:nvPr/>
        </p:nvSpPr>
        <p:spPr>
          <a:xfrm>
            <a:off x="1689560" y="4656149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5" name="直方体 44"/>
          <p:cNvSpPr>
            <a:spLocks noChangeAspect="1"/>
          </p:cNvSpPr>
          <p:nvPr/>
        </p:nvSpPr>
        <p:spPr>
          <a:xfrm>
            <a:off x="2343725" y="5312041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6" name="直方体 45"/>
          <p:cNvSpPr>
            <a:spLocks noChangeAspect="1"/>
          </p:cNvSpPr>
          <p:nvPr/>
        </p:nvSpPr>
        <p:spPr>
          <a:xfrm>
            <a:off x="3001484" y="5312548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7" name="直方体 46"/>
          <p:cNvSpPr>
            <a:spLocks noChangeAspect="1"/>
          </p:cNvSpPr>
          <p:nvPr/>
        </p:nvSpPr>
        <p:spPr>
          <a:xfrm>
            <a:off x="2555041" y="4447775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8" name="直方体 47"/>
          <p:cNvSpPr>
            <a:spLocks noChangeAspect="1"/>
          </p:cNvSpPr>
          <p:nvPr/>
        </p:nvSpPr>
        <p:spPr>
          <a:xfrm>
            <a:off x="2344533" y="4656755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直方体 48"/>
          <p:cNvSpPr>
            <a:spLocks noChangeAspect="1"/>
          </p:cNvSpPr>
          <p:nvPr/>
        </p:nvSpPr>
        <p:spPr>
          <a:xfrm>
            <a:off x="2775173" y="3575817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0" name="直方体 49"/>
          <p:cNvSpPr>
            <a:spLocks noChangeAspect="1"/>
          </p:cNvSpPr>
          <p:nvPr/>
        </p:nvSpPr>
        <p:spPr>
          <a:xfrm>
            <a:off x="3426381" y="4237921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1" name="直方体 50"/>
          <p:cNvSpPr>
            <a:spLocks noChangeAspect="1"/>
          </p:cNvSpPr>
          <p:nvPr/>
        </p:nvSpPr>
        <p:spPr>
          <a:xfrm>
            <a:off x="3213419" y="4444433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4" name="直方体 53"/>
          <p:cNvSpPr>
            <a:spLocks noChangeAspect="1"/>
          </p:cNvSpPr>
          <p:nvPr/>
        </p:nvSpPr>
        <p:spPr>
          <a:xfrm>
            <a:off x="1907704" y="3789040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5" name="直方体 54"/>
          <p:cNvSpPr>
            <a:spLocks noChangeAspect="1"/>
          </p:cNvSpPr>
          <p:nvPr/>
        </p:nvSpPr>
        <p:spPr>
          <a:xfrm>
            <a:off x="2570944" y="3790022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6" name="直方体 55"/>
          <p:cNvSpPr>
            <a:spLocks noChangeAspect="1"/>
          </p:cNvSpPr>
          <p:nvPr/>
        </p:nvSpPr>
        <p:spPr>
          <a:xfrm>
            <a:off x="3213816" y="3788548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7" name="直方体 56"/>
          <p:cNvSpPr>
            <a:spLocks noChangeAspect="1"/>
          </p:cNvSpPr>
          <p:nvPr/>
        </p:nvSpPr>
        <p:spPr>
          <a:xfrm>
            <a:off x="1690262" y="4002121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0" name="直方体 59"/>
          <p:cNvSpPr>
            <a:spLocks noChangeAspect="1"/>
          </p:cNvSpPr>
          <p:nvPr/>
        </p:nvSpPr>
        <p:spPr>
          <a:xfrm>
            <a:off x="2116345" y="2926549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1" name="直方体 60"/>
          <p:cNvSpPr>
            <a:spLocks noChangeAspect="1"/>
          </p:cNvSpPr>
          <p:nvPr/>
        </p:nvSpPr>
        <p:spPr>
          <a:xfrm>
            <a:off x="2775173" y="2927707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3" name="直方体 62"/>
          <p:cNvSpPr>
            <a:spLocks noChangeAspect="1"/>
          </p:cNvSpPr>
          <p:nvPr/>
        </p:nvSpPr>
        <p:spPr>
          <a:xfrm>
            <a:off x="1907704" y="3140930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4" name="直方体 63"/>
          <p:cNvSpPr>
            <a:spLocks noChangeAspect="1"/>
          </p:cNvSpPr>
          <p:nvPr/>
        </p:nvSpPr>
        <p:spPr>
          <a:xfrm>
            <a:off x="2570944" y="3141912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9" name="直方体 68"/>
          <p:cNvSpPr>
            <a:spLocks noChangeAspect="1"/>
          </p:cNvSpPr>
          <p:nvPr/>
        </p:nvSpPr>
        <p:spPr>
          <a:xfrm>
            <a:off x="2112702" y="2276978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8" name="直方体 77"/>
          <p:cNvSpPr>
            <a:spLocks noChangeAspect="1"/>
          </p:cNvSpPr>
          <p:nvPr/>
        </p:nvSpPr>
        <p:spPr>
          <a:xfrm>
            <a:off x="3873115" y="5105762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30秒タイマー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6935868" y="1372729"/>
            <a:ext cx="1920000" cy="144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2209619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2" fill="hold" display="0">
                  <p:stCondLst>
                    <p:cond delay="indefinite"/>
                  </p:stCondLst>
                </p:cTn>
                <p:tgtEl>
                  <p:spTgt spid="79"/>
                </p:tgtEl>
              </p:cMediaNode>
            </p:video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6928162" y="5457127"/>
            <a:ext cx="22158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dirty="0" smtClean="0"/>
              <a:t>24</a:t>
            </a:r>
            <a:r>
              <a:rPr kumimoji="1" lang="ja-JP" altLang="en-US" sz="7200" dirty="0" smtClean="0"/>
              <a:t>こ</a:t>
            </a:r>
            <a:endParaRPr kumimoji="1" lang="ja-JP" altLang="en-US" sz="7200" dirty="0"/>
          </a:p>
        </p:txBody>
      </p:sp>
      <p:sp>
        <p:nvSpPr>
          <p:cNvPr id="16" name="額縁 15"/>
          <p:cNvSpPr/>
          <p:nvPr/>
        </p:nvSpPr>
        <p:spPr>
          <a:xfrm>
            <a:off x="5503866" y="5733256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247130" y="242639"/>
            <a:ext cx="8649219" cy="1015663"/>
          </a:xfrm>
          <a:prstGeom prst="rect">
            <a:avLst/>
          </a:prstGeom>
          <a:solidFill>
            <a:srgbClr val="FFFF99"/>
          </a:solidFill>
        </p:spPr>
        <p:txBody>
          <a:bodyPr wrap="square" anchor="ctr" anchorCtr="0">
            <a:spAutoFit/>
          </a:bodyPr>
          <a:lstStyle/>
          <a:p>
            <a:pPr algn="ctr"/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キューブの</a:t>
            </a:r>
            <a:r>
              <a:rPr lang="ja-JP" altLang="en-US" sz="6000" kern="0" dirty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数はいくつ</a:t>
            </a:r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？</a:t>
            </a:r>
            <a:endParaRPr lang="ja-JP" altLang="en-US" dirty="0"/>
          </a:p>
        </p:txBody>
      </p:sp>
      <p:sp>
        <p:nvSpPr>
          <p:cNvPr id="23" name="直方体 22"/>
          <p:cNvSpPr>
            <a:spLocks noChangeAspect="1"/>
          </p:cNvSpPr>
          <p:nvPr/>
        </p:nvSpPr>
        <p:spPr>
          <a:xfrm>
            <a:off x="2118235" y="4871676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4" name="直方体 23"/>
          <p:cNvSpPr>
            <a:spLocks noChangeAspect="1"/>
          </p:cNvSpPr>
          <p:nvPr/>
        </p:nvSpPr>
        <p:spPr>
          <a:xfrm>
            <a:off x="2782793" y="4862898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" name="直方体 27"/>
          <p:cNvSpPr>
            <a:spLocks noChangeAspect="1"/>
          </p:cNvSpPr>
          <p:nvPr/>
        </p:nvSpPr>
        <p:spPr>
          <a:xfrm>
            <a:off x="2127013" y="4211421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直方体 28"/>
          <p:cNvSpPr>
            <a:spLocks noChangeAspect="1"/>
          </p:cNvSpPr>
          <p:nvPr/>
        </p:nvSpPr>
        <p:spPr>
          <a:xfrm>
            <a:off x="1911817" y="5083748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1" name="直方体 30"/>
          <p:cNvSpPr>
            <a:spLocks noChangeAspect="1"/>
          </p:cNvSpPr>
          <p:nvPr/>
        </p:nvSpPr>
        <p:spPr>
          <a:xfrm>
            <a:off x="2562054" y="5080721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2" name="直方体 31"/>
          <p:cNvSpPr>
            <a:spLocks noChangeAspect="1"/>
          </p:cNvSpPr>
          <p:nvPr/>
        </p:nvSpPr>
        <p:spPr>
          <a:xfrm>
            <a:off x="2775173" y="4228337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3" name="直方体 32"/>
          <p:cNvSpPr>
            <a:spLocks noChangeAspect="1"/>
          </p:cNvSpPr>
          <p:nvPr/>
        </p:nvSpPr>
        <p:spPr>
          <a:xfrm>
            <a:off x="3419878" y="4896115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4" name="直方体 33"/>
          <p:cNvSpPr>
            <a:spLocks noChangeAspect="1"/>
          </p:cNvSpPr>
          <p:nvPr/>
        </p:nvSpPr>
        <p:spPr>
          <a:xfrm>
            <a:off x="1699836" y="5309908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5" name="直方体 34"/>
          <p:cNvSpPr>
            <a:spLocks noChangeAspect="1"/>
          </p:cNvSpPr>
          <p:nvPr/>
        </p:nvSpPr>
        <p:spPr>
          <a:xfrm>
            <a:off x="2116345" y="3574659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6" name="直方体 35"/>
          <p:cNvSpPr>
            <a:spLocks noChangeAspect="1"/>
          </p:cNvSpPr>
          <p:nvPr/>
        </p:nvSpPr>
        <p:spPr>
          <a:xfrm>
            <a:off x="1904656" y="4440187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7" name="直方体 36"/>
          <p:cNvSpPr>
            <a:spLocks noChangeAspect="1"/>
          </p:cNvSpPr>
          <p:nvPr/>
        </p:nvSpPr>
        <p:spPr>
          <a:xfrm>
            <a:off x="3213710" y="5099863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9" name="直方体 38"/>
          <p:cNvSpPr>
            <a:spLocks noChangeAspect="1"/>
          </p:cNvSpPr>
          <p:nvPr/>
        </p:nvSpPr>
        <p:spPr>
          <a:xfrm>
            <a:off x="2343725" y="5312041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0" name="直方体 39"/>
          <p:cNvSpPr>
            <a:spLocks noChangeAspect="1"/>
          </p:cNvSpPr>
          <p:nvPr/>
        </p:nvSpPr>
        <p:spPr>
          <a:xfrm>
            <a:off x="3001484" y="5312548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1" name="直方体 40"/>
          <p:cNvSpPr>
            <a:spLocks noChangeAspect="1"/>
          </p:cNvSpPr>
          <p:nvPr/>
        </p:nvSpPr>
        <p:spPr>
          <a:xfrm>
            <a:off x="2555041" y="4447775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2" name="直方体 41"/>
          <p:cNvSpPr>
            <a:spLocks noChangeAspect="1"/>
          </p:cNvSpPr>
          <p:nvPr/>
        </p:nvSpPr>
        <p:spPr>
          <a:xfrm>
            <a:off x="2344533" y="4656755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3" name="直方体 42"/>
          <p:cNvSpPr>
            <a:spLocks noChangeAspect="1"/>
          </p:cNvSpPr>
          <p:nvPr/>
        </p:nvSpPr>
        <p:spPr>
          <a:xfrm>
            <a:off x="2775173" y="3575817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4" name="直方体 43"/>
          <p:cNvSpPr>
            <a:spLocks noChangeAspect="1"/>
          </p:cNvSpPr>
          <p:nvPr/>
        </p:nvSpPr>
        <p:spPr>
          <a:xfrm>
            <a:off x="3426381" y="4237921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5" name="直方体 44"/>
          <p:cNvSpPr>
            <a:spLocks noChangeAspect="1"/>
          </p:cNvSpPr>
          <p:nvPr/>
        </p:nvSpPr>
        <p:spPr>
          <a:xfrm>
            <a:off x="3213419" y="4444433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7" name="直方体 46"/>
          <p:cNvSpPr>
            <a:spLocks noChangeAspect="1"/>
          </p:cNvSpPr>
          <p:nvPr/>
        </p:nvSpPr>
        <p:spPr>
          <a:xfrm>
            <a:off x="3421288" y="3570187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直方体 48"/>
          <p:cNvSpPr>
            <a:spLocks noChangeAspect="1"/>
          </p:cNvSpPr>
          <p:nvPr/>
        </p:nvSpPr>
        <p:spPr>
          <a:xfrm>
            <a:off x="2558244" y="3790022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8" name="直方体 57"/>
          <p:cNvSpPr>
            <a:spLocks noChangeAspect="1"/>
          </p:cNvSpPr>
          <p:nvPr/>
        </p:nvSpPr>
        <p:spPr>
          <a:xfrm>
            <a:off x="2558244" y="3129212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7" name="直方体 76"/>
          <p:cNvSpPr>
            <a:spLocks noChangeAspect="1"/>
          </p:cNvSpPr>
          <p:nvPr/>
        </p:nvSpPr>
        <p:spPr>
          <a:xfrm>
            <a:off x="4081334" y="4873050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0" name="直方体 79"/>
          <p:cNvSpPr>
            <a:spLocks noChangeAspect="1"/>
          </p:cNvSpPr>
          <p:nvPr/>
        </p:nvSpPr>
        <p:spPr>
          <a:xfrm>
            <a:off x="4082272" y="4219758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6" name="直方体 85"/>
          <p:cNvSpPr>
            <a:spLocks noChangeAspect="1"/>
          </p:cNvSpPr>
          <p:nvPr/>
        </p:nvSpPr>
        <p:spPr>
          <a:xfrm>
            <a:off x="3662924" y="5313908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87" name="30秒タイマー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6935868" y="1372729"/>
            <a:ext cx="1920000" cy="144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0740556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8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2" fill="hold" display="0">
                  <p:stCondLst>
                    <p:cond delay="indefinite"/>
                  </p:stCondLst>
                </p:cTn>
                <p:tgtEl>
                  <p:spTgt spid="87"/>
                </p:tgtEl>
              </p:cMediaNode>
            </p:video>
          </p:childTnLst>
        </p:cTn>
      </p:par>
    </p:tnLst>
    <p:bldLst>
      <p:bldP spid="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2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2.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2.7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2.6"/>
</p:tagLst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1244</TotalTime>
  <Words>115</Words>
  <Application>Microsoft Office PowerPoint</Application>
  <PresentationFormat>画面に合わせる (4:3)</PresentationFormat>
  <Paragraphs>45</Paragraphs>
  <Slides>11</Slides>
  <Notes>11</Notes>
  <HiddenSlides>0</HiddenSlides>
  <MMClips>10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7" baseType="lpstr">
      <vt:lpstr>Calibri</vt:lpstr>
      <vt:lpstr>ＭＳ Ｐゴシック</vt:lpstr>
      <vt:lpstr>HG丸ｺﾞｼｯｸM-PRO</vt:lpstr>
      <vt:lpstr>AR P丸ゴシック体E</vt:lpstr>
      <vt:lpstr>Arial</vt:lpstr>
      <vt:lpstr>フラッシュ１</vt:lpstr>
      <vt:lpstr>脳トレ キューブの数はいくつ？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打ち消しの言葉</dc:title>
  <dc:creator>小泉 浩</dc:creator>
  <cp:lastModifiedBy>小泉 浩</cp:lastModifiedBy>
  <cp:revision>41</cp:revision>
  <dcterms:created xsi:type="dcterms:W3CDTF">2015-06-25T04:58:05Z</dcterms:created>
  <dcterms:modified xsi:type="dcterms:W3CDTF">2020-06-25T09:22:02Z</dcterms:modified>
</cp:coreProperties>
</file>