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notesMasterIdLst>
    <p:notesMasterId r:id="rId10"/>
  </p:notesMasterIdLst>
  <p:sldIdLst>
    <p:sldId id="288" r:id="rId2"/>
    <p:sldId id="290" r:id="rId3"/>
    <p:sldId id="291" r:id="rId4"/>
    <p:sldId id="292" r:id="rId5"/>
    <p:sldId id="293" r:id="rId6"/>
    <p:sldId id="296" r:id="rId7"/>
    <p:sldId id="294" r:id="rId8"/>
    <p:sldId id="295" r:id="rId9"/>
  </p:sldIdLst>
  <p:sldSz cx="9144000" cy="6858000" type="screen4x3"/>
  <p:notesSz cx="6858000" cy="9144000"/>
  <p:embeddedFontLst>
    <p:embeddedFont>
      <p:font typeface="AR P教科書体M" panose="03000600000000000000" pitchFamily="66" charset="-128"/>
      <p:regular r:id="rId11"/>
    </p:embeddedFont>
    <p:embeddedFont>
      <p:font typeface="AR顏眞楷書体H" panose="03000909000000000000" pitchFamily="65" charset="-128"/>
      <p:regular r:id="rId12"/>
    </p:embeddedFont>
    <p:embeddedFont>
      <p:font typeface="HGP行書体" panose="03000600000000000000" pitchFamily="66" charset="-128"/>
      <p:regular r:id="rId13"/>
    </p:embeddedFont>
    <p:embeddedFont>
      <p:font typeface="Calibri" panose="020F0502020204030204" pitchFamily="34" charset="0"/>
      <p:regular r:id="rId14"/>
      <p:bold r:id="rId15"/>
      <p:italic r:id="rId16"/>
      <p:boldItalic r:id="rId17"/>
    </p:embeddedFont>
    <p:embeddedFont>
      <p:font typeface="AR P丸ゴシック体E" panose="020F0900000000000000" pitchFamily="50" charset="-128"/>
      <p:regular r:id="rId18"/>
    </p:embeddedFont>
    <p:embeddedFont>
      <p:font typeface="HG丸ｺﾞｼｯｸM-PRO" panose="020F0600000000000000" pitchFamily="50" charset="-128"/>
      <p:regular r:id="rId19"/>
    </p:embeddedFont>
  </p:embeddedFont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pos="292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575"/>
    <a:srgbClr val="D1C8B7"/>
    <a:srgbClr val="CF9F6F"/>
    <a:srgbClr val="FFFF99"/>
    <a:srgbClr val="FF9900"/>
    <a:srgbClr val="CC6600"/>
    <a:srgbClr val="66FFFF"/>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726" y="78"/>
      </p:cViewPr>
      <p:guideLst>
        <p:guide orient="horz" pos="2069"/>
        <p:guide pos="2925"/>
      </p:guideLst>
    </p:cSldViewPr>
  </p:slideViewPr>
  <p:notesTextViewPr>
    <p:cViewPr>
      <p:scale>
        <a:sx n="100" d="100"/>
        <a:sy n="100" d="100"/>
      </p:scale>
      <p:origin x="0" y="0"/>
    </p:cViewPr>
  </p:notesTextViewPr>
  <p:sorterViewPr>
    <p:cViewPr>
      <p:scale>
        <a:sx n="125" d="100"/>
        <a:sy n="12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23" Type="http://schemas.openxmlformats.org/officeDocument/2006/relationships/tableStyles" Target="tableStyles.xml"/><Relationship Id="rId10" Type="http://schemas.openxmlformats.org/officeDocument/2006/relationships/notesMaster" Target="notesMasters/notesMaster1.xml"/><Relationship Id="rId19" Type="http://schemas.openxmlformats.org/officeDocument/2006/relationships/font" Target="fonts/font9.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F11D78-99EB-45F5-BE76-59F7C1EE38A1}" type="datetimeFigureOut">
              <a:rPr kumimoji="1" lang="ja-JP" altLang="en-US" smtClean="0"/>
              <a:pPr/>
              <a:t>2020/7/29</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38D5A8-10A7-4DCC-953B-A0DFE8C090F8}" type="slidenum">
              <a:rPr kumimoji="1" lang="ja-JP" altLang="en-US" smtClean="0"/>
              <a:pPr/>
              <a:t>‹#›</a:t>
            </a:fld>
            <a:endParaRPr kumimoji="1" lang="ja-JP" altLang="en-US"/>
          </a:p>
        </p:txBody>
      </p:sp>
    </p:spTree>
    <p:extLst>
      <p:ext uri="{BB962C8B-B14F-4D97-AF65-F5344CB8AC3E}">
        <p14:creationId xmlns:p14="http://schemas.microsoft.com/office/powerpoint/2010/main" val="9494189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89091"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r>
              <a:rPr lang="ja-JP" altLang="en-US" dirty="0" smtClean="0">
                <a:ea typeface="HG丸ｺﾞｼｯｸM-PRO" pitchFamily="50" charset="-128"/>
              </a:rPr>
              <a:t>問題を読みましょう。</a:t>
            </a:r>
          </a:p>
        </p:txBody>
      </p:sp>
    </p:spTree>
    <p:extLst>
      <p:ext uri="{BB962C8B-B14F-4D97-AF65-F5344CB8AC3E}">
        <p14:creationId xmlns:p14="http://schemas.microsoft.com/office/powerpoint/2010/main" val="107456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2</a:t>
            </a:fld>
            <a:endParaRPr lang="ja-JP" altLang="en-US"/>
          </a:p>
        </p:txBody>
      </p:sp>
    </p:spTree>
    <p:extLst>
      <p:ext uri="{BB962C8B-B14F-4D97-AF65-F5344CB8AC3E}">
        <p14:creationId xmlns:p14="http://schemas.microsoft.com/office/powerpoint/2010/main" val="1859811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3</a:t>
            </a:fld>
            <a:endParaRPr lang="ja-JP" altLang="en-US"/>
          </a:p>
        </p:txBody>
      </p:sp>
    </p:spTree>
    <p:extLst>
      <p:ext uri="{BB962C8B-B14F-4D97-AF65-F5344CB8AC3E}">
        <p14:creationId xmlns:p14="http://schemas.microsoft.com/office/powerpoint/2010/main" val="19280941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4</a:t>
            </a:fld>
            <a:endParaRPr lang="ja-JP" altLang="en-US"/>
          </a:p>
        </p:txBody>
      </p:sp>
    </p:spTree>
    <p:extLst>
      <p:ext uri="{BB962C8B-B14F-4D97-AF65-F5344CB8AC3E}">
        <p14:creationId xmlns:p14="http://schemas.microsoft.com/office/powerpoint/2010/main" val="21742098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5</a:t>
            </a:fld>
            <a:endParaRPr lang="ja-JP" altLang="en-US"/>
          </a:p>
        </p:txBody>
      </p:sp>
    </p:spTree>
    <p:extLst>
      <p:ext uri="{BB962C8B-B14F-4D97-AF65-F5344CB8AC3E}">
        <p14:creationId xmlns:p14="http://schemas.microsoft.com/office/powerpoint/2010/main" val="28365777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6</a:t>
            </a:fld>
            <a:endParaRPr lang="ja-JP" altLang="en-US"/>
          </a:p>
        </p:txBody>
      </p:sp>
    </p:spTree>
    <p:extLst>
      <p:ext uri="{BB962C8B-B14F-4D97-AF65-F5344CB8AC3E}">
        <p14:creationId xmlns:p14="http://schemas.microsoft.com/office/powerpoint/2010/main" val="10855274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dirty="0"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7</a:t>
            </a:fld>
            <a:endParaRPr lang="ja-JP" altLang="en-US"/>
          </a:p>
        </p:txBody>
      </p:sp>
    </p:spTree>
    <p:extLst>
      <p:ext uri="{BB962C8B-B14F-4D97-AF65-F5344CB8AC3E}">
        <p14:creationId xmlns:p14="http://schemas.microsoft.com/office/powerpoint/2010/main" val="39363940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8</a:t>
            </a:fld>
            <a:endParaRPr lang="ja-JP" altLang="en-US"/>
          </a:p>
        </p:txBody>
      </p:sp>
    </p:spTree>
    <p:extLst>
      <p:ext uri="{BB962C8B-B14F-4D97-AF65-F5344CB8AC3E}">
        <p14:creationId xmlns:p14="http://schemas.microsoft.com/office/powerpoint/2010/main" val="3246958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DAE9A76-35C8-4A70-8067-20351694DD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15423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4A3108E-37EE-40F3-A7E9-6899F63596D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42432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14C405E-A102-49B9-B3A2-80B02F81FE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38381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401B0B-99D3-471D-BBED-1E118E17361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3515556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A4077BF-9493-434C-A213-3E7224163A5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42059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8491BFB-C57D-477A-B859-9DE1900547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16802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F49D2E8A-C900-43AA-BE49-B445B7D41B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64321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D6A0A67-8D7F-4FCB-9834-DDEA8D66E98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475826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F8FED89-17F0-4FF8-996E-FF4865A50D4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7282011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9DE7F0-2060-4D18-807E-4E41A775D23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433852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B9BDCEA-35AD-4F34-8DCA-7B11E83D078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63939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89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389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389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defRPr/>
            </a:pPr>
            <a:fld id="{04C2060B-D9AE-4BD5-AEED-56855F7B1BB8}"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
        <p:nvSpPr>
          <p:cNvPr id="8" name="フレーム 7"/>
          <p:cNvSpPr/>
          <p:nvPr userDrawn="1"/>
        </p:nvSpPr>
        <p:spPr>
          <a:xfrm>
            <a:off x="0" y="0"/>
            <a:ext cx="9144000" cy="6858000"/>
          </a:xfrm>
          <a:prstGeom prst="frame">
            <a:avLst>
              <a:gd name="adj1" fmla="val 3249"/>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ja-JP" altLang="en-US">
              <a:solidFill>
                <a:srgbClr val="000000"/>
              </a:solidFill>
            </a:endParaRPr>
          </a:p>
        </p:txBody>
      </p:sp>
    </p:spTree>
    <p:extLst>
      <p:ext uri="{BB962C8B-B14F-4D97-AF65-F5344CB8AC3E}">
        <p14:creationId xmlns:p14="http://schemas.microsoft.com/office/powerpoint/2010/main" val="10145620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9202" y="794135"/>
            <a:ext cx="8579296" cy="1482737"/>
          </a:xfrm>
          <a:scene3d>
            <a:camera prst="orthographicFront">
              <a:rot lat="0" lon="0" rev="0"/>
            </a:camera>
            <a:lightRig rig="threePt" dir="t"/>
          </a:scene3d>
        </p:spPr>
        <p:txBody>
          <a:bodyPr anchor="t">
            <a:scene3d>
              <a:camera prst="isometricRightUp"/>
              <a:lightRig rig="threePt" dir="t"/>
            </a:scene3d>
          </a:bodyPr>
          <a:lstStyle/>
          <a:p>
            <a:r>
              <a:rPr kumimoji="1" lang="ja-JP" altLang="en-US" sz="9600" b="1" dirty="0" smtClean="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勘者御伽双紙</a:t>
            </a:r>
            <a:endParaRPr kumimoji="1" lang="ja-JP" altLang="en-US" sz="9600" b="1" dirty="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p:txBody>
      </p:sp>
      <p:sp>
        <p:nvSpPr>
          <p:cNvPr id="9" name="タイトル 1"/>
          <p:cNvSpPr txBox="1">
            <a:spLocks/>
          </p:cNvSpPr>
          <p:nvPr/>
        </p:nvSpPr>
        <p:spPr bwMode="auto">
          <a:xfrm>
            <a:off x="282352" y="2416622"/>
            <a:ext cx="8579296" cy="3892697"/>
          </a:xfrm>
          <a:prstGeom prst="rect">
            <a:avLst/>
          </a:prstGeom>
          <a:noFill/>
          <a:ln>
            <a:noFill/>
          </a:ln>
          <a:scene3d>
            <a:camera prst="orthographicFront">
              <a:rot lat="0" lon="0" rev="0"/>
            </a:camera>
            <a:lightRig rig="threePt" dir="t"/>
          </a:scene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cene3d>
              <a:camera prst="isometricRightUp">
                <a:rot lat="2100000" lon="0" rev="0"/>
              </a:camera>
              <a:lightRig rig="threePt" dir="t"/>
            </a:scene3d>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a:lstStyle>
          <a:p>
            <a:r>
              <a:rPr lang="ja-JP" altLang="en-US" sz="6600"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江戸時代の算術</a:t>
            </a:r>
            <a:endParaRPr lang="en-US" altLang="ja-JP" sz="6600"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a:p>
            <a:r>
              <a:rPr lang="ja-JP" altLang="en-US" sz="6600"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和算を学ぼう１４</a:t>
            </a:r>
            <a:endParaRPr lang="en-US" altLang="ja-JP" sz="6600" b="1" kern="0" dirty="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a:p>
            <a:pPr>
              <a:lnSpc>
                <a:spcPct val="150000"/>
              </a:lnSpc>
            </a:pPr>
            <a:r>
              <a:rPr lang="ja-JP" altLang="en-US" sz="6000"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さっさ立て算</a:t>
            </a:r>
            <a:endParaRPr lang="en-US" altLang="ja-JP" sz="6000"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a:p>
            <a:r>
              <a:rPr lang="ja-JP" altLang="en-US" sz="4800" b="1" kern="0" dirty="0" smtClean="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パワポで解説</a:t>
            </a:r>
            <a:endParaRPr lang="ja-JP" altLang="en-US" sz="4800" b="1" kern="0" dirty="0">
              <a:ln w="9525">
                <a:solidFill>
                  <a:schemeClr val="bg1"/>
                </a:solidFill>
                <a:prstDash val="solid"/>
              </a:ln>
              <a:solidFill>
                <a:srgbClr val="0070C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p:txBody>
      </p:sp>
      <p:sp>
        <p:nvSpPr>
          <p:cNvPr id="56" name="フレーム 55"/>
          <p:cNvSpPr/>
          <p:nvPr/>
        </p:nvSpPr>
        <p:spPr>
          <a:xfrm>
            <a:off x="0" y="0"/>
            <a:ext cx="9144000" cy="6858000"/>
          </a:xfrm>
          <a:prstGeom prst="frame">
            <a:avLst>
              <a:gd name="adj1" fmla="val 3249"/>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endParaRPr lang="ja-JP" altLang="en-US">
              <a:solidFill>
                <a:srgbClr val="000000"/>
              </a:solidFill>
            </a:endParaRPr>
          </a:p>
        </p:txBody>
      </p:sp>
      <p:sp>
        <p:nvSpPr>
          <p:cNvPr id="5" name="正方形/長方形 4"/>
          <p:cNvSpPr/>
          <p:nvPr/>
        </p:nvSpPr>
        <p:spPr>
          <a:xfrm>
            <a:off x="1043608" y="501747"/>
            <a:ext cx="7056784" cy="584775"/>
          </a:xfrm>
          <a:prstGeom prst="rect">
            <a:avLst/>
          </a:prstGeom>
        </p:spPr>
        <p:txBody>
          <a:bodyPr wrap="square">
            <a:spAutoFit/>
          </a:bodyPr>
          <a:lstStyle/>
          <a:p>
            <a:pPr algn="dist"/>
            <a:r>
              <a:rPr lang="ja-JP" altLang="en-US" sz="3200" b="1" kern="0" dirty="0" smtClean="0">
                <a:ln w="9525">
                  <a:solidFill>
                    <a:srgbClr val="FFFFFF"/>
                  </a:solidFill>
                  <a:prstDash val="solid"/>
                </a:ln>
                <a:solidFill>
                  <a:srgbClr val="FF0000"/>
                </a:solidFill>
                <a:effectLst>
                  <a:outerShdw blurRad="12700" dist="38100" dir="2700000" algn="tl" rotWithShape="0">
                    <a:srgbClr val="FFFFFF">
                      <a:lumMod val="50000"/>
                    </a:srgbClr>
                  </a:outerShdw>
                </a:effectLst>
                <a:latin typeface="AR P丸ゴシック体E" panose="020F0900000000000000" pitchFamily="50" charset="-128"/>
                <a:ea typeface="AR P丸ゴシック体E" panose="020F0900000000000000" pitchFamily="50" charset="-128"/>
              </a:rPr>
              <a:t>かんじゃおとぎそうし</a:t>
            </a:r>
            <a:endParaRPr lang="ja-JP" altLang="en-US" sz="1400" dirty="0">
              <a:solidFill>
                <a:srgbClr val="FF0000"/>
              </a:solidFill>
            </a:endParaRPr>
          </a:p>
        </p:txBody>
      </p:sp>
      <p:grpSp>
        <p:nvGrpSpPr>
          <p:cNvPr id="8" name="グループ化 7"/>
          <p:cNvGrpSpPr/>
          <p:nvPr/>
        </p:nvGrpSpPr>
        <p:grpSpPr>
          <a:xfrm>
            <a:off x="489610" y="3058497"/>
            <a:ext cx="1107996" cy="1107996"/>
            <a:chOff x="1346827" y="5126498"/>
            <a:chExt cx="1107996" cy="1107996"/>
          </a:xfrm>
        </p:grpSpPr>
        <p:grpSp>
          <p:nvGrpSpPr>
            <p:cNvPr id="10" name="グループ化 9"/>
            <p:cNvGrpSpPr/>
            <p:nvPr/>
          </p:nvGrpSpPr>
          <p:grpSpPr>
            <a:xfrm>
              <a:off x="1346827" y="5126498"/>
              <a:ext cx="1107996" cy="1107996"/>
              <a:chOff x="1346827" y="5126498"/>
              <a:chExt cx="1107996" cy="1107996"/>
            </a:xfrm>
          </p:grpSpPr>
          <p:sp>
            <p:nvSpPr>
              <p:cNvPr id="13" name="円/楕円 12"/>
              <p:cNvSpPr/>
              <p:nvPr/>
            </p:nvSpPr>
            <p:spPr>
              <a:xfrm>
                <a:off x="1346827" y="5126498"/>
                <a:ext cx="1107996" cy="1107996"/>
              </a:xfrm>
              <a:prstGeom prst="ellipse">
                <a:avLst/>
              </a:prstGeom>
              <a:solidFill>
                <a:schemeClr val="bg2">
                  <a:lumMod val="50000"/>
                </a:schemeClr>
              </a:solidFill>
              <a:ln w="101600">
                <a:solidFill>
                  <a:srgbClr val="A79575"/>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4" name="正方形/長方形 13"/>
              <p:cNvSpPr/>
              <p:nvPr/>
            </p:nvSpPr>
            <p:spPr>
              <a:xfrm>
                <a:off x="1756825" y="5536496"/>
                <a:ext cx="288000" cy="288000"/>
              </a:xfrm>
              <a:prstGeom prst="rect">
                <a:avLst/>
              </a:prstGeom>
              <a:solidFill>
                <a:schemeClr val="bg1">
                  <a:lumMod val="50000"/>
                </a:schemeClr>
              </a:solidFill>
              <a:ln w="57150">
                <a:solidFill>
                  <a:srgbClr val="A79575"/>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5" name="正方形/長方形 14"/>
              <p:cNvSpPr/>
              <p:nvPr/>
            </p:nvSpPr>
            <p:spPr>
              <a:xfrm>
                <a:off x="1693076" y="5824496"/>
                <a:ext cx="415498" cy="369332"/>
              </a:xfrm>
              <a:prstGeom prst="rect">
                <a:avLst/>
              </a:prstGeom>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6" name="正方形/長方形 15"/>
              <p:cNvSpPr/>
              <p:nvPr/>
            </p:nvSpPr>
            <p:spPr>
              <a:xfrm>
                <a:off x="1693076" y="5167164"/>
                <a:ext cx="415498" cy="369332"/>
              </a:xfrm>
              <a:prstGeom prst="rect">
                <a:avLst/>
              </a:prstGeom>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1" name="正方形/長方形 10"/>
            <p:cNvSpPr/>
            <p:nvPr/>
          </p:nvSpPr>
          <p:spPr>
            <a:xfrm>
              <a:off x="2014630" y="5495830"/>
              <a:ext cx="415498" cy="369332"/>
            </a:xfrm>
            <a:prstGeom prst="rect">
              <a:avLst/>
            </a:prstGeom>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2" name="正方形/長方形 11"/>
            <p:cNvSpPr/>
            <p:nvPr/>
          </p:nvSpPr>
          <p:spPr>
            <a:xfrm>
              <a:off x="1371522" y="5495830"/>
              <a:ext cx="415498" cy="369332"/>
            </a:xfrm>
            <a:prstGeom prst="rect">
              <a:avLst/>
            </a:prstGeom>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7" name="グループ化 16"/>
          <p:cNvGrpSpPr/>
          <p:nvPr/>
        </p:nvGrpSpPr>
        <p:grpSpPr>
          <a:xfrm>
            <a:off x="458726" y="5398246"/>
            <a:ext cx="1107996" cy="1107996"/>
            <a:chOff x="1346827" y="5126498"/>
            <a:chExt cx="1107996" cy="1107996"/>
          </a:xfrm>
          <a:scene3d>
            <a:camera prst="orthographicFront">
              <a:rot lat="19200000" lon="3000000" rev="18000000"/>
            </a:camera>
            <a:lightRig rig="threePt" dir="t"/>
          </a:scene3d>
        </p:grpSpPr>
        <p:grpSp>
          <p:nvGrpSpPr>
            <p:cNvPr id="18" name="グループ化 17"/>
            <p:cNvGrpSpPr/>
            <p:nvPr/>
          </p:nvGrpSpPr>
          <p:grpSpPr>
            <a:xfrm>
              <a:off x="1346827" y="5126498"/>
              <a:ext cx="1107996" cy="1107996"/>
              <a:chOff x="1346827" y="5126498"/>
              <a:chExt cx="1107996" cy="1107996"/>
            </a:xfrm>
          </p:grpSpPr>
          <p:sp>
            <p:nvSpPr>
              <p:cNvPr id="21" name="円/楕円 2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2" name="正方形/長方形 2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3" name="正方形/長方形 2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4" name="正方形/長方形 2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9" name="正方形/長方形 1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0" name="正方形/長方形 1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5" name="グループ化 24"/>
          <p:cNvGrpSpPr/>
          <p:nvPr/>
        </p:nvGrpSpPr>
        <p:grpSpPr>
          <a:xfrm>
            <a:off x="1185849" y="5365198"/>
            <a:ext cx="1107996" cy="1107996"/>
            <a:chOff x="1346827" y="5126498"/>
            <a:chExt cx="1107996" cy="1107996"/>
          </a:xfrm>
          <a:scene3d>
            <a:camera prst="orthographicFront">
              <a:rot lat="19200000" lon="3000000" rev="18000000"/>
            </a:camera>
            <a:lightRig rig="threePt" dir="t"/>
          </a:scene3d>
        </p:grpSpPr>
        <p:grpSp>
          <p:nvGrpSpPr>
            <p:cNvPr id="26" name="グループ化 25"/>
            <p:cNvGrpSpPr/>
            <p:nvPr/>
          </p:nvGrpSpPr>
          <p:grpSpPr>
            <a:xfrm>
              <a:off x="1346827" y="5126498"/>
              <a:ext cx="1107996" cy="1107996"/>
              <a:chOff x="1346827" y="5126498"/>
              <a:chExt cx="1107996" cy="1107996"/>
            </a:xfrm>
          </p:grpSpPr>
          <p:sp>
            <p:nvSpPr>
              <p:cNvPr id="29" name="円/楕円 2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0" name="正方形/長方形 2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1" name="正方形/長方形 3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2" name="正方形/長方形 3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7" name="正方形/長方形 2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8" name="正方形/長方形 2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3" name="グループ化 32"/>
          <p:cNvGrpSpPr/>
          <p:nvPr/>
        </p:nvGrpSpPr>
        <p:grpSpPr>
          <a:xfrm>
            <a:off x="768804" y="5045066"/>
            <a:ext cx="1107996" cy="1107996"/>
            <a:chOff x="1346827" y="5126498"/>
            <a:chExt cx="1107996" cy="1107996"/>
          </a:xfrm>
          <a:scene3d>
            <a:camera prst="orthographicFront">
              <a:rot lat="19200000" lon="3000000" rev="18000000"/>
            </a:camera>
            <a:lightRig rig="threePt" dir="t"/>
          </a:scene3d>
        </p:grpSpPr>
        <p:grpSp>
          <p:nvGrpSpPr>
            <p:cNvPr id="34" name="グループ化 33"/>
            <p:cNvGrpSpPr/>
            <p:nvPr/>
          </p:nvGrpSpPr>
          <p:grpSpPr>
            <a:xfrm>
              <a:off x="1346827" y="5126498"/>
              <a:ext cx="1107996" cy="1107996"/>
              <a:chOff x="1346827" y="5126498"/>
              <a:chExt cx="1107996" cy="1107996"/>
            </a:xfrm>
          </p:grpSpPr>
          <p:sp>
            <p:nvSpPr>
              <p:cNvPr id="37" name="円/楕円 3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8" name="正方形/長方形 3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9" name="正方形/長方形 3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0" name="正方形/長方形 3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5" name="正方形/長方形 3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6" name="正方形/長方形 3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1" name="グループ化 40"/>
          <p:cNvGrpSpPr/>
          <p:nvPr/>
        </p:nvGrpSpPr>
        <p:grpSpPr>
          <a:xfrm>
            <a:off x="6574158" y="5380037"/>
            <a:ext cx="1107996" cy="1107996"/>
            <a:chOff x="1346827" y="5126498"/>
            <a:chExt cx="1107996" cy="1107996"/>
          </a:xfrm>
          <a:scene3d>
            <a:camera prst="orthographicFront">
              <a:rot lat="19200000" lon="3000000" rev="18000000"/>
            </a:camera>
            <a:lightRig rig="threePt" dir="t"/>
          </a:scene3d>
        </p:grpSpPr>
        <p:grpSp>
          <p:nvGrpSpPr>
            <p:cNvPr id="42" name="グループ化 41"/>
            <p:cNvGrpSpPr/>
            <p:nvPr/>
          </p:nvGrpSpPr>
          <p:grpSpPr>
            <a:xfrm>
              <a:off x="1346827" y="5126498"/>
              <a:ext cx="1107996" cy="1107996"/>
              <a:chOff x="1346827" y="5126498"/>
              <a:chExt cx="1107996" cy="1107996"/>
            </a:xfrm>
          </p:grpSpPr>
          <p:sp>
            <p:nvSpPr>
              <p:cNvPr id="45" name="円/楕円 4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6" name="正方形/長方形 4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7" name="正方形/長方形 4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8" name="正方形/長方形 4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3" name="正方形/長方形 4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4" name="正方形/長方形 4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9" name="グループ化 48"/>
          <p:cNvGrpSpPr/>
          <p:nvPr/>
        </p:nvGrpSpPr>
        <p:grpSpPr>
          <a:xfrm>
            <a:off x="7803309" y="5357721"/>
            <a:ext cx="1107996" cy="1107996"/>
            <a:chOff x="1346827" y="5126498"/>
            <a:chExt cx="1107996" cy="1107996"/>
          </a:xfrm>
          <a:scene3d>
            <a:camera prst="orthographicFront">
              <a:rot lat="19200000" lon="3000000" rev="18000000"/>
            </a:camera>
            <a:lightRig rig="threePt" dir="t"/>
          </a:scene3d>
        </p:grpSpPr>
        <p:grpSp>
          <p:nvGrpSpPr>
            <p:cNvPr id="50" name="グループ化 49"/>
            <p:cNvGrpSpPr/>
            <p:nvPr/>
          </p:nvGrpSpPr>
          <p:grpSpPr>
            <a:xfrm>
              <a:off x="1346827" y="5126498"/>
              <a:ext cx="1107996" cy="1107996"/>
              <a:chOff x="1346827" y="5126498"/>
              <a:chExt cx="1107996" cy="1107996"/>
            </a:xfrm>
          </p:grpSpPr>
          <p:sp>
            <p:nvSpPr>
              <p:cNvPr id="53" name="円/楕円 5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4" name="正方形/長方形 5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5" name="正方形/長方形 5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7" name="正方形/長方形 56"/>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1" name="正方形/長方形 5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2" name="正方形/長方形 5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8" name="グループ化 57"/>
          <p:cNvGrpSpPr/>
          <p:nvPr/>
        </p:nvGrpSpPr>
        <p:grpSpPr>
          <a:xfrm>
            <a:off x="6754632" y="5083839"/>
            <a:ext cx="1107996" cy="1107996"/>
            <a:chOff x="1346827" y="5126498"/>
            <a:chExt cx="1107996" cy="1107996"/>
          </a:xfrm>
          <a:scene3d>
            <a:camera prst="orthographicFront">
              <a:rot lat="19200000" lon="3000000" rev="18000000"/>
            </a:camera>
            <a:lightRig rig="threePt" dir="t"/>
          </a:scene3d>
        </p:grpSpPr>
        <p:grpSp>
          <p:nvGrpSpPr>
            <p:cNvPr id="59" name="グループ化 58"/>
            <p:cNvGrpSpPr/>
            <p:nvPr/>
          </p:nvGrpSpPr>
          <p:grpSpPr>
            <a:xfrm>
              <a:off x="1346827" y="5126498"/>
              <a:ext cx="1107996" cy="1107996"/>
              <a:chOff x="1346827" y="5126498"/>
              <a:chExt cx="1107996" cy="1107996"/>
            </a:xfrm>
          </p:grpSpPr>
          <p:sp>
            <p:nvSpPr>
              <p:cNvPr id="62" name="円/楕円 61"/>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63" name="正方形/長方形 62"/>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64" name="正方形/長方形 63"/>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65" name="正方形/長方形 64"/>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60" name="正方形/長方形 59"/>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61" name="正方形/長方形 60"/>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66" name="グループ化 65"/>
          <p:cNvGrpSpPr/>
          <p:nvPr/>
        </p:nvGrpSpPr>
        <p:grpSpPr>
          <a:xfrm>
            <a:off x="7609343" y="5023822"/>
            <a:ext cx="1107996" cy="1107996"/>
            <a:chOff x="1346827" y="5126498"/>
            <a:chExt cx="1107996" cy="1107996"/>
          </a:xfrm>
          <a:scene3d>
            <a:camera prst="orthographicFront">
              <a:rot lat="19200000" lon="3000000" rev="18000000"/>
            </a:camera>
            <a:lightRig rig="threePt" dir="t"/>
          </a:scene3d>
        </p:grpSpPr>
        <p:grpSp>
          <p:nvGrpSpPr>
            <p:cNvPr id="67" name="グループ化 66"/>
            <p:cNvGrpSpPr/>
            <p:nvPr/>
          </p:nvGrpSpPr>
          <p:grpSpPr>
            <a:xfrm>
              <a:off x="1346827" y="5126498"/>
              <a:ext cx="1107996" cy="1107996"/>
              <a:chOff x="1346827" y="5126498"/>
              <a:chExt cx="1107996" cy="1107996"/>
            </a:xfrm>
          </p:grpSpPr>
          <p:sp>
            <p:nvSpPr>
              <p:cNvPr id="70" name="円/楕円 69"/>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71" name="正方形/長方形 70"/>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72" name="正方形/長方形 71"/>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73" name="正方形/長方形 72"/>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68" name="正方形/長方形 67"/>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69" name="正方形/長方形 68"/>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74" name="グループ化 73"/>
          <p:cNvGrpSpPr/>
          <p:nvPr/>
        </p:nvGrpSpPr>
        <p:grpSpPr>
          <a:xfrm>
            <a:off x="6959061" y="4805706"/>
            <a:ext cx="1107996" cy="1107996"/>
            <a:chOff x="1346827" y="5126498"/>
            <a:chExt cx="1107996" cy="1107996"/>
          </a:xfrm>
          <a:scene3d>
            <a:camera prst="orthographicFront">
              <a:rot lat="19200000" lon="3000000" rev="18000000"/>
            </a:camera>
            <a:lightRig rig="threePt" dir="t"/>
          </a:scene3d>
        </p:grpSpPr>
        <p:grpSp>
          <p:nvGrpSpPr>
            <p:cNvPr id="75" name="グループ化 74"/>
            <p:cNvGrpSpPr/>
            <p:nvPr/>
          </p:nvGrpSpPr>
          <p:grpSpPr>
            <a:xfrm>
              <a:off x="1346827" y="5126498"/>
              <a:ext cx="1107996" cy="1107996"/>
              <a:chOff x="1346827" y="5126498"/>
              <a:chExt cx="1107996" cy="1107996"/>
            </a:xfrm>
          </p:grpSpPr>
          <p:sp>
            <p:nvSpPr>
              <p:cNvPr id="78" name="円/楕円 77"/>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79" name="正方形/長方形 78"/>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80" name="正方形/長方形 79"/>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81" name="正方形/長方形 80"/>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76" name="正方形/長方形 75"/>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77" name="正方形/長方形 76"/>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82" name="グループ化 81"/>
          <p:cNvGrpSpPr/>
          <p:nvPr/>
        </p:nvGrpSpPr>
        <p:grpSpPr>
          <a:xfrm>
            <a:off x="7464943" y="4765040"/>
            <a:ext cx="1107996" cy="1107996"/>
            <a:chOff x="1346827" y="5126498"/>
            <a:chExt cx="1107996" cy="1107996"/>
          </a:xfrm>
          <a:scene3d>
            <a:camera prst="orthographicFront">
              <a:rot lat="19200000" lon="3000000" rev="18000000"/>
            </a:camera>
            <a:lightRig rig="threePt" dir="t"/>
          </a:scene3d>
        </p:grpSpPr>
        <p:grpSp>
          <p:nvGrpSpPr>
            <p:cNvPr id="83" name="グループ化 82"/>
            <p:cNvGrpSpPr/>
            <p:nvPr/>
          </p:nvGrpSpPr>
          <p:grpSpPr>
            <a:xfrm>
              <a:off x="1346827" y="5126498"/>
              <a:ext cx="1107996" cy="1107996"/>
              <a:chOff x="1346827" y="5126498"/>
              <a:chExt cx="1107996" cy="1107996"/>
            </a:xfrm>
          </p:grpSpPr>
          <p:sp>
            <p:nvSpPr>
              <p:cNvPr id="86" name="円/楕円 85"/>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87" name="正方形/長方形 86"/>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88" name="正方形/長方形 87"/>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89" name="正方形/長方形 88"/>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84" name="正方形/長方形 83"/>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85" name="正方形/長方形 84"/>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95" name="円形吹き出し 94"/>
          <p:cNvSpPr/>
          <p:nvPr/>
        </p:nvSpPr>
        <p:spPr>
          <a:xfrm>
            <a:off x="1508618" y="4693494"/>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spTree>
    <p:custDataLst>
      <p:tags r:id="rId1"/>
    </p:custDataLst>
    <p:extLst>
      <p:ext uri="{BB962C8B-B14F-4D97-AF65-F5344CB8AC3E}">
        <p14:creationId xmlns:p14="http://schemas.microsoft.com/office/powerpoint/2010/main" val="36670029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0205" y="178544"/>
            <a:ext cx="10112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 name="角丸四角形吹き出し 79"/>
          <p:cNvSpPr/>
          <p:nvPr/>
        </p:nvSpPr>
        <p:spPr>
          <a:xfrm>
            <a:off x="1259632" y="629980"/>
            <a:ext cx="7462589" cy="1678250"/>
          </a:xfrm>
          <a:prstGeom prst="wedgeRoundRectCallout">
            <a:avLst>
              <a:gd name="adj1" fmla="val -52941"/>
              <a:gd name="adj2" fmla="val -27688"/>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400" kern="0" dirty="0" smtClean="0">
                <a:solidFill>
                  <a:prstClr val="black"/>
                </a:solidFill>
                <a:latin typeface="HGP行書体" panose="03000600000000000000" pitchFamily="66" charset="-128"/>
                <a:ea typeface="HGP行書体" panose="03000600000000000000" pitchFamily="66" charset="-128"/>
              </a:rPr>
              <a:t>「さっさ立の事　たとへば、銭三十文渡して、一文のかたへと二文のかたへと一度一度に</a:t>
            </a:r>
            <a:r>
              <a:rPr kumimoji="0" lang="ja-JP" altLang="en-US" sz="2400" kern="0" dirty="0" err="1" smtClean="0">
                <a:solidFill>
                  <a:prstClr val="black"/>
                </a:solidFill>
                <a:latin typeface="HGP行書体" panose="03000600000000000000" pitchFamily="66" charset="-128"/>
                <a:ea typeface="HGP行書体" panose="03000600000000000000" pitchFamily="66" charset="-128"/>
              </a:rPr>
              <a:t>さァさァと</a:t>
            </a:r>
            <a:r>
              <a:rPr kumimoji="0" lang="ja-JP" altLang="en-US" sz="2400" kern="0" dirty="0" smtClean="0">
                <a:solidFill>
                  <a:prstClr val="black"/>
                </a:solidFill>
                <a:latin typeface="HGP行書体" panose="03000600000000000000" pitchFamily="66" charset="-128"/>
                <a:ea typeface="HGP行書体" panose="03000600000000000000" pitchFamily="66" charset="-128"/>
              </a:rPr>
              <a:t>声をかけてわくる時、其声数を四五間も脇に居て聞に　十八声ならば一文の方に六文有へしと答ふる也」　</a:t>
            </a:r>
            <a:endParaRPr kumimoji="0" lang="ja-JP" altLang="en-US" sz="2400" kern="0" dirty="0">
              <a:solidFill>
                <a:prstClr val="black"/>
              </a:solidFill>
              <a:latin typeface="HGP行書体" panose="03000600000000000000" pitchFamily="66" charset="-128"/>
              <a:ea typeface="HGP行書体" panose="03000600000000000000" pitchFamily="66" charset="-128"/>
            </a:endParaRPr>
          </a:p>
        </p:txBody>
      </p:sp>
      <p:sp>
        <p:nvSpPr>
          <p:cNvPr id="2" name="テキスト ボックス 1"/>
          <p:cNvSpPr txBox="1"/>
          <p:nvPr/>
        </p:nvSpPr>
        <p:spPr>
          <a:xfrm>
            <a:off x="1475656" y="260648"/>
            <a:ext cx="5976664" cy="369332"/>
          </a:xfrm>
          <a:prstGeom prst="rect">
            <a:avLst/>
          </a:prstGeom>
          <a:noFill/>
        </p:spPr>
        <p:txBody>
          <a:bodyPr wrap="square" rtlCol="0">
            <a:spAutoFit/>
          </a:bodyPr>
          <a:lstStyle/>
          <a:p>
            <a:r>
              <a:rPr kumimoji="1" lang="en-US" altLang="ja-JP" dirty="0" smtClean="0"/>
              <a:t>『</a:t>
            </a:r>
            <a:r>
              <a:rPr kumimoji="1" lang="ja-JP" altLang="en-US" dirty="0" smtClean="0"/>
              <a:t>勘者御伽双紙</a:t>
            </a:r>
            <a:r>
              <a:rPr kumimoji="1" lang="en-US" altLang="ja-JP" dirty="0" smtClean="0"/>
              <a:t>』</a:t>
            </a:r>
            <a:r>
              <a:rPr kumimoji="1" lang="ja-JP" altLang="en-US" dirty="0" smtClean="0"/>
              <a:t>下巻　原文</a:t>
            </a:r>
            <a:endParaRPr kumimoji="1" lang="ja-JP" altLang="en-US" dirty="0"/>
          </a:p>
        </p:txBody>
      </p:sp>
      <p:sp>
        <p:nvSpPr>
          <p:cNvPr id="27" name="角丸四角形吹き出し 26"/>
          <p:cNvSpPr/>
          <p:nvPr/>
        </p:nvSpPr>
        <p:spPr>
          <a:xfrm>
            <a:off x="1259632" y="2706274"/>
            <a:ext cx="7462589" cy="1730837"/>
          </a:xfrm>
          <a:prstGeom prst="wedgeRoundRectCallout">
            <a:avLst>
              <a:gd name="adj1" fmla="val -52941"/>
              <a:gd name="adj2" fmla="val -27688"/>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400" b="1" kern="0" dirty="0" smtClean="0">
                <a:solidFill>
                  <a:prstClr val="black"/>
                </a:solidFill>
                <a:latin typeface="AR P教科書体M" panose="03000600000000000000" pitchFamily="66" charset="-128"/>
                <a:ea typeface="AR P教科書体M" panose="03000600000000000000" pitchFamily="66" charset="-128"/>
              </a:rPr>
              <a:t>「さっさ立ての事　例えば、銭三十文を（相手に）渡して、一文の方か二文の方へ（置く度毎に）一度、一声さぁと声をかけて、（置き）分ける時、其の声数を四、五間離れていて聞いて、十八声ならば、一文の方に六文有ると答える。」　</a:t>
            </a:r>
            <a:endParaRPr kumimoji="0" lang="ja-JP" altLang="en-US" sz="2400" b="1" kern="0" dirty="0">
              <a:solidFill>
                <a:prstClr val="black"/>
              </a:solidFill>
              <a:latin typeface="AR P教科書体M" panose="03000600000000000000" pitchFamily="66" charset="-128"/>
              <a:ea typeface="AR P教科書体M" panose="03000600000000000000" pitchFamily="66" charset="-128"/>
            </a:endParaRPr>
          </a:p>
        </p:txBody>
      </p:sp>
      <p:sp>
        <p:nvSpPr>
          <p:cNvPr id="3" name="正方形/長方形 2"/>
          <p:cNvSpPr/>
          <p:nvPr/>
        </p:nvSpPr>
        <p:spPr>
          <a:xfrm>
            <a:off x="1475656" y="2339588"/>
            <a:ext cx="1107996" cy="369332"/>
          </a:xfrm>
          <a:prstGeom prst="rect">
            <a:avLst/>
          </a:prstGeom>
        </p:spPr>
        <p:txBody>
          <a:bodyPr wrap="none">
            <a:spAutoFit/>
          </a:bodyPr>
          <a:lstStyle/>
          <a:p>
            <a:r>
              <a:rPr lang="ja-JP" altLang="en-US" dirty="0" smtClean="0"/>
              <a:t>現代語訳</a:t>
            </a:r>
            <a:endParaRPr lang="ja-JP" altLang="en-US" dirty="0"/>
          </a:p>
        </p:txBody>
      </p:sp>
      <p:grpSp>
        <p:nvGrpSpPr>
          <p:cNvPr id="10" name="グループ化 9"/>
          <p:cNvGrpSpPr/>
          <p:nvPr/>
        </p:nvGrpSpPr>
        <p:grpSpPr>
          <a:xfrm>
            <a:off x="824269" y="4866705"/>
            <a:ext cx="1107996" cy="1107996"/>
            <a:chOff x="1346827" y="5126498"/>
            <a:chExt cx="1107996" cy="1107996"/>
          </a:xfrm>
        </p:grpSpPr>
        <p:grpSp>
          <p:nvGrpSpPr>
            <p:cNvPr id="9" name="グループ化 8"/>
            <p:cNvGrpSpPr/>
            <p:nvPr/>
          </p:nvGrpSpPr>
          <p:grpSpPr>
            <a:xfrm>
              <a:off x="1346827" y="5126498"/>
              <a:ext cx="1107996" cy="1107996"/>
              <a:chOff x="1346827" y="5126498"/>
              <a:chExt cx="1107996" cy="1107996"/>
            </a:xfrm>
          </p:grpSpPr>
          <p:sp>
            <p:nvSpPr>
              <p:cNvPr id="6" name="円/楕円 5"/>
              <p:cNvSpPr/>
              <p:nvPr/>
            </p:nvSpPr>
            <p:spPr>
              <a:xfrm>
                <a:off x="1346827" y="5126498"/>
                <a:ext cx="1107996" cy="1107996"/>
              </a:xfrm>
              <a:prstGeom prst="ellipse">
                <a:avLst/>
              </a:prstGeom>
              <a:solidFill>
                <a:schemeClr val="bg2">
                  <a:lumMod val="50000"/>
                </a:schemeClr>
              </a:solidFill>
              <a:ln w="101600">
                <a:solidFill>
                  <a:srgbClr val="A79575"/>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7" name="正方形/長方形 6"/>
              <p:cNvSpPr/>
              <p:nvPr/>
            </p:nvSpPr>
            <p:spPr>
              <a:xfrm>
                <a:off x="1756825" y="5536496"/>
                <a:ext cx="288000" cy="288000"/>
              </a:xfrm>
              <a:prstGeom prst="rect">
                <a:avLst/>
              </a:prstGeom>
              <a:solidFill>
                <a:schemeClr val="bg1">
                  <a:lumMod val="50000"/>
                </a:schemeClr>
              </a:solidFill>
              <a:ln w="57150">
                <a:solidFill>
                  <a:srgbClr val="A79575"/>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8" name="正方形/長方形 7"/>
              <p:cNvSpPr/>
              <p:nvPr/>
            </p:nvSpPr>
            <p:spPr>
              <a:xfrm>
                <a:off x="1693076" y="5824496"/>
                <a:ext cx="415498" cy="369332"/>
              </a:xfrm>
              <a:prstGeom prst="rect">
                <a:avLst/>
              </a:prstGeom>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4" name="正方形/長方形 13"/>
              <p:cNvSpPr/>
              <p:nvPr/>
            </p:nvSpPr>
            <p:spPr>
              <a:xfrm>
                <a:off x="1693076" y="5167164"/>
                <a:ext cx="415498" cy="369332"/>
              </a:xfrm>
              <a:prstGeom prst="rect">
                <a:avLst/>
              </a:prstGeom>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8" name="正方形/長方形 17"/>
            <p:cNvSpPr/>
            <p:nvPr/>
          </p:nvSpPr>
          <p:spPr>
            <a:xfrm>
              <a:off x="2014630" y="5495830"/>
              <a:ext cx="415498" cy="369332"/>
            </a:xfrm>
            <a:prstGeom prst="rect">
              <a:avLst/>
            </a:prstGeom>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9" name="正方形/長方形 18"/>
            <p:cNvSpPr/>
            <p:nvPr/>
          </p:nvSpPr>
          <p:spPr>
            <a:xfrm>
              <a:off x="1371522" y="5495830"/>
              <a:ext cx="415498" cy="369332"/>
            </a:xfrm>
            <a:prstGeom prst="rect">
              <a:avLst/>
            </a:prstGeom>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16" name="グループ化 115"/>
          <p:cNvGrpSpPr/>
          <p:nvPr/>
        </p:nvGrpSpPr>
        <p:grpSpPr>
          <a:xfrm>
            <a:off x="3382027" y="5090003"/>
            <a:ext cx="1107996" cy="1107996"/>
            <a:chOff x="1346827" y="5126498"/>
            <a:chExt cx="1107996" cy="1107996"/>
          </a:xfrm>
          <a:scene3d>
            <a:camera prst="orthographicFront">
              <a:rot lat="19200000" lon="3000000" rev="18000000"/>
            </a:camera>
            <a:lightRig rig="threePt" dir="t"/>
          </a:scene3d>
        </p:grpSpPr>
        <p:grpSp>
          <p:nvGrpSpPr>
            <p:cNvPr id="117" name="グループ化 116"/>
            <p:cNvGrpSpPr/>
            <p:nvPr/>
          </p:nvGrpSpPr>
          <p:grpSpPr>
            <a:xfrm>
              <a:off x="1346827" y="5126498"/>
              <a:ext cx="1107996" cy="1107996"/>
              <a:chOff x="1346827" y="5126498"/>
              <a:chExt cx="1107996" cy="1107996"/>
            </a:xfrm>
          </p:grpSpPr>
          <p:sp>
            <p:nvSpPr>
              <p:cNvPr id="120" name="円/楕円 119"/>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21" name="正方形/長方形 120"/>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22" name="正方形/長方形 121"/>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23" name="正方形/長方形 122"/>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18" name="正方形/長方形 117"/>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19" name="正方形/長方形 118"/>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24" name="グループ化 123"/>
          <p:cNvGrpSpPr/>
          <p:nvPr/>
        </p:nvGrpSpPr>
        <p:grpSpPr>
          <a:xfrm>
            <a:off x="4109150" y="5056955"/>
            <a:ext cx="1107996" cy="1107996"/>
            <a:chOff x="1346827" y="5126498"/>
            <a:chExt cx="1107996" cy="1107996"/>
          </a:xfrm>
          <a:scene3d>
            <a:camera prst="orthographicFront">
              <a:rot lat="19200000" lon="3000000" rev="18000000"/>
            </a:camera>
            <a:lightRig rig="threePt" dir="t"/>
          </a:scene3d>
        </p:grpSpPr>
        <p:grpSp>
          <p:nvGrpSpPr>
            <p:cNvPr id="125" name="グループ化 124"/>
            <p:cNvGrpSpPr/>
            <p:nvPr/>
          </p:nvGrpSpPr>
          <p:grpSpPr>
            <a:xfrm>
              <a:off x="1346827" y="5126498"/>
              <a:ext cx="1107996" cy="1107996"/>
              <a:chOff x="1346827" y="5126498"/>
              <a:chExt cx="1107996" cy="1107996"/>
            </a:xfrm>
          </p:grpSpPr>
          <p:sp>
            <p:nvSpPr>
              <p:cNvPr id="128" name="円/楕円 127"/>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29" name="正方形/長方形 128"/>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30" name="正方形/長方形 129"/>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31" name="正方形/長方形 130"/>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26" name="正方形/長方形 125"/>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27" name="正方形/長方形 126"/>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32" name="グループ化 131"/>
          <p:cNvGrpSpPr/>
          <p:nvPr/>
        </p:nvGrpSpPr>
        <p:grpSpPr>
          <a:xfrm>
            <a:off x="3692105" y="4736823"/>
            <a:ext cx="1107996" cy="1107996"/>
            <a:chOff x="1346827" y="5126498"/>
            <a:chExt cx="1107996" cy="1107996"/>
          </a:xfrm>
          <a:scene3d>
            <a:camera prst="orthographicFront">
              <a:rot lat="19200000" lon="3000000" rev="18000000"/>
            </a:camera>
            <a:lightRig rig="threePt" dir="t"/>
          </a:scene3d>
        </p:grpSpPr>
        <p:grpSp>
          <p:nvGrpSpPr>
            <p:cNvPr id="133" name="グループ化 132"/>
            <p:cNvGrpSpPr/>
            <p:nvPr/>
          </p:nvGrpSpPr>
          <p:grpSpPr>
            <a:xfrm>
              <a:off x="1346827" y="5126498"/>
              <a:ext cx="1107996" cy="1107996"/>
              <a:chOff x="1346827" y="5126498"/>
              <a:chExt cx="1107996" cy="1107996"/>
            </a:xfrm>
          </p:grpSpPr>
          <p:sp>
            <p:nvSpPr>
              <p:cNvPr id="136" name="円/楕円 135"/>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37" name="正方形/長方形 136"/>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38" name="正方形/長方形 137"/>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39" name="正方形/長方形 138"/>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34" name="正方形/長方形 133"/>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35" name="正方形/長方形 134"/>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40" name="グループ化 139"/>
          <p:cNvGrpSpPr/>
          <p:nvPr/>
        </p:nvGrpSpPr>
        <p:grpSpPr>
          <a:xfrm>
            <a:off x="5912915" y="5217687"/>
            <a:ext cx="1107996" cy="1107996"/>
            <a:chOff x="1346827" y="5126498"/>
            <a:chExt cx="1107996" cy="1107996"/>
          </a:xfrm>
          <a:scene3d>
            <a:camera prst="orthographicFront">
              <a:rot lat="19200000" lon="3000000" rev="18000000"/>
            </a:camera>
            <a:lightRig rig="threePt" dir="t"/>
          </a:scene3d>
        </p:grpSpPr>
        <p:grpSp>
          <p:nvGrpSpPr>
            <p:cNvPr id="141" name="グループ化 140"/>
            <p:cNvGrpSpPr/>
            <p:nvPr/>
          </p:nvGrpSpPr>
          <p:grpSpPr>
            <a:xfrm>
              <a:off x="1346827" y="5126498"/>
              <a:ext cx="1107996" cy="1107996"/>
              <a:chOff x="1346827" y="5126498"/>
              <a:chExt cx="1107996" cy="1107996"/>
            </a:xfrm>
          </p:grpSpPr>
          <p:sp>
            <p:nvSpPr>
              <p:cNvPr id="144" name="円/楕円 143"/>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45" name="正方形/長方形 144"/>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46" name="正方形/長方形 145"/>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47" name="正方形/長方形 146"/>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42" name="正方形/長方形 141"/>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43" name="正方形/長方形 142"/>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48" name="グループ化 147"/>
          <p:cNvGrpSpPr/>
          <p:nvPr/>
        </p:nvGrpSpPr>
        <p:grpSpPr>
          <a:xfrm>
            <a:off x="7142066" y="5195371"/>
            <a:ext cx="1107996" cy="1107996"/>
            <a:chOff x="1346827" y="5126498"/>
            <a:chExt cx="1107996" cy="1107996"/>
          </a:xfrm>
          <a:scene3d>
            <a:camera prst="orthographicFront">
              <a:rot lat="19200000" lon="3000000" rev="18000000"/>
            </a:camera>
            <a:lightRig rig="threePt" dir="t"/>
          </a:scene3d>
        </p:grpSpPr>
        <p:grpSp>
          <p:nvGrpSpPr>
            <p:cNvPr id="149" name="グループ化 148"/>
            <p:cNvGrpSpPr/>
            <p:nvPr/>
          </p:nvGrpSpPr>
          <p:grpSpPr>
            <a:xfrm>
              <a:off x="1346827" y="5126498"/>
              <a:ext cx="1107996" cy="1107996"/>
              <a:chOff x="1346827" y="5126498"/>
              <a:chExt cx="1107996" cy="1107996"/>
            </a:xfrm>
          </p:grpSpPr>
          <p:sp>
            <p:nvSpPr>
              <p:cNvPr id="152" name="円/楕円 151"/>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53" name="正方形/長方形 152"/>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54" name="正方形/長方形 153"/>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55" name="正方形/長方形 154"/>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50" name="正方形/長方形 149"/>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51" name="正方形/長方形 150"/>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56" name="グループ化 155"/>
          <p:cNvGrpSpPr/>
          <p:nvPr/>
        </p:nvGrpSpPr>
        <p:grpSpPr>
          <a:xfrm>
            <a:off x="6093389" y="4921489"/>
            <a:ext cx="1107996" cy="1107996"/>
            <a:chOff x="1346827" y="5126498"/>
            <a:chExt cx="1107996" cy="1107996"/>
          </a:xfrm>
          <a:scene3d>
            <a:camera prst="orthographicFront">
              <a:rot lat="19200000" lon="3000000" rev="18000000"/>
            </a:camera>
            <a:lightRig rig="threePt" dir="t"/>
          </a:scene3d>
        </p:grpSpPr>
        <p:grpSp>
          <p:nvGrpSpPr>
            <p:cNvPr id="157" name="グループ化 156"/>
            <p:cNvGrpSpPr/>
            <p:nvPr/>
          </p:nvGrpSpPr>
          <p:grpSpPr>
            <a:xfrm>
              <a:off x="1346827" y="5126498"/>
              <a:ext cx="1107996" cy="1107996"/>
              <a:chOff x="1346827" y="5126498"/>
              <a:chExt cx="1107996" cy="1107996"/>
            </a:xfrm>
          </p:grpSpPr>
          <p:sp>
            <p:nvSpPr>
              <p:cNvPr id="160" name="円/楕円 159"/>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61" name="正方形/長方形 160"/>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62" name="正方形/長方形 161"/>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63" name="正方形/長方形 162"/>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58" name="正方形/長方形 157"/>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59" name="正方形/長方形 158"/>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64" name="グループ化 163"/>
          <p:cNvGrpSpPr/>
          <p:nvPr/>
        </p:nvGrpSpPr>
        <p:grpSpPr>
          <a:xfrm>
            <a:off x="6948100" y="4861472"/>
            <a:ext cx="1107996" cy="1107996"/>
            <a:chOff x="1346827" y="5126498"/>
            <a:chExt cx="1107996" cy="1107996"/>
          </a:xfrm>
          <a:scene3d>
            <a:camera prst="orthographicFront">
              <a:rot lat="19200000" lon="3000000" rev="18000000"/>
            </a:camera>
            <a:lightRig rig="threePt" dir="t"/>
          </a:scene3d>
        </p:grpSpPr>
        <p:grpSp>
          <p:nvGrpSpPr>
            <p:cNvPr id="165" name="グループ化 164"/>
            <p:cNvGrpSpPr/>
            <p:nvPr/>
          </p:nvGrpSpPr>
          <p:grpSpPr>
            <a:xfrm>
              <a:off x="1346827" y="5126498"/>
              <a:ext cx="1107996" cy="1107996"/>
              <a:chOff x="1346827" y="5126498"/>
              <a:chExt cx="1107996" cy="1107996"/>
            </a:xfrm>
          </p:grpSpPr>
          <p:sp>
            <p:nvSpPr>
              <p:cNvPr id="168" name="円/楕円 167"/>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69" name="正方形/長方形 168"/>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0" name="正方形/長方形 169"/>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71" name="正方形/長方形 170"/>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66" name="正方形/長方形 165"/>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67" name="正方形/長方形 166"/>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72" name="グループ化 171"/>
          <p:cNvGrpSpPr/>
          <p:nvPr/>
        </p:nvGrpSpPr>
        <p:grpSpPr>
          <a:xfrm>
            <a:off x="6326926" y="4587590"/>
            <a:ext cx="1107996" cy="1107996"/>
            <a:chOff x="1346827" y="5126498"/>
            <a:chExt cx="1107996" cy="1107996"/>
          </a:xfrm>
          <a:scene3d>
            <a:camera prst="orthographicFront">
              <a:rot lat="19200000" lon="3000000" rev="18000000"/>
            </a:camera>
            <a:lightRig rig="threePt" dir="t"/>
          </a:scene3d>
        </p:grpSpPr>
        <p:grpSp>
          <p:nvGrpSpPr>
            <p:cNvPr id="173" name="グループ化 172"/>
            <p:cNvGrpSpPr/>
            <p:nvPr/>
          </p:nvGrpSpPr>
          <p:grpSpPr>
            <a:xfrm>
              <a:off x="1346827" y="5126498"/>
              <a:ext cx="1107996" cy="1107996"/>
              <a:chOff x="1346827" y="5126498"/>
              <a:chExt cx="1107996" cy="1107996"/>
            </a:xfrm>
          </p:grpSpPr>
          <p:sp>
            <p:nvSpPr>
              <p:cNvPr id="176" name="円/楕円 175"/>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77" name="正方形/長方形 176"/>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8" name="正方形/長方形 177"/>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79" name="正方形/長方形 178"/>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74" name="正方形/長方形 173"/>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75" name="正方形/長方形 174"/>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80" name="グループ化 179"/>
          <p:cNvGrpSpPr/>
          <p:nvPr/>
        </p:nvGrpSpPr>
        <p:grpSpPr>
          <a:xfrm>
            <a:off x="6832808" y="4546924"/>
            <a:ext cx="1107996" cy="1107996"/>
            <a:chOff x="1346827" y="5126498"/>
            <a:chExt cx="1107996" cy="1107996"/>
          </a:xfrm>
          <a:scene3d>
            <a:camera prst="orthographicFront">
              <a:rot lat="19200000" lon="3000000" rev="18000000"/>
            </a:camera>
            <a:lightRig rig="threePt" dir="t"/>
          </a:scene3d>
        </p:grpSpPr>
        <p:grpSp>
          <p:nvGrpSpPr>
            <p:cNvPr id="181" name="グループ化 180"/>
            <p:cNvGrpSpPr/>
            <p:nvPr/>
          </p:nvGrpSpPr>
          <p:grpSpPr>
            <a:xfrm>
              <a:off x="1346827" y="5126498"/>
              <a:ext cx="1107996" cy="1107996"/>
              <a:chOff x="1346827" y="5126498"/>
              <a:chExt cx="1107996" cy="1107996"/>
            </a:xfrm>
          </p:grpSpPr>
          <p:sp>
            <p:nvSpPr>
              <p:cNvPr id="184" name="円/楕円 183"/>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85" name="正方形/長方形 184"/>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86" name="正方形/長方形 185"/>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87" name="正方形/長方形 186"/>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82" name="正方形/長方形 181"/>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83" name="正方形/長方形 182"/>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 name="円形吹き出し 3"/>
          <p:cNvSpPr/>
          <p:nvPr/>
        </p:nvSpPr>
        <p:spPr>
          <a:xfrm>
            <a:off x="5291223" y="4795041"/>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sp>
        <p:nvSpPr>
          <p:cNvPr id="188" name="円形吹き出し 187"/>
          <p:cNvSpPr/>
          <p:nvPr/>
        </p:nvSpPr>
        <p:spPr>
          <a:xfrm>
            <a:off x="5291223" y="4795041"/>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sp>
        <p:nvSpPr>
          <p:cNvPr id="189" name="円形吹き出し 188"/>
          <p:cNvSpPr/>
          <p:nvPr/>
        </p:nvSpPr>
        <p:spPr>
          <a:xfrm>
            <a:off x="5291223" y="4795041"/>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sp>
        <p:nvSpPr>
          <p:cNvPr id="190" name="円形吹き出し 189"/>
          <p:cNvSpPr/>
          <p:nvPr/>
        </p:nvSpPr>
        <p:spPr>
          <a:xfrm>
            <a:off x="5291223" y="4795041"/>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sp>
        <p:nvSpPr>
          <p:cNvPr id="191" name="円形吹き出し 190"/>
          <p:cNvSpPr/>
          <p:nvPr/>
        </p:nvSpPr>
        <p:spPr>
          <a:xfrm>
            <a:off x="5291223" y="4795041"/>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sp>
        <p:nvSpPr>
          <p:cNvPr id="192" name="円形吹き出し 191"/>
          <p:cNvSpPr/>
          <p:nvPr/>
        </p:nvSpPr>
        <p:spPr>
          <a:xfrm>
            <a:off x="5291223" y="4795041"/>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sp>
        <p:nvSpPr>
          <p:cNvPr id="11" name="正方形/長方形 10"/>
          <p:cNvSpPr/>
          <p:nvPr/>
        </p:nvSpPr>
        <p:spPr>
          <a:xfrm>
            <a:off x="3614471" y="6115751"/>
            <a:ext cx="1367682" cy="461665"/>
          </a:xfrm>
          <a:prstGeom prst="rect">
            <a:avLst/>
          </a:prstGeom>
        </p:spPr>
        <p:txBody>
          <a:bodyPr wrap="none">
            <a:spAutoFit/>
          </a:bodyPr>
          <a:lstStyle/>
          <a:p>
            <a:r>
              <a:rPr kumimoji="0" lang="ja-JP" altLang="en-US" sz="2400" b="1" kern="0" dirty="0">
                <a:solidFill>
                  <a:prstClr val="black"/>
                </a:solidFill>
                <a:latin typeface="AR P教科書体M" panose="03000600000000000000" pitchFamily="66" charset="-128"/>
                <a:ea typeface="AR P教科書体M" panose="03000600000000000000" pitchFamily="66" charset="-128"/>
              </a:rPr>
              <a:t>一文の方</a:t>
            </a:r>
            <a:endParaRPr lang="ja-JP" altLang="en-US" dirty="0"/>
          </a:p>
        </p:txBody>
      </p:sp>
      <p:sp>
        <p:nvSpPr>
          <p:cNvPr id="193" name="正方形/長方形 192"/>
          <p:cNvSpPr/>
          <p:nvPr/>
        </p:nvSpPr>
        <p:spPr>
          <a:xfrm>
            <a:off x="6466416" y="6167984"/>
            <a:ext cx="1367682" cy="461665"/>
          </a:xfrm>
          <a:prstGeom prst="rect">
            <a:avLst/>
          </a:prstGeom>
        </p:spPr>
        <p:txBody>
          <a:bodyPr wrap="none">
            <a:spAutoFit/>
          </a:bodyPr>
          <a:lstStyle/>
          <a:p>
            <a:r>
              <a:rPr kumimoji="0" lang="ja-JP" altLang="en-US" sz="2400" b="1" kern="0" dirty="0" smtClean="0">
                <a:solidFill>
                  <a:prstClr val="black"/>
                </a:solidFill>
                <a:latin typeface="AR P教科書体M" panose="03000600000000000000" pitchFamily="66" charset="-128"/>
                <a:ea typeface="AR P教科書体M" panose="03000600000000000000" pitchFamily="66" charset="-128"/>
              </a:rPr>
              <a:t>二文</a:t>
            </a:r>
            <a:r>
              <a:rPr kumimoji="0" lang="ja-JP" altLang="en-US" sz="2400" b="1" kern="0" dirty="0">
                <a:solidFill>
                  <a:prstClr val="black"/>
                </a:solidFill>
                <a:latin typeface="AR P教科書体M" panose="03000600000000000000" pitchFamily="66" charset="-128"/>
                <a:ea typeface="AR P教科書体M" panose="03000600000000000000" pitchFamily="66" charset="-128"/>
              </a:rPr>
              <a:t>の方</a:t>
            </a:r>
            <a:endParaRPr lang="ja-JP" altLang="en-US" dirty="0"/>
          </a:p>
        </p:txBody>
      </p:sp>
    </p:spTree>
    <p:custDataLst>
      <p:tags r:id="rId1"/>
    </p:custDataLst>
    <p:extLst>
      <p:ext uri="{BB962C8B-B14F-4D97-AF65-F5344CB8AC3E}">
        <p14:creationId xmlns:p14="http://schemas.microsoft.com/office/powerpoint/2010/main" val="17383798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80"/>
                                        </p:tgtEl>
                                        <p:attrNameLst>
                                          <p:attrName>style.visibility</p:attrName>
                                        </p:attrNameLst>
                                      </p:cBhvr>
                                      <p:to>
                                        <p:strVal val="visible"/>
                                      </p:to>
                                    </p:set>
                                    <p:animEffect transition="in" filter="wipe(left)">
                                      <p:cBhvr>
                                        <p:cTn id="11" dur="500"/>
                                        <p:tgtEl>
                                          <p:spTgt spid="8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ipe(left)">
                                      <p:cBhvr>
                                        <p:cTn id="16" dur="500"/>
                                        <p:tgtEl>
                                          <p:spTgt spid="3"/>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27"/>
                                        </p:tgtEl>
                                        <p:attrNameLst>
                                          <p:attrName>style.visibility</p:attrName>
                                        </p:attrNameLst>
                                      </p:cBhvr>
                                      <p:to>
                                        <p:strVal val="visible"/>
                                      </p:to>
                                    </p:set>
                                    <p:animEffect transition="in" filter="wipe(left)">
                                      <p:cBhvr>
                                        <p:cTn id="20" dur="500"/>
                                        <p:tgtEl>
                                          <p:spTgt spid="27"/>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fade">
                                      <p:cBhvr>
                                        <p:cTn id="30" dur="500"/>
                                        <p:tgtEl>
                                          <p:spTgt spid="11"/>
                                        </p:tgtEl>
                                      </p:cBhvr>
                                    </p:animEffect>
                                  </p:childTnLst>
                                </p:cTn>
                              </p:par>
                            </p:childTnLst>
                          </p:cTn>
                        </p:par>
                        <p:par>
                          <p:cTn id="31" fill="hold">
                            <p:stCondLst>
                              <p:cond delay="500"/>
                            </p:stCondLst>
                            <p:childTnLst>
                              <p:par>
                                <p:cTn id="32" presetID="10" presetClass="entr" presetSubtype="0" fill="hold" grpId="0" nodeType="afterEffect">
                                  <p:stCondLst>
                                    <p:cond delay="0"/>
                                  </p:stCondLst>
                                  <p:childTnLst>
                                    <p:set>
                                      <p:cBhvr>
                                        <p:cTn id="33" dur="1" fill="hold">
                                          <p:stCondLst>
                                            <p:cond delay="0"/>
                                          </p:stCondLst>
                                        </p:cTn>
                                        <p:tgtEl>
                                          <p:spTgt spid="193"/>
                                        </p:tgtEl>
                                        <p:attrNameLst>
                                          <p:attrName>style.visibility</p:attrName>
                                        </p:attrNameLst>
                                      </p:cBhvr>
                                      <p:to>
                                        <p:strVal val="visible"/>
                                      </p:to>
                                    </p:set>
                                    <p:animEffect transition="in" filter="fade">
                                      <p:cBhvr>
                                        <p:cTn id="34" dur="500"/>
                                        <p:tgtEl>
                                          <p:spTgt spid="193"/>
                                        </p:tgtEl>
                                      </p:cBhvr>
                                    </p:animEffect>
                                  </p:childTnLst>
                                </p:cTn>
                              </p:par>
                            </p:childTnLst>
                          </p:cTn>
                        </p:par>
                      </p:childTnLst>
                    </p:cTn>
                  </p:par>
                  <p:par>
                    <p:cTn id="35" fill="hold">
                      <p:stCondLst>
                        <p:cond delay="indefinite"/>
                      </p:stCondLst>
                      <p:childTnLst>
                        <p:par>
                          <p:cTn id="36" fill="hold">
                            <p:stCondLst>
                              <p:cond delay="0"/>
                            </p:stCondLst>
                            <p:childTnLst>
                              <p:par>
                                <p:cTn id="37" presetID="47" presetClass="entr" presetSubtype="0" fill="hold" nodeType="clickEffect">
                                  <p:stCondLst>
                                    <p:cond delay="0"/>
                                  </p:stCondLst>
                                  <p:childTnLst>
                                    <p:set>
                                      <p:cBhvr>
                                        <p:cTn id="38" dur="1" fill="hold">
                                          <p:stCondLst>
                                            <p:cond delay="0"/>
                                          </p:stCondLst>
                                        </p:cTn>
                                        <p:tgtEl>
                                          <p:spTgt spid="116"/>
                                        </p:tgtEl>
                                        <p:attrNameLst>
                                          <p:attrName>style.visibility</p:attrName>
                                        </p:attrNameLst>
                                      </p:cBhvr>
                                      <p:to>
                                        <p:strVal val="visible"/>
                                      </p:to>
                                    </p:set>
                                    <p:animEffect transition="in" filter="fade">
                                      <p:cBhvr>
                                        <p:cTn id="39" dur="500"/>
                                        <p:tgtEl>
                                          <p:spTgt spid="116"/>
                                        </p:tgtEl>
                                      </p:cBhvr>
                                    </p:animEffect>
                                    <p:anim calcmode="lin" valueType="num">
                                      <p:cBhvr>
                                        <p:cTn id="40" dur="500" fill="hold"/>
                                        <p:tgtEl>
                                          <p:spTgt spid="116"/>
                                        </p:tgtEl>
                                        <p:attrNameLst>
                                          <p:attrName>ppt_x</p:attrName>
                                        </p:attrNameLst>
                                      </p:cBhvr>
                                      <p:tavLst>
                                        <p:tav tm="0">
                                          <p:val>
                                            <p:strVal val="#ppt_x"/>
                                          </p:val>
                                        </p:tav>
                                        <p:tav tm="100000">
                                          <p:val>
                                            <p:strVal val="#ppt_x"/>
                                          </p:val>
                                        </p:tav>
                                      </p:tavLst>
                                    </p:anim>
                                    <p:anim calcmode="lin" valueType="num">
                                      <p:cBhvr>
                                        <p:cTn id="41" dur="500" fill="hold"/>
                                        <p:tgtEl>
                                          <p:spTgt spid="116"/>
                                        </p:tgtEl>
                                        <p:attrNameLst>
                                          <p:attrName>ppt_y</p:attrName>
                                        </p:attrNameLst>
                                      </p:cBhvr>
                                      <p:tavLst>
                                        <p:tav tm="0">
                                          <p:val>
                                            <p:strVal val="#ppt_y-.1"/>
                                          </p:val>
                                        </p:tav>
                                        <p:tav tm="100000">
                                          <p:val>
                                            <p:strVal val="#ppt_y"/>
                                          </p:val>
                                        </p:tav>
                                      </p:tavLst>
                                    </p:anim>
                                  </p:childTnLst>
                                </p:cTn>
                              </p:par>
                              <p:par>
                                <p:cTn id="42" presetID="22" presetClass="entr" presetSubtype="4" fill="hold" grpId="0" nodeType="with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wipe(down)">
                                      <p:cBhvr>
                                        <p:cTn id="44" dur="25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45" fill="hold">
                      <p:stCondLst>
                        <p:cond delay="indefinite"/>
                      </p:stCondLst>
                      <p:childTnLst>
                        <p:par>
                          <p:cTn id="46" fill="hold">
                            <p:stCondLst>
                              <p:cond delay="0"/>
                            </p:stCondLst>
                            <p:childTnLst>
                              <p:par>
                                <p:cTn id="47" presetID="47" presetClass="entr" presetSubtype="0" fill="hold" nodeType="clickEffect">
                                  <p:stCondLst>
                                    <p:cond delay="0"/>
                                  </p:stCondLst>
                                  <p:childTnLst>
                                    <p:set>
                                      <p:cBhvr>
                                        <p:cTn id="48" dur="1" fill="hold">
                                          <p:stCondLst>
                                            <p:cond delay="0"/>
                                          </p:stCondLst>
                                        </p:cTn>
                                        <p:tgtEl>
                                          <p:spTgt spid="140"/>
                                        </p:tgtEl>
                                        <p:attrNameLst>
                                          <p:attrName>style.visibility</p:attrName>
                                        </p:attrNameLst>
                                      </p:cBhvr>
                                      <p:to>
                                        <p:strVal val="visible"/>
                                      </p:to>
                                    </p:set>
                                    <p:animEffect transition="in" filter="fade">
                                      <p:cBhvr>
                                        <p:cTn id="49" dur="500"/>
                                        <p:tgtEl>
                                          <p:spTgt spid="140"/>
                                        </p:tgtEl>
                                      </p:cBhvr>
                                    </p:animEffect>
                                    <p:anim calcmode="lin" valueType="num">
                                      <p:cBhvr>
                                        <p:cTn id="50" dur="500" fill="hold"/>
                                        <p:tgtEl>
                                          <p:spTgt spid="140"/>
                                        </p:tgtEl>
                                        <p:attrNameLst>
                                          <p:attrName>ppt_x</p:attrName>
                                        </p:attrNameLst>
                                      </p:cBhvr>
                                      <p:tavLst>
                                        <p:tav tm="0">
                                          <p:val>
                                            <p:strVal val="#ppt_x"/>
                                          </p:val>
                                        </p:tav>
                                        <p:tav tm="100000">
                                          <p:val>
                                            <p:strVal val="#ppt_x"/>
                                          </p:val>
                                        </p:tav>
                                      </p:tavLst>
                                    </p:anim>
                                    <p:anim calcmode="lin" valueType="num">
                                      <p:cBhvr>
                                        <p:cTn id="51" dur="500" fill="hold"/>
                                        <p:tgtEl>
                                          <p:spTgt spid="140"/>
                                        </p:tgtEl>
                                        <p:attrNameLst>
                                          <p:attrName>ppt_y</p:attrName>
                                        </p:attrNameLst>
                                      </p:cBhvr>
                                      <p:tavLst>
                                        <p:tav tm="0">
                                          <p:val>
                                            <p:strVal val="#ppt_y-.1"/>
                                          </p:val>
                                        </p:tav>
                                        <p:tav tm="100000">
                                          <p:val>
                                            <p:strVal val="#ppt_y"/>
                                          </p:val>
                                        </p:tav>
                                      </p:tavLst>
                                    </p:anim>
                                  </p:childTnLst>
                                </p:cTn>
                              </p:par>
                              <p:par>
                                <p:cTn id="52" presetID="47" presetClass="entr" presetSubtype="0" fill="hold" nodeType="withEffect">
                                  <p:stCondLst>
                                    <p:cond delay="0"/>
                                  </p:stCondLst>
                                  <p:childTnLst>
                                    <p:set>
                                      <p:cBhvr>
                                        <p:cTn id="53" dur="1" fill="hold">
                                          <p:stCondLst>
                                            <p:cond delay="0"/>
                                          </p:stCondLst>
                                        </p:cTn>
                                        <p:tgtEl>
                                          <p:spTgt spid="148"/>
                                        </p:tgtEl>
                                        <p:attrNameLst>
                                          <p:attrName>style.visibility</p:attrName>
                                        </p:attrNameLst>
                                      </p:cBhvr>
                                      <p:to>
                                        <p:strVal val="visible"/>
                                      </p:to>
                                    </p:set>
                                    <p:animEffect transition="in" filter="fade">
                                      <p:cBhvr>
                                        <p:cTn id="54" dur="500"/>
                                        <p:tgtEl>
                                          <p:spTgt spid="148"/>
                                        </p:tgtEl>
                                      </p:cBhvr>
                                    </p:animEffect>
                                    <p:anim calcmode="lin" valueType="num">
                                      <p:cBhvr>
                                        <p:cTn id="55" dur="500" fill="hold"/>
                                        <p:tgtEl>
                                          <p:spTgt spid="148"/>
                                        </p:tgtEl>
                                        <p:attrNameLst>
                                          <p:attrName>ppt_x</p:attrName>
                                        </p:attrNameLst>
                                      </p:cBhvr>
                                      <p:tavLst>
                                        <p:tav tm="0">
                                          <p:val>
                                            <p:strVal val="#ppt_x"/>
                                          </p:val>
                                        </p:tav>
                                        <p:tav tm="100000">
                                          <p:val>
                                            <p:strVal val="#ppt_x"/>
                                          </p:val>
                                        </p:tav>
                                      </p:tavLst>
                                    </p:anim>
                                    <p:anim calcmode="lin" valueType="num">
                                      <p:cBhvr>
                                        <p:cTn id="56" dur="500" fill="hold"/>
                                        <p:tgtEl>
                                          <p:spTgt spid="148"/>
                                        </p:tgtEl>
                                        <p:attrNameLst>
                                          <p:attrName>ppt_y</p:attrName>
                                        </p:attrNameLst>
                                      </p:cBhvr>
                                      <p:tavLst>
                                        <p:tav tm="0">
                                          <p:val>
                                            <p:strVal val="#ppt_y-.1"/>
                                          </p:val>
                                        </p:tav>
                                        <p:tav tm="100000">
                                          <p:val>
                                            <p:strVal val="#ppt_y"/>
                                          </p:val>
                                        </p:tav>
                                      </p:tavLst>
                                    </p:anim>
                                  </p:childTnLst>
                                </p:cTn>
                              </p:par>
                              <p:par>
                                <p:cTn id="57" presetID="22" presetClass="entr" presetSubtype="4" fill="hold" grpId="0" nodeType="withEffect">
                                  <p:stCondLst>
                                    <p:cond delay="0"/>
                                  </p:stCondLst>
                                  <p:childTnLst>
                                    <p:set>
                                      <p:cBhvr>
                                        <p:cTn id="58" dur="1" fill="hold">
                                          <p:stCondLst>
                                            <p:cond delay="0"/>
                                          </p:stCondLst>
                                        </p:cTn>
                                        <p:tgtEl>
                                          <p:spTgt spid="188"/>
                                        </p:tgtEl>
                                        <p:attrNameLst>
                                          <p:attrName>style.visibility</p:attrName>
                                        </p:attrNameLst>
                                      </p:cBhvr>
                                      <p:to>
                                        <p:strVal val="visible"/>
                                      </p:to>
                                    </p:set>
                                    <p:animEffect transition="in" filter="wipe(down)">
                                      <p:cBhvr>
                                        <p:cTn id="59" dur="250"/>
                                        <p:tgtEl>
                                          <p:spTgt spid="188"/>
                                        </p:tgtEl>
                                      </p:cBhvr>
                                    </p:animEffect>
                                  </p:childTnLst>
                                  <p:subTnLst>
                                    <p:set>
                                      <p:cBhvr override="childStyle">
                                        <p:cTn dur="1" fill="hold" display="0" masterRel="nextClick" afterEffect="1"/>
                                        <p:tgtEl>
                                          <p:spTgt spid="188"/>
                                        </p:tgtEl>
                                        <p:attrNameLst>
                                          <p:attrName>style.visibility</p:attrName>
                                        </p:attrNameLst>
                                      </p:cBhvr>
                                      <p:to>
                                        <p:strVal val="hidden"/>
                                      </p:to>
                                    </p:set>
                                  </p:subTnLst>
                                </p:cTn>
                              </p:par>
                            </p:childTnLst>
                          </p:cTn>
                        </p:par>
                      </p:childTnLst>
                    </p:cTn>
                  </p:par>
                  <p:par>
                    <p:cTn id="60" fill="hold">
                      <p:stCondLst>
                        <p:cond delay="indefinite"/>
                      </p:stCondLst>
                      <p:childTnLst>
                        <p:par>
                          <p:cTn id="61" fill="hold">
                            <p:stCondLst>
                              <p:cond delay="0"/>
                            </p:stCondLst>
                            <p:childTnLst>
                              <p:par>
                                <p:cTn id="62" presetID="47" presetClass="entr" presetSubtype="0" fill="hold" nodeType="clickEffect">
                                  <p:stCondLst>
                                    <p:cond delay="0"/>
                                  </p:stCondLst>
                                  <p:childTnLst>
                                    <p:set>
                                      <p:cBhvr>
                                        <p:cTn id="63" dur="1" fill="hold">
                                          <p:stCondLst>
                                            <p:cond delay="0"/>
                                          </p:stCondLst>
                                        </p:cTn>
                                        <p:tgtEl>
                                          <p:spTgt spid="124"/>
                                        </p:tgtEl>
                                        <p:attrNameLst>
                                          <p:attrName>style.visibility</p:attrName>
                                        </p:attrNameLst>
                                      </p:cBhvr>
                                      <p:to>
                                        <p:strVal val="visible"/>
                                      </p:to>
                                    </p:set>
                                    <p:animEffect transition="in" filter="fade">
                                      <p:cBhvr>
                                        <p:cTn id="64" dur="500"/>
                                        <p:tgtEl>
                                          <p:spTgt spid="124"/>
                                        </p:tgtEl>
                                      </p:cBhvr>
                                    </p:animEffect>
                                    <p:anim calcmode="lin" valueType="num">
                                      <p:cBhvr>
                                        <p:cTn id="65" dur="500" fill="hold"/>
                                        <p:tgtEl>
                                          <p:spTgt spid="124"/>
                                        </p:tgtEl>
                                        <p:attrNameLst>
                                          <p:attrName>ppt_x</p:attrName>
                                        </p:attrNameLst>
                                      </p:cBhvr>
                                      <p:tavLst>
                                        <p:tav tm="0">
                                          <p:val>
                                            <p:strVal val="#ppt_x"/>
                                          </p:val>
                                        </p:tav>
                                        <p:tav tm="100000">
                                          <p:val>
                                            <p:strVal val="#ppt_x"/>
                                          </p:val>
                                        </p:tav>
                                      </p:tavLst>
                                    </p:anim>
                                    <p:anim calcmode="lin" valueType="num">
                                      <p:cBhvr>
                                        <p:cTn id="66" dur="500" fill="hold"/>
                                        <p:tgtEl>
                                          <p:spTgt spid="124"/>
                                        </p:tgtEl>
                                        <p:attrNameLst>
                                          <p:attrName>ppt_y</p:attrName>
                                        </p:attrNameLst>
                                      </p:cBhvr>
                                      <p:tavLst>
                                        <p:tav tm="0">
                                          <p:val>
                                            <p:strVal val="#ppt_y-.1"/>
                                          </p:val>
                                        </p:tav>
                                        <p:tav tm="100000">
                                          <p:val>
                                            <p:strVal val="#ppt_y"/>
                                          </p:val>
                                        </p:tav>
                                      </p:tavLst>
                                    </p:anim>
                                  </p:childTnLst>
                                </p:cTn>
                              </p:par>
                              <p:par>
                                <p:cTn id="67" presetID="22" presetClass="entr" presetSubtype="4" fill="hold" grpId="0" nodeType="withEffect">
                                  <p:stCondLst>
                                    <p:cond delay="0"/>
                                  </p:stCondLst>
                                  <p:childTnLst>
                                    <p:set>
                                      <p:cBhvr>
                                        <p:cTn id="68" dur="1" fill="hold">
                                          <p:stCondLst>
                                            <p:cond delay="0"/>
                                          </p:stCondLst>
                                        </p:cTn>
                                        <p:tgtEl>
                                          <p:spTgt spid="189"/>
                                        </p:tgtEl>
                                        <p:attrNameLst>
                                          <p:attrName>style.visibility</p:attrName>
                                        </p:attrNameLst>
                                      </p:cBhvr>
                                      <p:to>
                                        <p:strVal val="visible"/>
                                      </p:to>
                                    </p:set>
                                    <p:animEffect transition="in" filter="wipe(down)">
                                      <p:cBhvr>
                                        <p:cTn id="69" dur="250"/>
                                        <p:tgtEl>
                                          <p:spTgt spid="189"/>
                                        </p:tgtEl>
                                      </p:cBhvr>
                                    </p:animEffect>
                                  </p:childTnLst>
                                  <p:subTnLst>
                                    <p:set>
                                      <p:cBhvr override="childStyle">
                                        <p:cTn dur="1" fill="hold" display="0" masterRel="nextClick" afterEffect="1"/>
                                        <p:tgtEl>
                                          <p:spTgt spid="189"/>
                                        </p:tgtEl>
                                        <p:attrNameLst>
                                          <p:attrName>style.visibility</p:attrName>
                                        </p:attrNameLst>
                                      </p:cBhvr>
                                      <p:to>
                                        <p:strVal val="hidden"/>
                                      </p:to>
                                    </p:set>
                                  </p:subTnLst>
                                </p:cTn>
                              </p:par>
                            </p:childTnLst>
                          </p:cTn>
                        </p:par>
                      </p:childTnLst>
                    </p:cTn>
                  </p:par>
                  <p:par>
                    <p:cTn id="70" fill="hold">
                      <p:stCondLst>
                        <p:cond delay="indefinite"/>
                      </p:stCondLst>
                      <p:childTnLst>
                        <p:par>
                          <p:cTn id="71" fill="hold">
                            <p:stCondLst>
                              <p:cond delay="0"/>
                            </p:stCondLst>
                            <p:childTnLst>
                              <p:par>
                                <p:cTn id="72" presetID="47" presetClass="entr" presetSubtype="0" fill="hold" nodeType="clickEffect">
                                  <p:stCondLst>
                                    <p:cond delay="0"/>
                                  </p:stCondLst>
                                  <p:childTnLst>
                                    <p:set>
                                      <p:cBhvr>
                                        <p:cTn id="73" dur="1" fill="hold">
                                          <p:stCondLst>
                                            <p:cond delay="0"/>
                                          </p:stCondLst>
                                        </p:cTn>
                                        <p:tgtEl>
                                          <p:spTgt spid="164"/>
                                        </p:tgtEl>
                                        <p:attrNameLst>
                                          <p:attrName>style.visibility</p:attrName>
                                        </p:attrNameLst>
                                      </p:cBhvr>
                                      <p:to>
                                        <p:strVal val="visible"/>
                                      </p:to>
                                    </p:set>
                                    <p:animEffect transition="in" filter="fade">
                                      <p:cBhvr>
                                        <p:cTn id="74" dur="500"/>
                                        <p:tgtEl>
                                          <p:spTgt spid="164"/>
                                        </p:tgtEl>
                                      </p:cBhvr>
                                    </p:animEffect>
                                    <p:anim calcmode="lin" valueType="num">
                                      <p:cBhvr>
                                        <p:cTn id="75" dur="500" fill="hold"/>
                                        <p:tgtEl>
                                          <p:spTgt spid="164"/>
                                        </p:tgtEl>
                                        <p:attrNameLst>
                                          <p:attrName>ppt_x</p:attrName>
                                        </p:attrNameLst>
                                      </p:cBhvr>
                                      <p:tavLst>
                                        <p:tav tm="0">
                                          <p:val>
                                            <p:strVal val="#ppt_x"/>
                                          </p:val>
                                        </p:tav>
                                        <p:tav tm="100000">
                                          <p:val>
                                            <p:strVal val="#ppt_x"/>
                                          </p:val>
                                        </p:tav>
                                      </p:tavLst>
                                    </p:anim>
                                    <p:anim calcmode="lin" valueType="num">
                                      <p:cBhvr>
                                        <p:cTn id="76" dur="500" fill="hold"/>
                                        <p:tgtEl>
                                          <p:spTgt spid="164"/>
                                        </p:tgtEl>
                                        <p:attrNameLst>
                                          <p:attrName>ppt_y</p:attrName>
                                        </p:attrNameLst>
                                      </p:cBhvr>
                                      <p:tavLst>
                                        <p:tav tm="0">
                                          <p:val>
                                            <p:strVal val="#ppt_y-.1"/>
                                          </p:val>
                                        </p:tav>
                                        <p:tav tm="100000">
                                          <p:val>
                                            <p:strVal val="#ppt_y"/>
                                          </p:val>
                                        </p:tav>
                                      </p:tavLst>
                                    </p:anim>
                                  </p:childTnLst>
                                </p:cTn>
                              </p:par>
                              <p:par>
                                <p:cTn id="77" presetID="47" presetClass="entr" presetSubtype="0" fill="hold" nodeType="withEffect">
                                  <p:stCondLst>
                                    <p:cond delay="0"/>
                                  </p:stCondLst>
                                  <p:childTnLst>
                                    <p:set>
                                      <p:cBhvr>
                                        <p:cTn id="78" dur="1" fill="hold">
                                          <p:stCondLst>
                                            <p:cond delay="0"/>
                                          </p:stCondLst>
                                        </p:cTn>
                                        <p:tgtEl>
                                          <p:spTgt spid="156"/>
                                        </p:tgtEl>
                                        <p:attrNameLst>
                                          <p:attrName>style.visibility</p:attrName>
                                        </p:attrNameLst>
                                      </p:cBhvr>
                                      <p:to>
                                        <p:strVal val="visible"/>
                                      </p:to>
                                    </p:set>
                                    <p:animEffect transition="in" filter="fade">
                                      <p:cBhvr>
                                        <p:cTn id="79" dur="500"/>
                                        <p:tgtEl>
                                          <p:spTgt spid="156"/>
                                        </p:tgtEl>
                                      </p:cBhvr>
                                    </p:animEffect>
                                    <p:anim calcmode="lin" valueType="num">
                                      <p:cBhvr>
                                        <p:cTn id="80" dur="500" fill="hold"/>
                                        <p:tgtEl>
                                          <p:spTgt spid="156"/>
                                        </p:tgtEl>
                                        <p:attrNameLst>
                                          <p:attrName>ppt_x</p:attrName>
                                        </p:attrNameLst>
                                      </p:cBhvr>
                                      <p:tavLst>
                                        <p:tav tm="0">
                                          <p:val>
                                            <p:strVal val="#ppt_x"/>
                                          </p:val>
                                        </p:tav>
                                        <p:tav tm="100000">
                                          <p:val>
                                            <p:strVal val="#ppt_x"/>
                                          </p:val>
                                        </p:tav>
                                      </p:tavLst>
                                    </p:anim>
                                    <p:anim calcmode="lin" valueType="num">
                                      <p:cBhvr>
                                        <p:cTn id="81" dur="500" fill="hold"/>
                                        <p:tgtEl>
                                          <p:spTgt spid="156"/>
                                        </p:tgtEl>
                                        <p:attrNameLst>
                                          <p:attrName>ppt_y</p:attrName>
                                        </p:attrNameLst>
                                      </p:cBhvr>
                                      <p:tavLst>
                                        <p:tav tm="0">
                                          <p:val>
                                            <p:strVal val="#ppt_y-.1"/>
                                          </p:val>
                                        </p:tav>
                                        <p:tav tm="100000">
                                          <p:val>
                                            <p:strVal val="#ppt_y"/>
                                          </p:val>
                                        </p:tav>
                                      </p:tavLst>
                                    </p:anim>
                                  </p:childTnLst>
                                </p:cTn>
                              </p:par>
                              <p:par>
                                <p:cTn id="82" presetID="22" presetClass="entr" presetSubtype="4" fill="hold" grpId="0" nodeType="withEffect">
                                  <p:stCondLst>
                                    <p:cond delay="0"/>
                                  </p:stCondLst>
                                  <p:childTnLst>
                                    <p:set>
                                      <p:cBhvr>
                                        <p:cTn id="83" dur="1" fill="hold">
                                          <p:stCondLst>
                                            <p:cond delay="0"/>
                                          </p:stCondLst>
                                        </p:cTn>
                                        <p:tgtEl>
                                          <p:spTgt spid="190"/>
                                        </p:tgtEl>
                                        <p:attrNameLst>
                                          <p:attrName>style.visibility</p:attrName>
                                        </p:attrNameLst>
                                      </p:cBhvr>
                                      <p:to>
                                        <p:strVal val="visible"/>
                                      </p:to>
                                    </p:set>
                                    <p:animEffect transition="in" filter="wipe(down)">
                                      <p:cBhvr>
                                        <p:cTn id="84" dur="250"/>
                                        <p:tgtEl>
                                          <p:spTgt spid="190"/>
                                        </p:tgtEl>
                                      </p:cBhvr>
                                    </p:animEffect>
                                  </p:childTnLst>
                                  <p:subTnLst>
                                    <p:set>
                                      <p:cBhvr override="childStyle">
                                        <p:cTn dur="1" fill="hold" display="0" masterRel="nextClick" afterEffect="1"/>
                                        <p:tgtEl>
                                          <p:spTgt spid="190"/>
                                        </p:tgtEl>
                                        <p:attrNameLst>
                                          <p:attrName>style.visibility</p:attrName>
                                        </p:attrNameLst>
                                      </p:cBhvr>
                                      <p:to>
                                        <p:strVal val="hidden"/>
                                      </p:to>
                                    </p:set>
                                  </p:subTnLst>
                                </p:cTn>
                              </p:par>
                            </p:childTnLst>
                          </p:cTn>
                        </p:par>
                      </p:childTnLst>
                    </p:cTn>
                  </p:par>
                  <p:par>
                    <p:cTn id="85" fill="hold">
                      <p:stCondLst>
                        <p:cond delay="indefinite"/>
                      </p:stCondLst>
                      <p:childTnLst>
                        <p:par>
                          <p:cTn id="86" fill="hold">
                            <p:stCondLst>
                              <p:cond delay="0"/>
                            </p:stCondLst>
                            <p:childTnLst>
                              <p:par>
                                <p:cTn id="87" presetID="47" presetClass="entr" presetSubtype="0" fill="hold" nodeType="clickEffect">
                                  <p:stCondLst>
                                    <p:cond delay="0"/>
                                  </p:stCondLst>
                                  <p:childTnLst>
                                    <p:set>
                                      <p:cBhvr>
                                        <p:cTn id="88" dur="1" fill="hold">
                                          <p:stCondLst>
                                            <p:cond delay="0"/>
                                          </p:stCondLst>
                                        </p:cTn>
                                        <p:tgtEl>
                                          <p:spTgt spid="132"/>
                                        </p:tgtEl>
                                        <p:attrNameLst>
                                          <p:attrName>style.visibility</p:attrName>
                                        </p:attrNameLst>
                                      </p:cBhvr>
                                      <p:to>
                                        <p:strVal val="visible"/>
                                      </p:to>
                                    </p:set>
                                    <p:animEffect transition="in" filter="fade">
                                      <p:cBhvr>
                                        <p:cTn id="89" dur="500"/>
                                        <p:tgtEl>
                                          <p:spTgt spid="132"/>
                                        </p:tgtEl>
                                      </p:cBhvr>
                                    </p:animEffect>
                                    <p:anim calcmode="lin" valueType="num">
                                      <p:cBhvr>
                                        <p:cTn id="90" dur="500" fill="hold"/>
                                        <p:tgtEl>
                                          <p:spTgt spid="132"/>
                                        </p:tgtEl>
                                        <p:attrNameLst>
                                          <p:attrName>ppt_x</p:attrName>
                                        </p:attrNameLst>
                                      </p:cBhvr>
                                      <p:tavLst>
                                        <p:tav tm="0">
                                          <p:val>
                                            <p:strVal val="#ppt_x"/>
                                          </p:val>
                                        </p:tav>
                                        <p:tav tm="100000">
                                          <p:val>
                                            <p:strVal val="#ppt_x"/>
                                          </p:val>
                                        </p:tav>
                                      </p:tavLst>
                                    </p:anim>
                                    <p:anim calcmode="lin" valueType="num">
                                      <p:cBhvr>
                                        <p:cTn id="91" dur="500" fill="hold"/>
                                        <p:tgtEl>
                                          <p:spTgt spid="132"/>
                                        </p:tgtEl>
                                        <p:attrNameLst>
                                          <p:attrName>ppt_y</p:attrName>
                                        </p:attrNameLst>
                                      </p:cBhvr>
                                      <p:tavLst>
                                        <p:tav tm="0">
                                          <p:val>
                                            <p:strVal val="#ppt_y-.1"/>
                                          </p:val>
                                        </p:tav>
                                        <p:tav tm="100000">
                                          <p:val>
                                            <p:strVal val="#ppt_y"/>
                                          </p:val>
                                        </p:tav>
                                      </p:tavLst>
                                    </p:anim>
                                  </p:childTnLst>
                                </p:cTn>
                              </p:par>
                              <p:par>
                                <p:cTn id="92" presetID="22" presetClass="entr" presetSubtype="4" fill="hold" grpId="0" nodeType="withEffect">
                                  <p:stCondLst>
                                    <p:cond delay="0"/>
                                  </p:stCondLst>
                                  <p:childTnLst>
                                    <p:set>
                                      <p:cBhvr>
                                        <p:cTn id="93" dur="1" fill="hold">
                                          <p:stCondLst>
                                            <p:cond delay="0"/>
                                          </p:stCondLst>
                                        </p:cTn>
                                        <p:tgtEl>
                                          <p:spTgt spid="191"/>
                                        </p:tgtEl>
                                        <p:attrNameLst>
                                          <p:attrName>style.visibility</p:attrName>
                                        </p:attrNameLst>
                                      </p:cBhvr>
                                      <p:to>
                                        <p:strVal val="visible"/>
                                      </p:to>
                                    </p:set>
                                    <p:animEffect transition="in" filter="wipe(down)">
                                      <p:cBhvr>
                                        <p:cTn id="94" dur="250"/>
                                        <p:tgtEl>
                                          <p:spTgt spid="191"/>
                                        </p:tgtEl>
                                      </p:cBhvr>
                                    </p:animEffect>
                                  </p:childTnLst>
                                  <p:subTnLst>
                                    <p:set>
                                      <p:cBhvr override="childStyle">
                                        <p:cTn dur="1" fill="hold" display="0" masterRel="nextClick" afterEffect="1"/>
                                        <p:tgtEl>
                                          <p:spTgt spid="191"/>
                                        </p:tgtEl>
                                        <p:attrNameLst>
                                          <p:attrName>style.visibility</p:attrName>
                                        </p:attrNameLst>
                                      </p:cBhvr>
                                      <p:to>
                                        <p:strVal val="hidden"/>
                                      </p:to>
                                    </p:set>
                                  </p:subTnLst>
                                </p:cTn>
                              </p:par>
                            </p:childTnLst>
                          </p:cTn>
                        </p:par>
                      </p:childTnLst>
                    </p:cTn>
                  </p:par>
                  <p:par>
                    <p:cTn id="95" fill="hold">
                      <p:stCondLst>
                        <p:cond delay="indefinite"/>
                      </p:stCondLst>
                      <p:childTnLst>
                        <p:par>
                          <p:cTn id="96" fill="hold">
                            <p:stCondLst>
                              <p:cond delay="0"/>
                            </p:stCondLst>
                            <p:childTnLst>
                              <p:par>
                                <p:cTn id="97" presetID="47" presetClass="entr" presetSubtype="0" fill="hold" nodeType="clickEffect">
                                  <p:stCondLst>
                                    <p:cond delay="0"/>
                                  </p:stCondLst>
                                  <p:childTnLst>
                                    <p:set>
                                      <p:cBhvr>
                                        <p:cTn id="98" dur="1" fill="hold">
                                          <p:stCondLst>
                                            <p:cond delay="0"/>
                                          </p:stCondLst>
                                        </p:cTn>
                                        <p:tgtEl>
                                          <p:spTgt spid="180"/>
                                        </p:tgtEl>
                                        <p:attrNameLst>
                                          <p:attrName>style.visibility</p:attrName>
                                        </p:attrNameLst>
                                      </p:cBhvr>
                                      <p:to>
                                        <p:strVal val="visible"/>
                                      </p:to>
                                    </p:set>
                                    <p:animEffect transition="in" filter="fade">
                                      <p:cBhvr>
                                        <p:cTn id="99" dur="500"/>
                                        <p:tgtEl>
                                          <p:spTgt spid="180"/>
                                        </p:tgtEl>
                                      </p:cBhvr>
                                    </p:animEffect>
                                    <p:anim calcmode="lin" valueType="num">
                                      <p:cBhvr>
                                        <p:cTn id="100" dur="500" fill="hold"/>
                                        <p:tgtEl>
                                          <p:spTgt spid="180"/>
                                        </p:tgtEl>
                                        <p:attrNameLst>
                                          <p:attrName>ppt_x</p:attrName>
                                        </p:attrNameLst>
                                      </p:cBhvr>
                                      <p:tavLst>
                                        <p:tav tm="0">
                                          <p:val>
                                            <p:strVal val="#ppt_x"/>
                                          </p:val>
                                        </p:tav>
                                        <p:tav tm="100000">
                                          <p:val>
                                            <p:strVal val="#ppt_x"/>
                                          </p:val>
                                        </p:tav>
                                      </p:tavLst>
                                    </p:anim>
                                    <p:anim calcmode="lin" valueType="num">
                                      <p:cBhvr>
                                        <p:cTn id="101" dur="500" fill="hold"/>
                                        <p:tgtEl>
                                          <p:spTgt spid="180"/>
                                        </p:tgtEl>
                                        <p:attrNameLst>
                                          <p:attrName>ppt_y</p:attrName>
                                        </p:attrNameLst>
                                      </p:cBhvr>
                                      <p:tavLst>
                                        <p:tav tm="0">
                                          <p:val>
                                            <p:strVal val="#ppt_y-.1"/>
                                          </p:val>
                                        </p:tav>
                                        <p:tav tm="100000">
                                          <p:val>
                                            <p:strVal val="#ppt_y"/>
                                          </p:val>
                                        </p:tav>
                                      </p:tavLst>
                                    </p:anim>
                                  </p:childTnLst>
                                </p:cTn>
                              </p:par>
                              <p:par>
                                <p:cTn id="102" presetID="47" presetClass="entr" presetSubtype="0" fill="hold" nodeType="withEffect">
                                  <p:stCondLst>
                                    <p:cond delay="0"/>
                                  </p:stCondLst>
                                  <p:childTnLst>
                                    <p:set>
                                      <p:cBhvr>
                                        <p:cTn id="103" dur="1" fill="hold">
                                          <p:stCondLst>
                                            <p:cond delay="0"/>
                                          </p:stCondLst>
                                        </p:cTn>
                                        <p:tgtEl>
                                          <p:spTgt spid="172"/>
                                        </p:tgtEl>
                                        <p:attrNameLst>
                                          <p:attrName>style.visibility</p:attrName>
                                        </p:attrNameLst>
                                      </p:cBhvr>
                                      <p:to>
                                        <p:strVal val="visible"/>
                                      </p:to>
                                    </p:set>
                                    <p:animEffect transition="in" filter="fade">
                                      <p:cBhvr>
                                        <p:cTn id="104" dur="500"/>
                                        <p:tgtEl>
                                          <p:spTgt spid="172"/>
                                        </p:tgtEl>
                                      </p:cBhvr>
                                    </p:animEffect>
                                    <p:anim calcmode="lin" valueType="num">
                                      <p:cBhvr>
                                        <p:cTn id="105" dur="500" fill="hold"/>
                                        <p:tgtEl>
                                          <p:spTgt spid="172"/>
                                        </p:tgtEl>
                                        <p:attrNameLst>
                                          <p:attrName>ppt_x</p:attrName>
                                        </p:attrNameLst>
                                      </p:cBhvr>
                                      <p:tavLst>
                                        <p:tav tm="0">
                                          <p:val>
                                            <p:strVal val="#ppt_x"/>
                                          </p:val>
                                        </p:tav>
                                        <p:tav tm="100000">
                                          <p:val>
                                            <p:strVal val="#ppt_x"/>
                                          </p:val>
                                        </p:tav>
                                      </p:tavLst>
                                    </p:anim>
                                    <p:anim calcmode="lin" valueType="num">
                                      <p:cBhvr>
                                        <p:cTn id="106" dur="500" fill="hold"/>
                                        <p:tgtEl>
                                          <p:spTgt spid="172"/>
                                        </p:tgtEl>
                                        <p:attrNameLst>
                                          <p:attrName>ppt_y</p:attrName>
                                        </p:attrNameLst>
                                      </p:cBhvr>
                                      <p:tavLst>
                                        <p:tav tm="0">
                                          <p:val>
                                            <p:strVal val="#ppt_y-.1"/>
                                          </p:val>
                                        </p:tav>
                                        <p:tav tm="100000">
                                          <p:val>
                                            <p:strVal val="#ppt_y"/>
                                          </p:val>
                                        </p:tav>
                                      </p:tavLst>
                                    </p:anim>
                                  </p:childTnLst>
                                </p:cTn>
                              </p:par>
                              <p:par>
                                <p:cTn id="107" presetID="22" presetClass="entr" presetSubtype="4" fill="hold" grpId="0" nodeType="withEffect">
                                  <p:stCondLst>
                                    <p:cond delay="0"/>
                                  </p:stCondLst>
                                  <p:childTnLst>
                                    <p:set>
                                      <p:cBhvr>
                                        <p:cTn id="108" dur="1" fill="hold">
                                          <p:stCondLst>
                                            <p:cond delay="0"/>
                                          </p:stCondLst>
                                        </p:cTn>
                                        <p:tgtEl>
                                          <p:spTgt spid="192"/>
                                        </p:tgtEl>
                                        <p:attrNameLst>
                                          <p:attrName>style.visibility</p:attrName>
                                        </p:attrNameLst>
                                      </p:cBhvr>
                                      <p:to>
                                        <p:strVal val="visible"/>
                                      </p:to>
                                    </p:set>
                                    <p:animEffect transition="in" filter="wipe(down)">
                                      <p:cBhvr>
                                        <p:cTn id="109" dur="250"/>
                                        <p:tgtEl>
                                          <p:spTgt spid="192"/>
                                        </p:tgtEl>
                                      </p:cBhvr>
                                    </p:animEffect>
                                  </p:childTnLst>
                                  <p:subTnLst>
                                    <p:set>
                                      <p:cBhvr override="childStyle">
                                        <p:cTn dur="1" fill="hold" display="0" masterRel="nextClick" afterEffect="1"/>
                                        <p:tgtEl>
                                          <p:spTgt spid="192"/>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animBg="1"/>
      <p:bldP spid="2" grpId="0"/>
      <p:bldP spid="27" grpId="0" animBg="1"/>
      <p:bldP spid="3" grpId="0"/>
      <p:bldP spid="4" grpId="0" animBg="1"/>
      <p:bldP spid="188" grpId="0" animBg="1"/>
      <p:bldP spid="189" grpId="0" animBg="1"/>
      <p:bldP spid="190" grpId="0" animBg="1"/>
      <p:bldP spid="191" grpId="0" animBg="1"/>
      <p:bldP spid="192" grpId="0" animBg="1"/>
      <p:bldP spid="11" grpId="0"/>
      <p:bldP spid="19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0205" y="178544"/>
            <a:ext cx="10112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角丸四角形吹き出し 26"/>
          <p:cNvSpPr/>
          <p:nvPr/>
        </p:nvSpPr>
        <p:spPr>
          <a:xfrm>
            <a:off x="1378267" y="305129"/>
            <a:ext cx="7462589" cy="1730837"/>
          </a:xfrm>
          <a:prstGeom prst="wedgeRoundRectCallout">
            <a:avLst>
              <a:gd name="adj1" fmla="val -52941"/>
              <a:gd name="adj2" fmla="val -27688"/>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400" b="1" kern="0" dirty="0" smtClean="0">
                <a:solidFill>
                  <a:prstClr val="black"/>
                </a:solidFill>
                <a:latin typeface="AR P教科書体M" panose="03000600000000000000" pitchFamily="66" charset="-128"/>
                <a:ea typeface="AR P教科書体M" panose="03000600000000000000" pitchFamily="66" charset="-128"/>
              </a:rPr>
              <a:t>「さっさ立ての事　例えば、銭三十文を（相手に）渡して、一文の方か二文の方へ（置く度毎に）一度、一声さぁさぁと声をかけて、（置き）分ける時、其の声数を四、五間離れていて聞いて、十八声ならば、一文の方に六文有ると答える。」　</a:t>
            </a:r>
            <a:endParaRPr kumimoji="0" lang="ja-JP" altLang="en-US" sz="2400" b="1" kern="0" dirty="0">
              <a:solidFill>
                <a:prstClr val="black"/>
              </a:solidFill>
              <a:latin typeface="AR P教科書体M" panose="03000600000000000000" pitchFamily="66" charset="-128"/>
              <a:ea typeface="AR P教科書体M" panose="03000600000000000000" pitchFamily="66" charset="-128"/>
            </a:endParaRPr>
          </a:p>
        </p:txBody>
      </p:sp>
      <p:grpSp>
        <p:nvGrpSpPr>
          <p:cNvPr id="95" name="グループ化 94" hidden="1"/>
          <p:cNvGrpSpPr/>
          <p:nvPr/>
        </p:nvGrpSpPr>
        <p:grpSpPr>
          <a:xfrm>
            <a:off x="655692" y="5587690"/>
            <a:ext cx="1107996" cy="1107996"/>
            <a:chOff x="1346827" y="5126498"/>
            <a:chExt cx="1107996" cy="1107996"/>
          </a:xfrm>
          <a:scene3d>
            <a:camera prst="orthographicFront">
              <a:rot lat="19200000" lon="3000000" rev="18000000"/>
            </a:camera>
            <a:lightRig rig="threePt" dir="t"/>
          </a:scene3d>
        </p:grpSpPr>
        <p:grpSp>
          <p:nvGrpSpPr>
            <p:cNvPr id="96" name="グループ化 95"/>
            <p:cNvGrpSpPr/>
            <p:nvPr/>
          </p:nvGrpSpPr>
          <p:grpSpPr>
            <a:xfrm>
              <a:off x="1346827" y="5126498"/>
              <a:ext cx="1107996" cy="1107996"/>
              <a:chOff x="1346827" y="5126498"/>
              <a:chExt cx="1107996" cy="1107996"/>
            </a:xfrm>
          </p:grpSpPr>
          <p:sp>
            <p:nvSpPr>
              <p:cNvPr id="99" name="円/楕円 9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0" name="正方形/長方形 9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1" name="正方形/長方形 10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02" name="正方形/長方形 10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97" name="正方形/長方形 9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98" name="正方形/長方形 9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03" name="グループ化 102" hidden="1"/>
          <p:cNvGrpSpPr/>
          <p:nvPr/>
        </p:nvGrpSpPr>
        <p:grpSpPr>
          <a:xfrm>
            <a:off x="655692" y="5479367"/>
            <a:ext cx="1107996" cy="1107996"/>
            <a:chOff x="1346827" y="5126498"/>
            <a:chExt cx="1107996" cy="1107996"/>
          </a:xfrm>
          <a:scene3d>
            <a:camera prst="orthographicFront">
              <a:rot lat="19200000" lon="3000000" rev="18000000"/>
            </a:camera>
            <a:lightRig rig="threePt" dir="t"/>
          </a:scene3d>
        </p:grpSpPr>
        <p:grpSp>
          <p:nvGrpSpPr>
            <p:cNvPr id="104" name="グループ化 103"/>
            <p:cNvGrpSpPr/>
            <p:nvPr/>
          </p:nvGrpSpPr>
          <p:grpSpPr>
            <a:xfrm>
              <a:off x="1346827" y="5126498"/>
              <a:ext cx="1107996" cy="1107996"/>
              <a:chOff x="1346827" y="5126498"/>
              <a:chExt cx="1107996" cy="1107996"/>
            </a:xfrm>
          </p:grpSpPr>
          <p:sp>
            <p:nvSpPr>
              <p:cNvPr id="107" name="円/楕円 10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8" name="正方形/長方形 10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9" name="正方形/長方形 10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10" name="正方形/長方形 10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05" name="正方形/長方形 10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06" name="正方形/長方形 10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11" name="グループ化 110"/>
          <p:cNvGrpSpPr/>
          <p:nvPr/>
        </p:nvGrpSpPr>
        <p:grpSpPr>
          <a:xfrm>
            <a:off x="799708" y="5371057"/>
            <a:ext cx="1107996" cy="1107996"/>
            <a:chOff x="1346827" y="5126498"/>
            <a:chExt cx="1107996" cy="1107996"/>
          </a:xfrm>
          <a:scene3d>
            <a:camera prst="orthographicFront">
              <a:rot lat="19200000" lon="3000000" rev="18000000"/>
            </a:camera>
            <a:lightRig rig="threePt" dir="t"/>
          </a:scene3d>
        </p:grpSpPr>
        <p:grpSp>
          <p:nvGrpSpPr>
            <p:cNvPr id="112" name="グループ化 111"/>
            <p:cNvGrpSpPr/>
            <p:nvPr/>
          </p:nvGrpSpPr>
          <p:grpSpPr>
            <a:xfrm>
              <a:off x="1346827" y="5126498"/>
              <a:ext cx="1107996" cy="1107996"/>
              <a:chOff x="1346827" y="5126498"/>
              <a:chExt cx="1107996" cy="1107996"/>
            </a:xfrm>
          </p:grpSpPr>
          <p:sp>
            <p:nvSpPr>
              <p:cNvPr id="115" name="円/楕円 11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94" name="正方形/長方形 19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95" name="正方形/長方形 19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96" name="正方形/長方形 19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13" name="正方形/長方形 11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14" name="正方形/長方形 11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97" name="グループ化 196"/>
          <p:cNvGrpSpPr/>
          <p:nvPr/>
        </p:nvGrpSpPr>
        <p:grpSpPr>
          <a:xfrm>
            <a:off x="799708" y="5262747"/>
            <a:ext cx="1107996" cy="1107996"/>
            <a:chOff x="1346827" y="5126498"/>
            <a:chExt cx="1107996" cy="1107996"/>
          </a:xfrm>
          <a:scene3d>
            <a:camera prst="orthographicFront">
              <a:rot lat="19200000" lon="3000000" rev="18000000"/>
            </a:camera>
            <a:lightRig rig="threePt" dir="t"/>
          </a:scene3d>
        </p:grpSpPr>
        <p:grpSp>
          <p:nvGrpSpPr>
            <p:cNvPr id="198" name="グループ化 197"/>
            <p:cNvGrpSpPr/>
            <p:nvPr/>
          </p:nvGrpSpPr>
          <p:grpSpPr>
            <a:xfrm>
              <a:off x="1346827" y="5126498"/>
              <a:ext cx="1107996" cy="1107996"/>
              <a:chOff x="1346827" y="5126498"/>
              <a:chExt cx="1107996" cy="1107996"/>
            </a:xfrm>
          </p:grpSpPr>
          <p:sp>
            <p:nvSpPr>
              <p:cNvPr id="201" name="円/楕円 20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02" name="正方形/長方形 20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03" name="正方形/長方形 20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04" name="正方形/長方形 20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99" name="正方形/長方形 19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00" name="正方形/長方形 19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05" name="グループ化 204"/>
          <p:cNvGrpSpPr/>
          <p:nvPr/>
        </p:nvGrpSpPr>
        <p:grpSpPr>
          <a:xfrm>
            <a:off x="799708" y="5154437"/>
            <a:ext cx="1107996" cy="1107996"/>
            <a:chOff x="1346827" y="5126498"/>
            <a:chExt cx="1107996" cy="1107996"/>
          </a:xfrm>
          <a:scene3d>
            <a:camera prst="orthographicFront">
              <a:rot lat="19200000" lon="3000000" rev="18000000"/>
            </a:camera>
            <a:lightRig rig="threePt" dir="t"/>
          </a:scene3d>
        </p:grpSpPr>
        <p:grpSp>
          <p:nvGrpSpPr>
            <p:cNvPr id="206" name="グループ化 205"/>
            <p:cNvGrpSpPr/>
            <p:nvPr/>
          </p:nvGrpSpPr>
          <p:grpSpPr>
            <a:xfrm>
              <a:off x="1346827" y="5126498"/>
              <a:ext cx="1107996" cy="1107996"/>
              <a:chOff x="1346827" y="5126498"/>
              <a:chExt cx="1107996" cy="1107996"/>
            </a:xfrm>
          </p:grpSpPr>
          <p:sp>
            <p:nvSpPr>
              <p:cNvPr id="209" name="円/楕円 20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10" name="正方形/長方形 20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11" name="正方形/長方形 21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12" name="正方形/長方形 21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07" name="正方形/長方形 20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08" name="正方形/長方形 20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13" name="グループ化 212"/>
          <p:cNvGrpSpPr/>
          <p:nvPr/>
        </p:nvGrpSpPr>
        <p:grpSpPr>
          <a:xfrm>
            <a:off x="799708" y="5046127"/>
            <a:ext cx="1107996" cy="1107996"/>
            <a:chOff x="1346827" y="5126498"/>
            <a:chExt cx="1107996" cy="1107996"/>
          </a:xfrm>
          <a:scene3d>
            <a:camera prst="orthographicFront">
              <a:rot lat="19200000" lon="3000000" rev="18000000"/>
            </a:camera>
            <a:lightRig rig="threePt" dir="t"/>
          </a:scene3d>
        </p:grpSpPr>
        <p:grpSp>
          <p:nvGrpSpPr>
            <p:cNvPr id="214" name="グループ化 213"/>
            <p:cNvGrpSpPr/>
            <p:nvPr/>
          </p:nvGrpSpPr>
          <p:grpSpPr>
            <a:xfrm>
              <a:off x="1346827" y="5126498"/>
              <a:ext cx="1107996" cy="1107996"/>
              <a:chOff x="1346827" y="5126498"/>
              <a:chExt cx="1107996" cy="1107996"/>
            </a:xfrm>
          </p:grpSpPr>
          <p:sp>
            <p:nvSpPr>
              <p:cNvPr id="217" name="円/楕円 21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18" name="正方形/長方形 21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19" name="正方形/長方形 21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20" name="正方形/長方形 21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15" name="正方形/長方形 21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16" name="正方形/長方形 21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21" name="グループ化 220"/>
          <p:cNvGrpSpPr/>
          <p:nvPr/>
        </p:nvGrpSpPr>
        <p:grpSpPr>
          <a:xfrm>
            <a:off x="799708" y="4937817"/>
            <a:ext cx="1107996" cy="1107996"/>
            <a:chOff x="1346827" y="5126498"/>
            <a:chExt cx="1107996" cy="1107996"/>
          </a:xfrm>
          <a:scene3d>
            <a:camera prst="orthographicFront">
              <a:rot lat="19200000" lon="3000000" rev="18000000"/>
            </a:camera>
            <a:lightRig rig="threePt" dir="t"/>
          </a:scene3d>
        </p:grpSpPr>
        <p:grpSp>
          <p:nvGrpSpPr>
            <p:cNvPr id="222" name="グループ化 221"/>
            <p:cNvGrpSpPr/>
            <p:nvPr/>
          </p:nvGrpSpPr>
          <p:grpSpPr>
            <a:xfrm>
              <a:off x="1346827" y="5126498"/>
              <a:ext cx="1107996" cy="1107996"/>
              <a:chOff x="1346827" y="5126498"/>
              <a:chExt cx="1107996" cy="1107996"/>
            </a:xfrm>
          </p:grpSpPr>
          <p:sp>
            <p:nvSpPr>
              <p:cNvPr id="225" name="円/楕円 22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26" name="正方形/長方形 22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27" name="正方形/長方形 22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28" name="正方形/長方形 22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23" name="正方形/長方形 22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24" name="正方形/長方形 22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29" name="グループ化 228"/>
          <p:cNvGrpSpPr/>
          <p:nvPr/>
        </p:nvGrpSpPr>
        <p:grpSpPr>
          <a:xfrm>
            <a:off x="799708" y="4829507"/>
            <a:ext cx="1107996" cy="1107996"/>
            <a:chOff x="1346827" y="5126498"/>
            <a:chExt cx="1107996" cy="1107996"/>
          </a:xfrm>
          <a:scene3d>
            <a:camera prst="orthographicFront">
              <a:rot lat="19200000" lon="3000000" rev="18000000"/>
            </a:camera>
            <a:lightRig rig="threePt" dir="t"/>
          </a:scene3d>
        </p:grpSpPr>
        <p:grpSp>
          <p:nvGrpSpPr>
            <p:cNvPr id="230" name="グループ化 229"/>
            <p:cNvGrpSpPr/>
            <p:nvPr/>
          </p:nvGrpSpPr>
          <p:grpSpPr>
            <a:xfrm>
              <a:off x="1346827" y="5126498"/>
              <a:ext cx="1107996" cy="1107996"/>
              <a:chOff x="1346827" y="5126498"/>
              <a:chExt cx="1107996" cy="1107996"/>
            </a:xfrm>
          </p:grpSpPr>
          <p:sp>
            <p:nvSpPr>
              <p:cNvPr id="233" name="円/楕円 23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34" name="正方形/長方形 23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35" name="正方形/長方形 23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36" name="正方形/長方形 23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31" name="正方形/長方形 23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32" name="正方形/長方形 23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37" name="グループ化 236"/>
          <p:cNvGrpSpPr/>
          <p:nvPr/>
        </p:nvGrpSpPr>
        <p:grpSpPr>
          <a:xfrm>
            <a:off x="799708" y="4721197"/>
            <a:ext cx="1107996" cy="1107996"/>
            <a:chOff x="1346827" y="5126498"/>
            <a:chExt cx="1107996" cy="1107996"/>
          </a:xfrm>
          <a:scene3d>
            <a:camera prst="orthographicFront">
              <a:rot lat="19200000" lon="3000000" rev="18000000"/>
            </a:camera>
            <a:lightRig rig="threePt" dir="t"/>
          </a:scene3d>
        </p:grpSpPr>
        <p:grpSp>
          <p:nvGrpSpPr>
            <p:cNvPr id="238" name="グループ化 237"/>
            <p:cNvGrpSpPr/>
            <p:nvPr/>
          </p:nvGrpSpPr>
          <p:grpSpPr>
            <a:xfrm>
              <a:off x="1346827" y="5126498"/>
              <a:ext cx="1107996" cy="1107996"/>
              <a:chOff x="1346827" y="5126498"/>
              <a:chExt cx="1107996" cy="1107996"/>
            </a:xfrm>
          </p:grpSpPr>
          <p:sp>
            <p:nvSpPr>
              <p:cNvPr id="241" name="円/楕円 24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42" name="正方形/長方形 24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43" name="正方形/長方形 24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44" name="正方形/長方形 24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39" name="正方形/長方形 23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40" name="正方形/長方形 23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45" name="グループ化 244"/>
          <p:cNvGrpSpPr/>
          <p:nvPr/>
        </p:nvGrpSpPr>
        <p:grpSpPr>
          <a:xfrm>
            <a:off x="799708" y="4612887"/>
            <a:ext cx="1107996" cy="1107996"/>
            <a:chOff x="1346827" y="5126498"/>
            <a:chExt cx="1107996" cy="1107996"/>
          </a:xfrm>
          <a:scene3d>
            <a:camera prst="orthographicFront">
              <a:rot lat="19200000" lon="3000000" rev="18000000"/>
            </a:camera>
            <a:lightRig rig="threePt" dir="t"/>
          </a:scene3d>
        </p:grpSpPr>
        <p:grpSp>
          <p:nvGrpSpPr>
            <p:cNvPr id="246" name="グループ化 245"/>
            <p:cNvGrpSpPr/>
            <p:nvPr/>
          </p:nvGrpSpPr>
          <p:grpSpPr>
            <a:xfrm>
              <a:off x="1346827" y="5126498"/>
              <a:ext cx="1107996" cy="1107996"/>
              <a:chOff x="1346827" y="5126498"/>
              <a:chExt cx="1107996" cy="1107996"/>
            </a:xfrm>
          </p:grpSpPr>
          <p:sp>
            <p:nvSpPr>
              <p:cNvPr id="249" name="円/楕円 24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50" name="正方形/長方形 24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51" name="正方形/長方形 25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52" name="正方形/長方形 25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47" name="正方形/長方形 24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48" name="正方形/長方形 24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53" name="グループ化 252"/>
          <p:cNvGrpSpPr/>
          <p:nvPr/>
        </p:nvGrpSpPr>
        <p:grpSpPr>
          <a:xfrm>
            <a:off x="799708" y="4504577"/>
            <a:ext cx="1107996" cy="1107996"/>
            <a:chOff x="1346827" y="5126498"/>
            <a:chExt cx="1107996" cy="1107996"/>
          </a:xfrm>
          <a:scene3d>
            <a:camera prst="orthographicFront">
              <a:rot lat="19200000" lon="3000000" rev="18000000"/>
            </a:camera>
            <a:lightRig rig="threePt" dir="t"/>
          </a:scene3d>
        </p:grpSpPr>
        <p:grpSp>
          <p:nvGrpSpPr>
            <p:cNvPr id="254" name="グループ化 253"/>
            <p:cNvGrpSpPr/>
            <p:nvPr/>
          </p:nvGrpSpPr>
          <p:grpSpPr>
            <a:xfrm>
              <a:off x="1346827" y="5126498"/>
              <a:ext cx="1107996" cy="1107996"/>
              <a:chOff x="1346827" y="5126498"/>
              <a:chExt cx="1107996" cy="1107996"/>
            </a:xfrm>
          </p:grpSpPr>
          <p:sp>
            <p:nvSpPr>
              <p:cNvPr id="257" name="円/楕円 25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58" name="正方形/長方形 25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59" name="正方形/長方形 25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60" name="正方形/長方形 25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55" name="正方形/長方形 25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56" name="正方形/長方形 25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61" name="グループ化 260"/>
          <p:cNvGrpSpPr/>
          <p:nvPr/>
        </p:nvGrpSpPr>
        <p:grpSpPr>
          <a:xfrm>
            <a:off x="799708" y="4396267"/>
            <a:ext cx="1107996" cy="1107996"/>
            <a:chOff x="1346827" y="5126498"/>
            <a:chExt cx="1107996" cy="1107996"/>
          </a:xfrm>
          <a:scene3d>
            <a:camera prst="orthographicFront">
              <a:rot lat="19200000" lon="3000000" rev="18000000"/>
            </a:camera>
            <a:lightRig rig="threePt" dir="t"/>
          </a:scene3d>
        </p:grpSpPr>
        <p:grpSp>
          <p:nvGrpSpPr>
            <p:cNvPr id="262" name="グループ化 261"/>
            <p:cNvGrpSpPr/>
            <p:nvPr/>
          </p:nvGrpSpPr>
          <p:grpSpPr>
            <a:xfrm>
              <a:off x="1346827" y="5126498"/>
              <a:ext cx="1107996" cy="1107996"/>
              <a:chOff x="1346827" y="5126498"/>
              <a:chExt cx="1107996" cy="1107996"/>
            </a:xfrm>
          </p:grpSpPr>
          <p:sp>
            <p:nvSpPr>
              <p:cNvPr id="265" name="円/楕円 26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66" name="正方形/長方形 26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67" name="正方形/長方形 26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68" name="正方形/長方形 26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63" name="正方形/長方形 26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64" name="正方形/長方形 26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69" name="グループ化 268"/>
          <p:cNvGrpSpPr/>
          <p:nvPr/>
        </p:nvGrpSpPr>
        <p:grpSpPr>
          <a:xfrm>
            <a:off x="799708" y="4287957"/>
            <a:ext cx="1107996" cy="1107996"/>
            <a:chOff x="1346827" y="5126498"/>
            <a:chExt cx="1107996" cy="1107996"/>
          </a:xfrm>
          <a:scene3d>
            <a:camera prst="orthographicFront">
              <a:rot lat="19200000" lon="3000000" rev="18000000"/>
            </a:camera>
            <a:lightRig rig="threePt" dir="t"/>
          </a:scene3d>
        </p:grpSpPr>
        <p:grpSp>
          <p:nvGrpSpPr>
            <p:cNvPr id="270" name="グループ化 269"/>
            <p:cNvGrpSpPr/>
            <p:nvPr/>
          </p:nvGrpSpPr>
          <p:grpSpPr>
            <a:xfrm>
              <a:off x="1346827" y="5126498"/>
              <a:ext cx="1107996" cy="1107996"/>
              <a:chOff x="1346827" y="5126498"/>
              <a:chExt cx="1107996" cy="1107996"/>
            </a:xfrm>
          </p:grpSpPr>
          <p:sp>
            <p:nvSpPr>
              <p:cNvPr id="273" name="円/楕円 27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74" name="正方形/長方形 27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75" name="正方形/長方形 27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76" name="正方形/長方形 27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71" name="正方形/長方形 27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72" name="正方形/長方形 27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77" name="グループ化 276"/>
          <p:cNvGrpSpPr/>
          <p:nvPr/>
        </p:nvGrpSpPr>
        <p:grpSpPr>
          <a:xfrm>
            <a:off x="799708" y="4179647"/>
            <a:ext cx="1107996" cy="1107996"/>
            <a:chOff x="1346827" y="5126498"/>
            <a:chExt cx="1107996" cy="1107996"/>
          </a:xfrm>
          <a:scene3d>
            <a:camera prst="orthographicFront">
              <a:rot lat="19200000" lon="3000000" rev="18000000"/>
            </a:camera>
            <a:lightRig rig="threePt" dir="t"/>
          </a:scene3d>
        </p:grpSpPr>
        <p:grpSp>
          <p:nvGrpSpPr>
            <p:cNvPr id="278" name="グループ化 277"/>
            <p:cNvGrpSpPr/>
            <p:nvPr/>
          </p:nvGrpSpPr>
          <p:grpSpPr>
            <a:xfrm>
              <a:off x="1346827" y="5126498"/>
              <a:ext cx="1107996" cy="1107996"/>
              <a:chOff x="1346827" y="5126498"/>
              <a:chExt cx="1107996" cy="1107996"/>
            </a:xfrm>
          </p:grpSpPr>
          <p:sp>
            <p:nvSpPr>
              <p:cNvPr id="281" name="円/楕円 28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82" name="正方形/長方形 28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83" name="正方形/長方形 28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84" name="正方形/長方形 28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79" name="正方形/長方形 27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80" name="正方形/長方形 27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85" name="グループ化 284"/>
          <p:cNvGrpSpPr/>
          <p:nvPr/>
        </p:nvGrpSpPr>
        <p:grpSpPr>
          <a:xfrm>
            <a:off x="799708" y="4071337"/>
            <a:ext cx="1107996" cy="1107996"/>
            <a:chOff x="1346827" y="5126498"/>
            <a:chExt cx="1107996" cy="1107996"/>
          </a:xfrm>
          <a:scene3d>
            <a:camera prst="orthographicFront">
              <a:rot lat="19200000" lon="3000000" rev="18000000"/>
            </a:camera>
            <a:lightRig rig="threePt" dir="t"/>
          </a:scene3d>
        </p:grpSpPr>
        <p:grpSp>
          <p:nvGrpSpPr>
            <p:cNvPr id="286" name="グループ化 285"/>
            <p:cNvGrpSpPr/>
            <p:nvPr/>
          </p:nvGrpSpPr>
          <p:grpSpPr>
            <a:xfrm>
              <a:off x="1346827" y="5126498"/>
              <a:ext cx="1107996" cy="1107996"/>
              <a:chOff x="1346827" y="5126498"/>
              <a:chExt cx="1107996" cy="1107996"/>
            </a:xfrm>
          </p:grpSpPr>
          <p:sp>
            <p:nvSpPr>
              <p:cNvPr id="289" name="円/楕円 28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90" name="正方形/長方形 28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91" name="正方形/長方形 29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92" name="正方形/長方形 29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87" name="正方形/長方形 28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88" name="正方形/長方形 28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93" name="グループ化 292"/>
          <p:cNvGrpSpPr/>
          <p:nvPr/>
        </p:nvGrpSpPr>
        <p:grpSpPr>
          <a:xfrm>
            <a:off x="799708" y="3963027"/>
            <a:ext cx="1107996" cy="1107996"/>
            <a:chOff x="1346827" y="5126498"/>
            <a:chExt cx="1107996" cy="1107996"/>
          </a:xfrm>
          <a:scene3d>
            <a:camera prst="orthographicFront">
              <a:rot lat="19200000" lon="3000000" rev="18000000"/>
            </a:camera>
            <a:lightRig rig="threePt" dir="t"/>
          </a:scene3d>
        </p:grpSpPr>
        <p:grpSp>
          <p:nvGrpSpPr>
            <p:cNvPr id="294" name="グループ化 293"/>
            <p:cNvGrpSpPr/>
            <p:nvPr/>
          </p:nvGrpSpPr>
          <p:grpSpPr>
            <a:xfrm>
              <a:off x="1346827" y="5126498"/>
              <a:ext cx="1107996" cy="1107996"/>
              <a:chOff x="1346827" y="5126498"/>
              <a:chExt cx="1107996" cy="1107996"/>
            </a:xfrm>
          </p:grpSpPr>
          <p:sp>
            <p:nvSpPr>
              <p:cNvPr id="297" name="円/楕円 29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98" name="正方形/長方形 29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99" name="正方形/長方形 29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00" name="正方形/長方形 29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95" name="正方形/長方形 29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96" name="正方形/長方形 29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01" name="グループ化 300"/>
          <p:cNvGrpSpPr/>
          <p:nvPr/>
        </p:nvGrpSpPr>
        <p:grpSpPr>
          <a:xfrm>
            <a:off x="799708" y="3854717"/>
            <a:ext cx="1107996" cy="1107996"/>
            <a:chOff x="1346827" y="5126498"/>
            <a:chExt cx="1107996" cy="1107996"/>
          </a:xfrm>
          <a:scene3d>
            <a:camera prst="orthographicFront">
              <a:rot lat="19200000" lon="3000000" rev="18000000"/>
            </a:camera>
            <a:lightRig rig="threePt" dir="t"/>
          </a:scene3d>
        </p:grpSpPr>
        <p:grpSp>
          <p:nvGrpSpPr>
            <p:cNvPr id="302" name="グループ化 301"/>
            <p:cNvGrpSpPr/>
            <p:nvPr/>
          </p:nvGrpSpPr>
          <p:grpSpPr>
            <a:xfrm>
              <a:off x="1346827" y="5126498"/>
              <a:ext cx="1107996" cy="1107996"/>
              <a:chOff x="1346827" y="5126498"/>
              <a:chExt cx="1107996" cy="1107996"/>
            </a:xfrm>
          </p:grpSpPr>
          <p:sp>
            <p:nvSpPr>
              <p:cNvPr id="305" name="円/楕円 30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06" name="正方形/長方形 30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07" name="正方形/長方形 30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08" name="正方形/長方形 30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03" name="正方形/長方形 30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04" name="正方形/長方形 30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09" name="グループ化 308"/>
          <p:cNvGrpSpPr/>
          <p:nvPr/>
        </p:nvGrpSpPr>
        <p:grpSpPr>
          <a:xfrm>
            <a:off x="799708" y="3746407"/>
            <a:ext cx="1107996" cy="1107996"/>
            <a:chOff x="1346827" y="5126498"/>
            <a:chExt cx="1107996" cy="1107996"/>
          </a:xfrm>
          <a:scene3d>
            <a:camera prst="orthographicFront">
              <a:rot lat="19200000" lon="3000000" rev="18000000"/>
            </a:camera>
            <a:lightRig rig="threePt" dir="t"/>
          </a:scene3d>
        </p:grpSpPr>
        <p:grpSp>
          <p:nvGrpSpPr>
            <p:cNvPr id="310" name="グループ化 309"/>
            <p:cNvGrpSpPr/>
            <p:nvPr/>
          </p:nvGrpSpPr>
          <p:grpSpPr>
            <a:xfrm>
              <a:off x="1346827" y="5126498"/>
              <a:ext cx="1107996" cy="1107996"/>
              <a:chOff x="1346827" y="5126498"/>
              <a:chExt cx="1107996" cy="1107996"/>
            </a:xfrm>
          </p:grpSpPr>
          <p:sp>
            <p:nvSpPr>
              <p:cNvPr id="313" name="円/楕円 31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14" name="正方形/長方形 31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15" name="正方形/長方形 31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16" name="正方形/長方形 31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11" name="正方形/長方形 31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12" name="正方形/長方形 31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17" name="グループ化 316"/>
          <p:cNvGrpSpPr/>
          <p:nvPr/>
        </p:nvGrpSpPr>
        <p:grpSpPr>
          <a:xfrm>
            <a:off x="799708" y="3638097"/>
            <a:ext cx="1107996" cy="1107996"/>
            <a:chOff x="1346827" y="5126498"/>
            <a:chExt cx="1107996" cy="1107996"/>
          </a:xfrm>
          <a:scene3d>
            <a:camera prst="orthographicFront">
              <a:rot lat="19200000" lon="3000000" rev="18000000"/>
            </a:camera>
            <a:lightRig rig="threePt" dir="t"/>
          </a:scene3d>
        </p:grpSpPr>
        <p:grpSp>
          <p:nvGrpSpPr>
            <p:cNvPr id="318" name="グループ化 317"/>
            <p:cNvGrpSpPr/>
            <p:nvPr/>
          </p:nvGrpSpPr>
          <p:grpSpPr>
            <a:xfrm>
              <a:off x="1346827" y="5126498"/>
              <a:ext cx="1107996" cy="1107996"/>
              <a:chOff x="1346827" y="5126498"/>
              <a:chExt cx="1107996" cy="1107996"/>
            </a:xfrm>
          </p:grpSpPr>
          <p:sp>
            <p:nvSpPr>
              <p:cNvPr id="321" name="円/楕円 32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22" name="正方形/長方形 32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23" name="正方形/長方形 32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24" name="正方形/長方形 32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19" name="正方形/長方形 31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20" name="正方形/長方形 31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25" name="グループ化 324"/>
          <p:cNvGrpSpPr/>
          <p:nvPr/>
        </p:nvGrpSpPr>
        <p:grpSpPr>
          <a:xfrm>
            <a:off x="799708" y="3529787"/>
            <a:ext cx="1107996" cy="1107996"/>
            <a:chOff x="1346827" y="5126498"/>
            <a:chExt cx="1107996" cy="1107996"/>
          </a:xfrm>
          <a:scene3d>
            <a:camera prst="orthographicFront">
              <a:rot lat="19200000" lon="3000000" rev="18000000"/>
            </a:camera>
            <a:lightRig rig="threePt" dir="t"/>
          </a:scene3d>
        </p:grpSpPr>
        <p:grpSp>
          <p:nvGrpSpPr>
            <p:cNvPr id="326" name="グループ化 325"/>
            <p:cNvGrpSpPr/>
            <p:nvPr/>
          </p:nvGrpSpPr>
          <p:grpSpPr>
            <a:xfrm>
              <a:off x="1346827" y="5126498"/>
              <a:ext cx="1107996" cy="1107996"/>
              <a:chOff x="1346827" y="5126498"/>
              <a:chExt cx="1107996" cy="1107996"/>
            </a:xfrm>
          </p:grpSpPr>
          <p:sp>
            <p:nvSpPr>
              <p:cNvPr id="329" name="円/楕円 32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30" name="正方形/長方形 32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31" name="正方形/長方形 33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32" name="正方形/長方形 33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27" name="正方形/長方形 32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28" name="正方形/長方形 32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33" name="グループ化 332"/>
          <p:cNvGrpSpPr/>
          <p:nvPr/>
        </p:nvGrpSpPr>
        <p:grpSpPr>
          <a:xfrm>
            <a:off x="799708" y="3421477"/>
            <a:ext cx="1107996" cy="1107996"/>
            <a:chOff x="1346827" y="5126498"/>
            <a:chExt cx="1107996" cy="1107996"/>
          </a:xfrm>
          <a:scene3d>
            <a:camera prst="orthographicFront">
              <a:rot lat="19200000" lon="3000000" rev="18000000"/>
            </a:camera>
            <a:lightRig rig="threePt" dir="t"/>
          </a:scene3d>
        </p:grpSpPr>
        <p:grpSp>
          <p:nvGrpSpPr>
            <p:cNvPr id="334" name="グループ化 333"/>
            <p:cNvGrpSpPr/>
            <p:nvPr/>
          </p:nvGrpSpPr>
          <p:grpSpPr>
            <a:xfrm>
              <a:off x="1346827" y="5126498"/>
              <a:ext cx="1107996" cy="1107996"/>
              <a:chOff x="1346827" y="5126498"/>
              <a:chExt cx="1107996" cy="1107996"/>
            </a:xfrm>
          </p:grpSpPr>
          <p:sp>
            <p:nvSpPr>
              <p:cNvPr id="337" name="円/楕円 33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38" name="正方形/長方形 33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39" name="正方形/長方形 33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40" name="正方形/長方形 33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35" name="正方形/長方形 33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36" name="正方形/長方形 33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41" name="グループ化 340"/>
          <p:cNvGrpSpPr/>
          <p:nvPr/>
        </p:nvGrpSpPr>
        <p:grpSpPr>
          <a:xfrm>
            <a:off x="799708" y="3313167"/>
            <a:ext cx="1107996" cy="1107996"/>
            <a:chOff x="1346827" y="5126498"/>
            <a:chExt cx="1107996" cy="1107996"/>
          </a:xfrm>
          <a:scene3d>
            <a:camera prst="orthographicFront">
              <a:rot lat="19200000" lon="3000000" rev="18000000"/>
            </a:camera>
            <a:lightRig rig="threePt" dir="t"/>
          </a:scene3d>
        </p:grpSpPr>
        <p:grpSp>
          <p:nvGrpSpPr>
            <p:cNvPr id="342" name="グループ化 341"/>
            <p:cNvGrpSpPr/>
            <p:nvPr/>
          </p:nvGrpSpPr>
          <p:grpSpPr>
            <a:xfrm>
              <a:off x="1346827" y="5126498"/>
              <a:ext cx="1107996" cy="1107996"/>
              <a:chOff x="1346827" y="5126498"/>
              <a:chExt cx="1107996" cy="1107996"/>
            </a:xfrm>
          </p:grpSpPr>
          <p:sp>
            <p:nvSpPr>
              <p:cNvPr id="345" name="円/楕円 34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46" name="正方形/長方形 34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47" name="正方形/長方形 34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48" name="正方形/長方形 34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43" name="正方形/長方形 34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44" name="正方形/長方形 34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49" name="グループ化 348"/>
          <p:cNvGrpSpPr/>
          <p:nvPr/>
        </p:nvGrpSpPr>
        <p:grpSpPr>
          <a:xfrm>
            <a:off x="799708" y="3204857"/>
            <a:ext cx="1107996" cy="1107996"/>
            <a:chOff x="1346827" y="5126498"/>
            <a:chExt cx="1107996" cy="1107996"/>
          </a:xfrm>
          <a:scene3d>
            <a:camera prst="orthographicFront">
              <a:rot lat="19200000" lon="3000000" rev="18000000"/>
            </a:camera>
            <a:lightRig rig="threePt" dir="t"/>
          </a:scene3d>
        </p:grpSpPr>
        <p:grpSp>
          <p:nvGrpSpPr>
            <p:cNvPr id="350" name="グループ化 349"/>
            <p:cNvGrpSpPr/>
            <p:nvPr/>
          </p:nvGrpSpPr>
          <p:grpSpPr>
            <a:xfrm>
              <a:off x="1346827" y="5126498"/>
              <a:ext cx="1107996" cy="1107996"/>
              <a:chOff x="1346827" y="5126498"/>
              <a:chExt cx="1107996" cy="1107996"/>
            </a:xfrm>
          </p:grpSpPr>
          <p:sp>
            <p:nvSpPr>
              <p:cNvPr id="353" name="円/楕円 35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54" name="正方形/長方形 35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55" name="正方形/長方形 35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56" name="正方形/長方形 35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51" name="正方形/長方形 35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52" name="正方形/長方形 35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57" name="グループ化 356"/>
          <p:cNvGrpSpPr/>
          <p:nvPr/>
        </p:nvGrpSpPr>
        <p:grpSpPr>
          <a:xfrm>
            <a:off x="799708" y="3096547"/>
            <a:ext cx="1107996" cy="1107996"/>
            <a:chOff x="1346827" y="5126498"/>
            <a:chExt cx="1107996" cy="1107996"/>
          </a:xfrm>
          <a:scene3d>
            <a:camera prst="orthographicFront">
              <a:rot lat="19200000" lon="3000000" rev="18000000"/>
            </a:camera>
            <a:lightRig rig="threePt" dir="t"/>
          </a:scene3d>
        </p:grpSpPr>
        <p:grpSp>
          <p:nvGrpSpPr>
            <p:cNvPr id="358" name="グループ化 357"/>
            <p:cNvGrpSpPr/>
            <p:nvPr/>
          </p:nvGrpSpPr>
          <p:grpSpPr>
            <a:xfrm>
              <a:off x="1346827" y="5126498"/>
              <a:ext cx="1107996" cy="1107996"/>
              <a:chOff x="1346827" y="5126498"/>
              <a:chExt cx="1107996" cy="1107996"/>
            </a:xfrm>
          </p:grpSpPr>
          <p:sp>
            <p:nvSpPr>
              <p:cNvPr id="361" name="円/楕円 36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62" name="正方形/長方形 36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63" name="正方形/長方形 36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64" name="正方形/長方形 36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59" name="正方形/長方形 35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60" name="正方形/長方形 35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65" name="グループ化 364"/>
          <p:cNvGrpSpPr/>
          <p:nvPr/>
        </p:nvGrpSpPr>
        <p:grpSpPr>
          <a:xfrm>
            <a:off x="799708" y="2988237"/>
            <a:ext cx="1107996" cy="1107996"/>
            <a:chOff x="1346827" y="5126498"/>
            <a:chExt cx="1107996" cy="1107996"/>
          </a:xfrm>
          <a:scene3d>
            <a:camera prst="orthographicFront">
              <a:rot lat="19200000" lon="3000000" rev="18000000"/>
            </a:camera>
            <a:lightRig rig="threePt" dir="t"/>
          </a:scene3d>
        </p:grpSpPr>
        <p:grpSp>
          <p:nvGrpSpPr>
            <p:cNvPr id="366" name="グループ化 365"/>
            <p:cNvGrpSpPr/>
            <p:nvPr/>
          </p:nvGrpSpPr>
          <p:grpSpPr>
            <a:xfrm>
              <a:off x="1346827" y="5126498"/>
              <a:ext cx="1107996" cy="1107996"/>
              <a:chOff x="1346827" y="5126498"/>
              <a:chExt cx="1107996" cy="1107996"/>
            </a:xfrm>
          </p:grpSpPr>
          <p:sp>
            <p:nvSpPr>
              <p:cNvPr id="369" name="円/楕円 36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70" name="正方形/長方形 36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71" name="正方形/長方形 37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72" name="正方形/長方形 37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67" name="正方形/長方形 36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68" name="正方形/長方形 36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73" name="グループ化 372"/>
          <p:cNvGrpSpPr/>
          <p:nvPr/>
        </p:nvGrpSpPr>
        <p:grpSpPr>
          <a:xfrm>
            <a:off x="799708" y="2879927"/>
            <a:ext cx="1107996" cy="1107996"/>
            <a:chOff x="1346827" y="5126498"/>
            <a:chExt cx="1107996" cy="1107996"/>
          </a:xfrm>
          <a:scene3d>
            <a:camera prst="orthographicFront">
              <a:rot lat="19200000" lon="3000000" rev="18000000"/>
            </a:camera>
            <a:lightRig rig="threePt" dir="t"/>
          </a:scene3d>
        </p:grpSpPr>
        <p:grpSp>
          <p:nvGrpSpPr>
            <p:cNvPr id="374" name="グループ化 373"/>
            <p:cNvGrpSpPr/>
            <p:nvPr/>
          </p:nvGrpSpPr>
          <p:grpSpPr>
            <a:xfrm>
              <a:off x="1346827" y="5126498"/>
              <a:ext cx="1107996" cy="1107996"/>
              <a:chOff x="1346827" y="5126498"/>
              <a:chExt cx="1107996" cy="1107996"/>
            </a:xfrm>
          </p:grpSpPr>
          <p:sp>
            <p:nvSpPr>
              <p:cNvPr id="377" name="円/楕円 37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78" name="正方形/長方形 37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79" name="正方形/長方形 37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80" name="正方形/長方形 37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75" name="正方形/長方形 37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76" name="正方形/長方形 37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81" name="グループ化 380"/>
          <p:cNvGrpSpPr/>
          <p:nvPr/>
        </p:nvGrpSpPr>
        <p:grpSpPr>
          <a:xfrm>
            <a:off x="799708" y="2771617"/>
            <a:ext cx="1107996" cy="1107996"/>
            <a:chOff x="1346827" y="5126498"/>
            <a:chExt cx="1107996" cy="1107996"/>
          </a:xfrm>
          <a:scene3d>
            <a:camera prst="orthographicFront">
              <a:rot lat="19200000" lon="3000000" rev="18000000"/>
            </a:camera>
            <a:lightRig rig="threePt" dir="t"/>
          </a:scene3d>
        </p:grpSpPr>
        <p:grpSp>
          <p:nvGrpSpPr>
            <p:cNvPr id="382" name="グループ化 381"/>
            <p:cNvGrpSpPr/>
            <p:nvPr/>
          </p:nvGrpSpPr>
          <p:grpSpPr>
            <a:xfrm>
              <a:off x="1346827" y="5126498"/>
              <a:ext cx="1107996" cy="1107996"/>
              <a:chOff x="1346827" y="5126498"/>
              <a:chExt cx="1107996" cy="1107996"/>
            </a:xfrm>
          </p:grpSpPr>
          <p:sp>
            <p:nvSpPr>
              <p:cNvPr id="385" name="円/楕円 38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86" name="正方形/長方形 38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87" name="正方形/長方形 38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88" name="正方形/長方形 38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83" name="正方形/長方形 38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84" name="正方形/長方形 38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89" name="グループ化 388"/>
          <p:cNvGrpSpPr/>
          <p:nvPr/>
        </p:nvGrpSpPr>
        <p:grpSpPr>
          <a:xfrm>
            <a:off x="799708" y="2663307"/>
            <a:ext cx="1107996" cy="1107996"/>
            <a:chOff x="1346827" y="5126498"/>
            <a:chExt cx="1107996" cy="1107996"/>
          </a:xfrm>
          <a:scene3d>
            <a:camera prst="orthographicFront">
              <a:rot lat="19200000" lon="3000000" rev="18000000"/>
            </a:camera>
            <a:lightRig rig="threePt" dir="t"/>
          </a:scene3d>
        </p:grpSpPr>
        <p:grpSp>
          <p:nvGrpSpPr>
            <p:cNvPr id="390" name="グループ化 389"/>
            <p:cNvGrpSpPr/>
            <p:nvPr/>
          </p:nvGrpSpPr>
          <p:grpSpPr>
            <a:xfrm>
              <a:off x="1346827" y="5126498"/>
              <a:ext cx="1107996" cy="1107996"/>
              <a:chOff x="1346827" y="5126498"/>
              <a:chExt cx="1107996" cy="1107996"/>
            </a:xfrm>
          </p:grpSpPr>
          <p:sp>
            <p:nvSpPr>
              <p:cNvPr id="393" name="円/楕円 39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94" name="正方形/長方形 39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95" name="正方形/長方形 39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96" name="正方形/長方形 39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91" name="正方形/長方形 39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92" name="正方形/長方形 39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97" name="グループ化 396"/>
          <p:cNvGrpSpPr/>
          <p:nvPr/>
        </p:nvGrpSpPr>
        <p:grpSpPr>
          <a:xfrm>
            <a:off x="799708" y="2554997"/>
            <a:ext cx="1107996" cy="1107996"/>
            <a:chOff x="1346827" y="5126498"/>
            <a:chExt cx="1107996" cy="1107996"/>
          </a:xfrm>
          <a:scene3d>
            <a:camera prst="orthographicFront">
              <a:rot lat="19200000" lon="3000000" rev="18000000"/>
            </a:camera>
            <a:lightRig rig="threePt" dir="t"/>
          </a:scene3d>
        </p:grpSpPr>
        <p:grpSp>
          <p:nvGrpSpPr>
            <p:cNvPr id="398" name="グループ化 397"/>
            <p:cNvGrpSpPr/>
            <p:nvPr/>
          </p:nvGrpSpPr>
          <p:grpSpPr>
            <a:xfrm>
              <a:off x="1346827" y="5126498"/>
              <a:ext cx="1107996" cy="1107996"/>
              <a:chOff x="1346827" y="5126498"/>
              <a:chExt cx="1107996" cy="1107996"/>
            </a:xfrm>
          </p:grpSpPr>
          <p:sp>
            <p:nvSpPr>
              <p:cNvPr id="401" name="円/楕円 40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02" name="正方形/長方形 40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03" name="正方形/長方形 40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04" name="正方形/長方形 40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99" name="正方形/長方形 39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00" name="正方形/長方形 39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05" name="グループ化 404"/>
          <p:cNvGrpSpPr/>
          <p:nvPr/>
        </p:nvGrpSpPr>
        <p:grpSpPr>
          <a:xfrm>
            <a:off x="799708" y="2446687"/>
            <a:ext cx="1107996" cy="1107996"/>
            <a:chOff x="1346827" y="5126498"/>
            <a:chExt cx="1107996" cy="1107996"/>
          </a:xfrm>
          <a:scene3d>
            <a:camera prst="orthographicFront">
              <a:rot lat="19200000" lon="3000000" rev="18000000"/>
            </a:camera>
            <a:lightRig rig="threePt" dir="t"/>
          </a:scene3d>
        </p:grpSpPr>
        <p:grpSp>
          <p:nvGrpSpPr>
            <p:cNvPr id="406" name="グループ化 405"/>
            <p:cNvGrpSpPr/>
            <p:nvPr/>
          </p:nvGrpSpPr>
          <p:grpSpPr>
            <a:xfrm>
              <a:off x="1346827" y="5126498"/>
              <a:ext cx="1107996" cy="1107996"/>
              <a:chOff x="1346827" y="5126498"/>
              <a:chExt cx="1107996" cy="1107996"/>
            </a:xfrm>
          </p:grpSpPr>
          <p:sp>
            <p:nvSpPr>
              <p:cNvPr id="409" name="円/楕円 40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10" name="正方形/長方形 40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11" name="正方形/長方形 41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12" name="正方形/長方形 41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07" name="正方形/長方形 40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08" name="正方形/長方形 40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13" name="グループ化 412"/>
          <p:cNvGrpSpPr/>
          <p:nvPr/>
        </p:nvGrpSpPr>
        <p:grpSpPr>
          <a:xfrm>
            <a:off x="799708" y="2338377"/>
            <a:ext cx="1107996" cy="1107996"/>
            <a:chOff x="1346827" y="5126498"/>
            <a:chExt cx="1107996" cy="1107996"/>
          </a:xfrm>
          <a:scene3d>
            <a:camera prst="orthographicFront">
              <a:rot lat="19200000" lon="3000000" rev="18000000"/>
            </a:camera>
            <a:lightRig rig="threePt" dir="t"/>
          </a:scene3d>
        </p:grpSpPr>
        <p:grpSp>
          <p:nvGrpSpPr>
            <p:cNvPr id="414" name="グループ化 413"/>
            <p:cNvGrpSpPr/>
            <p:nvPr/>
          </p:nvGrpSpPr>
          <p:grpSpPr>
            <a:xfrm>
              <a:off x="1346827" y="5126498"/>
              <a:ext cx="1107996" cy="1107996"/>
              <a:chOff x="1346827" y="5126498"/>
              <a:chExt cx="1107996" cy="1107996"/>
            </a:xfrm>
          </p:grpSpPr>
          <p:sp>
            <p:nvSpPr>
              <p:cNvPr id="417" name="円/楕円 41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18" name="正方形/長方形 41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19" name="正方形/長方形 41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20" name="正方形/長方形 41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15" name="正方形/長方形 41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16" name="正方形/長方形 41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21" name="グループ化 420"/>
          <p:cNvGrpSpPr/>
          <p:nvPr/>
        </p:nvGrpSpPr>
        <p:grpSpPr>
          <a:xfrm>
            <a:off x="799708" y="2230067"/>
            <a:ext cx="1107996" cy="1107996"/>
            <a:chOff x="1346827" y="5126498"/>
            <a:chExt cx="1107996" cy="1107996"/>
          </a:xfrm>
          <a:scene3d>
            <a:camera prst="orthographicFront">
              <a:rot lat="19200000" lon="3000000" rev="18000000"/>
            </a:camera>
            <a:lightRig rig="threePt" dir="t"/>
          </a:scene3d>
        </p:grpSpPr>
        <p:grpSp>
          <p:nvGrpSpPr>
            <p:cNvPr id="422" name="グループ化 421"/>
            <p:cNvGrpSpPr/>
            <p:nvPr/>
          </p:nvGrpSpPr>
          <p:grpSpPr>
            <a:xfrm>
              <a:off x="1346827" y="5126498"/>
              <a:ext cx="1107996" cy="1107996"/>
              <a:chOff x="1346827" y="5126498"/>
              <a:chExt cx="1107996" cy="1107996"/>
            </a:xfrm>
          </p:grpSpPr>
          <p:sp>
            <p:nvSpPr>
              <p:cNvPr id="425" name="円/楕円 42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26" name="正方形/長方形 42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27" name="正方形/長方形 42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28" name="正方形/長方形 42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23" name="正方形/長方形 42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24" name="正方形/長方形 42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Tree>
    <p:custDataLst>
      <p:tags r:id="rId1"/>
    </p:custDataLst>
    <p:extLst>
      <p:ext uri="{BB962C8B-B14F-4D97-AF65-F5344CB8AC3E}">
        <p14:creationId xmlns:p14="http://schemas.microsoft.com/office/powerpoint/2010/main" val="29061021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5"/>
                                        </p:tgtEl>
                                        <p:attrNameLst>
                                          <p:attrName>style.visibility</p:attrName>
                                        </p:attrNameLst>
                                      </p:cBhvr>
                                      <p:to>
                                        <p:strVal val="visible"/>
                                      </p:to>
                                    </p:set>
                                    <p:animEffect transition="in" filter="fade">
                                      <p:cBhvr>
                                        <p:cTn id="7" dur="500"/>
                                        <p:tgtEl>
                                          <p:spTgt spid="95"/>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03"/>
                                        </p:tgtEl>
                                        <p:attrNameLst>
                                          <p:attrName>style.visibility</p:attrName>
                                        </p:attrNameLst>
                                      </p:cBhvr>
                                      <p:to>
                                        <p:strVal val="visible"/>
                                      </p:to>
                                    </p:set>
                                    <p:animEffect transition="in" filter="fade">
                                      <p:cBhvr>
                                        <p:cTn id="11" dur="200"/>
                                        <p:tgtEl>
                                          <p:spTgt spid="10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111"/>
                                        </p:tgtEl>
                                        <p:attrNameLst>
                                          <p:attrName>style.visibility</p:attrName>
                                        </p:attrNameLst>
                                      </p:cBhvr>
                                      <p:to>
                                        <p:strVal val="visible"/>
                                      </p:to>
                                    </p:set>
                                    <p:animEffect transition="in" filter="fade">
                                      <p:cBhvr>
                                        <p:cTn id="16" dur="250"/>
                                        <p:tgtEl>
                                          <p:spTgt spid="111"/>
                                        </p:tgtEl>
                                      </p:cBhvr>
                                    </p:animEffect>
                                  </p:childTnLst>
                                </p:cTn>
                              </p:par>
                            </p:childTnLst>
                          </p:cTn>
                        </p:par>
                        <p:par>
                          <p:cTn id="17" fill="hold">
                            <p:stCondLst>
                              <p:cond delay="250"/>
                            </p:stCondLst>
                            <p:childTnLst>
                              <p:par>
                                <p:cTn id="18" presetID="10" presetClass="entr" presetSubtype="0" fill="hold" nodeType="afterEffect">
                                  <p:stCondLst>
                                    <p:cond delay="0"/>
                                  </p:stCondLst>
                                  <p:childTnLst>
                                    <p:set>
                                      <p:cBhvr>
                                        <p:cTn id="19" dur="1" fill="hold">
                                          <p:stCondLst>
                                            <p:cond delay="0"/>
                                          </p:stCondLst>
                                        </p:cTn>
                                        <p:tgtEl>
                                          <p:spTgt spid="197"/>
                                        </p:tgtEl>
                                        <p:attrNameLst>
                                          <p:attrName>style.visibility</p:attrName>
                                        </p:attrNameLst>
                                      </p:cBhvr>
                                      <p:to>
                                        <p:strVal val="visible"/>
                                      </p:to>
                                    </p:set>
                                    <p:animEffect transition="in" filter="fade">
                                      <p:cBhvr>
                                        <p:cTn id="20" dur="200"/>
                                        <p:tgtEl>
                                          <p:spTgt spid="197"/>
                                        </p:tgtEl>
                                      </p:cBhvr>
                                    </p:animEffect>
                                  </p:childTnLst>
                                </p:cTn>
                              </p:par>
                            </p:childTnLst>
                          </p:cTn>
                        </p:par>
                        <p:par>
                          <p:cTn id="21" fill="hold">
                            <p:stCondLst>
                              <p:cond delay="450"/>
                            </p:stCondLst>
                            <p:childTnLst>
                              <p:par>
                                <p:cTn id="22" presetID="10" presetClass="entr" presetSubtype="0" fill="hold" nodeType="afterEffect">
                                  <p:stCondLst>
                                    <p:cond delay="0"/>
                                  </p:stCondLst>
                                  <p:childTnLst>
                                    <p:set>
                                      <p:cBhvr>
                                        <p:cTn id="23" dur="1" fill="hold">
                                          <p:stCondLst>
                                            <p:cond delay="0"/>
                                          </p:stCondLst>
                                        </p:cTn>
                                        <p:tgtEl>
                                          <p:spTgt spid="205"/>
                                        </p:tgtEl>
                                        <p:attrNameLst>
                                          <p:attrName>style.visibility</p:attrName>
                                        </p:attrNameLst>
                                      </p:cBhvr>
                                      <p:to>
                                        <p:strVal val="visible"/>
                                      </p:to>
                                    </p:set>
                                    <p:animEffect transition="in" filter="fade">
                                      <p:cBhvr>
                                        <p:cTn id="24" dur="200"/>
                                        <p:tgtEl>
                                          <p:spTgt spid="205"/>
                                        </p:tgtEl>
                                      </p:cBhvr>
                                    </p:animEffect>
                                  </p:childTnLst>
                                </p:cTn>
                              </p:par>
                            </p:childTnLst>
                          </p:cTn>
                        </p:par>
                        <p:par>
                          <p:cTn id="25" fill="hold">
                            <p:stCondLst>
                              <p:cond delay="650"/>
                            </p:stCondLst>
                            <p:childTnLst>
                              <p:par>
                                <p:cTn id="26" presetID="10" presetClass="entr" presetSubtype="0" fill="hold" nodeType="afterEffect">
                                  <p:stCondLst>
                                    <p:cond delay="0"/>
                                  </p:stCondLst>
                                  <p:childTnLst>
                                    <p:set>
                                      <p:cBhvr>
                                        <p:cTn id="27" dur="1" fill="hold">
                                          <p:stCondLst>
                                            <p:cond delay="0"/>
                                          </p:stCondLst>
                                        </p:cTn>
                                        <p:tgtEl>
                                          <p:spTgt spid="213"/>
                                        </p:tgtEl>
                                        <p:attrNameLst>
                                          <p:attrName>style.visibility</p:attrName>
                                        </p:attrNameLst>
                                      </p:cBhvr>
                                      <p:to>
                                        <p:strVal val="visible"/>
                                      </p:to>
                                    </p:set>
                                    <p:animEffect transition="in" filter="fade">
                                      <p:cBhvr>
                                        <p:cTn id="28" dur="200"/>
                                        <p:tgtEl>
                                          <p:spTgt spid="213"/>
                                        </p:tgtEl>
                                      </p:cBhvr>
                                    </p:animEffect>
                                  </p:childTnLst>
                                </p:cTn>
                              </p:par>
                            </p:childTnLst>
                          </p:cTn>
                        </p:par>
                        <p:par>
                          <p:cTn id="29" fill="hold">
                            <p:stCondLst>
                              <p:cond delay="850"/>
                            </p:stCondLst>
                            <p:childTnLst>
                              <p:par>
                                <p:cTn id="30" presetID="10" presetClass="entr" presetSubtype="0" fill="hold" nodeType="afterEffect">
                                  <p:stCondLst>
                                    <p:cond delay="0"/>
                                  </p:stCondLst>
                                  <p:childTnLst>
                                    <p:set>
                                      <p:cBhvr>
                                        <p:cTn id="31" dur="1" fill="hold">
                                          <p:stCondLst>
                                            <p:cond delay="0"/>
                                          </p:stCondLst>
                                        </p:cTn>
                                        <p:tgtEl>
                                          <p:spTgt spid="221"/>
                                        </p:tgtEl>
                                        <p:attrNameLst>
                                          <p:attrName>style.visibility</p:attrName>
                                        </p:attrNameLst>
                                      </p:cBhvr>
                                      <p:to>
                                        <p:strVal val="visible"/>
                                      </p:to>
                                    </p:set>
                                    <p:animEffect transition="in" filter="fade">
                                      <p:cBhvr>
                                        <p:cTn id="32" dur="200"/>
                                        <p:tgtEl>
                                          <p:spTgt spid="221"/>
                                        </p:tgtEl>
                                      </p:cBhvr>
                                    </p:animEffect>
                                  </p:childTnLst>
                                </p:cTn>
                              </p:par>
                            </p:childTnLst>
                          </p:cTn>
                        </p:par>
                        <p:par>
                          <p:cTn id="33" fill="hold">
                            <p:stCondLst>
                              <p:cond delay="1050"/>
                            </p:stCondLst>
                            <p:childTnLst>
                              <p:par>
                                <p:cTn id="34" presetID="10" presetClass="entr" presetSubtype="0" fill="hold" nodeType="afterEffect">
                                  <p:stCondLst>
                                    <p:cond delay="0"/>
                                  </p:stCondLst>
                                  <p:childTnLst>
                                    <p:set>
                                      <p:cBhvr>
                                        <p:cTn id="35" dur="1" fill="hold">
                                          <p:stCondLst>
                                            <p:cond delay="0"/>
                                          </p:stCondLst>
                                        </p:cTn>
                                        <p:tgtEl>
                                          <p:spTgt spid="229"/>
                                        </p:tgtEl>
                                        <p:attrNameLst>
                                          <p:attrName>style.visibility</p:attrName>
                                        </p:attrNameLst>
                                      </p:cBhvr>
                                      <p:to>
                                        <p:strVal val="visible"/>
                                      </p:to>
                                    </p:set>
                                    <p:animEffect transition="in" filter="fade">
                                      <p:cBhvr>
                                        <p:cTn id="36" dur="200"/>
                                        <p:tgtEl>
                                          <p:spTgt spid="229"/>
                                        </p:tgtEl>
                                      </p:cBhvr>
                                    </p:animEffect>
                                  </p:childTnLst>
                                </p:cTn>
                              </p:par>
                            </p:childTnLst>
                          </p:cTn>
                        </p:par>
                        <p:par>
                          <p:cTn id="37" fill="hold">
                            <p:stCondLst>
                              <p:cond delay="1250"/>
                            </p:stCondLst>
                            <p:childTnLst>
                              <p:par>
                                <p:cTn id="38" presetID="10" presetClass="entr" presetSubtype="0" fill="hold" nodeType="afterEffect">
                                  <p:stCondLst>
                                    <p:cond delay="0"/>
                                  </p:stCondLst>
                                  <p:childTnLst>
                                    <p:set>
                                      <p:cBhvr>
                                        <p:cTn id="39" dur="1" fill="hold">
                                          <p:stCondLst>
                                            <p:cond delay="0"/>
                                          </p:stCondLst>
                                        </p:cTn>
                                        <p:tgtEl>
                                          <p:spTgt spid="237"/>
                                        </p:tgtEl>
                                        <p:attrNameLst>
                                          <p:attrName>style.visibility</p:attrName>
                                        </p:attrNameLst>
                                      </p:cBhvr>
                                      <p:to>
                                        <p:strVal val="visible"/>
                                      </p:to>
                                    </p:set>
                                    <p:animEffect transition="in" filter="fade">
                                      <p:cBhvr>
                                        <p:cTn id="40" dur="200"/>
                                        <p:tgtEl>
                                          <p:spTgt spid="237"/>
                                        </p:tgtEl>
                                      </p:cBhvr>
                                    </p:animEffect>
                                  </p:childTnLst>
                                </p:cTn>
                              </p:par>
                            </p:childTnLst>
                          </p:cTn>
                        </p:par>
                        <p:par>
                          <p:cTn id="41" fill="hold">
                            <p:stCondLst>
                              <p:cond delay="1450"/>
                            </p:stCondLst>
                            <p:childTnLst>
                              <p:par>
                                <p:cTn id="42" presetID="10" presetClass="entr" presetSubtype="0" fill="hold" nodeType="afterEffect">
                                  <p:stCondLst>
                                    <p:cond delay="0"/>
                                  </p:stCondLst>
                                  <p:childTnLst>
                                    <p:set>
                                      <p:cBhvr>
                                        <p:cTn id="43" dur="1" fill="hold">
                                          <p:stCondLst>
                                            <p:cond delay="0"/>
                                          </p:stCondLst>
                                        </p:cTn>
                                        <p:tgtEl>
                                          <p:spTgt spid="245"/>
                                        </p:tgtEl>
                                        <p:attrNameLst>
                                          <p:attrName>style.visibility</p:attrName>
                                        </p:attrNameLst>
                                      </p:cBhvr>
                                      <p:to>
                                        <p:strVal val="visible"/>
                                      </p:to>
                                    </p:set>
                                    <p:animEffect transition="in" filter="fade">
                                      <p:cBhvr>
                                        <p:cTn id="44" dur="200"/>
                                        <p:tgtEl>
                                          <p:spTgt spid="245"/>
                                        </p:tgtEl>
                                      </p:cBhvr>
                                    </p:animEffect>
                                  </p:childTnLst>
                                </p:cTn>
                              </p:par>
                            </p:childTnLst>
                          </p:cTn>
                        </p:par>
                        <p:par>
                          <p:cTn id="45" fill="hold">
                            <p:stCondLst>
                              <p:cond delay="1650"/>
                            </p:stCondLst>
                            <p:childTnLst>
                              <p:par>
                                <p:cTn id="46" presetID="10" presetClass="entr" presetSubtype="0" fill="hold" nodeType="afterEffect">
                                  <p:stCondLst>
                                    <p:cond delay="0"/>
                                  </p:stCondLst>
                                  <p:childTnLst>
                                    <p:set>
                                      <p:cBhvr>
                                        <p:cTn id="47" dur="1" fill="hold">
                                          <p:stCondLst>
                                            <p:cond delay="0"/>
                                          </p:stCondLst>
                                        </p:cTn>
                                        <p:tgtEl>
                                          <p:spTgt spid="253"/>
                                        </p:tgtEl>
                                        <p:attrNameLst>
                                          <p:attrName>style.visibility</p:attrName>
                                        </p:attrNameLst>
                                      </p:cBhvr>
                                      <p:to>
                                        <p:strVal val="visible"/>
                                      </p:to>
                                    </p:set>
                                    <p:animEffect transition="in" filter="fade">
                                      <p:cBhvr>
                                        <p:cTn id="48" dur="200"/>
                                        <p:tgtEl>
                                          <p:spTgt spid="253"/>
                                        </p:tgtEl>
                                      </p:cBhvr>
                                    </p:animEffect>
                                  </p:childTnLst>
                                </p:cTn>
                              </p:par>
                            </p:childTnLst>
                          </p:cTn>
                        </p:par>
                        <p:par>
                          <p:cTn id="49" fill="hold">
                            <p:stCondLst>
                              <p:cond delay="1850"/>
                            </p:stCondLst>
                            <p:childTnLst>
                              <p:par>
                                <p:cTn id="50" presetID="10" presetClass="entr" presetSubtype="0" fill="hold" nodeType="afterEffect">
                                  <p:stCondLst>
                                    <p:cond delay="0"/>
                                  </p:stCondLst>
                                  <p:childTnLst>
                                    <p:set>
                                      <p:cBhvr>
                                        <p:cTn id="51" dur="1" fill="hold">
                                          <p:stCondLst>
                                            <p:cond delay="0"/>
                                          </p:stCondLst>
                                        </p:cTn>
                                        <p:tgtEl>
                                          <p:spTgt spid="261"/>
                                        </p:tgtEl>
                                        <p:attrNameLst>
                                          <p:attrName>style.visibility</p:attrName>
                                        </p:attrNameLst>
                                      </p:cBhvr>
                                      <p:to>
                                        <p:strVal val="visible"/>
                                      </p:to>
                                    </p:set>
                                    <p:animEffect transition="in" filter="fade">
                                      <p:cBhvr>
                                        <p:cTn id="52" dur="200"/>
                                        <p:tgtEl>
                                          <p:spTgt spid="261"/>
                                        </p:tgtEl>
                                      </p:cBhvr>
                                    </p:animEffect>
                                  </p:childTnLst>
                                </p:cTn>
                              </p:par>
                            </p:childTnLst>
                          </p:cTn>
                        </p:par>
                        <p:par>
                          <p:cTn id="53" fill="hold">
                            <p:stCondLst>
                              <p:cond delay="2050"/>
                            </p:stCondLst>
                            <p:childTnLst>
                              <p:par>
                                <p:cTn id="54" presetID="10" presetClass="entr" presetSubtype="0" fill="hold" nodeType="afterEffect">
                                  <p:stCondLst>
                                    <p:cond delay="0"/>
                                  </p:stCondLst>
                                  <p:childTnLst>
                                    <p:set>
                                      <p:cBhvr>
                                        <p:cTn id="55" dur="1" fill="hold">
                                          <p:stCondLst>
                                            <p:cond delay="0"/>
                                          </p:stCondLst>
                                        </p:cTn>
                                        <p:tgtEl>
                                          <p:spTgt spid="269"/>
                                        </p:tgtEl>
                                        <p:attrNameLst>
                                          <p:attrName>style.visibility</p:attrName>
                                        </p:attrNameLst>
                                      </p:cBhvr>
                                      <p:to>
                                        <p:strVal val="visible"/>
                                      </p:to>
                                    </p:set>
                                    <p:animEffect transition="in" filter="fade">
                                      <p:cBhvr>
                                        <p:cTn id="56" dur="200"/>
                                        <p:tgtEl>
                                          <p:spTgt spid="269"/>
                                        </p:tgtEl>
                                      </p:cBhvr>
                                    </p:animEffect>
                                  </p:childTnLst>
                                </p:cTn>
                              </p:par>
                            </p:childTnLst>
                          </p:cTn>
                        </p:par>
                        <p:par>
                          <p:cTn id="57" fill="hold">
                            <p:stCondLst>
                              <p:cond delay="2250"/>
                            </p:stCondLst>
                            <p:childTnLst>
                              <p:par>
                                <p:cTn id="58" presetID="10" presetClass="entr" presetSubtype="0" fill="hold" nodeType="afterEffect">
                                  <p:stCondLst>
                                    <p:cond delay="0"/>
                                  </p:stCondLst>
                                  <p:childTnLst>
                                    <p:set>
                                      <p:cBhvr>
                                        <p:cTn id="59" dur="1" fill="hold">
                                          <p:stCondLst>
                                            <p:cond delay="0"/>
                                          </p:stCondLst>
                                        </p:cTn>
                                        <p:tgtEl>
                                          <p:spTgt spid="277"/>
                                        </p:tgtEl>
                                        <p:attrNameLst>
                                          <p:attrName>style.visibility</p:attrName>
                                        </p:attrNameLst>
                                      </p:cBhvr>
                                      <p:to>
                                        <p:strVal val="visible"/>
                                      </p:to>
                                    </p:set>
                                    <p:animEffect transition="in" filter="fade">
                                      <p:cBhvr>
                                        <p:cTn id="60" dur="200"/>
                                        <p:tgtEl>
                                          <p:spTgt spid="277"/>
                                        </p:tgtEl>
                                      </p:cBhvr>
                                    </p:animEffect>
                                  </p:childTnLst>
                                </p:cTn>
                              </p:par>
                            </p:childTnLst>
                          </p:cTn>
                        </p:par>
                        <p:par>
                          <p:cTn id="61" fill="hold">
                            <p:stCondLst>
                              <p:cond delay="2450"/>
                            </p:stCondLst>
                            <p:childTnLst>
                              <p:par>
                                <p:cTn id="62" presetID="10" presetClass="entr" presetSubtype="0" fill="hold" nodeType="afterEffect">
                                  <p:stCondLst>
                                    <p:cond delay="0"/>
                                  </p:stCondLst>
                                  <p:childTnLst>
                                    <p:set>
                                      <p:cBhvr>
                                        <p:cTn id="63" dur="1" fill="hold">
                                          <p:stCondLst>
                                            <p:cond delay="0"/>
                                          </p:stCondLst>
                                        </p:cTn>
                                        <p:tgtEl>
                                          <p:spTgt spid="285"/>
                                        </p:tgtEl>
                                        <p:attrNameLst>
                                          <p:attrName>style.visibility</p:attrName>
                                        </p:attrNameLst>
                                      </p:cBhvr>
                                      <p:to>
                                        <p:strVal val="visible"/>
                                      </p:to>
                                    </p:set>
                                    <p:animEffect transition="in" filter="fade">
                                      <p:cBhvr>
                                        <p:cTn id="64" dur="200"/>
                                        <p:tgtEl>
                                          <p:spTgt spid="285"/>
                                        </p:tgtEl>
                                      </p:cBhvr>
                                    </p:animEffect>
                                  </p:childTnLst>
                                </p:cTn>
                              </p:par>
                            </p:childTnLst>
                          </p:cTn>
                        </p:par>
                        <p:par>
                          <p:cTn id="65" fill="hold">
                            <p:stCondLst>
                              <p:cond delay="2650"/>
                            </p:stCondLst>
                            <p:childTnLst>
                              <p:par>
                                <p:cTn id="66" presetID="10" presetClass="entr" presetSubtype="0" fill="hold" nodeType="afterEffect">
                                  <p:stCondLst>
                                    <p:cond delay="0"/>
                                  </p:stCondLst>
                                  <p:childTnLst>
                                    <p:set>
                                      <p:cBhvr>
                                        <p:cTn id="67" dur="1" fill="hold">
                                          <p:stCondLst>
                                            <p:cond delay="0"/>
                                          </p:stCondLst>
                                        </p:cTn>
                                        <p:tgtEl>
                                          <p:spTgt spid="293"/>
                                        </p:tgtEl>
                                        <p:attrNameLst>
                                          <p:attrName>style.visibility</p:attrName>
                                        </p:attrNameLst>
                                      </p:cBhvr>
                                      <p:to>
                                        <p:strVal val="visible"/>
                                      </p:to>
                                    </p:set>
                                    <p:animEffect transition="in" filter="fade">
                                      <p:cBhvr>
                                        <p:cTn id="68" dur="200"/>
                                        <p:tgtEl>
                                          <p:spTgt spid="293"/>
                                        </p:tgtEl>
                                      </p:cBhvr>
                                    </p:animEffect>
                                  </p:childTnLst>
                                </p:cTn>
                              </p:par>
                            </p:childTnLst>
                          </p:cTn>
                        </p:par>
                        <p:par>
                          <p:cTn id="69" fill="hold">
                            <p:stCondLst>
                              <p:cond delay="2850"/>
                            </p:stCondLst>
                            <p:childTnLst>
                              <p:par>
                                <p:cTn id="70" presetID="10" presetClass="entr" presetSubtype="0" fill="hold" nodeType="afterEffect">
                                  <p:stCondLst>
                                    <p:cond delay="0"/>
                                  </p:stCondLst>
                                  <p:childTnLst>
                                    <p:set>
                                      <p:cBhvr>
                                        <p:cTn id="71" dur="1" fill="hold">
                                          <p:stCondLst>
                                            <p:cond delay="0"/>
                                          </p:stCondLst>
                                        </p:cTn>
                                        <p:tgtEl>
                                          <p:spTgt spid="301"/>
                                        </p:tgtEl>
                                        <p:attrNameLst>
                                          <p:attrName>style.visibility</p:attrName>
                                        </p:attrNameLst>
                                      </p:cBhvr>
                                      <p:to>
                                        <p:strVal val="visible"/>
                                      </p:to>
                                    </p:set>
                                    <p:animEffect transition="in" filter="fade">
                                      <p:cBhvr>
                                        <p:cTn id="72" dur="200"/>
                                        <p:tgtEl>
                                          <p:spTgt spid="301"/>
                                        </p:tgtEl>
                                      </p:cBhvr>
                                    </p:animEffect>
                                  </p:childTnLst>
                                </p:cTn>
                              </p:par>
                            </p:childTnLst>
                          </p:cTn>
                        </p:par>
                        <p:par>
                          <p:cTn id="73" fill="hold">
                            <p:stCondLst>
                              <p:cond delay="3050"/>
                            </p:stCondLst>
                            <p:childTnLst>
                              <p:par>
                                <p:cTn id="74" presetID="10" presetClass="entr" presetSubtype="0" fill="hold" nodeType="afterEffect">
                                  <p:stCondLst>
                                    <p:cond delay="0"/>
                                  </p:stCondLst>
                                  <p:childTnLst>
                                    <p:set>
                                      <p:cBhvr>
                                        <p:cTn id="75" dur="1" fill="hold">
                                          <p:stCondLst>
                                            <p:cond delay="0"/>
                                          </p:stCondLst>
                                        </p:cTn>
                                        <p:tgtEl>
                                          <p:spTgt spid="309"/>
                                        </p:tgtEl>
                                        <p:attrNameLst>
                                          <p:attrName>style.visibility</p:attrName>
                                        </p:attrNameLst>
                                      </p:cBhvr>
                                      <p:to>
                                        <p:strVal val="visible"/>
                                      </p:to>
                                    </p:set>
                                    <p:animEffect transition="in" filter="fade">
                                      <p:cBhvr>
                                        <p:cTn id="76" dur="200"/>
                                        <p:tgtEl>
                                          <p:spTgt spid="309"/>
                                        </p:tgtEl>
                                      </p:cBhvr>
                                    </p:animEffect>
                                  </p:childTnLst>
                                </p:cTn>
                              </p:par>
                            </p:childTnLst>
                          </p:cTn>
                        </p:par>
                        <p:par>
                          <p:cTn id="77" fill="hold">
                            <p:stCondLst>
                              <p:cond delay="3250"/>
                            </p:stCondLst>
                            <p:childTnLst>
                              <p:par>
                                <p:cTn id="78" presetID="10" presetClass="entr" presetSubtype="0" fill="hold" nodeType="afterEffect">
                                  <p:stCondLst>
                                    <p:cond delay="0"/>
                                  </p:stCondLst>
                                  <p:childTnLst>
                                    <p:set>
                                      <p:cBhvr>
                                        <p:cTn id="79" dur="1" fill="hold">
                                          <p:stCondLst>
                                            <p:cond delay="0"/>
                                          </p:stCondLst>
                                        </p:cTn>
                                        <p:tgtEl>
                                          <p:spTgt spid="317"/>
                                        </p:tgtEl>
                                        <p:attrNameLst>
                                          <p:attrName>style.visibility</p:attrName>
                                        </p:attrNameLst>
                                      </p:cBhvr>
                                      <p:to>
                                        <p:strVal val="visible"/>
                                      </p:to>
                                    </p:set>
                                    <p:animEffect transition="in" filter="fade">
                                      <p:cBhvr>
                                        <p:cTn id="80" dur="200"/>
                                        <p:tgtEl>
                                          <p:spTgt spid="317"/>
                                        </p:tgtEl>
                                      </p:cBhvr>
                                    </p:animEffect>
                                  </p:childTnLst>
                                </p:cTn>
                              </p:par>
                            </p:childTnLst>
                          </p:cTn>
                        </p:par>
                        <p:par>
                          <p:cTn id="81" fill="hold">
                            <p:stCondLst>
                              <p:cond delay="3450"/>
                            </p:stCondLst>
                            <p:childTnLst>
                              <p:par>
                                <p:cTn id="82" presetID="10" presetClass="entr" presetSubtype="0" fill="hold" nodeType="afterEffect">
                                  <p:stCondLst>
                                    <p:cond delay="0"/>
                                  </p:stCondLst>
                                  <p:childTnLst>
                                    <p:set>
                                      <p:cBhvr>
                                        <p:cTn id="83" dur="1" fill="hold">
                                          <p:stCondLst>
                                            <p:cond delay="0"/>
                                          </p:stCondLst>
                                        </p:cTn>
                                        <p:tgtEl>
                                          <p:spTgt spid="325"/>
                                        </p:tgtEl>
                                        <p:attrNameLst>
                                          <p:attrName>style.visibility</p:attrName>
                                        </p:attrNameLst>
                                      </p:cBhvr>
                                      <p:to>
                                        <p:strVal val="visible"/>
                                      </p:to>
                                    </p:set>
                                    <p:animEffect transition="in" filter="fade">
                                      <p:cBhvr>
                                        <p:cTn id="84" dur="200"/>
                                        <p:tgtEl>
                                          <p:spTgt spid="325"/>
                                        </p:tgtEl>
                                      </p:cBhvr>
                                    </p:animEffect>
                                  </p:childTnLst>
                                </p:cTn>
                              </p:par>
                            </p:childTnLst>
                          </p:cTn>
                        </p:par>
                        <p:par>
                          <p:cTn id="85" fill="hold">
                            <p:stCondLst>
                              <p:cond delay="3650"/>
                            </p:stCondLst>
                            <p:childTnLst>
                              <p:par>
                                <p:cTn id="86" presetID="10" presetClass="entr" presetSubtype="0" fill="hold" nodeType="afterEffect">
                                  <p:stCondLst>
                                    <p:cond delay="0"/>
                                  </p:stCondLst>
                                  <p:childTnLst>
                                    <p:set>
                                      <p:cBhvr>
                                        <p:cTn id="87" dur="1" fill="hold">
                                          <p:stCondLst>
                                            <p:cond delay="0"/>
                                          </p:stCondLst>
                                        </p:cTn>
                                        <p:tgtEl>
                                          <p:spTgt spid="333"/>
                                        </p:tgtEl>
                                        <p:attrNameLst>
                                          <p:attrName>style.visibility</p:attrName>
                                        </p:attrNameLst>
                                      </p:cBhvr>
                                      <p:to>
                                        <p:strVal val="visible"/>
                                      </p:to>
                                    </p:set>
                                    <p:animEffect transition="in" filter="fade">
                                      <p:cBhvr>
                                        <p:cTn id="88" dur="200"/>
                                        <p:tgtEl>
                                          <p:spTgt spid="333"/>
                                        </p:tgtEl>
                                      </p:cBhvr>
                                    </p:animEffect>
                                  </p:childTnLst>
                                </p:cTn>
                              </p:par>
                            </p:childTnLst>
                          </p:cTn>
                        </p:par>
                        <p:par>
                          <p:cTn id="89" fill="hold">
                            <p:stCondLst>
                              <p:cond delay="3850"/>
                            </p:stCondLst>
                            <p:childTnLst>
                              <p:par>
                                <p:cTn id="90" presetID="10" presetClass="entr" presetSubtype="0" fill="hold" nodeType="afterEffect">
                                  <p:stCondLst>
                                    <p:cond delay="0"/>
                                  </p:stCondLst>
                                  <p:childTnLst>
                                    <p:set>
                                      <p:cBhvr>
                                        <p:cTn id="91" dur="1" fill="hold">
                                          <p:stCondLst>
                                            <p:cond delay="0"/>
                                          </p:stCondLst>
                                        </p:cTn>
                                        <p:tgtEl>
                                          <p:spTgt spid="341"/>
                                        </p:tgtEl>
                                        <p:attrNameLst>
                                          <p:attrName>style.visibility</p:attrName>
                                        </p:attrNameLst>
                                      </p:cBhvr>
                                      <p:to>
                                        <p:strVal val="visible"/>
                                      </p:to>
                                    </p:set>
                                    <p:animEffect transition="in" filter="fade">
                                      <p:cBhvr>
                                        <p:cTn id="92" dur="200"/>
                                        <p:tgtEl>
                                          <p:spTgt spid="341"/>
                                        </p:tgtEl>
                                      </p:cBhvr>
                                    </p:animEffect>
                                  </p:childTnLst>
                                </p:cTn>
                              </p:par>
                            </p:childTnLst>
                          </p:cTn>
                        </p:par>
                        <p:par>
                          <p:cTn id="93" fill="hold">
                            <p:stCondLst>
                              <p:cond delay="4050"/>
                            </p:stCondLst>
                            <p:childTnLst>
                              <p:par>
                                <p:cTn id="94" presetID="10" presetClass="entr" presetSubtype="0" fill="hold" nodeType="afterEffect">
                                  <p:stCondLst>
                                    <p:cond delay="0"/>
                                  </p:stCondLst>
                                  <p:childTnLst>
                                    <p:set>
                                      <p:cBhvr>
                                        <p:cTn id="95" dur="1" fill="hold">
                                          <p:stCondLst>
                                            <p:cond delay="0"/>
                                          </p:stCondLst>
                                        </p:cTn>
                                        <p:tgtEl>
                                          <p:spTgt spid="349"/>
                                        </p:tgtEl>
                                        <p:attrNameLst>
                                          <p:attrName>style.visibility</p:attrName>
                                        </p:attrNameLst>
                                      </p:cBhvr>
                                      <p:to>
                                        <p:strVal val="visible"/>
                                      </p:to>
                                    </p:set>
                                    <p:animEffect transition="in" filter="fade">
                                      <p:cBhvr>
                                        <p:cTn id="96" dur="200"/>
                                        <p:tgtEl>
                                          <p:spTgt spid="349"/>
                                        </p:tgtEl>
                                      </p:cBhvr>
                                    </p:animEffect>
                                  </p:childTnLst>
                                </p:cTn>
                              </p:par>
                            </p:childTnLst>
                          </p:cTn>
                        </p:par>
                        <p:par>
                          <p:cTn id="97" fill="hold">
                            <p:stCondLst>
                              <p:cond delay="4250"/>
                            </p:stCondLst>
                            <p:childTnLst>
                              <p:par>
                                <p:cTn id="98" presetID="10" presetClass="entr" presetSubtype="0" fill="hold" nodeType="afterEffect">
                                  <p:stCondLst>
                                    <p:cond delay="0"/>
                                  </p:stCondLst>
                                  <p:childTnLst>
                                    <p:set>
                                      <p:cBhvr>
                                        <p:cTn id="99" dur="1" fill="hold">
                                          <p:stCondLst>
                                            <p:cond delay="0"/>
                                          </p:stCondLst>
                                        </p:cTn>
                                        <p:tgtEl>
                                          <p:spTgt spid="357"/>
                                        </p:tgtEl>
                                        <p:attrNameLst>
                                          <p:attrName>style.visibility</p:attrName>
                                        </p:attrNameLst>
                                      </p:cBhvr>
                                      <p:to>
                                        <p:strVal val="visible"/>
                                      </p:to>
                                    </p:set>
                                    <p:animEffect transition="in" filter="fade">
                                      <p:cBhvr>
                                        <p:cTn id="100" dur="200"/>
                                        <p:tgtEl>
                                          <p:spTgt spid="357"/>
                                        </p:tgtEl>
                                      </p:cBhvr>
                                    </p:animEffect>
                                  </p:childTnLst>
                                </p:cTn>
                              </p:par>
                            </p:childTnLst>
                          </p:cTn>
                        </p:par>
                        <p:par>
                          <p:cTn id="101" fill="hold">
                            <p:stCondLst>
                              <p:cond delay="4450"/>
                            </p:stCondLst>
                            <p:childTnLst>
                              <p:par>
                                <p:cTn id="102" presetID="10" presetClass="entr" presetSubtype="0" fill="hold" nodeType="afterEffect">
                                  <p:stCondLst>
                                    <p:cond delay="0"/>
                                  </p:stCondLst>
                                  <p:childTnLst>
                                    <p:set>
                                      <p:cBhvr>
                                        <p:cTn id="103" dur="1" fill="hold">
                                          <p:stCondLst>
                                            <p:cond delay="0"/>
                                          </p:stCondLst>
                                        </p:cTn>
                                        <p:tgtEl>
                                          <p:spTgt spid="365"/>
                                        </p:tgtEl>
                                        <p:attrNameLst>
                                          <p:attrName>style.visibility</p:attrName>
                                        </p:attrNameLst>
                                      </p:cBhvr>
                                      <p:to>
                                        <p:strVal val="visible"/>
                                      </p:to>
                                    </p:set>
                                    <p:animEffect transition="in" filter="fade">
                                      <p:cBhvr>
                                        <p:cTn id="104" dur="200"/>
                                        <p:tgtEl>
                                          <p:spTgt spid="365"/>
                                        </p:tgtEl>
                                      </p:cBhvr>
                                    </p:animEffect>
                                  </p:childTnLst>
                                </p:cTn>
                              </p:par>
                            </p:childTnLst>
                          </p:cTn>
                        </p:par>
                        <p:par>
                          <p:cTn id="105" fill="hold">
                            <p:stCondLst>
                              <p:cond delay="4650"/>
                            </p:stCondLst>
                            <p:childTnLst>
                              <p:par>
                                <p:cTn id="106" presetID="10" presetClass="entr" presetSubtype="0" fill="hold" nodeType="afterEffect">
                                  <p:stCondLst>
                                    <p:cond delay="0"/>
                                  </p:stCondLst>
                                  <p:childTnLst>
                                    <p:set>
                                      <p:cBhvr>
                                        <p:cTn id="107" dur="1" fill="hold">
                                          <p:stCondLst>
                                            <p:cond delay="0"/>
                                          </p:stCondLst>
                                        </p:cTn>
                                        <p:tgtEl>
                                          <p:spTgt spid="373"/>
                                        </p:tgtEl>
                                        <p:attrNameLst>
                                          <p:attrName>style.visibility</p:attrName>
                                        </p:attrNameLst>
                                      </p:cBhvr>
                                      <p:to>
                                        <p:strVal val="visible"/>
                                      </p:to>
                                    </p:set>
                                    <p:animEffect transition="in" filter="fade">
                                      <p:cBhvr>
                                        <p:cTn id="108" dur="200"/>
                                        <p:tgtEl>
                                          <p:spTgt spid="373"/>
                                        </p:tgtEl>
                                      </p:cBhvr>
                                    </p:animEffect>
                                  </p:childTnLst>
                                </p:cTn>
                              </p:par>
                            </p:childTnLst>
                          </p:cTn>
                        </p:par>
                        <p:par>
                          <p:cTn id="109" fill="hold">
                            <p:stCondLst>
                              <p:cond delay="4850"/>
                            </p:stCondLst>
                            <p:childTnLst>
                              <p:par>
                                <p:cTn id="110" presetID="10" presetClass="entr" presetSubtype="0" fill="hold" nodeType="afterEffect">
                                  <p:stCondLst>
                                    <p:cond delay="0"/>
                                  </p:stCondLst>
                                  <p:childTnLst>
                                    <p:set>
                                      <p:cBhvr>
                                        <p:cTn id="111" dur="1" fill="hold">
                                          <p:stCondLst>
                                            <p:cond delay="0"/>
                                          </p:stCondLst>
                                        </p:cTn>
                                        <p:tgtEl>
                                          <p:spTgt spid="381"/>
                                        </p:tgtEl>
                                        <p:attrNameLst>
                                          <p:attrName>style.visibility</p:attrName>
                                        </p:attrNameLst>
                                      </p:cBhvr>
                                      <p:to>
                                        <p:strVal val="visible"/>
                                      </p:to>
                                    </p:set>
                                    <p:animEffect transition="in" filter="fade">
                                      <p:cBhvr>
                                        <p:cTn id="112" dur="200"/>
                                        <p:tgtEl>
                                          <p:spTgt spid="381"/>
                                        </p:tgtEl>
                                      </p:cBhvr>
                                    </p:animEffect>
                                  </p:childTnLst>
                                </p:cTn>
                              </p:par>
                            </p:childTnLst>
                          </p:cTn>
                        </p:par>
                        <p:par>
                          <p:cTn id="113" fill="hold">
                            <p:stCondLst>
                              <p:cond delay="5050"/>
                            </p:stCondLst>
                            <p:childTnLst>
                              <p:par>
                                <p:cTn id="114" presetID="10" presetClass="entr" presetSubtype="0" fill="hold" nodeType="afterEffect">
                                  <p:stCondLst>
                                    <p:cond delay="0"/>
                                  </p:stCondLst>
                                  <p:childTnLst>
                                    <p:set>
                                      <p:cBhvr>
                                        <p:cTn id="115" dur="1" fill="hold">
                                          <p:stCondLst>
                                            <p:cond delay="0"/>
                                          </p:stCondLst>
                                        </p:cTn>
                                        <p:tgtEl>
                                          <p:spTgt spid="389"/>
                                        </p:tgtEl>
                                        <p:attrNameLst>
                                          <p:attrName>style.visibility</p:attrName>
                                        </p:attrNameLst>
                                      </p:cBhvr>
                                      <p:to>
                                        <p:strVal val="visible"/>
                                      </p:to>
                                    </p:set>
                                    <p:animEffect transition="in" filter="fade">
                                      <p:cBhvr>
                                        <p:cTn id="116" dur="200"/>
                                        <p:tgtEl>
                                          <p:spTgt spid="389"/>
                                        </p:tgtEl>
                                      </p:cBhvr>
                                    </p:animEffect>
                                  </p:childTnLst>
                                </p:cTn>
                              </p:par>
                            </p:childTnLst>
                          </p:cTn>
                        </p:par>
                        <p:par>
                          <p:cTn id="117" fill="hold">
                            <p:stCondLst>
                              <p:cond delay="5250"/>
                            </p:stCondLst>
                            <p:childTnLst>
                              <p:par>
                                <p:cTn id="118" presetID="10" presetClass="entr" presetSubtype="0" fill="hold" nodeType="afterEffect">
                                  <p:stCondLst>
                                    <p:cond delay="0"/>
                                  </p:stCondLst>
                                  <p:childTnLst>
                                    <p:set>
                                      <p:cBhvr>
                                        <p:cTn id="119" dur="1" fill="hold">
                                          <p:stCondLst>
                                            <p:cond delay="0"/>
                                          </p:stCondLst>
                                        </p:cTn>
                                        <p:tgtEl>
                                          <p:spTgt spid="397"/>
                                        </p:tgtEl>
                                        <p:attrNameLst>
                                          <p:attrName>style.visibility</p:attrName>
                                        </p:attrNameLst>
                                      </p:cBhvr>
                                      <p:to>
                                        <p:strVal val="visible"/>
                                      </p:to>
                                    </p:set>
                                    <p:animEffect transition="in" filter="fade">
                                      <p:cBhvr>
                                        <p:cTn id="120" dur="200"/>
                                        <p:tgtEl>
                                          <p:spTgt spid="397"/>
                                        </p:tgtEl>
                                      </p:cBhvr>
                                    </p:animEffect>
                                  </p:childTnLst>
                                </p:cTn>
                              </p:par>
                            </p:childTnLst>
                          </p:cTn>
                        </p:par>
                        <p:par>
                          <p:cTn id="121" fill="hold">
                            <p:stCondLst>
                              <p:cond delay="5450"/>
                            </p:stCondLst>
                            <p:childTnLst>
                              <p:par>
                                <p:cTn id="122" presetID="10" presetClass="entr" presetSubtype="0" fill="hold" nodeType="afterEffect">
                                  <p:stCondLst>
                                    <p:cond delay="0"/>
                                  </p:stCondLst>
                                  <p:childTnLst>
                                    <p:set>
                                      <p:cBhvr>
                                        <p:cTn id="123" dur="1" fill="hold">
                                          <p:stCondLst>
                                            <p:cond delay="0"/>
                                          </p:stCondLst>
                                        </p:cTn>
                                        <p:tgtEl>
                                          <p:spTgt spid="405"/>
                                        </p:tgtEl>
                                        <p:attrNameLst>
                                          <p:attrName>style.visibility</p:attrName>
                                        </p:attrNameLst>
                                      </p:cBhvr>
                                      <p:to>
                                        <p:strVal val="visible"/>
                                      </p:to>
                                    </p:set>
                                    <p:animEffect transition="in" filter="fade">
                                      <p:cBhvr>
                                        <p:cTn id="124" dur="200"/>
                                        <p:tgtEl>
                                          <p:spTgt spid="405"/>
                                        </p:tgtEl>
                                      </p:cBhvr>
                                    </p:animEffect>
                                  </p:childTnLst>
                                </p:cTn>
                              </p:par>
                            </p:childTnLst>
                          </p:cTn>
                        </p:par>
                        <p:par>
                          <p:cTn id="125" fill="hold">
                            <p:stCondLst>
                              <p:cond delay="5650"/>
                            </p:stCondLst>
                            <p:childTnLst>
                              <p:par>
                                <p:cTn id="126" presetID="10" presetClass="entr" presetSubtype="0" fill="hold" nodeType="afterEffect">
                                  <p:stCondLst>
                                    <p:cond delay="0"/>
                                  </p:stCondLst>
                                  <p:childTnLst>
                                    <p:set>
                                      <p:cBhvr>
                                        <p:cTn id="127" dur="1" fill="hold">
                                          <p:stCondLst>
                                            <p:cond delay="0"/>
                                          </p:stCondLst>
                                        </p:cTn>
                                        <p:tgtEl>
                                          <p:spTgt spid="413"/>
                                        </p:tgtEl>
                                        <p:attrNameLst>
                                          <p:attrName>style.visibility</p:attrName>
                                        </p:attrNameLst>
                                      </p:cBhvr>
                                      <p:to>
                                        <p:strVal val="visible"/>
                                      </p:to>
                                    </p:set>
                                    <p:animEffect transition="in" filter="fade">
                                      <p:cBhvr>
                                        <p:cTn id="128" dur="200"/>
                                        <p:tgtEl>
                                          <p:spTgt spid="413"/>
                                        </p:tgtEl>
                                      </p:cBhvr>
                                    </p:animEffect>
                                  </p:childTnLst>
                                </p:cTn>
                              </p:par>
                            </p:childTnLst>
                          </p:cTn>
                        </p:par>
                        <p:par>
                          <p:cTn id="129" fill="hold">
                            <p:stCondLst>
                              <p:cond delay="5850"/>
                            </p:stCondLst>
                            <p:childTnLst>
                              <p:par>
                                <p:cTn id="130" presetID="10" presetClass="entr" presetSubtype="0" fill="hold" nodeType="afterEffect">
                                  <p:stCondLst>
                                    <p:cond delay="0"/>
                                  </p:stCondLst>
                                  <p:childTnLst>
                                    <p:set>
                                      <p:cBhvr>
                                        <p:cTn id="131" dur="1" fill="hold">
                                          <p:stCondLst>
                                            <p:cond delay="0"/>
                                          </p:stCondLst>
                                        </p:cTn>
                                        <p:tgtEl>
                                          <p:spTgt spid="421"/>
                                        </p:tgtEl>
                                        <p:attrNameLst>
                                          <p:attrName>style.visibility</p:attrName>
                                        </p:attrNameLst>
                                      </p:cBhvr>
                                      <p:to>
                                        <p:strVal val="visible"/>
                                      </p:to>
                                    </p:set>
                                    <p:animEffect transition="in" filter="fade">
                                      <p:cBhvr>
                                        <p:cTn id="132" dur="200"/>
                                        <p:tgtEl>
                                          <p:spTgt spid="4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0205" y="178544"/>
            <a:ext cx="10112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角丸四角形吹き出し 26"/>
          <p:cNvSpPr/>
          <p:nvPr/>
        </p:nvSpPr>
        <p:spPr>
          <a:xfrm>
            <a:off x="1378267" y="305129"/>
            <a:ext cx="7462589" cy="1730837"/>
          </a:xfrm>
          <a:prstGeom prst="wedgeRoundRectCallout">
            <a:avLst>
              <a:gd name="adj1" fmla="val -52941"/>
              <a:gd name="adj2" fmla="val -27688"/>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400" b="1" kern="0" dirty="0" smtClean="0">
                <a:solidFill>
                  <a:prstClr val="black"/>
                </a:solidFill>
                <a:latin typeface="AR P教科書体M" panose="03000600000000000000" pitchFamily="66" charset="-128"/>
                <a:ea typeface="AR P教科書体M" panose="03000600000000000000" pitchFamily="66" charset="-128"/>
              </a:rPr>
              <a:t>「さっさ立ての事　例えば、銭三十文を（相手に）渡して、一文の方か二文の方へ（置く度毎に）一度、一声さぁさぁと声をかけて、（置き）分ける時、其の声数を四、五間離れていて聞いて、十八声ならば、一文の方に六文有ると答える。」　</a:t>
            </a:r>
            <a:endParaRPr kumimoji="0" lang="ja-JP" altLang="en-US" sz="2400" b="1" kern="0" dirty="0">
              <a:solidFill>
                <a:prstClr val="black"/>
              </a:solidFill>
              <a:latin typeface="AR P教科書体M" panose="03000600000000000000" pitchFamily="66" charset="-128"/>
              <a:ea typeface="AR P教科書体M" panose="03000600000000000000" pitchFamily="66" charset="-128"/>
            </a:endParaRPr>
          </a:p>
        </p:txBody>
      </p:sp>
      <p:grpSp>
        <p:nvGrpSpPr>
          <p:cNvPr id="116" name="グループ化 115"/>
          <p:cNvGrpSpPr/>
          <p:nvPr/>
        </p:nvGrpSpPr>
        <p:grpSpPr>
          <a:xfrm>
            <a:off x="2930542" y="5278119"/>
            <a:ext cx="1107996" cy="1107996"/>
            <a:chOff x="1346827" y="5126498"/>
            <a:chExt cx="1107996" cy="1107996"/>
          </a:xfrm>
          <a:scene3d>
            <a:camera prst="orthographicFront">
              <a:rot lat="19200000" lon="3000000" rev="18000000"/>
            </a:camera>
            <a:lightRig rig="threePt" dir="t"/>
          </a:scene3d>
        </p:grpSpPr>
        <p:grpSp>
          <p:nvGrpSpPr>
            <p:cNvPr id="117" name="グループ化 116"/>
            <p:cNvGrpSpPr/>
            <p:nvPr/>
          </p:nvGrpSpPr>
          <p:grpSpPr>
            <a:xfrm>
              <a:off x="1346827" y="5126498"/>
              <a:ext cx="1107996" cy="1107996"/>
              <a:chOff x="1346827" y="5126498"/>
              <a:chExt cx="1107996" cy="1107996"/>
            </a:xfrm>
          </p:grpSpPr>
          <p:sp>
            <p:nvSpPr>
              <p:cNvPr id="120" name="円/楕円 119"/>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21" name="正方形/長方形 120"/>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22" name="正方形/長方形 121"/>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23" name="正方形/長方形 122"/>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18" name="正方形/長方形 117"/>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19" name="正方形/長方形 118"/>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24" name="グループ化 123"/>
          <p:cNvGrpSpPr/>
          <p:nvPr/>
        </p:nvGrpSpPr>
        <p:grpSpPr>
          <a:xfrm>
            <a:off x="3657665" y="5245071"/>
            <a:ext cx="1107996" cy="1107996"/>
            <a:chOff x="1346827" y="5126498"/>
            <a:chExt cx="1107996" cy="1107996"/>
          </a:xfrm>
          <a:scene3d>
            <a:camera prst="orthographicFront">
              <a:rot lat="19200000" lon="3000000" rev="18000000"/>
            </a:camera>
            <a:lightRig rig="threePt" dir="t"/>
          </a:scene3d>
        </p:grpSpPr>
        <p:grpSp>
          <p:nvGrpSpPr>
            <p:cNvPr id="125" name="グループ化 124"/>
            <p:cNvGrpSpPr/>
            <p:nvPr/>
          </p:nvGrpSpPr>
          <p:grpSpPr>
            <a:xfrm>
              <a:off x="1346827" y="5126498"/>
              <a:ext cx="1107996" cy="1107996"/>
              <a:chOff x="1346827" y="5126498"/>
              <a:chExt cx="1107996" cy="1107996"/>
            </a:xfrm>
          </p:grpSpPr>
          <p:sp>
            <p:nvSpPr>
              <p:cNvPr id="128" name="円/楕円 127"/>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29" name="正方形/長方形 128"/>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30" name="正方形/長方形 129"/>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31" name="正方形/長方形 130"/>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26" name="正方形/長方形 125"/>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27" name="正方形/長方形 126"/>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32" name="グループ化 131"/>
          <p:cNvGrpSpPr/>
          <p:nvPr/>
        </p:nvGrpSpPr>
        <p:grpSpPr>
          <a:xfrm>
            <a:off x="3240620" y="4924939"/>
            <a:ext cx="1107996" cy="1107996"/>
            <a:chOff x="1346827" y="5126498"/>
            <a:chExt cx="1107996" cy="1107996"/>
          </a:xfrm>
          <a:scene3d>
            <a:camera prst="orthographicFront">
              <a:rot lat="19200000" lon="3000000" rev="18000000"/>
            </a:camera>
            <a:lightRig rig="threePt" dir="t"/>
          </a:scene3d>
        </p:grpSpPr>
        <p:grpSp>
          <p:nvGrpSpPr>
            <p:cNvPr id="133" name="グループ化 132"/>
            <p:cNvGrpSpPr/>
            <p:nvPr/>
          </p:nvGrpSpPr>
          <p:grpSpPr>
            <a:xfrm>
              <a:off x="1346827" y="5126498"/>
              <a:ext cx="1107996" cy="1107996"/>
              <a:chOff x="1346827" y="5126498"/>
              <a:chExt cx="1107996" cy="1107996"/>
            </a:xfrm>
          </p:grpSpPr>
          <p:sp>
            <p:nvSpPr>
              <p:cNvPr id="136" name="円/楕円 135"/>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37" name="正方形/長方形 136"/>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38" name="正方形/長方形 137"/>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39" name="正方形/長方形 138"/>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34" name="正方形/長方形 133"/>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35" name="正方形/長方形 134"/>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40" name="グループ化 139"/>
          <p:cNvGrpSpPr/>
          <p:nvPr/>
        </p:nvGrpSpPr>
        <p:grpSpPr>
          <a:xfrm>
            <a:off x="6051277" y="5278593"/>
            <a:ext cx="1107996" cy="1107996"/>
            <a:chOff x="1346827" y="5126498"/>
            <a:chExt cx="1107996" cy="1107996"/>
          </a:xfrm>
          <a:scene3d>
            <a:camera prst="orthographicFront">
              <a:rot lat="19200000" lon="3000000" rev="18000000"/>
            </a:camera>
            <a:lightRig rig="threePt" dir="t"/>
          </a:scene3d>
        </p:grpSpPr>
        <p:grpSp>
          <p:nvGrpSpPr>
            <p:cNvPr id="141" name="グループ化 140"/>
            <p:cNvGrpSpPr/>
            <p:nvPr/>
          </p:nvGrpSpPr>
          <p:grpSpPr>
            <a:xfrm>
              <a:off x="1346827" y="5126498"/>
              <a:ext cx="1107996" cy="1107996"/>
              <a:chOff x="1346827" y="5126498"/>
              <a:chExt cx="1107996" cy="1107996"/>
            </a:xfrm>
          </p:grpSpPr>
          <p:sp>
            <p:nvSpPr>
              <p:cNvPr id="144" name="円/楕円 143"/>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45" name="正方形/長方形 144"/>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46" name="正方形/長方形 145"/>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47" name="正方形/長方形 146"/>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42" name="正方形/長方形 141"/>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43" name="正方形/長方形 142"/>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48" name="グループ化 147"/>
          <p:cNvGrpSpPr/>
          <p:nvPr/>
        </p:nvGrpSpPr>
        <p:grpSpPr>
          <a:xfrm>
            <a:off x="7280428" y="5256277"/>
            <a:ext cx="1107996" cy="1107996"/>
            <a:chOff x="1346827" y="5126498"/>
            <a:chExt cx="1107996" cy="1107996"/>
          </a:xfrm>
          <a:scene3d>
            <a:camera prst="orthographicFront">
              <a:rot lat="19200000" lon="3000000" rev="18000000"/>
            </a:camera>
            <a:lightRig rig="threePt" dir="t"/>
          </a:scene3d>
        </p:grpSpPr>
        <p:grpSp>
          <p:nvGrpSpPr>
            <p:cNvPr id="149" name="グループ化 148"/>
            <p:cNvGrpSpPr/>
            <p:nvPr/>
          </p:nvGrpSpPr>
          <p:grpSpPr>
            <a:xfrm>
              <a:off x="1346827" y="5126498"/>
              <a:ext cx="1107996" cy="1107996"/>
              <a:chOff x="1346827" y="5126498"/>
              <a:chExt cx="1107996" cy="1107996"/>
            </a:xfrm>
          </p:grpSpPr>
          <p:sp>
            <p:nvSpPr>
              <p:cNvPr id="152" name="円/楕円 151"/>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53" name="正方形/長方形 152"/>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54" name="正方形/長方形 153"/>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55" name="正方形/長方形 154"/>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50" name="正方形/長方形 149"/>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51" name="正方形/長方形 150"/>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56" name="グループ化 155"/>
          <p:cNvGrpSpPr/>
          <p:nvPr/>
        </p:nvGrpSpPr>
        <p:grpSpPr>
          <a:xfrm>
            <a:off x="6217968" y="5093720"/>
            <a:ext cx="1107996" cy="1107996"/>
            <a:chOff x="1346827" y="5126498"/>
            <a:chExt cx="1107996" cy="1107996"/>
          </a:xfrm>
          <a:scene3d>
            <a:camera prst="orthographicFront">
              <a:rot lat="19200000" lon="3000000" rev="18000000"/>
            </a:camera>
            <a:lightRig rig="threePt" dir="t"/>
          </a:scene3d>
        </p:grpSpPr>
        <p:grpSp>
          <p:nvGrpSpPr>
            <p:cNvPr id="157" name="グループ化 156"/>
            <p:cNvGrpSpPr/>
            <p:nvPr/>
          </p:nvGrpSpPr>
          <p:grpSpPr>
            <a:xfrm>
              <a:off x="1346827" y="5126498"/>
              <a:ext cx="1107996" cy="1107996"/>
              <a:chOff x="1346827" y="5126498"/>
              <a:chExt cx="1107996" cy="1107996"/>
            </a:xfrm>
          </p:grpSpPr>
          <p:sp>
            <p:nvSpPr>
              <p:cNvPr id="160" name="円/楕円 159"/>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61" name="正方形/長方形 160"/>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62" name="正方形/長方形 161"/>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63" name="正方形/長方形 162"/>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58" name="正方形/長方形 157"/>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59" name="正方形/長方形 158"/>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64" name="グループ化 163"/>
          <p:cNvGrpSpPr/>
          <p:nvPr/>
        </p:nvGrpSpPr>
        <p:grpSpPr>
          <a:xfrm>
            <a:off x="7072679" y="5033703"/>
            <a:ext cx="1107996" cy="1107996"/>
            <a:chOff x="1346827" y="5126498"/>
            <a:chExt cx="1107996" cy="1107996"/>
          </a:xfrm>
          <a:scene3d>
            <a:camera prst="orthographicFront">
              <a:rot lat="19200000" lon="3000000" rev="18000000"/>
            </a:camera>
            <a:lightRig rig="threePt" dir="t"/>
          </a:scene3d>
        </p:grpSpPr>
        <p:grpSp>
          <p:nvGrpSpPr>
            <p:cNvPr id="165" name="グループ化 164"/>
            <p:cNvGrpSpPr/>
            <p:nvPr/>
          </p:nvGrpSpPr>
          <p:grpSpPr>
            <a:xfrm>
              <a:off x="1346827" y="5126498"/>
              <a:ext cx="1107996" cy="1107996"/>
              <a:chOff x="1346827" y="5126498"/>
              <a:chExt cx="1107996" cy="1107996"/>
            </a:xfrm>
          </p:grpSpPr>
          <p:sp>
            <p:nvSpPr>
              <p:cNvPr id="168" name="円/楕円 167"/>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69" name="正方形/長方形 168"/>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0" name="正方形/長方形 169"/>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71" name="正方形/長方形 170"/>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66" name="正方形/長方形 165"/>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67" name="正方形/長方形 166"/>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72" name="グループ化 171"/>
          <p:cNvGrpSpPr/>
          <p:nvPr/>
        </p:nvGrpSpPr>
        <p:grpSpPr>
          <a:xfrm>
            <a:off x="6451505" y="4877696"/>
            <a:ext cx="1107996" cy="1107996"/>
            <a:chOff x="1346827" y="5126498"/>
            <a:chExt cx="1107996" cy="1107996"/>
          </a:xfrm>
          <a:scene3d>
            <a:camera prst="orthographicFront">
              <a:rot lat="19200000" lon="3000000" rev="18000000"/>
            </a:camera>
            <a:lightRig rig="threePt" dir="t"/>
          </a:scene3d>
        </p:grpSpPr>
        <p:grpSp>
          <p:nvGrpSpPr>
            <p:cNvPr id="173" name="グループ化 172"/>
            <p:cNvGrpSpPr/>
            <p:nvPr/>
          </p:nvGrpSpPr>
          <p:grpSpPr>
            <a:xfrm>
              <a:off x="1346827" y="5126498"/>
              <a:ext cx="1107996" cy="1107996"/>
              <a:chOff x="1346827" y="5126498"/>
              <a:chExt cx="1107996" cy="1107996"/>
            </a:xfrm>
          </p:grpSpPr>
          <p:sp>
            <p:nvSpPr>
              <p:cNvPr id="176" name="円/楕円 175"/>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77" name="正方形/長方形 176"/>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8" name="正方形/長方形 177"/>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79" name="正方形/長方形 178"/>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74" name="正方形/長方形 173"/>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75" name="正方形/長方形 174"/>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80" name="グループ化 179"/>
          <p:cNvGrpSpPr/>
          <p:nvPr/>
        </p:nvGrpSpPr>
        <p:grpSpPr>
          <a:xfrm>
            <a:off x="6957387" y="4837030"/>
            <a:ext cx="1107996" cy="1107996"/>
            <a:chOff x="1346827" y="5126498"/>
            <a:chExt cx="1107996" cy="1107996"/>
          </a:xfrm>
          <a:scene3d>
            <a:camera prst="orthographicFront">
              <a:rot lat="19200000" lon="3000000" rev="18000000"/>
            </a:camera>
            <a:lightRig rig="threePt" dir="t"/>
          </a:scene3d>
        </p:grpSpPr>
        <p:grpSp>
          <p:nvGrpSpPr>
            <p:cNvPr id="181" name="グループ化 180"/>
            <p:cNvGrpSpPr/>
            <p:nvPr/>
          </p:nvGrpSpPr>
          <p:grpSpPr>
            <a:xfrm>
              <a:off x="1346827" y="5126498"/>
              <a:ext cx="1107996" cy="1107996"/>
              <a:chOff x="1346827" y="5126498"/>
              <a:chExt cx="1107996" cy="1107996"/>
            </a:xfrm>
          </p:grpSpPr>
          <p:sp>
            <p:nvSpPr>
              <p:cNvPr id="184" name="円/楕円 183"/>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85" name="正方形/長方形 184"/>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86" name="正方形/長方形 185"/>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87" name="正方形/長方形 186"/>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82" name="正方形/長方形 181"/>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83" name="正方形/長方形 182"/>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 name="円形吹き出し 3"/>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sp>
        <p:nvSpPr>
          <p:cNvPr id="188" name="円形吹き出し 187"/>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sp>
        <p:nvSpPr>
          <p:cNvPr id="189" name="円形吹き出し 188"/>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sp>
        <p:nvSpPr>
          <p:cNvPr id="190" name="円形吹き出し 189"/>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sp>
        <p:nvSpPr>
          <p:cNvPr id="191" name="円形吹き出し 190"/>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sp>
        <p:nvSpPr>
          <p:cNvPr id="192" name="円形吹き出し 191"/>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sp>
        <p:nvSpPr>
          <p:cNvPr id="11" name="正方形/長方形 10"/>
          <p:cNvSpPr/>
          <p:nvPr/>
        </p:nvSpPr>
        <p:spPr>
          <a:xfrm>
            <a:off x="2832689" y="6207695"/>
            <a:ext cx="1367682" cy="461665"/>
          </a:xfrm>
          <a:prstGeom prst="rect">
            <a:avLst/>
          </a:prstGeom>
        </p:spPr>
        <p:txBody>
          <a:bodyPr wrap="none">
            <a:spAutoFit/>
          </a:bodyPr>
          <a:lstStyle/>
          <a:p>
            <a:r>
              <a:rPr kumimoji="0" lang="ja-JP" altLang="en-US" sz="2400" b="1" kern="0" dirty="0">
                <a:solidFill>
                  <a:prstClr val="black"/>
                </a:solidFill>
                <a:latin typeface="AR P教科書体M" panose="03000600000000000000" pitchFamily="66" charset="-128"/>
                <a:ea typeface="AR P教科書体M" panose="03000600000000000000" pitchFamily="66" charset="-128"/>
              </a:rPr>
              <a:t>一文の方</a:t>
            </a:r>
            <a:endParaRPr lang="ja-JP" altLang="en-US" dirty="0"/>
          </a:p>
        </p:txBody>
      </p:sp>
      <p:sp>
        <p:nvSpPr>
          <p:cNvPr id="193" name="正方形/長方形 192"/>
          <p:cNvSpPr/>
          <p:nvPr/>
        </p:nvSpPr>
        <p:spPr>
          <a:xfrm>
            <a:off x="6598043" y="6207695"/>
            <a:ext cx="1367682" cy="461665"/>
          </a:xfrm>
          <a:prstGeom prst="rect">
            <a:avLst/>
          </a:prstGeom>
        </p:spPr>
        <p:txBody>
          <a:bodyPr wrap="none">
            <a:spAutoFit/>
          </a:bodyPr>
          <a:lstStyle/>
          <a:p>
            <a:r>
              <a:rPr kumimoji="0" lang="ja-JP" altLang="en-US" sz="2400" b="1" kern="0" dirty="0" smtClean="0">
                <a:solidFill>
                  <a:prstClr val="black"/>
                </a:solidFill>
                <a:latin typeface="AR P教科書体M" panose="03000600000000000000" pitchFamily="66" charset="-128"/>
                <a:ea typeface="AR P教科書体M" panose="03000600000000000000" pitchFamily="66" charset="-128"/>
              </a:rPr>
              <a:t>二文</a:t>
            </a:r>
            <a:r>
              <a:rPr kumimoji="0" lang="ja-JP" altLang="en-US" sz="2400" b="1" kern="0" dirty="0">
                <a:solidFill>
                  <a:prstClr val="black"/>
                </a:solidFill>
                <a:latin typeface="AR P教科書体M" panose="03000600000000000000" pitchFamily="66" charset="-128"/>
                <a:ea typeface="AR P教科書体M" panose="03000600000000000000" pitchFamily="66" charset="-128"/>
              </a:rPr>
              <a:t>の方</a:t>
            </a:r>
            <a:endParaRPr lang="ja-JP" altLang="en-US" dirty="0"/>
          </a:p>
        </p:txBody>
      </p:sp>
      <p:grpSp>
        <p:nvGrpSpPr>
          <p:cNvPr id="67" name="グループ化 66" hidden="1"/>
          <p:cNvGrpSpPr/>
          <p:nvPr/>
        </p:nvGrpSpPr>
        <p:grpSpPr>
          <a:xfrm>
            <a:off x="391316" y="5587690"/>
            <a:ext cx="1107996" cy="1107996"/>
            <a:chOff x="391316" y="5587690"/>
            <a:chExt cx="1107996" cy="1107996"/>
          </a:xfrm>
        </p:grpSpPr>
        <p:grpSp>
          <p:nvGrpSpPr>
            <p:cNvPr id="96" name="グループ化 95"/>
            <p:cNvGrpSpPr/>
            <p:nvPr/>
          </p:nvGrpSpPr>
          <p:grpSpPr>
            <a:xfrm>
              <a:off x="391316" y="5587690"/>
              <a:ext cx="1107996" cy="1107996"/>
              <a:chOff x="1346827" y="5126498"/>
              <a:chExt cx="1107996" cy="1107996"/>
            </a:xfrm>
            <a:scene3d>
              <a:camera prst="orthographicFront">
                <a:rot lat="19200000" lon="3000000" rev="18000000"/>
              </a:camera>
              <a:lightRig rig="threePt" dir="t"/>
            </a:scene3d>
          </p:grpSpPr>
          <p:sp>
            <p:nvSpPr>
              <p:cNvPr id="99" name="円/楕円 9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0" name="正方形/長方形 9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1" name="正方形/長方形 10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02" name="正方形/長方形 10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97" name="正方形/長方形 96"/>
            <p:cNvSpPr/>
            <p:nvPr/>
          </p:nvSpPr>
          <p:spPr>
            <a:xfrm>
              <a:off x="1059119" y="5957022"/>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98" name="正方形/長方形 97"/>
            <p:cNvSpPr/>
            <p:nvPr/>
          </p:nvSpPr>
          <p:spPr>
            <a:xfrm>
              <a:off x="416011" y="5957022"/>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66" name="グループ化 65" hidden="1"/>
          <p:cNvGrpSpPr/>
          <p:nvPr/>
        </p:nvGrpSpPr>
        <p:grpSpPr>
          <a:xfrm>
            <a:off x="391316" y="5479367"/>
            <a:ext cx="1107996" cy="1107996"/>
            <a:chOff x="391316" y="5479367"/>
            <a:chExt cx="1107996" cy="1107996"/>
          </a:xfrm>
        </p:grpSpPr>
        <p:grpSp>
          <p:nvGrpSpPr>
            <p:cNvPr id="104" name="グループ化 103"/>
            <p:cNvGrpSpPr/>
            <p:nvPr/>
          </p:nvGrpSpPr>
          <p:grpSpPr>
            <a:xfrm>
              <a:off x="391316" y="5479367"/>
              <a:ext cx="1107996" cy="1107996"/>
              <a:chOff x="1346827" y="5126498"/>
              <a:chExt cx="1107996" cy="1107996"/>
            </a:xfrm>
            <a:scene3d>
              <a:camera prst="orthographicFront">
                <a:rot lat="19200000" lon="3000000" rev="18000000"/>
              </a:camera>
              <a:lightRig rig="threePt" dir="t"/>
            </a:scene3d>
          </p:grpSpPr>
          <p:sp>
            <p:nvSpPr>
              <p:cNvPr id="107" name="円/楕円 10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8" name="正方形/長方形 10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9" name="正方形/長方形 10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10" name="正方形/長方形 10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05" name="正方形/長方形 104"/>
            <p:cNvSpPr/>
            <p:nvPr/>
          </p:nvSpPr>
          <p:spPr>
            <a:xfrm>
              <a:off x="1059119" y="584869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06" name="正方形/長方形 105"/>
            <p:cNvSpPr/>
            <p:nvPr/>
          </p:nvSpPr>
          <p:spPr>
            <a:xfrm>
              <a:off x="416011" y="584869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65" name="グループ化 64"/>
          <p:cNvGrpSpPr/>
          <p:nvPr/>
        </p:nvGrpSpPr>
        <p:grpSpPr>
          <a:xfrm>
            <a:off x="799708" y="5371057"/>
            <a:ext cx="1107996" cy="1107996"/>
            <a:chOff x="391316" y="5371057"/>
            <a:chExt cx="1107996" cy="1107996"/>
          </a:xfrm>
        </p:grpSpPr>
        <p:grpSp>
          <p:nvGrpSpPr>
            <p:cNvPr id="112" name="グループ化 111"/>
            <p:cNvGrpSpPr/>
            <p:nvPr/>
          </p:nvGrpSpPr>
          <p:grpSpPr>
            <a:xfrm>
              <a:off x="391316" y="5371057"/>
              <a:ext cx="1107996" cy="1107996"/>
              <a:chOff x="1346827" y="5126498"/>
              <a:chExt cx="1107996" cy="1107996"/>
            </a:xfrm>
            <a:scene3d>
              <a:camera prst="orthographicFront">
                <a:rot lat="19200000" lon="3000000" rev="18000000"/>
              </a:camera>
              <a:lightRig rig="threePt" dir="t"/>
            </a:scene3d>
          </p:grpSpPr>
          <p:sp>
            <p:nvSpPr>
              <p:cNvPr id="115" name="円/楕円 11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94" name="正方形/長方形 19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95" name="正方形/長方形 19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96" name="正方形/長方形 19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13" name="正方形/長方形 112"/>
            <p:cNvSpPr/>
            <p:nvPr/>
          </p:nvSpPr>
          <p:spPr>
            <a:xfrm>
              <a:off x="1059119" y="574038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14" name="正方形/長方形 113"/>
            <p:cNvSpPr/>
            <p:nvPr/>
          </p:nvSpPr>
          <p:spPr>
            <a:xfrm>
              <a:off x="416011" y="574038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64" name="グループ化 63"/>
          <p:cNvGrpSpPr/>
          <p:nvPr/>
        </p:nvGrpSpPr>
        <p:grpSpPr>
          <a:xfrm>
            <a:off x="799708" y="5262747"/>
            <a:ext cx="1107996" cy="1107996"/>
            <a:chOff x="391316" y="5262747"/>
            <a:chExt cx="1107996" cy="1107996"/>
          </a:xfrm>
        </p:grpSpPr>
        <p:grpSp>
          <p:nvGrpSpPr>
            <p:cNvPr id="198" name="グループ化 197"/>
            <p:cNvGrpSpPr/>
            <p:nvPr/>
          </p:nvGrpSpPr>
          <p:grpSpPr>
            <a:xfrm>
              <a:off x="391316" y="5262747"/>
              <a:ext cx="1107996" cy="1107996"/>
              <a:chOff x="1346827" y="5126498"/>
              <a:chExt cx="1107996" cy="1107996"/>
            </a:xfrm>
            <a:scene3d>
              <a:camera prst="orthographicFront">
                <a:rot lat="19200000" lon="3000000" rev="18000000"/>
              </a:camera>
              <a:lightRig rig="threePt" dir="t"/>
            </a:scene3d>
          </p:grpSpPr>
          <p:sp>
            <p:nvSpPr>
              <p:cNvPr id="201" name="円/楕円 20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02" name="正方形/長方形 20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03" name="正方形/長方形 20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04" name="正方形/長方形 20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99" name="正方形/長方形 198"/>
            <p:cNvSpPr/>
            <p:nvPr/>
          </p:nvSpPr>
          <p:spPr>
            <a:xfrm>
              <a:off x="1059119" y="563207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00" name="正方形/長方形 199"/>
            <p:cNvSpPr/>
            <p:nvPr/>
          </p:nvSpPr>
          <p:spPr>
            <a:xfrm>
              <a:off x="416011" y="563207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1" name="グループ化 30"/>
          <p:cNvGrpSpPr/>
          <p:nvPr/>
        </p:nvGrpSpPr>
        <p:grpSpPr>
          <a:xfrm>
            <a:off x="799708" y="5154437"/>
            <a:ext cx="1107996" cy="1107996"/>
            <a:chOff x="391316" y="5154437"/>
            <a:chExt cx="1107996" cy="1107996"/>
          </a:xfrm>
        </p:grpSpPr>
        <p:grpSp>
          <p:nvGrpSpPr>
            <p:cNvPr id="206" name="グループ化 205"/>
            <p:cNvGrpSpPr/>
            <p:nvPr/>
          </p:nvGrpSpPr>
          <p:grpSpPr>
            <a:xfrm>
              <a:off x="391316" y="5154437"/>
              <a:ext cx="1107996" cy="1107996"/>
              <a:chOff x="1346827" y="5126498"/>
              <a:chExt cx="1107996" cy="1107996"/>
            </a:xfrm>
            <a:scene3d>
              <a:camera prst="orthographicFront">
                <a:rot lat="19200000" lon="3000000" rev="18000000"/>
              </a:camera>
              <a:lightRig rig="threePt" dir="t"/>
            </a:scene3d>
          </p:grpSpPr>
          <p:sp>
            <p:nvSpPr>
              <p:cNvPr id="209" name="円/楕円 20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10" name="正方形/長方形 20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11" name="正方形/長方形 21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12" name="正方形/長方形 21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07" name="正方形/長方形 206"/>
            <p:cNvSpPr/>
            <p:nvPr/>
          </p:nvSpPr>
          <p:spPr>
            <a:xfrm>
              <a:off x="1059119" y="552376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08" name="正方形/長方形 207"/>
            <p:cNvSpPr/>
            <p:nvPr/>
          </p:nvSpPr>
          <p:spPr>
            <a:xfrm>
              <a:off x="416011" y="552376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0" name="グループ化 29"/>
          <p:cNvGrpSpPr/>
          <p:nvPr/>
        </p:nvGrpSpPr>
        <p:grpSpPr>
          <a:xfrm>
            <a:off x="799708" y="5046127"/>
            <a:ext cx="1107996" cy="1107996"/>
            <a:chOff x="391316" y="5046127"/>
            <a:chExt cx="1107996" cy="1107996"/>
          </a:xfrm>
        </p:grpSpPr>
        <p:grpSp>
          <p:nvGrpSpPr>
            <p:cNvPr id="214" name="グループ化 213"/>
            <p:cNvGrpSpPr/>
            <p:nvPr/>
          </p:nvGrpSpPr>
          <p:grpSpPr>
            <a:xfrm>
              <a:off x="391316" y="5046127"/>
              <a:ext cx="1107996" cy="1107996"/>
              <a:chOff x="1346827" y="5126498"/>
              <a:chExt cx="1107996" cy="1107996"/>
            </a:xfrm>
            <a:scene3d>
              <a:camera prst="orthographicFront">
                <a:rot lat="19200000" lon="3000000" rev="18000000"/>
              </a:camera>
              <a:lightRig rig="threePt" dir="t"/>
            </a:scene3d>
          </p:grpSpPr>
          <p:sp>
            <p:nvSpPr>
              <p:cNvPr id="217" name="円/楕円 21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18" name="正方形/長方形 21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19" name="正方形/長方形 21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20" name="正方形/長方形 21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15" name="正方形/長方形 214"/>
            <p:cNvSpPr/>
            <p:nvPr/>
          </p:nvSpPr>
          <p:spPr>
            <a:xfrm>
              <a:off x="1059119" y="541545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16" name="正方形/長方形 215"/>
            <p:cNvSpPr/>
            <p:nvPr/>
          </p:nvSpPr>
          <p:spPr>
            <a:xfrm>
              <a:off x="416011" y="541545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9" name="グループ化 28"/>
          <p:cNvGrpSpPr/>
          <p:nvPr/>
        </p:nvGrpSpPr>
        <p:grpSpPr>
          <a:xfrm>
            <a:off x="799708" y="4937817"/>
            <a:ext cx="1107996" cy="1107996"/>
            <a:chOff x="391316" y="4937817"/>
            <a:chExt cx="1107996" cy="1107996"/>
          </a:xfrm>
        </p:grpSpPr>
        <p:grpSp>
          <p:nvGrpSpPr>
            <p:cNvPr id="222" name="グループ化 221"/>
            <p:cNvGrpSpPr/>
            <p:nvPr/>
          </p:nvGrpSpPr>
          <p:grpSpPr>
            <a:xfrm>
              <a:off x="391316" y="4937817"/>
              <a:ext cx="1107996" cy="1107996"/>
              <a:chOff x="1346827" y="5126498"/>
              <a:chExt cx="1107996" cy="1107996"/>
            </a:xfrm>
            <a:scene3d>
              <a:camera prst="orthographicFront">
                <a:rot lat="19200000" lon="3000000" rev="18000000"/>
              </a:camera>
              <a:lightRig rig="threePt" dir="t"/>
            </a:scene3d>
          </p:grpSpPr>
          <p:sp>
            <p:nvSpPr>
              <p:cNvPr id="225" name="円/楕円 22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26" name="正方形/長方形 22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27" name="正方形/長方形 22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28" name="正方形/長方形 22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23" name="正方形/長方形 222"/>
            <p:cNvSpPr/>
            <p:nvPr/>
          </p:nvSpPr>
          <p:spPr>
            <a:xfrm>
              <a:off x="1059119" y="530714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24" name="正方形/長方形 223"/>
            <p:cNvSpPr/>
            <p:nvPr/>
          </p:nvSpPr>
          <p:spPr>
            <a:xfrm>
              <a:off x="416011" y="530714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8" name="グループ化 27"/>
          <p:cNvGrpSpPr/>
          <p:nvPr/>
        </p:nvGrpSpPr>
        <p:grpSpPr>
          <a:xfrm>
            <a:off x="799708" y="4829507"/>
            <a:ext cx="1107996" cy="1107996"/>
            <a:chOff x="391316" y="4829507"/>
            <a:chExt cx="1107996" cy="1107996"/>
          </a:xfrm>
        </p:grpSpPr>
        <p:grpSp>
          <p:nvGrpSpPr>
            <p:cNvPr id="230" name="グループ化 229"/>
            <p:cNvGrpSpPr/>
            <p:nvPr/>
          </p:nvGrpSpPr>
          <p:grpSpPr>
            <a:xfrm>
              <a:off x="391316" y="4829507"/>
              <a:ext cx="1107996" cy="1107996"/>
              <a:chOff x="1346827" y="5126498"/>
              <a:chExt cx="1107996" cy="1107996"/>
            </a:xfrm>
            <a:scene3d>
              <a:camera prst="orthographicFront">
                <a:rot lat="19200000" lon="3000000" rev="18000000"/>
              </a:camera>
              <a:lightRig rig="threePt" dir="t"/>
            </a:scene3d>
          </p:grpSpPr>
          <p:sp>
            <p:nvSpPr>
              <p:cNvPr id="233" name="円/楕円 23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34" name="正方形/長方形 23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35" name="正方形/長方形 23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36" name="正方形/長方形 23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31" name="正方形/長方形 230"/>
            <p:cNvSpPr/>
            <p:nvPr/>
          </p:nvSpPr>
          <p:spPr>
            <a:xfrm>
              <a:off x="1059119" y="519883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32" name="正方形/長方形 231"/>
            <p:cNvSpPr/>
            <p:nvPr/>
          </p:nvSpPr>
          <p:spPr>
            <a:xfrm>
              <a:off x="416011" y="519883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6" name="グループ化 25"/>
          <p:cNvGrpSpPr/>
          <p:nvPr/>
        </p:nvGrpSpPr>
        <p:grpSpPr>
          <a:xfrm>
            <a:off x="799708" y="4721197"/>
            <a:ext cx="1107996" cy="1107996"/>
            <a:chOff x="391316" y="4721197"/>
            <a:chExt cx="1107996" cy="1107996"/>
          </a:xfrm>
        </p:grpSpPr>
        <p:grpSp>
          <p:nvGrpSpPr>
            <p:cNvPr id="238" name="グループ化 237"/>
            <p:cNvGrpSpPr/>
            <p:nvPr/>
          </p:nvGrpSpPr>
          <p:grpSpPr>
            <a:xfrm>
              <a:off x="391316" y="4721197"/>
              <a:ext cx="1107996" cy="1107996"/>
              <a:chOff x="1346827" y="5126498"/>
              <a:chExt cx="1107996" cy="1107996"/>
            </a:xfrm>
            <a:scene3d>
              <a:camera prst="orthographicFront">
                <a:rot lat="19200000" lon="3000000" rev="18000000"/>
              </a:camera>
              <a:lightRig rig="threePt" dir="t"/>
            </a:scene3d>
          </p:grpSpPr>
          <p:sp>
            <p:nvSpPr>
              <p:cNvPr id="241" name="円/楕円 24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42" name="正方形/長方形 24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43" name="正方形/長方形 24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44" name="正方形/長方形 24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39" name="正方形/長方形 238"/>
            <p:cNvSpPr/>
            <p:nvPr/>
          </p:nvSpPr>
          <p:spPr>
            <a:xfrm>
              <a:off x="1059119" y="509052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40" name="正方形/長方形 239"/>
            <p:cNvSpPr/>
            <p:nvPr/>
          </p:nvSpPr>
          <p:spPr>
            <a:xfrm>
              <a:off x="416011" y="509052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5" name="グループ化 24"/>
          <p:cNvGrpSpPr/>
          <p:nvPr/>
        </p:nvGrpSpPr>
        <p:grpSpPr>
          <a:xfrm>
            <a:off x="799708" y="4612887"/>
            <a:ext cx="1107996" cy="1107996"/>
            <a:chOff x="391316" y="4612887"/>
            <a:chExt cx="1107996" cy="1107996"/>
          </a:xfrm>
        </p:grpSpPr>
        <p:grpSp>
          <p:nvGrpSpPr>
            <p:cNvPr id="246" name="グループ化 245"/>
            <p:cNvGrpSpPr/>
            <p:nvPr/>
          </p:nvGrpSpPr>
          <p:grpSpPr>
            <a:xfrm>
              <a:off x="391316" y="4612887"/>
              <a:ext cx="1107996" cy="1107996"/>
              <a:chOff x="1346827" y="5126498"/>
              <a:chExt cx="1107996" cy="1107996"/>
            </a:xfrm>
            <a:scene3d>
              <a:camera prst="orthographicFront">
                <a:rot lat="19200000" lon="3000000" rev="18000000"/>
              </a:camera>
              <a:lightRig rig="threePt" dir="t"/>
            </a:scene3d>
          </p:grpSpPr>
          <p:sp>
            <p:nvSpPr>
              <p:cNvPr id="249" name="円/楕円 24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50" name="正方形/長方形 24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51" name="正方形/長方形 25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52" name="正方形/長方形 25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47" name="正方形/長方形 246"/>
            <p:cNvSpPr/>
            <p:nvPr/>
          </p:nvSpPr>
          <p:spPr>
            <a:xfrm>
              <a:off x="1059119" y="498221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48" name="正方形/長方形 247"/>
            <p:cNvSpPr/>
            <p:nvPr/>
          </p:nvSpPr>
          <p:spPr>
            <a:xfrm>
              <a:off x="416011" y="498221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4" name="グループ化 23"/>
          <p:cNvGrpSpPr/>
          <p:nvPr/>
        </p:nvGrpSpPr>
        <p:grpSpPr>
          <a:xfrm>
            <a:off x="799708" y="4504577"/>
            <a:ext cx="1107996" cy="1107996"/>
            <a:chOff x="391316" y="4504577"/>
            <a:chExt cx="1107996" cy="1107996"/>
          </a:xfrm>
        </p:grpSpPr>
        <p:grpSp>
          <p:nvGrpSpPr>
            <p:cNvPr id="254" name="グループ化 253"/>
            <p:cNvGrpSpPr/>
            <p:nvPr/>
          </p:nvGrpSpPr>
          <p:grpSpPr>
            <a:xfrm>
              <a:off x="391316" y="4504577"/>
              <a:ext cx="1107996" cy="1107996"/>
              <a:chOff x="1346827" y="5126498"/>
              <a:chExt cx="1107996" cy="1107996"/>
            </a:xfrm>
            <a:scene3d>
              <a:camera prst="orthographicFront">
                <a:rot lat="19200000" lon="3000000" rev="18000000"/>
              </a:camera>
              <a:lightRig rig="threePt" dir="t"/>
            </a:scene3d>
          </p:grpSpPr>
          <p:sp>
            <p:nvSpPr>
              <p:cNvPr id="257" name="円/楕円 25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58" name="正方形/長方形 25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59" name="正方形/長方形 25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60" name="正方形/長方形 25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55" name="正方形/長方形 254"/>
            <p:cNvSpPr/>
            <p:nvPr/>
          </p:nvSpPr>
          <p:spPr>
            <a:xfrm>
              <a:off x="1059119" y="487390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56" name="正方形/長方形 255"/>
            <p:cNvSpPr/>
            <p:nvPr/>
          </p:nvSpPr>
          <p:spPr>
            <a:xfrm>
              <a:off x="416011" y="487390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3" name="グループ化 22"/>
          <p:cNvGrpSpPr/>
          <p:nvPr/>
        </p:nvGrpSpPr>
        <p:grpSpPr>
          <a:xfrm>
            <a:off x="799708" y="4396267"/>
            <a:ext cx="1107996" cy="1107996"/>
            <a:chOff x="391316" y="4396267"/>
            <a:chExt cx="1107996" cy="1107996"/>
          </a:xfrm>
        </p:grpSpPr>
        <p:grpSp>
          <p:nvGrpSpPr>
            <p:cNvPr id="262" name="グループ化 261"/>
            <p:cNvGrpSpPr/>
            <p:nvPr/>
          </p:nvGrpSpPr>
          <p:grpSpPr>
            <a:xfrm>
              <a:off x="391316" y="4396267"/>
              <a:ext cx="1107996" cy="1107996"/>
              <a:chOff x="1346827" y="5126498"/>
              <a:chExt cx="1107996" cy="1107996"/>
            </a:xfrm>
            <a:scene3d>
              <a:camera prst="orthographicFront">
                <a:rot lat="19200000" lon="3000000" rev="18000000"/>
              </a:camera>
              <a:lightRig rig="threePt" dir="t"/>
            </a:scene3d>
          </p:grpSpPr>
          <p:sp>
            <p:nvSpPr>
              <p:cNvPr id="265" name="円/楕円 26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66" name="正方形/長方形 26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67" name="正方形/長方形 26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68" name="正方形/長方形 26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63" name="正方形/長方形 262"/>
            <p:cNvSpPr/>
            <p:nvPr/>
          </p:nvSpPr>
          <p:spPr>
            <a:xfrm>
              <a:off x="1059119" y="476559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64" name="正方形/長方形 263"/>
            <p:cNvSpPr/>
            <p:nvPr/>
          </p:nvSpPr>
          <p:spPr>
            <a:xfrm>
              <a:off x="416011" y="476559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2" name="グループ化 21"/>
          <p:cNvGrpSpPr/>
          <p:nvPr/>
        </p:nvGrpSpPr>
        <p:grpSpPr>
          <a:xfrm>
            <a:off x="799708" y="4287957"/>
            <a:ext cx="1107996" cy="1107996"/>
            <a:chOff x="391316" y="4287957"/>
            <a:chExt cx="1107996" cy="1107996"/>
          </a:xfrm>
        </p:grpSpPr>
        <p:grpSp>
          <p:nvGrpSpPr>
            <p:cNvPr id="270" name="グループ化 269"/>
            <p:cNvGrpSpPr/>
            <p:nvPr/>
          </p:nvGrpSpPr>
          <p:grpSpPr>
            <a:xfrm>
              <a:off x="391316" y="4287957"/>
              <a:ext cx="1107996" cy="1107996"/>
              <a:chOff x="1346827" y="5126498"/>
              <a:chExt cx="1107996" cy="1107996"/>
            </a:xfrm>
            <a:scene3d>
              <a:camera prst="orthographicFront">
                <a:rot lat="19200000" lon="3000000" rev="18000000"/>
              </a:camera>
              <a:lightRig rig="threePt" dir="t"/>
            </a:scene3d>
          </p:grpSpPr>
          <p:sp>
            <p:nvSpPr>
              <p:cNvPr id="273" name="円/楕円 27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74" name="正方形/長方形 27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75" name="正方形/長方形 27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76" name="正方形/長方形 27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71" name="正方形/長方形 270"/>
            <p:cNvSpPr/>
            <p:nvPr/>
          </p:nvSpPr>
          <p:spPr>
            <a:xfrm>
              <a:off x="1059119" y="465728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72" name="正方形/長方形 271"/>
            <p:cNvSpPr/>
            <p:nvPr/>
          </p:nvSpPr>
          <p:spPr>
            <a:xfrm>
              <a:off x="416011" y="465728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1" name="グループ化 20"/>
          <p:cNvGrpSpPr/>
          <p:nvPr/>
        </p:nvGrpSpPr>
        <p:grpSpPr>
          <a:xfrm>
            <a:off x="799708" y="4179647"/>
            <a:ext cx="1107996" cy="1107996"/>
            <a:chOff x="391316" y="4179647"/>
            <a:chExt cx="1107996" cy="1107996"/>
          </a:xfrm>
        </p:grpSpPr>
        <p:grpSp>
          <p:nvGrpSpPr>
            <p:cNvPr id="278" name="グループ化 277"/>
            <p:cNvGrpSpPr/>
            <p:nvPr/>
          </p:nvGrpSpPr>
          <p:grpSpPr>
            <a:xfrm>
              <a:off x="391316" y="4179647"/>
              <a:ext cx="1107996" cy="1107996"/>
              <a:chOff x="1346827" y="5126498"/>
              <a:chExt cx="1107996" cy="1107996"/>
            </a:xfrm>
            <a:scene3d>
              <a:camera prst="orthographicFront">
                <a:rot lat="19200000" lon="3000000" rev="18000000"/>
              </a:camera>
              <a:lightRig rig="threePt" dir="t"/>
            </a:scene3d>
          </p:grpSpPr>
          <p:sp>
            <p:nvSpPr>
              <p:cNvPr id="281" name="円/楕円 28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82" name="正方形/長方形 28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83" name="正方形/長方形 28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84" name="正方形/長方形 28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79" name="正方形/長方形 278"/>
            <p:cNvSpPr/>
            <p:nvPr/>
          </p:nvSpPr>
          <p:spPr>
            <a:xfrm>
              <a:off x="1059119" y="454897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80" name="正方形/長方形 279"/>
            <p:cNvSpPr/>
            <p:nvPr/>
          </p:nvSpPr>
          <p:spPr>
            <a:xfrm>
              <a:off x="416011" y="454897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0" name="グループ化 19"/>
          <p:cNvGrpSpPr/>
          <p:nvPr/>
        </p:nvGrpSpPr>
        <p:grpSpPr>
          <a:xfrm>
            <a:off x="799708" y="4071337"/>
            <a:ext cx="1107996" cy="1107996"/>
            <a:chOff x="391316" y="4071337"/>
            <a:chExt cx="1107996" cy="1107996"/>
          </a:xfrm>
        </p:grpSpPr>
        <p:grpSp>
          <p:nvGrpSpPr>
            <p:cNvPr id="286" name="グループ化 285"/>
            <p:cNvGrpSpPr/>
            <p:nvPr/>
          </p:nvGrpSpPr>
          <p:grpSpPr>
            <a:xfrm>
              <a:off x="391316" y="4071337"/>
              <a:ext cx="1107996" cy="1107996"/>
              <a:chOff x="1346827" y="5126498"/>
              <a:chExt cx="1107996" cy="1107996"/>
            </a:xfrm>
            <a:scene3d>
              <a:camera prst="orthographicFront">
                <a:rot lat="19200000" lon="3000000" rev="18000000"/>
              </a:camera>
              <a:lightRig rig="threePt" dir="t"/>
            </a:scene3d>
          </p:grpSpPr>
          <p:sp>
            <p:nvSpPr>
              <p:cNvPr id="289" name="円/楕円 28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90" name="正方形/長方形 28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91" name="正方形/長方形 29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92" name="正方形/長方形 29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87" name="正方形/長方形 286"/>
            <p:cNvSpPr/>
            <p:nvPr/>
          </p:nvSpPr>
          <p:spPr>
            <a:xfrm>
              <a:off x="1059119" y="444066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88" name="正方形/長方形 287"/>
            <p:cNvSpPr/>
            <p:nvPr/>
          </p:nvSpPr>
          <p:spPr>
            <a:xfrm>
              <a:off x="416011" y="444066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9" name="グループ化 18"/>
          <p:cNvGrpSpPr/>
          <p:nvPr/>
        </p:nvGrpSpPr>
        <p:grpSpPr>
          <a:xfrm>
            <a:off x="799708" y="3963027"/>
            <a:ext cx="1107996" cy="1107996"/>
            <a:chOff x="391316" y="3963027"/>
            <a:chExt cx="1107996" cy="1107996"/>
          </a:xfrm>
        </p:grpSpPr>
        <p:grpSp>
          <p:nvGrpSpPr>
            <p:cNvPr id="294" name="グループ化 293"/>
            <p:cNvGrpSpPr/>
            <p:nvPr/>
          </p:nvGrpSpPr>
          <p:grpSpPr>
            <a:xfrm>
              <a:off x="391316" y="3963027"/>
              <a:ext cx="1107996" cy="1107996"/>
              <a:chOff x="1346827" y="5126498"/>
              <a:chExt cx="1107996" cy="1107996"/>
            </a:xfrm>
            <a:scene3d>
              <a:camera prst="orthographicFront">
                <a:rot lat="19200000" lon="3000000" rev="18000000"/>
              </a:camera>
              <a:lightRig rig="threePt" dir="t"/>
            </a:scene3d>
          </p:grpSpPr>
          <p:sp>
            <p:nvSpPr>
              <p:cNvPr id="297" name="円/楕円 29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98" name="正方形/長方形 29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99" name="正方形/長方形 29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00" name="正方形/長方形 29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95" name="正方形/長方形 294"/>
            <p:cNvSpPr/>
            <p:nvPr/>
          </p:nvSpPr>
          <p:spPr>
            <a:xfrm>
              <a:off x="1059119" y="433235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96" name="正方形/長方形 295"/>
            <p:cNvSpPr/>
            <p:nvPr/>
          </p:nvSpPr>
          <p:spPr>
            <a:xfrm>
              <a:off x="416011" y="433235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8" name="グループ化 17"/>
          <p:cNvGrpSpPr/>
          <p:nvPr/>
        </p:nvGrpSpPr>
        <p:grpSpPr>
          <a:xfrm>
            <a:off x="799708" y="3854717"/>
            <a:ext cx="1107996" cy="1107996"/>
            <a:chOff x="391316" y="3854717"/>
            <a:chExt cx="1107996" cy="1107996"/>
          </a:xfrm>
        </p:grpSpPr>
        <p:grpSp>
          <p:nvGrpSpPr>
            <p:cNvPr id="302" name="グループ化 301"/>
            <p:cNvGrpSpPr/>
            <p:nvPr/>
          </p:nvGrpSpPr>
          <p:grpSpPr>
            <a:xfrm>
              <a:off x="391316" y="3854717"/>
              <a:ext cx="1107996" cy="1107996"/>
              <a:chOff x="1346827" y="5126498"/>
              <a:chExt cx="1107996" cy="1107996"/>
            </a:xfrm>
            <a:scene3d>
              <a:camera prst="orthographicFront">
                <a:rot lat="19200000" lon="3000000" rev="18000000"/>
              </a:camera>
              <a:lightRig rig="threePt" dir="t"/>
            </a:scene3d>
          </p:grpSpPr>
          <p:sp>
            <p:nvSpPr>
              <p:cNvPr id="305" name="円/楕円 30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06" name="正方形/長方形 30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07" name="正方形/長方形 30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08" name="正方形/長方形 30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03" name="正方形/長方形 302"/>
            <p:cNvSpPr/>
            <p:nvPr/>
          </p:nvSpPr>
          <p:spPr>
            <a:xfrm>
              <a:off x="1059119" y="422404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04" name="正方形/長方形 303"/>
            <p:cNvSpPr/>
            <p:nvPr/>
          </p:nvSpPr>
          <p:spPr>
            <a:xfrm>
              <a:off x="416011" y="422404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7" name="グループ化 16"/>
          <p:cNvGrpSpPr/>
          <p:nvPr/>
        </p:nvGrpSpPr>
        <p:grpSpPr>
          <a:xfrm>
            <a:off x="799708" y="3746407"/>
            <a:ext cx="1107996" cy="1107996"/>
            <a:chOff x="391316" y="3746407"/>
            <a:chExt cx="1107996" cy="1107996"/>
          </a:xfrm>
        </p:grpSpPr>
        <p:grpSp>
          <p:nvGrpSpPr>
            <p:cNvPr id="310" name="グループ化 309"/>
            <p:cNvGrpSpPr/>
            <p:nvPr/>
          </p:nvGrpSpPr>
          <p:grpSpPr>
            <a:xfrm>
              <a:off x="391316" y="3746407"/>
              <a:ext cx="1107996" cy="1107996"/>
              <a:chOff x="1346827" y="5126498"/>
              <a:chExt cx="1107996" cy="1107996"/>
            </a:xfrm>
            <a:scene3d>
              <a:camera prst="orthographicFront">
                <a:rot lat="19200000" lon="3000000" rev="18000000"/>
              </a:camera>
              <a:lightRig rig="threePt" dir="t"/>
            </a:scene3d>
          </p:grpSpPr>
          <p:sp>
            <p:nvSpPr>
              <p:cNvPr id="313" name="円/楕円 31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14" name="正方形/長方形 31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15" name="正方形/長方形 31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16" name="正方形/長方形 31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11" name="正方形/長方形 310"/>
            <p:cNvSpPr/>
            <p:nvPr/>
          </p:nvSpPr>
          <p:spPr>
            <a:xfrm>
              <a:off x="1059119" y="411573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12" name="正方形/長方形 311"/>
            <p:cNvSpPr/>
            <p:nvPr/>
          </p:nvSpPr>
          <p:spPr>
            <a:xfrm>
              <a:off x="416011" y="411573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6" name="グループ化 15"/>
          <p:cNvGrpSpPr/>
          <p:nvPr/>
        </p:nvGrpSpPr>
        <p:grpSpPr>
          <a:xfrm>
            <a:off x="799708" y="3638097"/>
            <a:ext cx="1107996" cy="1107996"/>
            <a:chOff x="391316" y="3638097"/>
            <a:chExt cx="1107996" cy="1107996"/>
          </a:xfrm>
        </p:grpSpPr>
        <p:grpSp>
          <p:nvGrpSpPr>
            <p:cNvPr id="318" name="グループ化 317"/>
            <p:cNvGrpSpPr/>
            <p:nvPr/>
          </p:nvGrpSpPr>
          <p:grpSpPr>
            <a:xfrm>
              <a:off x="391316" y="3638097"/>
              <a:ext cx="1107996" cy="1107996"/>
              <a:chOff x="1346827" y="5126498"/>
              <a:chExt cx="1107996" cy="1107996"/>
            </a:xfrm>
            <a:scene3d>
              <a:camera prst="orthographicFront">
                <a:rot lat="19200000" lon="3000000" rev="18000000"/>
              </a:camera>
              <a:lightRig rig="threePt" dir="t"/>
            </a:scene3d>
          </p:grpSpPr>
          <p:sp>
            <p:nvSpPr>
              <p:cNvPr id="321" name="円/楕円 32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22" name="正方形/長方形 32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23" name="正方形/長方形 32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24" name="正方形/長方形 32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19" name="正方形/長方形 318"/>
            <p:cNvSpPr/>
            <p:nvPr/>
          </p:nvSpPr>
          <p:spPr>
            <a:xfrm>
              <a:off x="1059119" y="400742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20" name="正方形/長方形 319"/>
            <p:cNvSpPr/>
            <p:nvPr/>
          </p:nvSpPr>
          <p:spPr>
            <a:xfrm>
              <a:off x="416011" y="400742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5" name="グループ化 14"/>
          <p:cNvGrpSpPr/>
          <p:nvPr/>
        </p:nvGrpSpPr>
        <p:grpSpPr>
          <a:xfrm>
            <a:off x="799708" y="3529787"/>
            <a:ext cx="1107996" cy="1107996"/>
            <a:chOff x="391316" y="3529787"/>
            <a:chExt cx="1107996" cy="1107996"/>
          </a:xfrm>
        </p:grpSpPr>
        <p:grpSp>
          <p:nvGrpSpPr>
            <p:cNvPr id="326" name="グループ化 325"/>
            <p:cNvGrpSpPr/>
            <p:nvPr/>
          </p:nvGrpSpPr>
          <p:grpSpPr>
            <a:xfrm>
              <a:off x="391316" y="3529787"/>
              <a:ext cx="1107996" cy="1107996"/>
              <a:chOff x="1346827" y="5126498"/>
              <a:chExt cx="1107996" cy="1107996"/>
            </a:xfrm>
            <a:scene3d>
              <a:camera prst="orthographicFront">
                <a:rot lat="19200000" lon="3000000" rev="18000000"/>
              </a:camera>
              <a:lightRig rig="threePt" dir="t"/>
            </a:scene3d>
          </p:grpSpPr>
          <p:sp>
            <p:nvSpPr>
              <p:cNvPr id="329" name="円/楕円 32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30" name="正方形/長方形 32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31" name="正方形/長方形 33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32" name="正方形/長方形 33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27" name="正方形/長方形 326"/>
            <p:cNvSpPr/>
            <p:nvPr/>
          </p:nvSpPr>
          <p:spPr>
            <a:xfrm>
              <a:off x="1059119" y="389911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28" name="正方形/長方形 327"/>
            <p:cNvSpPr/>
            <p:nvPr/>
          </p:nvSpPr>
          <p:spPr>
            <a:xfrm>
              <a:off x="416011" y="389911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4" name="グループ化 13"/>
          <p:cNvGrpSpPr/>
          <p:nvPr/>
        </p:nvGrpSpPr>
        <p:grpSpPr>
          <a:xfrm>
            <a:off x="799708" y="3421477"/>
            <a:ext cx="1107996" cy="1107996"/>
            <a:chOff x="391316" y="3421477"/>
            <a:chExt cx="1107996" cy="1107996"/>
          </a:xfrm>
        </p:grpSpPr>
        <p:grpSp>
          <p:nvGrpSpPr>
            <p:cNvPr id="334" name="グループ化 333"/>
            <p:cNvGrpSpPr/>
            <p:nvPr/>
          </p:nvGrpSpPr>
          <p:grpSpPr>
            <a:xfrm>
              <a:off x="391316" y="3421477"/>
              <a:ext cx="1107996" cy="1107996"/>
              <a:chOff x="1346827" y="5126498"/>
              <a:chExt cx="1107996" cy="1107996"/>
            </a:xfrm>
            <a:scene3d>
              <a:camera prst="orthographicFront">
                <a:rot lat="19200000" lon="3000000" rev="18000000"/>
              </a:camera>
              <a:lightRig rig="threePt" dir="t"/>
            </a:scene3d>
          </p:grpSpPr>
          <p:sp>
            <p:nvSpPr>
              <p:cNvPr id="337" name="円/楕円 33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38" name="正方形/長方形 33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39" name="正方形/長方形 33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40" name="正方形/長方形 33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35" name="正方形/長方形 334"/>
            <p:cNvSpPr/>
            <p:nvPr/>
          </p:nvSpPr>
          <p:spPr>
            <a:xfrm>
              <a:off x="1059119" y="379080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36" name="正方形/長方形 335"/>
            <p:cNvSpPr/>
            <p:nvPr/>
          </p:nvSpPr>
          <p:spPr>
            <a:xfrm>
              <a:off x="416011" y="379080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3" name="グループ化 12"/>
          <p:cNvGrpSpPr/>
          <p:nvPr/>
        </p:nvGrpSpPr>
        <p:grpSpPr>
          <a:xfrm>
            <a:off x="799708" y="3313167"/>
            <a:ext cx="1107996" cy="1107996"/>
            <a:chOff x="391316" y="3313167"/>
            <a:chExt cx="1107996" cy="1107996"/>
          </a:xfrm>
        </p:grpSpPr>
        <p:grpSp>
          <p:nvGrpSpPr>
            <p:cNvPr id="342" name="グループ化 341"/>
            <p:cNvGrpSpPr/>
            <p:nvPr/>
          </p:nvGrpSpPr>
          <p:grpSpPr>
            <a:xfrm>
              <a:off x="391316" y="3313167"/>
              <a:ext cx="1107996" cy="1107996"/>
              <a:chOff x="1346827" y="5126498"/>
              <a:chExt cx="1107996" cy="1107996"/>
            </a:xfrm>
            <a:scene3d>
              <a:camera prst="orthographicFront">
                <a:rot lat="19200000" lon="3000000" rev="18000000"/>
              </a:camera>
              <a:lightRig rig="threePt" dir="t"/>
            </a:scene3d>
          </p:grpSpPr>
          <p:sp>
            <p:nvSpPr>
              <p:cNvPr id="345" name="円/楕円 34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46" name="正方形/長方形 34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47" name="正方形/長方形 34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48" name="正方形/長方形 34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43" name="正方形/長方形 342"/>
            <p:cNvSpPr/>
            <p:nvPr/>
          </p:nvSpPr>
          <p:spPr>
            <a:xfrm>
              <a:off x="1059119" y="368249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44" name="正方形/長方形 343"/>
            <p:cNvSpPr/>
            <p:nvPr/>
          </p:nvSpPr>
          <p:spPr>
            <a:xfrm>
              <a:off x="416011" y="368249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2" name="グループ化 11"/>
          <p:cNvGrpSpPr/>
          <p:nvPr/>
        </p:nvGrpSpPr>
        <p:grpSpPr>
          <a:xfrm>
            <a:off x="799708" y="3204857"/>
            <a:ext cx="1107996" cy="1107996"/>
            <a:chOff x="391316" y="3204857"/>
            <a:chExt cx="1107996" cy="1107996"/>
          </a:xfrm>
        </p:grpSpPr>
        <p:grpSp>
          <p:nvGrpSpPr>
            <p:cNvPr id="350" name="グループ化 349"/>
            <p:cNvGrpSpPr/>
            <p:nvPr/>
          </p:nvGrpSpPr>
          <p:grpSpPr>
            <a:xfrm>
              <a:off x="391316" y="3204857"/>
              <a:ext cx="1107996" cy="1107996"/>
              <a:chOff x="1346827" y="5126498"/>
              <a:chExt cx="1107996" cy="1107996"/>
            </a:xfrm>
            <a:scene3d>
              <a:camera prst="orthographicFront">
                <a:rot lat="19200000" lon="3000000" rev="18000000"/>
              </a:camera>
              <a:lightRig rig="threePt" dir="t"/>
            </a:scene3d>
          </p:grpSpPr>
          <p:sp>
            <p:nvSpPr>
              <p:cNvPr id="353" name="円/楕円 35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54" name="正方形/長方形 35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55" name="正方形/長方形 35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56" name="正方形/長方形 35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51" name="正方形/長方形 350"/>
            <p:cNvSpPr/>
            <p:nvPr/>
          </p:nvSpPr>
          <p:spPr>
            <a:xfrm>
              <a:off x="1059119" y="357418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52" name="正方形/長方形 351"/>
            <p:cNvSpPr/>
            <p:nvPr/>
          </p:nvSpPr>
          <p:spPr>
            <a:xfrm>
              <a:off x="416011" y="357418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0" name="グループ化 9"/>
          <p:cNvGrpSpPr/>
          <p:nvPr/>
        </p:nvGrpSpPr>
        <p:grpSpPr>
          <a:xfrm>
            <a:off x="799708" y="3096547"/>
            <a:ext cx="1107996" cy="1107996"/>
            <a:chOff x="391316" y="3096547"/>
            <a:chExt cx="1107996" cy="1107996"/>
          </a:xfrm>
        </p:grpSpPr>
        <p:grpSp>
          <p:nvGrpSpPr>
            <p:cNvPr id="358" name="グループ化 357"/>
            <p:cNvGrpSpPr/>
            <p:nvPr/>
          </p:nvGrpSpPr>
          <p:grpSpPr>
            <a:xfrm>
              <a:off x="391316" y="3096547"/>
              <a:ext cx="1107996" cy="1107996"/>
              <a:chOff x="1346827" y="5126498"/>
              <a:chExt cx="1107996" cy="1107996"/>
            </a:xfrm>
            <a:scene3d>
              <a:camera prst="orthographicFront">
                <a:rot lat="19200000" lon="3000000" rev="18000000"/>
              </a:camera>
              <a:lightRig rig="threePt" dir="t"/>
            </a:scene3d>
          </p:grpSpPr>
          <p:sp>
            <p:nvSpPr>
              <p:cNvPr id="361" name="円/楕円 36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62" name="正方形/長方形 36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63" name="正方形/長方形 36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64" name="正方形/長方形 36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59" name="正方形/長方形 358"/>
            <p:cNvSpPr/>
            <p:nvPr/>
          </p:nvSpPr>
          <p:spPr>
            <a:xfrm>
              <a:off x="1059119" y="346587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60" name="正方形/長方形 359"/>
            <p:cNvSpPr/>
            <p:nvPr/>
          </p:nvSpPr>
          <p:spPr>
            <a:xfrm>
              <a:off x="416011" y="346587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9" name="グループ化 8"/>
          <p:cNvGrpSpPr/>
          <p:nvPr/>
        </p:nvGrpSpPr>
        <p:grpSpPr>
          <a:xfrm>
            <a:off x="799708" y="2988237"/>
            <a:ext cx="1107996" cy="1107996"/>
            <a:chOff x="391316" y="2988237"/>
            <a:chExt cx="1107996" cy="1107996"/>
          </a:xfrm>
        </p:grpSpPr>
        <p:grpSp>
          <p:nvGrpSpPr>
            <p:cNvPr id="366" name="グループ化 365"/>
            <p:cNvGrpSpPr/>
            <p:nvPr/>
          </p:nvGrpSpPr>
          <p:grpSpPr>
            <a:xfrm>
              <a:off x="391316" y="2988237"/>
              <a:ext cx="1107996" cy="1107996"/>
              <a:chOff x="1346827" y="5126498"/>
              <a:chExt cx="1107996" cy="1107996"/>
            </a:xfrm>
            <a:scene3d>
              <a:camera prst="orthographicFront">
                <a:rot lat="19200000" lon="3000000" rev="18000000"/>
              </a:camera>
              <a:lightRig rig="threePt" dir="t"/>
            </a:scene3d>
          </p:grpSpPr>
          <p:sp>
            <p:nvSpPr>
              <p:cNvPr id="369" name="円/楕円 36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70" name="正方形/長方形 36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71" name="正方形/長方形 37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72" name="正方形/長方形 37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67" name="正方形/長方形 366"/>
            <p:cNvSpPr/>
            <p:nvPr/>
          </p:nvSpPr>
          <p:spPr>
            <a:xfrm>
              <a:off x="1059119" y="335756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68" name="正方形/長方形 367"/>
            <p:cNvSpPr/>
            <p:nvPr/>
          </p:nvSpPr>
          <p:spPr>
            <a:xfrm>
              <a:off x="416011" y="335756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8" name="グループ化 7"/>
          <p:cNvGrpSpPr/>
          <p:nvPr/>
        </p:nvGrpSpPr>
        <p:grpSpPr>
          <a:xfrm>
            <a:off x="799708" y="2879927"/>
            <a:ext cx="1107996" cy="1107996"/>
            <a:chOff x="391316" y="2879927"/>
            <a:chExt cx="1107996" cy="1107996"/>
          </a:xfrm>
        </p:grpSpPr>
        <p:grpSp>
          <p:nvGrpSpPr>
            <p:cNvPr id="374" name="グループ化 373"/>
            <p:cNvGrpSpPr/>
            <p:nvPr/>
          </p:nvGrpSpPr>
          <p:grpSpPr>
            <a:xfrm>
              <a:off x="391316" y="2879927"/>
              <a:ext cx="1107996" cy="1107996"/>
              <a:chOff x="1346827" y="5126498"/>
              <a:chExt cx="1107996" cy="1107996"/>
            </a:xfrm>
            <a:scene3d>
              <a:camera prst="orthographicFront">
                <a:rot lat="19200000" lon="3000000" rev="18000000"/>
              </a:camera>
              <a:lightRig rig="threePt" dir="t"/>
            </a:scene3d>
          </p:grpSpPr>
          <p:sp>
            <p:nvSpPr>
              <p:cNvPr id="377" name="円/楕円 37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78" name="正方形/長方形 37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79" name="正方形/長方形 37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80" name="正方形/長方形 37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75" name="正方形/長方形 374"/>
            <p:cNvSpPr/>
            <p:nvPr/>
          </p:nvSpPr>
          <p:spPr>
            <a:xfrm>
              <a:off x="1059119" y="324925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76" name="正方形/長方形 375"/>
            <p:cNvSpPr/>
            <p:nvPr/>
          </p:nvSpPr>
          <p:spPr>
            <a:xfrm>
              <a:off x="416011" y="324925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7" name="グループ化 6"/>
          <p:cNvGrpSpPr/>
          <p:nvPr/>
        </p:nvGrpSpPr>
        <p:grpSpPr>
          <a:xfrm>
            <a:off x="799708" y="2771617"/>
            <a:ext cx="1107996" cy="1107996"/>
            <a:chOff x="391316" y="2771617"/>
            <a:chExt cx="1107996" cy="1107996"/>
          </a:xfrm>
        </p:grpSpPr>
        <p:grpSp>
          <p:nvGrpSpPr>
            <p:cNvPr id="382" name="グループ化 381"/>
            <p:cNvGrpSpPr/>
            <p:nvPr/>
          </p:nvGrpSpPr>
          <p:grpSpPr>
            <a:xfrm>
              <a:off x="391316" y="2771617"/>
              <a:ext cx="1107996" cy="1107996"/>
              <a:chOff x="1346827" y="5126498"/>
              <a:chExt cx="1107996" cy="1107996"/>
            </a:xfrm>
            <a:scene3d>
              <a:camera prst="orthographicFront">
                <a:rot lat="19200000" lon="3000000" rev="18000000"/>
              </a:camera>
              <a:lightRig rig="threePt" dir="t"/>
            </a:scene3d>
          </p:grpSpPr>
          <p:sp>
            <p:nvSpPr>
              <p:cNvPr id="385" name="円/楕円 38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86" name="正方形/長方形 38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87" name="正方形/長方形 38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88" name="正方形/長方形 38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83" name="正方形/長方形 382"/>
            <p:cNvSpPr/>
            <p:nvPr/>
          </p:nvSpPr>
          <p:spPr>
            <a:xfrm>
              <a:off x="1059119" y="314094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84" name="正方形/長方形 383"/>
            <p:cNvSpPr/>
            <p:nvPr/>
          </p:nvSpPr>
          <p:spPr>
            <a:xfrm>
              <a:off x="416011" y="314094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6" name="グループ化 5"/>
          <p:cNvGrpSpPr/>
          <p:nvPr/>
        </p:nvGrpSpPr>
        <p:grpSpPr>
          <a:xfrm>
            <a:off x="799708" y="2663307"/>
            <a:ext cx="1107996" cy="1107996"/>
            <a:chOff x="391316" y="2663307"/>
            <a:chExt cx="1107996" cy="1107996"/>
          </a:xfrm>
        </p:grpSpPr>
        <p:grpSp>
          <p:nvGrpSpPr>
            <p:cNvPr id="390" name="グループ化 389"/>
            <p:cNvGrpSpPr/>
            <p:nvPr/>
          </p:nvGrpSpPr>
          <p:grpSpPr>
            <a:xfrm>
              <a:off x="391316" y="2663307"/>
              <a:ext cx="1107996" cy="1107996"/>
              <a:chOff x="1346827" y="5126498"/>
              <a:chExt cx="1107996" cy="1107996"/>
            </a:xfrm>
            <a:scene3d>
              <a:camera prst="orthographicFront">
                <a:rot lat="19200000" lon="3000000" rev="18000000"/>
              </a:camera>
              <a:lightRig rig="threePt" dir="t"/>
            </a:scene3d>
          </p:grpSpPr>
          <p:sp>
            <p:nvSpPr>
              <p:cNvPr id="393" name="円/楕円 39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94" name="正方形/長方形 39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95" name="正方形/長方形 39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96" name="正方形/長方形 39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91" name="正方形/長方形 390"/>
            <p:cNvSpPr/>
            <p:nvPr/>
          </p:nvSpPr>
          <p:spPr>
            <a:xfrm>
              <a:off x="1059119" y="303263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92" name="正方形/長方形 391"/>
            <p:cNvSpPr/>
            <p:nvPr/>
          </p:nvSpPr>
          <p:spPr>
            <a:xfrm>
              <a:off x="416011" y="303263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 name="グループ化 4"/>
          <p:cNvGrpSpPr/>
          <p:nvPr/>
        </p:nvGrpSpPr>
        <p:grpSpPr>
          <a:xfrm>
            <a:off x="799708" y="2554997"/>
            <a:ext cx="1107996" cy="1107996"/>
            <a:chOff x="391316" y="2554997"/>
            <a:chExt cx="1107996" cy="1107996"/>
          </a:xfrm>
        </p:grpSpPr>
        <p:grpSp>
          <p:nvGrpSpPr>
            <p:cNvPr id="398" name="グループ化 397"/>
            <p:cNvGrpSpPr/>
            <p:nvPr/>
          </p:nvGrpSpPr>
          <p:grpSpPr>
            <a:xfrm>
              <a:off x="391316" y="2554997"/>
              <a:ext cx="1107996" cy="1107996"/>
              <a:chOff x="1346827" y="5126498"/>
              <a:chExt cx="1107996" cy="1107996"/>
            </a:xfrm>
            <a:scene3d>
              <a:camera prst="orthographicFront">
                <a:rot lat="19200000" lon="3000000" rev="18000000"/>
              </a:camera>
              <a:lightRig rig="threePt" dir="t"/>
            </a:scene3d>
          </p:grpSpPr>
          <p:sp>
            <p:nvSpPr>
              <p:cNvPr id="401" name="円/楕円 40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02" name="正方形/長方形 40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03" name="正方形/長方形 40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04" name="正方形/長方形 40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99" name="正方形/長方形 398"/>
            <p:cNvSpPr/>
            <p:nvPr/>
          </p:nvSpPr>
          <p:spPr>
            <a:xfrm>
              <a:off x="1059119" y="292432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00" name="正方形/長方形 399"/>
            <p:cNvSpPr/>
            <p:nvPr/>
          </p:nvSpPr>
          <p:spPr>
            <a:xfrm>
              <a:off x="416011" y="292432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 name="グループ化 2"/>
          <p:cNvGrpSpPr/>
          <p:nvPr/>
        </p:nvGrpSpPr>
        <p:grpSpPr>
          <a:xfrm>
            <a:off x="799708" y="2446687"/>
            <a:ext cx="1107996" cy="1107996"/>
            <a:chOff x="391316" y="2446687"/>
            <a:chExt cx="1107996" cy="1107996"/>
          </a:xfrm>
        </p:grpSpPr>
        <p:grpSp>
          <p:nvGrpSpPr>
            <p:cNvPr id="406" name="グループ化 405"/>
            <p:cNvGrpSpPr/>
            <p:nvPr/>
          </p:nvGrpSpPr>
          <p:grpSpPr>
            <a:xfrm>
              <a:off x="391316" y="2446687"/>
              <a:ext cx="1107996" cy="1107996"/>
              <a:chOff x="1346827" y="5126498"/>
              <a:chExt cx="1107996" cy="1107996"/>
            </a:xfrm>
            <a:scene3d>
              <a:camera prst="orthographicFront">
                <a:rot lat="19200000" lon="3000000" rev="18000000"/>
              </a:camera>
              <a:lightRig rig="threePt" dir="t"/>
            </a:scene3d>
          </p:grpSpPr>
          <p:sp>
            <p:nvSpPr>
              <p:cNvPr id="409" name="円/楕円 40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10" name="正方形/長方形 40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11" name="正方形/長方形 41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12" name="正方形/長方形 41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07" name="正方形/長方形 406"/>
            <p:cNvSpPr/>
            <p:nvPr/>
          </p:nvSpPr>
          <p:spPr>
            <a:xfrm>
              <a:off x="1059119" y="281601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08" name="正方形/長方形 407"/>
            <p:cNvSpPr/>
            <p:nvPr/>
          </p:nvSpPr>
          <p:spPr>
            <a:xfrm>
              <a:off x="416011" y="281601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 name="グループ化 1"/>
          <p:cNvGrpSpPr/>
          <p:nvPr/>
        </p:nvGrpSpPr>
        <p:grpSpPr>
          <a:xfrm>
            <a:off x="799708" y="2338377"/>
            <a:ext cx="1107996" cy="1107996"/>
            <a:chOff x="391316" y="2338377"/>
            <a:chExt cx="1107996" cy="1107996"/>
          </a:xfrm>
        </p:grpSpPr>
        <p:grpSp>
          <p:nvGrpSpPr>
            <p:cNvPr id="414" name="グループ化 413"/>
            <p:cNvGrpSpPr/>
            <p:nvPr/>
          </p:nvGrpSpPr>
          <p:grpSpPr>
            <a:xfrm>
              <a:off x="391316" y="2338377"/>
              <a:ext cx="1107996" cy="1107996"/>
              <a:chOff x="1346827" y="5126498"/>
              <a:chExt cx="1107996" cy="1107996"/>
            </a:xfrm>
            <a:scene3d>
              <a:camera prst="orthographicFront">
                <a:rot lat="19200000" lon="3000000" rev="18000000"/>
              </a:camera>
              <a:lightRig rig="threePt" dir="t"/>
            </a:scene3d>
          </p:grpSpPr>
          <p:sp>
            <p:nvSpPr>
              <p:cNvPr id="417" name="円/楕円 41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18" name="正方形/長方形 41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19" name="正方形/長方形 41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20" name="正方形/長方形 41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15" name="正方形/長方形 414"/>
            <p:cNvSpPr/>
            <p:nvPr/>
          </p:nvSpPr>
          <p:spPr>
            <a:xfrm>
              <a:off x="1059119" y="270770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16" name="正方形/長方形 415"/>
            <p:cNvSpPr/>
            <p:nvPr/>
          </p:nvSpPr>
          <p:spPr>
            <a:xfrm>
              <a:off x="416011" y="270770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21" name="グループ化 420"/>
          <p:cNvGrpSpPr/>
          <p:nvPr/>
        </p:nvGrpSpPr>
        <p:grpSpPr>
          <a:xfrm>
            <a:off x="799708" y="2230067"/>
            <a:ext cx="1107996" cy="1107996"/>
            <a:chOff x="1346827" y="5126498"/>
            <a:chExt cx="1107996" cy="1107996"/>
          </a:xfrm>
          <a:scene3d>
            <a:camera prst="orthographicFront">
              <a:rot lat="19200000" lon="3000000" rev="18000000"/>
            </a:camera>
            <a:lightRig rig="threePt" dir="t"/>
          </a:scene3d>
        </p:grpSpPr>
        <p:grpSp>
          <p:nvGrpSpPr>
            <p:cNvPr id="422" name="グループ化 421"/>
            <p:cNvGrpSpPr/>
            <p:nvPr/>
          </p:nvGrpSpPr>
          <p:grpSpPr>
            <a:xfrm>
              <a:off x="1346827" y="5126498"/>
              <a:ext cx="1107996" cy="1107996"/>
              <a:chOff x="1346827" y="5126498"/>
              <a:chExt cx="1107996" cy="1107996"/>
            </a:xfrm>
          </p:grpSpPr>
          <p:sp>
            <p:nvSpPr>
              <p:cNvPr id="425" name="円/楕円 42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26" name="正方形/長方形 42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27" name="正方形/長方形 42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28" name="正方形/長方形 42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23" name="正方形/長方形 42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24" name="正方形/長方形 42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29" name="グループ化 428"/>
          <p:cNvGrpSpPr/>
          <p:nvPr/>
        </p:nvGrpSpPr>
        <p:grpSpPr>
          <a:xfrm>
            <a:off x="6336695" y="4652016"/>
            <a:ext cx="1107996" cy="1107996"/>
            <a:chOff x="1346827" y="5126498"/>
            <a:chExt cx="1107996" cy="1107996"/>
          </a:xfrm>
          <a:scene3d>
            <a:camera prst="orthographicFront">
              <a:rot lat="19200000" lon="3000000" rev="18000000"/>
            </a:camera>
            <a:lightRig rig="threePt" dir="t"/>
          </a:scene3d>
        </p:grpSpPr>
        <p:grpSp>
          <p:nvGrpSpPr>
            <p:cNvPr id="430" name="グループ化 429"/>
            <p:cNvGrpSpPr/>
            <p:nvPr/>
          </p:nvGrpSpPr>
          <p:grpSpPr>
            <a:xfrm>
              <a:off x="1346827" y="5126498"/>
              <a:ext cx="1107996" cy="1107996"/>
              <a:chOff x="1346827" y="5126498"/>
              <a:chExt cx="1107996" cy="1107996"/>
            </a:xfrm>
          </p:grpSpPr>
          <p:sp>
            <p:nvSpPr>
              <p:cNvPr id="433" name="円/楕円 43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34" name="正方形/長方形 43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35" name="正方形/長方形 43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36" name="正方形/長方形 43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31" name="正方形/長方形 43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32" name="正方形/長方形 43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37" name="グループ化 436"/>
          <p:cNvGrpSpPr/>
          <p:nvPr/>
        </p:nvGrpSpPr>
        <p:grpSpPr>
          <a:xfrm>
            <a:off x="7043464" y="4661672"/>
            <a:ext cx="1107996" cy="1107996"/>
            <a:chOff x="1346827" y="5126498"/>
            <a:chExt cx="1107996" cy="1107996"/>
          </a:xfrm>
          <a:scene3d>
            <a:camera prst="orthographicFront">
              <a:rot lat="19200000" lon="3000000" rev="18000000"/>
            </a:camera>
            <a:lightRig rig="threePt" dir="t"/>
          </a:scene3d>
        </p:grpSpPr>
        <p:grpSp>
          <p:nvGrpSpPr>
            <p:cNvPr id="438" name="グループ化 437"/>
            <p:cNvGrpSpPr/>
            <p:nvPr/>
          </p:nvGrpSpPr>
          <p:grpSpPr>
            <a:xfrm>
              <a:off x="1346827" y="5126498"/>
              <a:ext cx="1107996" cy="1107996"/>
              <a:chOff x="1346827" y="5126498"/>
              <a:chExt cx="1107996" cy="1107996"/>
            </a:xfrm>
          </p:grpSpPr>
          <p:sp>
            <p:nvSpPr>
              <p:cNvPr id="441" name="円/楕円 44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42" name="正方形/長方形 44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43" name="正方形/長方形 44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44" name="正方形/長方形 44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39" name="正方形/長方形 43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40" name="正方形/長方形 43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45" name="円形吹き出し 444"/>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grpSp>
        <p:nvGrpSpPr>
          <p:cNvPr id="446" name="グループ化 445"/>
          <p:cNvGrpSpPr/>
          <p:nvPr/>
        </p:nvGrpSpPr>
        <p:grpSpPr>
          <a:xfrm>
            <a:off x="3659145" y="4844609"/>
            <a:ext cx="1107996" cy="1107996"/>
            <a:chOff x="1346827" y="5126498"/>
            <a:chExt cx="1107996" cy="1107996"/>
          </a:xfrm>
          <a:scene3d>
            <a:camera prst="orthographicFront">
              <a:rot lat="19200000" lon="3000000" rev="18000000"/>
            </a:camera>
            <a:lightRig rig="threePt" dir="t"/>
          </a:scene3d>
        </p:grpSpPr>
        <p:grpSp>
          <p:nvGrpSpPr>
            <p:cNvPr id="447" name="グループ化 446"/>
            <p:cNvGrpSpPr/>
            <p:nvPr/>
          </p:nvGrpSpPr>
          <p:grpSpPr>
            <a:xfrm>
              <a:off x="1346827" y="5126498"/>
              <a:ext cx="1107996" cy="1107996"/>
              <a:chOff x="1346827" y="5126498"/>
              <a:chExt cx="1107996" cy="1107996"/>
            </a:xfrm>
          </p:grpSpPr>
          <p:sp>
            <p:nvSpPr>
              <p:cNvPr id="450" name="円/楕円 449"/>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51" name="正方形/長方形 450"/>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52" name="正方形/長方形 451"/>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53" name="正方形/長方形 452"/>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48" name="正方形/長方形 447"/>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49" name="正方形/長方形 448"/>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54" name="円形吹き出し 453"/>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grpSp>
        <p:nvGrpSpPr>
          <p:cNvPr id="455" name="グループ化 454"/>
          <p:cNvGrpSpPr/>
          <p:nvPr/>
        </p:nvGrpSpPr>
        <p:grpSpPr>
          <a:xfrm>
            <a:off x="6209002" y="4435992"/>
            <a:ext cx="1107996" cy="1107996"/>
            <a:chOff x="1346827" y="5126498"/>
            <a:chExt cx="1107996" cy="1107996"/>
          </a:xfrm>
          <a:scene3d>
            <a:camera prst="orthographicFront">
              <a:rot lat="19200000" lon="3000000" rev="18000000"/>
            </a:camera>
            <a:lightRig rig="threePt" dir="t"/>
          </a:scene3d>
        </p:grpSpPr>
        <p:grpSp>
          <p:nvGrpSpPr>
            <p:cNvPr id="456" name="グループ化 455"/>
            <p:cNvGrpSpPr/>
            <p:nvPr/>
          </p:nvGrpSpPr>
          <p:grpSpPr>
            <a:xfrm>
              <a:off x="1346827" y="5126498"/>
              <a:ext cx="1107996" cy="1107996"/>
              <a:chOff x="1346827" y="5126498"/>
              <a:chExt cx="1107996" cy="1107996"/>
            </a:xfrm>
          </p:grpSpPr>
          <p:sp>
            <p:nvSpPr>
              <p:cNvPr id="459" name="円/楕円 45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60" name="正方形/長方形 45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61" name="正方形/長方形 46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62" name="正方形/長方形 46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57" name="正方形/長方形 45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58" name="正方形/長方形 45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63" name="グループ化 462"/>
          <p:cNvGrpSpPr/>
          <p:nvPr/>
        </p:nvGrpSpPr>
        <p:grpSpPr>
          <a:xfrm>
            <a:off x="6915771" y="4445648"/>
            <a:ext cx="1107996" cy="1107996"/>
            <a:chOff x="1346827" y="5126498"/>
            <a:chExt cx="1107996" cy="1107996"/>
          </a:xfrm>
          <a:scene3d>
            <a:camera prst="orthographicFront">
              <a:rot lat="19200000" lon="3000000" rev="18000000"/>
            </a:camera>
            <a:lightRig rig="threePt" dir="t"/>
          </a:scene3d>
        </p:grpSpPr>
        <p:grpSp>
          <p:nvGrpSpPr>
            <p:cNvPr id="464" name="グループ化 463"/>
            <p:cNvGrpSpPr/>
            <p:nvPr/>
          </p:nvGrpSpPr>
          <p:grpSpPr>
            <a:xfrm>
              <a:off x="1346827" y="5126498"/>
              <a:ext cx="1107996" cy="1107996"/>
              <a:chOff x="1346827" y="5126498"/>
              <a:chExt cx="1107996" cy="1107996"/>
            </a:xfrm>
          </p:grpSpPr>
          <p:sp>
            <p:nvSpPr>
              <p:cNvPr id="467" name="円/楕円 46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68" name="正方形/長方形 46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69" name="正方形/長方形 46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70" name="正方形/長方形 46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65" name="正方形/長方形 46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66" name="正方形/長方形 46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71" name="円形吹き出し 470"/>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grpSp>
        <p:nvGrpSpPr>
          <p:cNvPr id="472" name="グループ化 471"/>
          <p:cNvGrpSpPr/>
          <p:nvPr/>
        </p:nvGrpSpPr>
        <p:grpSpPr>
          <a:xfrm>
            <a:off x="6443876" y="4291976"/>
            <a:ext cx="1107996" cy="1107996"/>
            <a:chOff x="1346827" y="5126498"/>
            <a:chExt cx="1107996" cy="1107996"/>
          </a:xfrm>
          <a:scene3d>
            <a:camera prst="orthographicFront">
              <a:rot lat="19200000" lon="3000000" rev="18000000"/>
            </a:camera>
            <a:lightRig rig="threePt" dir="t"/>
          </a:scene3d>
        </p:grpSpPr>
        <p:grpSp>
          <p:nvGrpSpPr>
            <p:cNvPr id="473" name="グループ化 472"/>
            <p:cNvGrpSpPr/>
            <p:nvPr/>
          </p:nvGrpSpPr>
          <p:grpSpPr>
            <a:xfrm>
              <a:off x="1346827" y="5126498"/>
              <a:ext cx="1107996" cy="1107996"/>
              <a:chOff x="1346827" y="5126498"/>
              <a:chExt cx="1107996" cy="1107996"/>
            </a:xfrm>
          </p:grpSpPr>
          <p:sp>
            <p:nvSpPr>
              <p:cNvPr id="476" name="円/楕円 475"/>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77" name="正方形/長方形 476"/>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78" name="正方形/長方形 477"/>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79" name="正方形/長方形 478"/>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74" name="正方形/長方形 473"/>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75" name="正方形/長方形 474"/>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80" name="グループ化 479"/>
          <p:cNvGrpSpPr/>
          <p:nvPr/>
        </p:nvGrpSpPr>
        <p:grpSpPr>
          <a:xfrm>
            <a:off x="7150645" y="4301632"/>
            <a:ext cx="1107996" cy="1107996"/>
            <a:chOff x="1346827" y="5126498"/>
            <a:chExt cx="1107996" cy="1107996"/>
          </a:xfrm>
          <a:scene3d>
            <a:camera prst="orthographicFront">
              <a:rot lat="19200000" lon="3000000" rev="18000000"/>
            </a:camera>
            <a:lightRig rig="threePt" dir="t"/>
          </a:scene3d>
        </p:grpSpPr>
        <p:grpSp>
          <p:nvGrpSpPr>
            <p:cNvPr id="481" name="グループ化 480"/>
            <p:cNvGrpSpPr/>
            <p:nvPr/>
          </p:nvGrpSpPr>
          <p:grpSpPr>
            <a:xfrm>
              <a:off x="1346827" y="5126498"/>
              <a:ext cx="1107996" cy="1107996"/>
              <a:chOff x="1346827" y="5126498"/>
              <a:chExt cx="1107996" cy="1107996"/>
            </a:xfrm>
          </p:grpSpPr>
          <p:sp>
            <p:nvSpPr>
              <p:cNvPr id="484" name="円/楕円 483"/>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85" name="正方形/長方形 484"/>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86" name="正方形/長方形 485"/>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87" name="正方形/長方形 486"/>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82" name="正方形/長方形 481"/>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83" name="正方形/長方形 482"/>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88" name="円形吹き出し 487"/>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grpSp>
        <p:nvGrpSpPr>
          <p:cNvPr id="489" name="グループ化 488"/>
          <p:cNvGrpSpPr/>
          <p:nvPr/>
        </p:nvGrpSpPr>
        <p:grpSpPr>
          <a:xfrm>
            <a:off x="6245940" y="4094896"/>
            <a:ext cx="1107996" cy="1107996"/>
            <a:chOff x="1346827" y="5126498"/>
            <a:chExt cx="1107996" cy="1107996"/>
          </a:xfrm>
          <a:scene3d>
            <a:camera prst="orthographicFront">
              <a:rot lat="19200000" lon="3000000" rev="18000000"/>
            </a:camera>
            <a:lightRig rig="threePt" dir="t"/>
          </a:scene3d>
        </p:grpSpPr>
        <p:grpSp>
          <p:nvGrpSpPr>
            <p:cNvPr id="490" name="グループ化 489"/>
            <p:cNvGrpSpPr/>
            <p:nvPr/>
          </p:nvGrpSpPr>
          <p:grpSpPr>
            <a:xfrm>
              <a:off x="1346827" y="5126498"/>
              <a:ext cx="1107996" cy="1107996"/>
              <a:chOff x="1346827" y="5126498"/>
              <a:chExt cx="1107996" cy="1107996"/>
            </a:xfrm>
          </p:grpSpPr>
          <p:sp>
            <p:nvSpPr>
              <p:cNvPr id="493" name="円/楕円 49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94" name="正方形/長方形 49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95" name="正方形/長方形 49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96" name="正方形/長方形 49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91" name="正方形/長方形 49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92" name="正方形/長方形 49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97" name="グループ化 496"/>
          <p:cNvGrpSpPr/>
          <p:nvPr/>
        </p:nvGrpSpPr>
        <p:grpSpPr>
          <a:xfrm>
            <a:off x="6952709" y="4104552"/>
            <a:ext cx="1107996" cy="1107996"/>
            <a:chOff x="1346827" y="5126498"/>
            <a:chExt cx="1107996" cy="1107996"/>
          </a:xfrm>
          <a:scene3d>
            <a:camera prst="orthographicFront">
              <a:rot lat="19200000" lon="3000000" rev="18000000"/>
            </a:camera>
            <a:lightRig rig="threePt" dir="t"/>
          </a:scene3d>
        </p:grpSpPr>
        <p:grpSp>
          <p:nvGrpSpPr>
            <p:cNvPr id="498" name="グループ化 497"/>
            <p:cNvGrpSpPr/>
            <p:nvPr/>
          </p:nvGrpSpPr>
          <p:grpSpPr>
            <a:xfrm>
              <a:off x="1346827" y="5126498"/>
              <a:ext cx="1107996" cy="1107996"/>
              <a:chOff x="1346827" y="5126498"/>
              <a:chExt cx="1107996" cy="1107996"/>
            </a:xfrm>
          </p:grpSpPr>
          <p:sp>
            <p:nvSpPr>
              <p:cNvPr id="501" name="円/楕円 50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02" name="正方形/長方形 50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03" name="正方形/長方形 50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04" name="正方形/長方形 50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99" name="正方形/長方形 49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00" name="正方形/長方形 49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05" name="円形吹き出し 504"/>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grpSp>
        <p:nvGrpSpPr>
          <p:cNvPr id="506" name="グループ化 505"/>
          <p:cNvGrpSpPr/>
          <p:nvPr/>
        </p:nvGrpSpPr>
        <p:grpSpPr>
          <a:xfrm>
            <a:off x="6396441" y="3931950"/>
            <a:ext cx="1107996" cy="1107996"/>
            <a:chOff x="1346827" y="5126498"/>
            <a:chExt cx="1107996" cy="1107996"/>
          </a:xfrm>
          <a:scene3d>
            <a:camera prst="orthographicFront">
              <a:rot lat="19200000" lon="3000000" rev="18000000"/>
            </a:camera>
            <a:lightRig rig="threePt" dir="t"/>
          </a:scene3d>
        </p:grpSpPr>
        <p:grpSp>
          <p:nvGrpSpPr>
            <p:cNvPr id="507" name="グループ化 506"/>
            <p:cNvGrpSpPr/>
            <p:nvPr/>
          </p:nvGrpSpPr>
          <p:grpSpPr>
            <a:xfrm>
              <a:off x="1346827" y="5126498"/>
              <a:ext cx="1107996" cy="1107996"/>
              <a:chOff x="1346827" y="5126498"/>
              <a:chExt cx="1107996" cy="1107996"/>
            </a:xfrm>
          </p:grpSpPr>
          <p:sp>
            <p:nvSpPr>
              <p:cNvPr id="510" name="円/楕円 509"/>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11" name="正方形/長方形 510"/>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12" name="正方形/長方形 511"/>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13" name="正方形/長方形 512"/>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08" name="正方形/長方形 507"/>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09" name="正方形/長方形 508"/>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14" name="グループ化 513"/>
          <p:cNvGrpSpPr/>
          <p:nvPr/>
        </p:nvGrpSpPr>
        <p:grpSpPr>
          <a:xfrm>
            <a:off x="7103210" y="3941606"/>
            <a:ext cx="1107996" cy="1107996"/>
            <a:chOff x="1346827" y="5126498"/>
            <a:chExt cx="1107996" cy="1107996"/>
          </a:xfrm>
          <a:scene3d>
            <a:camera prst="orthographicFront">
              <a:rot lat="19200000" lon="3000000" rev="18000000"/>
            </a:camera>
            <a:lightRig rig="threePt" dir="t"/>
          </a:scene3d>
        </p:grpSpPr>
        <p:grpSp>
          <p:nvGrpSpPr>
            <p:cNvPr id="515" name="グループ化 514"/>
            <p:cNvGrpSpPr/>
            <p:nvPr/>
          </p:nvGrpSpPr>
          <p:grpSpPr>
            <a:xfrm>
              <a:off x="1346827" y="5126498"/>
              <a:ext cx="1107996" cy="1107996"/>
              <a:chOff x="1346827" y="5126498"/>
              <a:chExt cx="1107996" cy="1107996"/>
            </a:xfrm>
          </p:grpSpPr>
          <p:sp>
            <p:nvSpPr>
              <p:cNvPr id="518" name="円/楕円 517"/>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19" name="正方形/長方形 518"/>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20" name="正方形/長方形 519"/>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21" name="正方形/長方形 520"/>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16" name="正方形/長方形 515"/>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17" name="正方形/長方形 516"/>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22" name="円形吹き出し 521"/>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grpSp>
        <p:nvGrpSpPr>
          <p:cNvPr id="523" name="グループ化 522"/>
          <p:cNvGrpSpPr/>
          <p:nvPr/>
        </p:nvGrpSpPr>
        <p:grpSpPr>
          <a:xfrm>
            <a:off x="6512197" y="3734301"/>
            <a:ext cx="1107996" cy="1107996"/>
            <a:chOff x="1346827" y="5126498"/>
            <a:chExt cx="1107996" cy="1107996"/>
          </a:xfrm>
          <a:scene3d>
            <a:camera prst="orthographicFront">
              <a:rot lat="19200000" lon="3000000" rev="18000000"/>
            </a:camera>
            <a:lightRig rig="threePt" dir="t"/>
          </a:scene3d>
        </p:grpSpPr>
        <p:grpSp>
          <p:nvGrpSpPr>
            <p:cNvPr id="524" name="グループ化 523"/>
            <p:cNvGrpSpPr/>
            <p:nvPr/>
          </p:nvGrpSpPr>
          <p:grpSpPr>
            <a:xfrm>
              <a:off x="1346827" y="5126498"/>
              <a:ext cx="1107996" cy="1107996"/>
              <a:chOff x="1346827" y="5126498"/>
              <a:chExt cx="1107996" cy="1107996"/>
            </a:xfrm>
          </p:grpSpPr>
          <p:sp>
            <p:nvSpPr>
              <p:cNvPr id="527" name="円/楕円 52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28" name="正方形/長方形 52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29" name="正方形/長方形 52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30" name="正方形/長方形 52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25" name="正方形/長方形 52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26" name="正方形/長方形 52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31" name="グループ化 530"/>
          <p:cNvGrpSpPr/>
          <p:nvPr/>
        </p:nvGrpSpPr>
        <p:grpSpPr>
          <a:xfrm>
            <a:off x="7218966" y="3743957"/>
            <a:ext cx="1107996" cy="1107996"/>
            <a:chOff x="1346827" y="5126498"/>
            <a:chExt cx="1107996" cy="1107996"/>
          </a:xfrm>
          <a:scene3d>
            <a:camera prst="orthographicFront">
              <a:rot lat="19200000" lon="3000000" rev="18000000"/>
            </a:camera>
            <a:lightRig rig="threePt" dir="t"/>
          </a:scene3d>
        </p:grpSpPr>
        <p:grpSp>
          <p:nvGrpSpPr>
            <p:cNvPr id="532" name="グループ化 531"/>
            <p:cNvGrpSpPr/>
            <p:nvPr/>
          </p:nvGrpSpPr>
          <p:grpSpPr>
            <a:xfrm>
              <a:off x="1346827" y="5126498"/>
              <a:ext cx="1107996" cy="1107996"/>
              <a:chOff x="1346827" y="5126498"/>
              <a:chExt cx="1107996" cy="1107996"/>
            </a:xfrm>
          </p:grpSpPr>
          <p:sp>
            <p:nvSpPr>
              <p:cNvPr id="535" name="円/楕円 53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36" name="正方形/長方形 53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37" name="正方形/長方形 53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38" name="正方形/長方形 53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33" name="正方形/長方形 53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34" name="正方形/長方形 53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39" name="円形吹き出し 538"/>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grpSp>
        <p:nvGrpSpPr>
          <p:cNvPr id="540" name="グループ化 539"/>
          <p:cNvGrpSpPr/>
          <p:nvPr/>
        </p:nvGrpSpPr>
        <p:grpSpPr>
          <a:xfrm>
            <a:off x="6349006" y="3603821"/>
            <a:ext cx="1107996" cy="1107996"/>
            <a:chOff x="1346827" y="5126498"/>
            <a:chExt cx="1107996" cy="1107996"/>
          </a:xfrm>
          <a:scene3d>
            <a:camera prst="orthographicFront">
              <a:rot lat="19200000" lon="3000000" rev="18000000"/>
            </a:camera>
            <a:lightRig rig="threePt" dir="t"/>
          </a:scene3d>
        </p:grpSpPr>
        <p:grpSp>
          <p:nvGrpSpPr>
            <p:cNvPr id="541" name="グループ化 540"/>
            <p:cNvGrpSpPr/>
            <p:nvPr/>
          </p:nvGrpSpPr>
          <p:grpSpPr>
            <a:xfrm>
              <a:off x="1346827" y="5126498"/>
              <a:ext cx="1107996" cy="1107996"/>
              <a:chOff x="1346827" y="5126498"/>
              <a:chExt cx="1107996" cy="1107996"/>
            </a:xfrm>
          </p:grpSpPr>
          <p:sp>
            <p:nvSpPr>
              <p:cNvPr id="544" name="円/楕円 543"/>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45" name="正方形/長方形 544"/>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46" name="正方形/長方形 545"/>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47" name="正方形/長方形 546"/>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42" name="正方形/長方形 541"/>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43" name="正方形/長方形 542"/>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48" name="グループ化 547"/>
          <p:cNvGrpSpPr/>
          <p:nvPr/>
        </p:nvGrpSpPr>
        <p:grpSpPr>
          <a:xfrm>
            <a:off x="7055775" y="3613477"/>
            <a:ext cx="1107996" cy="1107996"/>
            <a:chOff x="1346827" y="5126498"/>
            <a:chExt cx="1107996" cy="1107996"/>
          </a:xfrm>
          <a:scene3d>
            <a:camera prst="orthographicFront">
              <a:rot lat="19200000" lon="3000000" rev="18000000"/>
            </a:camera>
            <a:lightRig rig="threePt" dir="t"/>
          </a:scene3d>
        </p:grpSpPr>
        <p:grpSp>
          <p:nvGrpSpPr>
            <p:cNvPr id="549" name="グループ化 548"/>
            <p:cNvGrpSpPr/>
            <p:nvPr/>
          </p:nvGrpSpPr>
          <p:grpSpPr>
            <a:xfrm>
              <a:off x="1346827" y="5126498"/>
              <a:ext cx="1107996" cy="1107996"/>
              <a:chOff x="1346827" y="5126498"/>
              <a:chExt cx="1107996" cy="1107996"/>
            </a:xfrm>
          </p:grpSpPr>
          <p:sp>
            <p:nvSpPr>
              <p:cNvPr id="552" name="円/楕円 551"/>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53" name="正方形/長方形 552"/>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54" name="正方形/長方形 553"/>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55" name="正方形/長方形 554"/>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50" name="正方形/長方形 549"/>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51" name="正方形/長方形 550"/>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56" name="円形吹き出し 555"/>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grpSp>
        <p:nvGrpSpPr>
          <p:cNvPr id="557" name="グループ化 556"/>
          <p:cNvGrpSpPr/>
          <p:nvPr/>
        </p:nvGrpSpPr>
        <p:grpSpPr>
          <a:xfrm>
            <a:off x="6485111" y="3408235"/>
            <a:ext cx="1107996" cy="1107996"/>
            <a:chOff x="1346827" y="5126498"/>
            <a:chExt cx="1107996" cy="1107996"/>
          </a:xfrm>
          <a:scene3d>
            <a:camera prst="orthographicFront">
              <a:rot lat="19200000" lon="3000000" rev="18000000"/>
            </a:camera>
            <a:lightRig rig="threePt" dir="t"/>
          </a:scene3d>
        </p:grpSpPr>
        <p:grpSp>
          <p:nvGrpSpPr>
            <p:cNvPr id="558" name="グループ化 557"/>
            <p:cNvGrpSpPr/>
            <p:nvPr/>
          </p:nvGrpSpPr>
          <p:grpSpPr>
            <a:xfrm>
              <a:off x="1346827" y="5126498"/>
              <a:ext cx="1107996" cy="1107996"/>
              <a:chOff x="1346827" y="5126498"/>
              <a:chExt cx="1107996" cy="1107996"/>
            </a:xfrm>
          </p:grpSpPr>
          <p:sp>
            <p:nvSpPr>
              <p:cNvPr id="561" name="円/楕円 56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62" name="正方形/長方形 56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63" name="正方形/長方形 56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64" name="正方形/長方形 56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59" name="正方形/長方形 55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60" name="正方形/長方形 55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65" name="グループ化 564"/>
          <p:cNvGrpSpPr/>
          <p:nvPr/>
        </p:nvGrpSpPr>
        <p:grpSpPr>
          <a:xfrm>
            <a:off x="7191880" y="3417891"/>
            <a:ext cx="1107996" cy="1107996"/>
            <a:chOff x="1346827" y="5126498"/>
            <a:chExt cx="1107996" cy="1107996"/>
          </a:xfrm>
          <a:scene3d>
            <a:camera prst="orthographicFront">
              <a:rot lat="19200000" lon="3000000" rev="18000000"/>
            </a:camera>
            <a:lightRig rig="threePt" dir="t"/>
          </a:scene3d>
        </p:grpSpPr>
        <p:grpSp>
          <p:nvGrpSpPr>
            <p:cNvPr id="566" name="グループ化 565"/>
            <p:cNvGrpSpPr/>
            <p:nvPr/>
          </p:nvGrpSpPr>
          <p:grpSpPr>
            <a:xfrm>
              <a:off x="1346827" y="5126498"/>
              <a:ext cx="1107996" cy="1107996"/>
              <a:chOff x="1346827" y="5126498"/>
              <a:chExt cx="1107996" cy="1107996"/>
            </a:xfrm>
          </p:grpSpPr>
          <p:sp>
            <p:nvSpPr>
              <p:cNvPr id="569" name="円/楕円 56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70" name="正方形/長方形 56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71" name="正方形/長方形 57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72" name="正方形/長方形 57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67" name="正方形/長方形 56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68" name="正方形/長方形 56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73" name="円形吹き出し 572"/>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grpSp>
        <p:nvGrpSpPr>
          <p:cNvPr id="574" name="グループ化 573"/>
          <p:cNvGrpSpPr/>
          <p:nvPr/>
        </p:nvGrpSpPr>
        <p:grpSpPr>
          <a:xfrm>
            <a:off x="3163025" y="4615541"/>
            <a:ext cx="1107996" cy="1107996"/>
            <a:chOff x="1346827" y="5126498"/>
            <a:chExt cx="1107996" cy="1107996"/>
          </a:xfrm>
          <a:scene3d>
            <a:camera prst="orthographicFront">
              <a:rot lat="19200000" lon="3000000" rev="18000000"/>
            </a:camera>
            <a:lightRig rig="threePt" dir="t"/>
          </a:scene3d>
        </p:grpSpPr>
        <p:grpSp>
          <p:nvGrpSpPr>
            <p:cNvPr id="575" name="グループ化 574"/>
            <p:cNvGrpSpPr/>
            <p:nvPr/>
          </p:nvGrpSpPr>
          <p:grpSpPr>
            <a:xfrm>
              <a:off x="1346827" y="5126498"/>
              <a:ext cx="1107996" cy="1107996"/>
              <a:chOff x="1346827" y="5126498"/>
              <a:chExt cx="1107996" cy="1107996"/>
            </a:xfrm>
          </p:grpSpPr>
          <p:sp>
            <p:nvSpPr>
              <p:cNvPr id="578" name="円/楕円 577"/>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79" name="正方形/長方形 578"/>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80" name="正方形/長方形 579"/>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81" name="正方形/長方形 580"/>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76" name="正方形/長方形 575"/>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77" name="正方形/長方形 576"/>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82" name="円形吹き出し 581"/>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grpSp>
        <p:nvGrpSpPr>
          <p:cNvPr id="583" name="グループ化 582"/>
          <p:cNvGrpSpPr/>
          <p:nvPr/>
        </p:nvGrpSpPr>
        <p:grpSpPr>
          <a:xfrm>
            <a:off x="6403984" y="3195338"/>
            <a:ext cx="1107996" cy="1107996"/>
            <a:chOff x="1346827" y="5126498"/>
            <a:chExt cx="1107996" cy="1107996"/>
          </a:xfrm>
          <a:scene3d>
            <a:camera prst="orthographicFront">
              <a:rot lat="19200000" lon="3000000" rev="18000000"/>
            </a:camera>
            <a:lightRig rig="threePt" dir="t"/>
          </a:scene3d>
        </p:grpSpPr>
        <p:grpSp>
          <p:nvGrpSpPr>
            <p:cNvPr id="584" name="グループ化 583"/>
            <p:cNvGrpSpPr/>
            <p:nvPr/>
          </p:nvGrpSpPr>
          <p:grpSpPr>
            <a:xfrm>
              <a:off x="1346827" y="5126498"/>
              <a:ext cx="1107996" cy="1107996"/>
              <a:chOff x="1346827" y="5126498"/>
              <a:chExt cx="1107996" cy="1107996"/>
            </a:xfrm>
          </p:grpSpPr>
          <p:sp>
            <p:nvSpPr>
              <p:cNvPr id="587" name="円/楕円 58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88" name="正方形/長方形 58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89" name="正方形/長方形 58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90" name="正方形/長方形 58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85" name="正方形/長方形 58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86" name="正方形/長方形 58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91" name="グループ化 590"/>
          <p:cNvGrpSpPr/>
          <p:nvPr/>
        </p:nvGrpSpPr>
        <p:grpSpPr>
          <a:xfrm>
            <a:off x="7110753" y="3204994"/>
            <a:ext cx="1107996" cy="1107996"/>
            <a:chOff x="1346827" y="5126498"/>
            <a:chExt cx="1107996" cy="1107996"/>
          </a:xfrm>
          <a:scene3d>
            <a:camera prst="orthographicFront">
              <a:rot lat="19200000" lon="3000000" rev="18000000"/>
            </a:camera>
            <a:lightRig rig="threePt" dir="t"/>
          </a:scene3d>
        </p:grpSpPr>
        <p:grpSp>
          <p:nvGrpSpPr>
            <p:cNvPr id="592" name="グループ化 591"/>
            <p:cNvGrpSpPr/>
            <p:nvPr/>
          </p:nvGrpSpPr>
          <p:grpSpPr>
            <a:xfrm>
              <a:off x="1346827" y="5126498"/>
              <a:ext cx="1107996" cy="1107996"/>
              <a:chOff x="1346827" y="5126498"/>
              <a:chExt cx="1107996" cy="1107996"/>
            </a:xfrm>
          </p:grpSpPr>
          <p:sp>
            <p:nvSpPr>
              <p:cNvPr id="595" name="円/楕円 59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96" name="正方形/長方形 59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97" name="正方形/長方形 59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98" name="正方形/長方形 59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93" name="正方形/長方形 59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94" name="正方形/長方形 59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615" name="円形吹き出し 614"/>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grpSp>
        <p:nvGrpSpPr>
          <p:cNvPr id="616" name="グループ化 615"/>
          <p:cNvGrpSpPr/>
          <p:nvPr/>
        </p:nvGrpSpPr>
        <p:grpSpPr>
          <a:xfrm>
            <a:off x="3566251" y="4567403"/>
            <a:ext cx="1107996" cy="1107996"/>
            <a:chOff x="1346827" y="5126498"/>
            <a:chExt cx="1107996" cy="1107996"/>
          </a:xfrm>
          <a:scene3d>
            <a:camera prst="orthographicFront">
              <a:rot lat="19200000" lon="3000000" rev="18000000"/>
            </a:camera>
            <a:lightRig rig="threePt" dir="t"/>
          </a:scene3d>
        </p:grpSpPr>
        <p:grpSp>
          <p:nvGrpSpPr>
            <p:cNvPr id="617" name="グループ化 616"/>
            <p:cNvGrpSpPr/>
            <p:nvPr/>
          </p:nvGrpSpPr>
          <p:grpSpPr>
            <a:xfrm>
              <a:off x="1346827" y="5126498"/>
              <a:ext cx="1107996" cy="1107996"/>
              <a:chOff x="1346827" y="5126498"/>
              <a:chExt cx="1107996" cy="1107996"/>
            </a:xfrm>
          </p:grpSpPr>
          <p:sp>
            <p:nvSpPr>
              <p:cNvPr id="620" name="円/楕円 619"/>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621" name="正方形/長方形 620"/>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622" name="正方形/長方形 621"/>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623" name="正方形/長方形 622"/>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618" name="正方形/長方形 617"/>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619" name="正方形/長方形 618"/>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624" name="円形吹き出し 623"/>
          <p:cNvSpPr/>
          <p:nvPr/>
        </p:nvSpPr>
        <p:spPr>
          <a:xfrm>
            <a:off x="4889165" y="2882507"/>
            <a:ext cx="878184" cy="450664"/>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さぁ</a:t>
            </a:r>
            <a:endParaRPr kumimoji="1" lang="ja-JP" altLang="en-US" dirty="0"/>
          </a:p>
        </p:txBody>
      </p:sp>
      <p:sp>
        <p:nvSpPr>
          <p:cNvPr id="69" name="テキスト ボックス 68"/>
          <p:cNvSpPr txBox="1"/>
          <p:nvPr/>
        </p:nvSpPr>
        <p:spPr>
          <a:xfrm>
            <a:off x="7215771" y="2484694"/>
            <a:ext cx="524581" cy="523220"/>
          </a:xfrm>
          <a:prstGeom prst="rect">
            <a:avLst/>
          </a:prstGeom>
          <a:noFill/>
        </p:spPr>
        <p:txBody>
          <a:bodyPr wrap="square" rtlCol="0">
            <a:spAutoFit/>
          </a:bodyPr>
          <a:lstStyle/>
          <a:p>
            <a:r>
              <a:rPr kumimoji="1" lang="ja-JP" altLang="en-US" sz="2800" dirty="0" smtClean="0"/>
              <a:t>声</a:t>
            </a:r>
            <a:endParaRPr kumimoji="1" lang="ja-JP" altLang="en-US" sz="2800" dirty="0"/>
          </a:p>
        </p:txBody>
      </p:sp>
      <p:sp>
        <p:nvSpPr>
          <p:cNvPr id="68" name="テキスト ボックス 67"/>
          <p:cNvSpPr txBox="1"/>
          <p:nvPr/>
        </p:nvSpPr>
        <p:spPr>
          <a:xfrm>
            <a:off x="6505433" y="2431629"/>
            <a:ext cx="684000" cy="584775"/>
          </a:xfrm>
          <a:prstGeom prst="rect">
            <a:avLst/>
          </a:prstGeom>
          <a:solidFill>
            <a:schemeClr val="bg1"/>
          </a:solidFill>
        </p:spPr>
        <p:txBody>
          <a:bodyPr wrap="square" rtlCol="0">
            <a:spAutoFit/>
          </a:bodyPr>
          <a:lstStyle/>
          <a:p>
            <a:r>
              <a:rPr kumimoji="1" lang="ja-JP" altLang="en-US" sz="3200" dirty="0" smtClean="0"/>
              <a:t>一</a:t>
            </a:r>
            <a:endParaRPr kumimoji="1" lang="ja-JP" altLang="en-US" sz="3200" dirty="0"/>
          </a:p>
        </p:txBody>
      </p:sp>
      <p:sp>
        <p:nvSpPr>
          <p:cNvPr id="625" name="テキスト ボックス 624"/>
          <p:cNvSpPr txBox="1"/>
          <p:nvPr/>
        </p:nvSpPr>
        <p:spPr>
          <a:xfrm>
            <a:off x="6505433" y="2431629"/>
            <a:ext cx="684000" cy="584775"/>
          </a:xfrm>
          <a:prstGeom prst="rect">
            <a:avLst/>
          </a:prstGeom>
          <a:solidFill>
            <a:schemeClr val="bg1"/>
          </a:solidFill>
        </p:spPr>
        <p:txBody>
          <a:bodyPr wrap="square" rtlCol="0">
            <a:spAutoFit/>
          </a:bodyPr>
          <a:lstStyle/>
          <a:p>
            <a:r>
              <a:rPr kumimoji="1" lang="ja-JP" altLang="en-US" sz="3200" dirty="0" smtClean="0"/>
              <a:t>二</a:t>
            </a:r>
            <a:endParaRPr kumimoji="1" lang="ja-JP" altLang="en-US" sz="3200" dirty="0"/>
          </a:p>
        </p:txBody>
      </p:sp>
      <p:sp>
        <p:nvSpPr>
          <p:cNvPr id="626" name="テキスト ボックス 625"/>
          <p:cNvSpPr txBox="1"/>
          <p:nvPr/>
        </p:nvSpPr>
        <p:spPr>
          <a:xfrm>
            <a:off x="6505433" y="2431629"/>
            <a:ext cx="684000" cy="584775"/>
          </a:xfrm>
          <a:prstGeom prst="rect">
            <a:avLst/>
          </a:prstGeom>
          <a:solidFill>
            <a:schemeClr val="bg1"/>
          </a:solidFill>
        </p:spPr>
        <p:txBody>
          <a:bodyPr wrap="square" rtlCol="0">
            <a:spAutoFit/>
          </a:bodyPr>
          <a:lstStyle/>
          <a:p>
            <a:r>
              <a:rPr kumimoji="1" lang="ja-JP" altLang="en-US" sz="3200" dirty="0" smtClean="0"/>
              <a:t>三</a:t>
            </a:r>
            <a:endParaRPr kumimoji="1" lang="ja-JP" altLang="en-US" sz="3200" dirty="0"/>
          </a:p>
        </p:txBody>
      </p:sp>
      <p:sp>
        <p:nvSpPr>
          <p:cNvPr id="627" name="テキスト ボックス 626"/>
          <p:cNvSpPr txBox="1"/>
          <p:nvPr/>
        </p:nvSpPr>
        <p:spPr>
          <a:xfrm>
            <a:off x="6505433" y="2431629"/>
            <a:ext cx="684000" cy="584775"/>
          </a:xfrm>
          <a:prstGeom prst="rect">
            <a:avLst/>
          </a:prstGeom>
          <a:solidFill>
            <a:schemeClr val="bg1"/>
          </a:solidFill>
        </p:spPr>
        <p:txBody>
          <a:bodyPr wrap="square" rtlCol="0">
            <a:spAutoFit/>
          </a:bodyPr>
          <a:lstStyle/>
          <a:p>
            <a:r>
              <a:rPr kumimoji="1" lang="ja-JP" altLang="en-US" sz="3200" dirty="0" smtClean="0"/>
              <a:t>四</a:t>
            </a:r>
            <a:endParaRPr kumimoji="1" lang="ja-JP" altLang="en-US" sz="3200" dirty="0"/>
          </a:p>
        </p:txBody>
      </p:sp>
      <p:sp>
        <p:nvSpPr>
          <p:cNvPr id="628" name="テキスト ボックス 627"/>
          <p:cNvSpPr txBox="1"/>
          <p:nvPr/>
        </p:nvSpPr>
        <p:spPr>
          <a:xfrm>
            <a:off x="6505433" y="2431629"/>
            <a:ext cx="684000" cy="584775"/>
          </a:xfrm>
          <a:prstGeom prst="rect">
            <a:avLst/>
          </a:prstGeom>
          <a:solidFill>
            <a:schemeClr val="bg1"/>
          </a:solidFill>
        </p:spPr>
        <p:txBody>
          <a:bodyPr wrap="square" rtlCol="0">
            <a:spAutoFit/>
          </a:bodyPr>
          <a:lstStyle/>
          <a:p>
            <a:r>
              <a:rPr kumimoji="1" lang="ja-JP" altLang="en-US" sz="3200" dirty="0" smtClean="0"/>
              <a:t>五</a:t>
            </a:r>
            <a:endParaRPr kumimoji="1" lang="ja-JP" altLang="en-US" sz="3200" dirty="0"/>
          </a:p>
        </p:txBody>
      </p:sp>
      <p:sp>
        <p:nvSpPr>
          <p:cNvPr id="629" name="テキスト ボックス 628"/>
          <p:cNvSpPr txBox="1"/>
          <p:nvPr/>
        </p:nvSpPr>
        <p:spPr>
          <a:xfrm>
            <a:off x="6505433" y="2431629"/>
            <a:ext cx="684000" cy="584775"/>
          </a:xfrm>
          <a:prstGeom prst="rect">
            <a:avLst/>
          </a:prstGeom>
          <a:solidFill>
            <a:schemeClr val="bg1"/>
          </a:solidFill>
        </p:spPr>
        <p:txBody>
          <a:bodyPr wrap="square" rtlCol="0">
            <a:spAutoFit/>
          </a:bodyPr>
          <a:lstStyle/>
          <a:p>
            <a:r>
              <a:rPr kumimoji="1" lang="ja-JP" altLang="en-US" sz="3200" dirty="0" smtClean="0"/>
              <a:t>六</a:t>
            </a:r>
            <a:endParaRPr kumimoji="1" lang="ja-JP" altLang="en-US" sz="3200" dirty="0"/>
          </a:p>
        </p:txBody>
      </p:sp>
      <p:sp>
        <p:nvSpPr>
          <p:cNvPr id="630" name="テキスト ボックス 629"/>
          <p:cNvSpPr txBox="1"/>
          <p:nvPr/>
        </p:nvSpPr>
        <p:spPr>
          <a:xfrm>
            <a:off x="6505433" y="2431629"/>
            <a:ext cx="684000" cy="584775"/>
          </a:xfrm>
          <a:prstGeom prst="rect">
            <a:avLst/>
          </a:prstGeom>
          <a:solidFill>
            <a:schemeClr val="bg1"/>
          </a:solidFill>
        </p:spPr>
        <p:txBody>
          <a:bodyPr wrap="square" rtlCol="0">
            <a:spAutoFit/>
          </a:bodyPr>
          <a:lstStyle/>
          <a:p>
            <a:r>
              <a:rPr kumimoji="1" lang="ja-JP" altLang="en-US" sz="3200" dirty="0" smtClean="0"/>
              <a:t>七</a:t>
            </a:r>
            <a:endParaRPr kumimoji="1" lang="ja-JP" altLang="en-US" sz="3200" dirty="0"/>
          </a:p>
        </p:txBody>
      </p:sp>
      <p:sp>
        <p:nvSpPr>
          <p:cNvPr id="631" name="テキスト ボックス 630"/>
          <p:cNvSpPr txBox="1"/>
          <p:nvPr/>
        </p:nvSpPr>
        <p:spPr>
          <a:xfrm>
            <a:off x="6505433" y="2431629"/>
            <a:ext cx="684000" cy="584775"/>
          </a:xfrm>
          <a:prstGeom prst="rect">
            <a:avLst/>
          </a:prstGeom>
          <a:solidFill>
            <a:schemeClr val="bg1"/>
          </a:solidFill>
        </p:spPr>
        <p:txBody>
          <a:bodyPr wrap="square" rtlCol="0">
            <a:spAutoFit/>
          </a:bodyPr>
          <a:lstStyle/>
          <a:p>
            <a:r>
              <a:rPr kumimoji="1" lang="ja-JP" altLang="en-US" sz="3200" dirty="0" smtClean="0"/>
              <a:t>八</a:t>
            </a:r>
            <a:endParaRPr kumimoji="1" lang="ja-JP" altLang="en-US" sz="3200" dirty="0"/>
          </a:p>
        </p:txBody>
      </p:sp>
      <p:sp>
        <p:nvSpPr>
          <p:cNvPr id="632" name="テキスト ボックス 631"/>
          <p:cNvSpPr txBox="1"/>
          <p:nvPr/>
        </p:nvSpPr>
        <p:spPr>
          <a:xfrm>
            <a:off x="6505433" y="2431629"/>
            <a:ext cx="684000" cy="584775"/>
          </a:xfrm>
          <a:prstGeom prst="rect">
            <a:avLst/>
          </a:prstGeom>
          <a:solidFill>
            <a:schemeClr val="bg1"/>
          </a:solidFill>
        </p:spPr>
        <p:txBody>
          <a:bodyPr wrap="square" rtlCol="0">
            <a:spAutoFit/>
          </a:bodyPr>
          <a:lstStyle/>
          <a:p>
            <a:r>
              <a:rPr kumimoji="1" lang="ja-JP" altLang="en-US" sz="3200" dirty="0" smtClean="0"/>
              <a:t>九</a:t>
            </a:r>
            <a:endParaRPr kumimoji="1" lang="ja-JP" altLang="en-US" sz="3200" dirty="0"/>
          </a:p>
        </p:txBody>
      </p:sp>
      <p:sp>
        <p:nvSpPr>
          <p:cNvPr id="633" name="テキスト ボックス 632"/>
          <p:cNvSpPr txBox="1"/>
          <p:nvPr/>
        </p:nvSpPr>
        <p:spPr>
          <a:xfrm>
            <a:off x="6505433" y="2431629"/>
            <a:ext cx="684000" cy="584775"/>
          </a:xfrm>
          <a:prstGeom prst="rect">
            <a:avLst/>
          </a:prstGeom>
          <a:solidFill>
            <a:schemeClr val="bg1"/>
          </a:solidFill>
        </p:spPr>
        <p:txBody>
          <a:bodyPr wrap="square" rtlCol="0">
            <a:spAutoFit/>
          </a:bodyPr>
          <a:lstStyle/>
          <a:p>
            <a:r>
              <a:rPr kumimoji="1" lang="ja-JP" altLang="en-US" sz="3200" dirty="0" smtClean="0"/>
              <a:t>十</a:t>
            </a:r>
            <a:endParaRPr kumimoji="1" lang="ja-JP" altLang="en-US" sz="3200" dirty="0"/>
          </a:p>
        </p:txBody>
      </p:sp>
      <p:sp>
        <p:nvSpPr>
          <p:cNvPr id="634" name="テキスト ボックス 633"/>
          <p:cNvSpPr txBox="1"/>
          <p:nvPr/>
        </p:nvSpPr>
        <p:spPr>
          <a:xfrm>
            <a:off x="6156794" y="2431629"/>
            <a:ext cx="1148555" cy="584775"/>
          </a:xfrm>
          <a:prstGeom prst="rect">
            <a:avLst/>
          </a:prstGeom>
          <a:solidFill>
            <a:schemeClr val="bg1"/>
          </a:solidFill>
        </p:spPr>
        <p:txBody>
          <a:bodyPr wrap="square" rtlCol="0">
            <a:spAutoFit/>
          </a:bodyPr>
          <a:lstStyle/>
          <a:p>
            <a:r>
              <a:rPr kumimoji="1" lang="ja-JP" altLang="en-US" sz="3200" dirty="0" smtClean="0"/>
              <a:t>十一</a:t>
            </a:r>
            <a:endParaRPr kumimoji="1" lang="ja-JP" altLang="en-US" sz="3200" dirty="0"/>
          </a:p>
        </p:txBody>
      </p:sp>
      <p:sp>
        <p:nvSpPr>
          <p:cNvPr id="635" name="テキスト ボックス 634"/>
          <p:cNvSpPr txBox="1"/>
          <p:nvPr/>
        </p:nvSpPr>
        <p:spPr>
          <a:xfrm>
            <a:off x="6156794" y="2431629"/>
            <a:ext cx="1148555" cy="584775"/>
          </a:xfrm>
          <a:prstGeom prst="rect">
            <a:avLst/>
          </a:prstGeom>
          <a:solidFill>
            <a:schemeClr val="bg1"/>
          </a:solidFill>
        </p:spPr>
        <p:txBody>
          <a:bodyPr wrap="square" rtlCol="0">
            <a:spAutoFit/>
          </a:bodyPr>
          <a:lstStyle/>
          <a:p>
            <a:r>
              <a:rPr kumimoji="1" lang="ja-JP" altLang="en-US" sz="3200" dirty="0" smtClean="0"/>
              <a:t>十二</a:t>
            </a:r>
            <a:endParaRPr kumimoji="1" lang="ja-JP" altLang="en-US" sz="3200" dirty="0"/>
          </a:p>
        </p:txBody>
      </p:sp>
      <p:sp>
        <p:nvSpPr>
          <p:cNvPr id="636" name="テキスト ボックス 635"/>
          <p:cNvSpPr txBox="1"/>
          <p:nvPr/>
        </p:nvSpPr>
        <p:spPr>
          <a:xfrm>
            <a:off x="6156794" y="2431629"/>
            <a:ext cx="1148555" cy="584775"/>
          </a:xfrm>
          <a:prstGeom prst="rect">
            <a:avLst/>
          </a:prstGeom>
          <a:solidFill>
            <a:schemeClr val="bg1"/>
          </a:solidFill>
        </p:spPr>
        <p:txBody>
          <a:bodyPr wrap="square" rtlCol="0">
            <a:spAutoFit/>
          </a:bodyPr>
          <a:lstStyle/>
          <a:p>
            <a:r>
              <a:rPr kumimoji="1" lang="ja-JP" altLang="en-US" sz="3200" dirty="0" smtClean="0"/>
              <a:t>十三</a:t>
            </a:r>
            <a:endParaRPr kumimoji="1" lang="ja-JP" altLang="en-US" sz="3200" dirty="0"/>
          </a:p>
        </p:txBody>
      </p:sp>
      <p:sp>
        <p:nvSpPr>
          <p:cNvPr id="637" name="テキスト ボックス 636"/>
          <p:cNvSpPr txBox="1"/>
          <p:nvPr/>
        </p:nvSpPr>
        <p:spPr>
          <a:xfrm>
            <a:off x="6156794" y="2431629"/>
            <a:ext cx="1148555" cy="584775"/>
          </a:xfrm>
          <a:prstGeom prst="rect">
            <a:avLst/>
          </a:prstGeom>
          <a:solidFill>
            <a:schemeClr val="bg1"/>
          </a:solidFill>
        </p:spPr>
        <p:txBody>
          <a:bodyPr wrap="square" rtlCol="0">
            <a:spAutoFit/>
          </a:bodyPr>
          <a:lstStyle/>
          <a:p>
            <a:r>
              <a:rPr kumimoji="1" lang="ja-JP" altLang="en-US" sz="3200" dirty="0" smtClean="0"/>
              <a:t>十四</a:t>
            </a:r>
            <a:endParaRPr kumimoji="1" lang="ja-JP" altLang="en-US" sz="3200" dirty="0"/>
          </a:p>
        </p:txBody>
      </p:sp>
      <p:sp>
        <p:nvSpPr>
          <p:cNvPr id="638" name="テキスト ボックス 637"/>
          <p:cNvSpPr txBox="1"/>
          <p:nvPr/>
        </p:nvSpPr>
        <p:spPr>
          <a:xfrm>
            <a:off x="6156794" y="2431629"/>
            <a:ext cx="1148555" cy="584775"/>
          </a:xfrm>
          <a:prstGeom prst="rect">
            <a:avLst/>
          </a:prstGeom>
          <a:solidFill>
            <a:schemeClr val="bg1"/>
          </a:solidFill>
        </p:spPr>
        <p:txBody>
          <a:bodyPr wrap="square" rtlCol="0">
            <a:spAutoFit/>
          </a:bodyPr>
          <a:lstStyle/>
          <a:p>
            <a:r>
              <a:rPr kumimoji="1" lang="ja-JP" altLang="en-US" sz="3200" dirty="0" smtClean="0"/>
              <a:t>十五</a:t>
            </a:r>
            <a:endParaRPr kumimoji="1" lang="ja-JP" altLang="en-US" sz="3200" dirty="0"/>
          </a:p>
        </p:txBody>
      </p:sp>
      <p:sp>
        <p:nvSpPr>
          <p:cNvPr id="639" name="テキスト ボックス 638"/>
          <p:cNvSpPr txBox="1"/>
          <p:nvPr/>
        </p:nvSpPr>
        <p:spPr>
          <a:xfrm>
            <a:off x="6156794" y="2431629"/>
            <a:ext cx="1148555" cy="584775"/>
          </a:xfrm>
          <a:prstGeom prst="rect">
            <a:avLst/>
          </a:prstGeom>
          <a:solidFill>
            <a:schemeClr val="bg1"/>
          </a:solidFill>
        </p:spPr>
        <p:txBody>
          <a:bodyPr wrap="square" rtlCol="0">
            <a:spAutoFit/>
          </a:bodyPr>
          <a:lstStyle/>
          <a:p>
            <a:r>
              <a:rPr kumimoji="1" lang="ja-JP" altLang="en-US" sz="3200" dirty="0" smtClean="0"/>
              <a:t>十六</a:t>
            </a:r>
            <a:endParaRPr kumimoji="1" lang="ja-JP" altLang="en-US" sz="3200" dirty="0"/>
          </a:p>
        </p:txBody>
      </p:sp>
      <p:sp>
        <p:nvSpPr>
          <p:cNvPr id="640" name="テキスト ボックス 639"/>
          <p:cNvSpPr txBox="1"/>
          <p:nvPr/>
        </p:nvSpPr>
        <p:spPr>
          <a:xfrm>
            <a:off x="6156794" y="2431629"/>
            <a:ext cx="1148555" cy="584775"/>
          </a:xfrm>
          <a:prstGeom prst="rect">
            <a:avLst/>
          </a:prstGeom>
          <a:solidFill>
            <a:schemeClr val="bg1"/>
          </a:solidFill>
        </p:spPr>
        <p:txBody>
          <a:bodyPr wrap="square" rtlCol="0">
            <a:spAutoFit/>
          </a:bodyPr>
          <a:lstStyle/>
          <a:p>
            <a:r>
              <a:rPr kumimoji="1" lang="ja-JP" altLang="en-US" sz="3200" dirty="0" smtClean="0"/>
              <a:t>十七</a:t>
            </a:r>
            <a:endParaRPr kumimoji="1" lang="ja-JP" altLang="en-US" sz="3200" dirty="0"/>
          </a:p>
        </p:txBody>
      </p:sp>
      <p:sp>
        <p:nvSpPr>
          <p:cNvPr id="641" name="テキスト ボックス 640"/>
          <p:cNvSpPr txBox="1"/>
          <p:nvPr/>
        </p:nvSpPr>
        <p:spPr>
          <a:xfrm>
            <a:off x="6156794" y="2431629"/>
            <a:ext cx="1148555" cy="584775"/>
          </a:xfrm>
          <a:prstGeom prst="rect">
            <a:avLst/>
          </a:prstGeom>
          <a:solidFill>
            <a:schemeClr val="bg1"/>
          </a:solidFill>
        </p:spPr>
        <p:txBody>
          <a:bodyPr wrap="square" rtlCol="0">
            <a:spAutoFit/>
          </a:bodyPr>
          <a:lstStyle/>
          <a:p>
            <a:r>
              <a:rPr kumimoji="1" lang="ja-JP" altLang="en-US" sz="3200" dirty="0" smtClean="0"/>
              <a:t>十八</a:t>
            </a:r>
            <a:endParaRPr kumimoji="1" lang="ja-JP" altLang="en-US" sz="3200" dirty="0"/>
          </a:p>
        </p:txBody>
      </p:sp>
      <p:sp>
        <p:nvSpPr>
          <p:cNvPr id="642" name="円形吹き出し 641"/>
          <p:cNvSpPr/>
          <p:nvPr/>
        </p:nvSpPr>
        <p:spPr>
          <a:xfrm>
            <a:off x="3417765" y="3931950"/>
            <a:ext cx="1523058" cy="652066"/>
          </a:xfrm>
          <a:prstGeom prst="wedgeEllipseCallout">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smtClean="0"/>
              <a:t>六文ある</a:t>
            </a:r>
            <a:endParaRPr kumimoji="1" lang="ja-JP" altLang="en-US" dirty="0"/>
          </a:p>
        </p:txBody>
      </p:sp>
    </p:spTree>
    <p:custDataLst>
      <p:tags r:id="rId1"/>
    </p:custDataLst>
    <p:extLst>
      <p:ext uri="{BB962C8B-B14F-4D97-AF65-F5344CB8AC3E}">
        <p14:creationId xmlns:p14="http://schemas.microsoft.com/office/powerpoint/2010/main" val="146470621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421"/>
                                        </p:tgtEl>
                                      </p:cBhvr>
                                    </p:animEffect>
                                    <p:set>
                                      <p:cBhvr>
                                        <p:cTn id="7" dur="1" fill="hold">
                                          <p:stCondLst>
                                            <p:cond delay="499"/>
                                          </p:stCondLst>
                                        </p:cTn>
                                        <p:tgtEl>
                                          <p:spTgt spid="421"/>
                                        </p:tgtEl>
                                        <p:attrNameLst>
                                          <p:attrName>style.visibility</p:attrName>
                                        </p:attrNameLst>
                                      </p:cBhvr>
                                      <p:to>
                                        <p:strVal val="hidden"/>
                                      </p:to>
                                    </p:set>
                                  </p:childTnLst>
                                </p:cTn>
                              </p:par>
                            </p:childTnLst>
                          </p:cTn>
                        </p:par>
                        <p:par>
                          <p:cTn id="8" fill="hold">
                            <p:stCondLst>
                              <p:cond delay="500"/>
                            </p:stCondLst>
                            <p:childTnLst>
                              <p:par>
                                <p:cTn id="9" presetID="47" presetClass="entr" presetSubtype="0" fill="hold" nodeType="afterEffect">
                                  <p:stCondLst>
                                    <p:cond delay="0"/>
                                  </p:stCondLst>
                                  <p:childTnLst>
                                    <p:set>
                                      <p:cBhvr>
                                        <p:cTn id="10" dur="1" fill="hold">
                                          <p:stCondLst>
                                            <p:cond delay="0"/>
                                          </p:stCondLst>
                                        </p:cTn>
                                        <p:tgtEl>
                                          <p:spTgt spid="116"/>
                                        </p:tgtEl>
                                        <p:attrNameLst>
                                          <p:attrName>style.visibility</p:attrName>
                                        </p:attrNameLst>
                                      </p:cBhvr>
                                      <p:to>
                                        <p:strVal val="visible"/>
                                      </p:to>
                                    </p:set>
                                    <p:animEffect transition="in" filter="fade">
                                      <p:cBhvr>
                                        <p:cTn id="11" dur="500"/>
                                        <p:tgtEl>
                                          <p:spTgt spid="116"/>
                                        </p:tgtEl>
                                      </p:cBhvr>
                                    </p:animEffect>
                                    <p:anim calcmode="lin" valueType="num">
                                      <p:cBhvr>
                                        <p:cTn id="12" dur="500" fill="hold"/>
                                        <p:tgtEl>
                                          <p:spTgt spid="116"/>
                                        </p:tgtEl>
                                        <p:attrNameLst>
                                          <p:attrName>ppt_x</p:attrName>
                                        </p:attrNameLst>
                                      </p:cBhvr>
                                      <p:tavLst>
                                        <p:tav tm="0">
                                          <p:val>
                                            <p:strVal val="#ppt_x"/>
                                          </p:val>
                                        </p:tav>
                                        <p:tav tm="100000">
                                          <p:val>
                                            <p:strVal val="#ppt_x"/>
                                          </p:val>
                                        </p:tav>
                                      </p:tavLst>
                                    </p:anim>
                                    <p:anim calcmode="lin" valueType="num">
                                      <p:cBhvr>
                                        <p:cTn id="13" dur="500" fill="hold"/>
                                        <p:tgtEl>
                                          <p:spTgt spid="116"/>
                                        </p:tgtEl>
                                        <p:attrNameLst>
                                          <p:attrName>ppt_y</p:attrName>
                                        </p:attrNameLst>
                                      </p:cBhvr>
                                      <p:tavLst>
                                        <p:tav tm="0">
                                          <p:val>
                                            <p:strVal val="#ppt_y-.1"/>
                                          </p:val>
                                        </p:tav>
                                        <p:tav tm="100000">
                                          <p:val>
                                            <p:strVal val="#ppt_y"/>
                                          </p:val>
                                        </p:tav>
                                      </p:tavLst>
                                    </p:anim>
                                  </p:childTnLst>
                                </p:cTn>
                              </p:par>
                              <p:par>
                                <p:cTn id="14" presetID="22" presetClass="entr" presetSubtype="4" fill="hold" grpId="0" nodeType="withEffect">
                                  <p:stCondLst>
                                    <p:cond delay="0"/>
                                  </p:stCondLst>
                                  <p:childTnLst>
                                    <p:set>
                                      <p:cBhvr>
                                        <p:cTn id="15" dur="1" fill="hold">
                                          <p:stCondLst>
                                            <p:cond delay="0"/>
                                          </p:stCondLst>
                                        </p:cTn>
                                        <p:tgtEl>
                                          <p:spTgt spid="68"/>
                                        </p:tgtEl>
                                        <p:attrNameLst>
                                          <p:attrName>style.visibility</p:attrName>
                                        </p:attrNameLst>
                                      </p:cBhvr>
                                      <p:to>
                                        <p:strVal val="visible"/>
                                      </p:to>
                                    </p:set>
                                    <p:animEffect transition="in" filter="wipe(down)">
                                      <p:cBhvr>
                                        <p:cTn id="16" dur="500"/>
                                        <p:tgtEl>
                                          <p:spTgt spid="68"/>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69"/>
                                        </p:tgtEl>
                                        <p:attrNameLst>
                                          <p:attrName>style.visibility</p:attrName>
                                        </p:attrNameLst>
                                      </p:cBhvr>
                                      <p:to>
                                        <p:strVal val="visible"/>
                                      </p:to>
                                    </p:set>
                                    <p:animEffect transition="in" filter="wipe(down)">
                                      <p:cBhvr>
                                        <p:cTn id="19" dur="500"/>
                                        <p:tgtEl>
                                          <p:spTgt spid="69"/>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down)">
                                      <p:cBhvr>
                                        <p:cTn id="22" dur="25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0" presetClass="exit" presetSubtype="0" fill="hold" nodeType="clickEffect">
                                  <p:stCondLst>
                                    <p:cond delay="0"/>
                                  </p:stCondLst>
                                  <p:childTnLst>
                                    <p:animEffect transition="out" filter="fade">
                                      <p:cBhvr>
                                        <p:cTn id="26" dur="500"/>
                                        <p:tgtEl>
                                          <p:spTgt spid="2"/>
                                        </p:tgtEl>
                                      </p:cBhvr>
                                    </p:animEffect>
                                    <p:set>
                                      <p:cBhvr>
                                        <p:cTn id="27" dur="1" fill="hold">
                                          <p:stCondLst>
                                            <p:cond delay="499"/>
                                          </p:stCondLst>
                                        </p:cTn>
                                        <p:tgtEl>
                                          <p:spTgt spid="2"/>
                                        </p:tgtEl>
                                        <p:attrNameLst>
                                          <p:attrName>style.visibility</p:attrName>
                                        </p:attrNameLst>
                                      </p:cBhvr>
                                      <p:to>
                                        <p:strVal val="hidden"/>
                                      </p:to>
                                    </p:set>
                                  </p:childTnLst>
                                </p:cTn>
                              </p:par>
                              <p:par>
                                <p:cTn id="28" presetID="10" presetClass="exit" presetSubtype="0" fill="hold" nodeType="withEffect">
                                  <p:stCondLst>
                                    <p:cond delay="0"/>
                                  </p:stCondLst>
                                  <p:childTnLst>
                                    <p:animEffect transition="out" filter="fade">
                                      <p:cBhvr>
                                        <p:cTn id="29" dur="500"/>
                                        <p:tgtEl>
                                          <p:spTgt spid="3"/>
                                        </p:tgtEl>
                                      </p:cBhvr>
                                    </p:animEffect>
                                    <p:set>
                                      <p:cBhvr>
                                        <p:cTn id="30" dur="1" fill="hold">
                                          <p:stCondLst>
                                            <p:cond delay="499"/>
                                          </p:stCondLst>
                                        </p:cTn>
                                        <p:tgtEl>
                                          <p:spTgt spid="3"/>
                                        </p:tgtEl>
                                        <p:attrNameLst>
                                          <p:attrName>style.visibility</p:attrName>
                                        </p:attrNameLst>
                                      </p:cBhvr>
                                      <p:to>
                                        <p:strVal val="hidden"/>
                                      </p:to>
                                    </p:set>
                                  </p:childTnLst>
                                </p:cTn>
                              </p:par>
                            </p:childTnLst>
                          </p:cTn>
                        </p:par>
                        <p:par>
                          <p:cTn id="31" fill="hold">
                            <p:stCondLst>
                              <p:cond delay="500"/>
                            </p:stCondLst>
                            <p:childTnLst>
                              <p:par>
                                <p:cTn id="32" presetID="47" presetClass="entr" presetSubtype="0" fill="hold" nodeType="afterEffect">
                                  <p:stCondLst>
                                    <p:cond delay="0"/>
                                  </p:stCondLst>
                                  <p:childTnLst>
                                    <p:set>
                                      <p:cBhvr>
                                        <p:cTn id="33" dur="1" fill="hold">
                                          <p:stCondLst>
                                            <p:cond delay="0"/>
                                          </p:stCondLst>
                                        </p:cTn>
                                        <p:tgtEl>
                                          <p:spTgt spid="140"/>
                                        </p:tgtEl>
                                        <p:attrNameLst>
                                          <p:attrName>style.visibility</p:attrName>
                                        </p:attrNameLst>
                                      </p:cBhvr>
                                      <p:to>
                                        <p:strVal val="visible"/>
                                      </p:to>
                                    </p:set>
                                    <p:animEffect transition="in" filter="fade">
                                      <p:cBhvr>
                                        <p:cTn id="34" dur="500"/>
                                        <p:tgtEl>
                                          <p:spTgt spid="140"/>
                                        </p:tgtEl>
                                      </p:cBhvr>
                                    </p:animEffect>
                                    <p:anim calcmode="lin" valueType="num">
                                      <p:cBhvr>
                                        <p:cTn id="35" dur="500" fill="hold"/>
                                        <p:tgtEl>
                                          <p:spTgt spid="140"/>
                                        </p:tgtEl>
                                        <p:attrNameLst>
                                          <p:attrName>ppt_x</p:attrName>
                                        </p:attrNameLst>
                                      </p:cBhvr>
                                      <p:tavLst>
                                        <p:tav tm="0">
                                          <p:val>
                                            <p:strVal val="#ppt_x"/>
                                          </p:val>
                                        </p:tav>
                                        <p:tav tm="100000">
                                          <p:val>
                                            <p:strVal val="#ppt_x"/>
                                          </p:val>
                                        </p:tav>
                                      </p:tavLst>
                                    </p:anim>
                                    <p:anim calcmode="lin" valueType="num">
                                      <p:cBhvr>
                                        <p:cTn id="36" dur="500" fill="hold"/>
                                        <p:tgtEl>
                                          <p:spTgt spid="140"/>
                                        </p:tgtEl>
                                        <p:attrNameLst>
                                          <p:attrName>ppt_y</p:attrName>
                                        </p:attrNameLst>
                                      </p:cBhvr>
                                      <p:tavLst>
                                        <p:tav tm="0">
                                          <p:val>
                                            <p:strVal val="#ppt_y-.1"/>
                                          </p:val>
                                        </p:tav>
                                        <p:tav tm="100000">
                                          <p:val>
                                            <p:strVal val="#ppt_y"/>
                                          </p:val>
                                        </p:tav>
                                      </p:tavLst>
                                    </p:anim>
                                  </p:childTnLst>
                                </p:cTn>
                              </p:par>
                              <p:par>
                                <p:cTn id="37" presetID="47" presetClass="entr" presetSubtype="0" fill="hold" nodeType="withEffect">
                                  <p:stCondLst>
                                    <p:cond delay="0"/>
                                  </p:stCondLst>
                                  <p:childTnLst>
                                    <p:set>
                                      <p:cBhvr>
                                        <p:cTn id="38" dur="1" fill="hold">
                                          <p:stCondLst>
                                            <p:cond delay="0"/>
                                          </p:stCondLst>
                                        </p:cTn>
                                        <p:tgtEl>
                                          <p:spTgt spid="148"/>
                                        </p:tgtEl>
                                        <p:attrNameLst>
                                          <p:attrName>style.visibility</p:attrName>
                                        </p:attrNameLst>
                                      </p:cBhvr>
                                      <p:to>
                                        <p:strVal val="visible"/>
                                      </p:to>
                                    </p:set>
                                    <p:animEffect transition="in" filter="fade">
                                      <p:cBhvr>
                                        <p:cTn id="39" dur="500"/>
                                        <p:tgtEl>
                                          <p:spTgt spid="148"/>
                                        </p:tgtEl>
                                      </p:cBhvr>
                                    </p:animEffect>
                                    <p:anim calcmode="lin" valueType="num">
                                      <p:cBhvr>
                                        <p:cTn id="40" dur="500" fill="hold"/>
                                        <p:tgtEl>
                                          <p:spTgt spid="148"/>
                                        </p:tgtEl>
                                        <p:attrNameLst>
                                          <p:attrName>ppt_x</p:attrName>
                                        </p:attrNameLst>
                                      </p:cBhvr>
                                      <p:tavLst>
                                        <p:tav tm="0">
                                          <p:val>
                                            <p:strVal val="#ppt_x"/>
                                          </p:val>
                                        </p:tav>
                                        <p:tav tm="100000">
                                          <p:val>
                                            <p:strVal val="#ppt_x"/>
                                          </p:val>
                                        </p:tav>
                                      </p:tavLst>
                                    </p:anim>
                                    <p:anim calcmode="lin" valueType="num">
                                      <p:cBhvr>
                                        <p:cTn id="41" dur="500" fill="hold"/>
                                        <p:tgtEl>
                                          <p:spTgt spid="148"/>
                                        </p:tgtEl>
                                        <p:attrNameLst>
                                          <p:attrName>ppt_y</p:attrName>
                                        </p:attrNameLst>
                                      </p:cBhvr>
                                      <p:tavLst>
                                        <p:tav tm="0">
                                          <p:val>
                                            <p:strVal val="#ppt_y-.1"/>
                                          </p:val>
                                        </p:tav>
                                        <p:tav tm="100000">
                                          <p:val>
                                            <p:strVal val="#ppt_y"/>
                                          </p:val>
                                        </p:tav>
                                      </p:tavLst>
                                    </p:anim>
                                  </p:childTnLst>
                                </p:cTn>
                              </p:par>
                              <p:par>
                                <p:cTn id="42" presetID="22" presetClass="entr" presetSubtype="4" fill="hold" grpId="0" nodeType="withEffect">
                                  <p:stCondLst>
                                    <p:cond delay="0"/>
                                  </p:stCondLst>
                                  <p:childTnLst>
                                    <p:set>
                                      <p:cBhvr>
                                        <p:cTn id="43" dur="1" fill="hold">
                                          <p:stCondLst>
                                            <p:cond delay="0"/>
                                          </p:stCondLst>
                                        </p:cTn>
                                        <p:tgtEl>
                                          <p:spTgt spid="625"/>
                                        </p:tgtEl>
                                        <p:attrNameLst>
                                          <p:attrName>style.visibility</p:attrName>
                                        </p:attrNameLst>
                                      </p:cBhvr>
                                      <p:to>
                                        <p:strVal val="visible"/>
                                      </p:to>
                                    </p:set>
                                    <p:animEffect transition="in" filter="wipe(down)">
                                      <p:cBhvr>
                                        <p:cTn id="44" dur="500"/>
                                        <p:tgtEl>
                                          <p:spTgt spid="625"/>
                                        </p:tgtEl>
                                      </p:cBhvr>
                                    </p:animEffect>
                                  </p:childTnLst>
                                </p:cTn>
                              </p:par>
                              <p:par>
                                <p:cTn id="45" presetID="22" presetClass="entr" presetSubtype="4" fill="hold" grpId="0" nodeType="withEffect">
                                  <p:stCondLst>
                                    <p:cond delay="0"/>
                                  </p:stCondLst>
                                  <p:childTnLst>
                                    <p:set>
                                      <p:cBhvr>
                                        <p:cTn id="46" dur="1" fill="hold">
                                          <p:stCondLst>
                                            <p:cond delay="0"/>
                                          </p:stCondLst>
                                        </p:cTn>
                                        <p:tgtEl>
                                          <p:spTgt spid="188"/>
                                        </p:tgtEl>
                                        <p:attrNameLst>
                                          <p:attrName>style.visibility</p:attrName>
                                        </p:attrNameLst>
                                      </p:cBhvr>
                                      <p:to>
                                        <p:strVal val="visible"/>
                                      </p:to>
                                    </p:set>
                                    <p:animEffect transition="in" filter="wipe(down)">
                                      <p:cBhvr>
                                        <p:cTn id="47" dur="250"/>
                                        <p:tgtEl>
                                          <p:spTgt spid="188"/>
                                        </p:tgtEl>
                                      </p:cBhvr>
                                    </p:animEffect>
                                  </p:childTnLst>
                                  <p:subTnLst>
                                    <p:set>
                                      <p:cBhvr override="childStyle">
                                        <p:cTn dur="1" fill="hold" display="0" masterRel="nextClick" afterEffect="1"/>
                                        <p:tgtEl>
                                          <p:spTgt spid="188"/>
                                        </p:tgtEl>
                                        <p:attrNameLst>
                                          <p:attrName>style.visibility</p:attrName>
                                        </p:attrNameLst>
                                      </p:cBhvr>
                                      <p:to>
                                        <p:strVal val="hidden"/>
                                      </p:to>
                                    </p:set>
                                  </p:subTnLst>
                                </p:cTn>
                              </p:par>
                            </p:childTnLst>
                          </p:cTn>
                        </p:par>
                      </p:childTnLst>
                    </p:cTn>
                  </p:par>
                  <p:par>
                    <p:cTn id="48" fill="hold">
                      <p:stCondLst>
                        <p:cond delay="indefinite"/>
                      </p:stCondLst>
                      <p:childTnLst>
                        <p:par>
                          <p:cTn id="49" fill="hold">
                            <p:stCondLst>
                              <p:cond delay="0"/>
                            </p:stCondLst>
                            <p:childTnLst>
                              <p:par>
                                <p:cTn id="50" presetID="10" presetClass="exit" presetSubtype="0" fill="hold" nodeType="clickEffect">
                                  <p:stCondLst>
                                    <p:cond delay="0"/>
                                  </p:stCondLst>
                                  <p:childTnLst>
                                    <p:animEffect transition="out" filter="fade">
                                      <p:cBhvr>
                                        <p:cTn id="51" dur="500"/>
                                        <p:tgtEl>
                                          <p:spTgt spid="5"/>
                                        </p:tgtEl>
                                      </p:cBhvr>
                                    </p:animEffect>
                                    <p:set>
                                      <p:cBhvr>
                                        <p:cTn id="52" dur="1" fill="hold">
                                          <p:stCondLst>
                                            <p:cond delay="499"/>
                                          </p:stCondLst>
                                        </p:cTn>
                                        <p:tgtEl>
                                          <p:spTgt spid="5"/>
                                        </p:tgtEl>
                                        <p:attrNameLst>
                                          <p:attrName>style.visibility</p:attrName>
                                        </p:attrNameLst>
                                      </p:cBhvr>
                                      <p:to>
                                        <p:strVal val="hidden"/>
                                      </p:to>
                                    </p:set>
                                  </p:childTnLst>
                                </p:cTn>
                              </p:par>
                              <p:par>
                                <p:cTn id="53" presetID="10" presetClass="exit" presetSubtype="0" fill="hold" nodeType="withEffect">
                                  <p:stCondLst>
                                    <p:cond delay="0"/>
                                  </p:stCondLst>
                                  <p:childTnLst>
                                    <p:animEffect transition="out" filter="fade">
                                      <p:cBhvr>
                                        <p:cTn id="54" dur="500"/>
                                        <p:tgtEl>
                                          <p:spTgt spid="6"/>
                                        </p:tgtEl>
                                      </p:cBhvr>
                                    </p:animEffect>
                                    <p:set>
                                      <p:cBhvr>
                                        <p:cTn id="55" dur="1" fill="hold">
                                          <p:stCondLst>
                                            <p:cond delay="499"/>
                                          </p:stCondLst>
                                        </p:cTn>
                                        <p:tgtEl>
                                          <p:spTgt spid="6"/>
                                        </p:tgtEl>
                                        <p:attrNameLst>
                                          <p:attrName>style.visibility</p:attrName>
                                        </p:attrNameLst>
                                      </p:cBhvr>
                                      <p:to>
                                        <p:strVal val="hidden"/>
                                      </p:to>
                                    </p:set>
                                  </p:childTnLst>
                                </p:cTn>
                              </p:par>
                            </p:childTnLst>
                          </p:cTn>
                        </p:par>
                        <p:par>
                          <p:cTn id="56" fill="hold">
                            <p:stCondLst>
                              <p:cond delay="500"/>
                            </p:stCondLst>
                            <p:childTnLst>
                              <p:par>
                                <p:cTn id="57" presetID="47" presetClass="entr" presetSubtype="0" fill="hold" nodeType="afterEffect">
                                  <p:stCondLst>
                                    <p:cond delay="0"/>
                                  </p:stCondLst>
                                  <p:childTnLst>
                                    <p:set>
                                      <p:cBhvr>
                                        <p:cTn id="58" dur="1" fill="hold">
                                          <p:stCondLst>
                                            <p:cond delay="0"/>
                                          </p:stCondLst>
                                        </p:cTn>
                                        <p:tgtEl>
                                          <p:spTgt spid="164"/>
                                        </p:tgtEl>
                                        <p:attrNameLst>
                                          <p:attrName>style.visibility</p:attrName>
                                        </p:attrNameLst>
                                      </p:cBhvr>
                                      <p:to>
                                        <p:strVal val="visible"/>
                                      </p:to>
                                    </p:set>
                                    <p:animEffect transition="in" filter="fade">
                                      <p:cBhvr>
                                        <p:cTn id="59" dur="500"/>
                                        <p:tgtEl>
                                          <p:spTgt spid="164"/>
                                        </p:tgtEl>
                                      </p:cBhvr>
                                    </p:animEffect>
                                    <p:anim calcmode="lin" valueType="num">
                                      <p:cBhvr>
                                        <p:cTn id="60" dur="500" fill="hold"/>
                                        <p:tgtEl>
                                          <p:spTgt spid="164"/>
                                        </p:tgtEl>
                                        <p:attrNameLst>
                                          <p:attrName>ppt_x</p:attrName>
                                        </p:attrNameLst>
                                      </p:cBhvr>
                                      <p:tavLst>
                                        <p:tav tm="0">
                                          <p:val>
                                            <p:strVal val="#ppt_x"/>
                                          </p:val>
                                        </p:tav>
                                        <p:tav tm="100000">
                                          <p:val>
                                            <p:strVal val="#ppt_x"/>
                                          </p:val>
                                        </p:tav>
                                      </p:tavLst>
                                    </p:anim>
                                    <p:anim calcmode="lin" valueType="num">
                                      <p:cBhvr>
                                        <p:cTn id="61" dur="500" fill="hold"/>
                                        <p:tgtEl>
                                          <p:spTgt spid="164"/>
                                        </p:tgtEl>
                                        <p:attrNameLst>
                                          <p:attrName>ppt_y</p:attrName>
                                        </p:attrNameLst>
                                      </p:cBhvr>
                                      <p:tavLst>
                                        <p:tav tm="0">
                                          <p:val>
                                            <p:strVal val="#ppt_y-.1"/>
                                          </p:val>
                                        </p:tav>
                                        <p:tav tm="100000">
                                          <p:val>
                                            <p:strVal val="#ppt_y"/>
                                          </p:val>
                                        </p:tav>
                                      </p:tavLst>
                                    </p:anim>
                                  </p:childTnLst>
                                </p:cTn>
                              </p:par>
                              <p:par>
                                <p:cTn id="62" presetID="47" presetClass="entr" presetSubtype="0" fill="hold" nodeType="withEffect">
                                  <p:stCondLst>
                                    <p:cond delay="0"/>
                                  </p:stCondLst>
                                  <p:childTnLst>
                                    <p:set>
                                      <p:cBhvr>
                                        <p:cTn id="63" dur="1" fill="hold">
                                          <p:stCondLst>
                                            <p:cond delay="0"/>
                                          </p:stCondLst>
                                        </p:cTn>
                                        <p:tgtEl>
                                          <p:spTgt spid="156"/>
                                        </p:tgtEl>
                                        <p:attrNameLst>
                                          <p:attrName>style.visibility</p:attrName>
                                        </p:attrNameLst>
                                      </p:cBhvr>
                                      <p:to>
                                        <p:strVal val="visible"/>
                                      </p:to>
                                    </p:set>
                                    <p:animEffect transition="in" filter="fade">
                                      <p:cBhvr>
                                        <p:cTn id="64" dur="500"/>
                                        <p:tgtEl>
                                          <p:spTgt spid="156"/>
                                        </p:tgtEl>
                                      </p:cBhvr>
                                    </p:animEffect>
                                    <p:anim calcmode="lin" valueType="num">
                                      <p:cBhvr>
                                        <p:cTn id="65" dur="500" fill="hold"/>
                                        <p:tgtEl>
                                          <p:spTgt spid="156"/>
                                        </p:tgtEl>
                                        <p:attrNameLst>
                                          <p:attrName>ppt_x</p:attrName>
                                        </p:attrNameLst>
                                      </p:cBhvr>
                                      <p:tavLst>
                                        <p:tav tm="0">
                                          <p:val>
                                            <p:strVal val="#ppt_x"/>
                                          </p:val>
                                        </p:tav>
                                        <p:tav tm="100000">
                                          <p:val>
                                            <p:strVal val="#ppt_x"/>
                                          </p:val>
                                        </p:tav>
                                      </p:tavLst>
                                    </p:anim>
                                    <p:anim calcmode="lin" valueType="num">
                                      <p:cBhvr>
                                        <p:cTn id="66" dur="500" fill="hold"/>
                                        <p:tgtEl>
                                          <p:spTgt spid="156"/>
                                        </p:tgtEl>
                                        <p:attrNameLst>
                                          <p:attrName>ppt_y</p:attrName>
                                        </p:attrNameLst>
                                      </p:cBhvr>
                                      <p:tavLst>
                                        <p:tav tm="0">
                                          <p:val>
                                            <p:strVal val="#ppt_y-.1"/>
                                          </p:val>
                                        </p:tav>
                                        <p:tav tm="100000">
                                          <p:val>
                                            <p:strVal val="#ppt_y"/>
                                          </p:val>
                                        </p:tav>
                                      </p:tavLst>
                                    </p:anim>
                                  </p:childTnLst>
                                </p:cTn>
                              </p:par>
                              <p:par>
                                <p:cTn id="67" presetID="22" presetClass="entr" presetSubtype="4" fill="hold" grpId="0" nodeType="withEffect">
                                  <p:stCondLst>
                                    <p:cond delay="0"/>
                                  </p:stCondLst>
                                  <p:childTnLst>
                                    <p:set>
                                      <p:cBhvr>
                                        <p:cTn id="68" dur="1" fill="hold">
                                          <p:stCondLst>
                                            <p:cond delay="0"/>
                                          </p:stCondLst>
                                        </p:cTn>
                                        <p:tgtEl>
                                          <p:spTgt spid="626"/>
                                        </p:tgtEl>
                                        <p:attrNameLst>
                                          <p:attrName>style.visibility</p:attrName>
                                        </p:attrNameLst>
                                      </p:cBhvr>
                                      <p:to>
                                        <p:strVal val="visible"/>
                                      </p:to>
                                    </p:set>
                                    <p:animEffect transition="in" filter="wipe(down)">
                                      <p:cBhvr>
                                        <p:cTn id="69" dur="500"/>
                                        <p:tgtEl>
                                          <p:spTgt spid="626"/>
                                        </p:tgtEl>
                                      </p:cBhvr>
                                    </p:animEffect>
                                  </p:childTnLst>
                                </p:cTn>
                              </p:par>
                              <p:par>
                                <p:cTn id="70" presetID="22" presetClass="entr" presetSubtype="4" fill="hold" grpId="0" nodeType="withEffect">
                                  <p:stCondLst>
                                    <p:cond delay="0"/>
                                  </p:stCondLst>
                                  <p:childTnLst>
                                    <p:set>
                                      <p:cBhvr>
                                        <p:cTn id="71" dur="1" fill="hold">
                                          <p:stCondLst>
                                            <p:cond delay="0"/>
                                          </p:stCondLst>
                                        </p:cTn>
                                        <p:tgtEl>
                                          <p:spTgt spid="190"/>
                                        </p:tgtEl>
                                        <p:attrNameLst>
                                          <p:attrName>style.visibility</p:attrName>
                                        </p:attrNameLst>
                                      </p:cBhvr>
                                      <p:to>
                                        <p:strVal val="visible"/>
                                      </p:to>
                                    </p:set>
                                    <p:animEffect transition="in" filter="wipe(down)">
                                      <p:cBhvr>
                                        <p:cTn id="72" dur="250"/>
                                        <p:tgtEl>
                                          <p:spTgt spid="190"/>
                                        </p:tgtEl>
                                      </p:cBhvr>
                                    </p:animEffect>
                                  </p:childTnLst>
                                  <p:subTnLst>
                                    <p:set>
                                      <p:cBhvr override="childStyle">
                                        <p:cTn dur="1" fill="hold" display="0" masterRel="nextClick" afterEffect="1"/>
                                        <p:tgtEl>
                                          <p:spTgt spid="190"/>
                                        </p:tgtEl>
                                        <p:attrNameLst>
                                          <p:attrName>style.visibility</p:attrName>
                                        </p:attrNameLst>
                                      </p:cBhvr>
                                      <p:to>
                                        <p:strVal val="hidden"/>
                                      </p:to>
                                    </p:set>
                                  </p:subTnLst>
                                </p:cTn>
                              </p:par>
                            </p:childTnLst>
                          </p:cTn>
                        </p:par>
                      </p:childTnLst>
                    </p:cTn>
                  </p:par>
                  <p:par>
                    <p:cTn id="73" fill="hold">
                      <p:stCondLst>
                        <p:cond delay="indefinite"/>
                      </p:stCondLst>
                      <p:childTnLst>
                        <p:par>
                          <p:cTn id="74" fill="hold">
                            <p:stCondLst>
                              <p:cond delay="0"/>
                            </p:stCondLst>
                            <p:childTnLst>
                              <p:par>
                                <p:cTn id="75" presetID="10" presetClass="exit" presetSubtype="0" fill="hold" nodeType="clickEffect">
                                  <p:stCondLst>
                                    <p:cond delay="0"/>
                                  </p:stCondLst>
                                  <p:childTnLst>
                                    <p:animEffect transition="out" filter="fade">
                                      <p:cBhvr>
                                        <p:cTn id="76" dur="500"/>
                                        <p:tgtEl>
                                          <p:spTgt spid="7"/>
                                        </p:tgtEl>
                                      </p:cBhvr>
                                    </p:animEffect>
                                    <p:set>
                                      <p:cBhvr>
                                        <p:cTn id="77" dur="1" fill="hold">
                                          <p:stCondLst>
                                            <p:cond delay="499"/>
                                          </p:stCondLst>
                                        </p:cTn>
                                        <p:tgtEl>
                                          <p:spTgt spid="7"/>
                                        </p:tgtEl>
                                        <p:attrNameLst>
                                          <p:attrName>style.visibility</p:attrName>
                                        </p:attrNameLst>
                                      </p:cBhvr>
                                      <p:to>
                                        <p:strVal val="hidden"/>
                                      </p:to>
                                    </p:set>
                                  </p:childTnLst>
                                </p:cTn>
                              </p:par>
                            </p:childTnLst>
                          </p:cTn>
                        </p:par>
                        <p:par>
                          <p:cTn id="78" fill="hold">
                            <p:stCondLst>
                              <p:cond delay="500"/>
                            </p:stCondLst>
                            <p:childTnLst>
                              <p:par>
                                <p:cTn id="79" presetID="47" presetClass="entr" presetSubtype="0" fill="hold" nodeType="afterEffect">
                                  <p:stCondLst>
                                    <p:cond delay="0"/>
                                  </p:stCondLst>
                                  <p:childTnLst>
                                    <p:set>
                                      <p:cBhvr>
                                        <p:cTn id="80" dur="1" fill="hold">
                                          <p:stCondLst>
                                            <p:cond delay="0"/>
                                          </p:stCondLst>
                                        </p:cTn>
                                        <p:tgtEl>
                                          <p:spTgt spid="124"/>
                                        </p:tgtEl>
                                        <p:attrNameLst>
                                          <p:attrName>style.visibility</p:attrName>
                                        </p:attrNameLst>
                                      </p:cBhvr>
                                      <p:to>
                                        <p:strVal val="visible"/>
                                      </p:to>
                                    </p:set>
                                    <p:animEffect transition="in" filter="fade">
                                      <p:cBhvr>
                                        <p:cTn id="81" dur="500"/>
                                        <p:tgtEl>
                                          <p:spTgt spid="124"/>
                                        </p:tgtEl>
                                      </p:cBhvr>
                                    </p:animEffect>
                                    <p:anim calcmode="lin" valueType="num">
                                      <p:cBhvr>
                                        <p:cTn id="82" dur="500" fill="hold"/>
                                        <p:tgtEl>
                                          <p:spTgt spid="124"/>
                                        </p:tgtEl>
                                        <p:attrNameLst>
                                          <p:attrName>ppt_x</p:attrName>
                                        </p:attrNameLst>
                                      </p:cBhvr>
                                      <p:tavLst>
                                        <p:tav tm="0">
                                          <p:val>
                                            <p:strVal val="#ppt_x"/>
                                          </p:val>
                                        </p:tav>
                                        <p:tav tm="100000">
                                          <p:val>
                                            <p:strVal val="#ppt_x"/>
                                          </p:val>
                                        </p:tav>
                                      </p:tavLst>
                                    </p:anim>
                                    <p:anim calcmode="lin" valueType="num">
                                      <p:cBhvr>
                                        <p:cTn id="83" dur="500" fill="hold"/>
                                        <p:tgtEl>
                                          <p:spTgt spid="124"/>
                                        </p:tgtEl>
                                        <p:attrNameLst>
                                          <p:attrName>ppt_y</p:attrName>
                                        </p:attrNameLst>
                                      </p:cBhvr>
                                      <p:tavLst>
                                        <p:tav tm="0">
                                          <p:val>
                                            <p:strVal val="#ppt_y-.1"/>
                                          </p:val>
                                        </p:tav>
                                        <p:tav tm="100000">
                                          <p:val>
                                            <p:strVal val="#ppt_y"/>
                                          </p:val>
                                        </p:tav>
                                      </p:tavLst>
                                    </p:anim>
                                  </p:childTnLst>
                                </p:cTn>
                              </p:par>
                              <p:par>
                                <p:cTn id="84" presetID="22" presetClass="entr" presetSubtype="4" fill="hold" grpId="0" nodeType="withEffect">
                                  <p:stCondLst>
                                    <p:cond delay="0"/>
                                  </p:stCondLst>
                                  <p:childTnLst>
                                    <p:set>
                                      <p:cBhvr>
                                        <p:cTn id="85" dur="1" fill="hold">
                                          <p:stCondLst>
                                            <p:cond delay="0"/>
                                          </p:stCondLst>
                                        </p:cTn>
                                        <p:tgtEl>
                                          <p:spTgt spid="627"/>
                                        </p:tgtEl>
                                        <p:attrNameLst>
                                          <p:attrName>style.visibility</p:attrName>
                                        </p:attrNameLst>
                                      </p:cBhvr>
                                      <p:to>
                                        <p:strVal val="visible"/>
                                      </p:to>
                                    </p:set>
                                    <p:animEffect transition="in" filter="wipe(down)">
                                      <p:cBhvr>
                                        <p:cTn id="86" dur="500"/>
                                        <p:tgtEl>
                                          <p:spTgt spid="627"/>
                                        </p:tgtEl>
                                      </p:cBhvr>
                                    </p:animEffect>
                                  </p:childTnLst>
                                </p:cTn>
                              </p:par>
                              <p:par>
                                <p:cTn id="87" presetID="22" presetClass="entr" presetSubtype="4" fill="hold" grpId="0" nodeType="withEffect">
                                  <p:stCondLst>
                                    <p:cond delay="0"/>
                                  </p:stCondLst>
                                  <p:childTnLst>
                                    <p:set>
                                      <p:cBhvr>
                                        <p:cTn id="88" dur="1" fill="hold">
                                          <p:stCondLst>
                                            <p:cond delay="0"/>
                                          </p:stCondLst>
                                        </p:cTn>
                                        <p:tgtEl>
                                          <p:spTgt spid="189"/>
                                        </p:tgtEl>
                                        <p:attrNameLst>
                                          <p:attrName>style.visibility</p:attrName>
                                        </p:attrNameLst>
                                      </p:cBhvr>
                                      <p:to>
                                        <p:strVal val="visible"/>
                                      </p:to>
                                    </p:set>
                                    <p:animEffect transition="in" filter="wipe(down)">
                                      <p:cBhvr>
                                        <p:cTn id="89" dur="250"/>
                                        <p:tgtEl>
                                          <p:spTgt spid="189"/>
                                        </p:tgtEl>
                                      </p:cBhvr>
                                    </p:animEffect>
                                  </p:childTnLst>
                                  <p:subTnLst>
                                    <p:set>
                                      <p:cBhvr override="childStyle">
                                        <p:cTn dur="1" fill="hold" display="0" masterRel="nextClick" afterEffect="1"/>
                                        <p:tgtEl>
                                          <p:spTgt spid="189"/>
                                        </p:tgtEl>
                                        <p:attrNameLst>
                                          <p:attrName>style.visibility</p:attrName>
                                        </p:attrNameLst>
                                      </p:cBhvr>
                                      <p:to>
                                        <p:strVal val="hidden"/>
                                      </p:to>
                                    </p:set>
                                  </p:subTnLst>
                                </p:cTn>
                              </p:par>
                            </p:childTnLst>
                          </p:cTn>
                        </p:par>
                      </p:childTnLst>
                    </p:cTn>
                  </p:par>
                  <p:par>
                    <p:cTn id="90" fill="hold">
                      <p:stCondLst>
                        <p:cond delay="indefinite"/>
                      </p:stCondLst>
                      <p:childTnLst>
                        <p:par>
                          <p:cTn id="91" fill="hold">
                            <p:stCondLst>
                              <p:cond delay="0"/>
                            </p:stCondLst>
                            <p:childTnLst>
                              <p:par>
                                <p:cTn id="92" presetID="10" presetClass="exit" presetSubtype="0" fill="hold" nodeType="clickEffect">
                                  <p:stCondLst>
                                    <p:cond delay="0"/>
                                  </p:stCondLst>
                                  <p:childTnLst>
                                    <p:animEffect transition="out" filter="fade">
                                      <p:cBhvr>
                                        <p:cTn id="93" dur="500"/>
                                        <p:tgtEl>
                                          <p:spTgt spid="8"/>
                                        </p:tgtEl>
                                      </p:cBhvr>
                                    </p:animEffect>
                                    <p:set>
                                      <p:cBhvr>
                                        <p:cTn id="94" dur="1" fill="hold">
                                          <p:stCondLst>
                                            <p:cond delay="499"/>
                                          </p:stCondLst>
                                        </p:cTn>
                                        <p:tgtEl>
                                          <p:spTgt spid="8"/>
                                        </p:tgtEl>
                                        <p:attrNameLst>
                                          <p:attrName>style.visibility</p:attrName>
                                        </p:attrNameLst>
                                      </p:cBhvr>
                                      <p:to>
                                        <p:strVal val="hidden"/>
                                      </p:to>
                                    </p:set>
                                  </p:childTnLst>
                                </p:cTn>
                              </p:par>
                            </p:childTnLst>
                          </p:cTn>
                        </p:par>
                        <p:par>
                          <p:cTn id="95" fill="hold">
                            <p:stCondLst>
                              <p:cond delay="500"/>
                            </p:stCondLst>
                            <p:childTnLst>
                              <p:par>
                                <p:cTn id="96" presetID="47" presetClass="entr" presetSubtype="0" fill="hold" nodeType="afterEffect">
                                  <p:stCondLst>
                                    <p:cond delay="0"/>
                                  </p:stCondLst>
                                  <p:childTnLst>
                                    <p:set>
                                      <p:cBhvr>
                                        <p:cTn id="97" dur="1" fill="hold">
                                          <p:stCondLst>
                                            <p:cond delay="0"/>
                                          </p:stCondLst>
                                        </p:cTn>
                                        <p:tgtEl>
                                          <p:spTgt spid="132"/>
                                        </p:tgtEl>
                                        <p:attrNameLst>
                                          <p:attrName>style.visibility</p:attrName>
                                        </p:attrNameLst>
                                      </p:cBhvr>
                                      <p:to>
                                        <p:strVal val="visible"/>
                                      </p:to>
                                    </p:set>
                                    <p:animEffect transition="in" filter="fade">
                                      <p:cBhvr>
                                        <p:cTn id="98" dur="500"/>
                                        <p:tgtEl>
                                          <p:spTgt spid="132"/>
                                        </p:tgtEl>
                                      </p:cBhvr>
                                    </p:animEffect>
                                    <p:anim calcmode="lin" valueType="num">
                                      <p:cBhvr>
                                        <p:cTn id="99" dur="500" fill="hold"/>
                                        <p:tgtEl>
                                          <p:spTgt spid="132"/>
                                        </p:tgtEl>
                                        <p:attrNameLst>
                                          <p:attrName>ppt_x</p:attrName>
                                        </p:attrNameLst>
                                      </p:cBhvr>
                                      <p:tavLst>
                                        <p:tav tm="0">
                                          <p:val>
                                            <p:strVal val="#ppt_x"/>
                                          </p:val>
                                        </p:tav>
                                        <p:tav tm="100000">
                                          <p:val>
                                            <p:strVal val="#ppt_x"/>
                                          </p:val>
                                        </p:tav>
                                      </p:tavLst>
                                    </p:anim>
                                    <p:anim calcmode="lin" valueType="num">
                                      <p:cBhvr>
                                        <p:cTn id="100" dur="500" fill="hold"/>
                                        <p:tgtEl>
                                          <p:spTgt spid="132"/>
                                        </p:tgtEl>
                                        <p:attrNameLst>
                                          <p:attrName>ppt_y</p:attrName>
                                        </p:attrNameLst>
                                      </p:cBhvr>
                                      <p:tavLst>
                                        <p:tav tm="0">
                                          <p:val>
                                            <p:strVal val="#ppt_y-.1"/>
                                          </p:val>
                                        </p:tav>
                                        <p:tav tm="100000">
                                          <p:val>
                                            <p:strVal val="#ppt_y"/>
                                          </p:val>
                                        </p:tav>
                                      </p:tavLst>
                                    </p:anim>
                                  </p:childTnLst>
                                </p:cTn>
                              </p:par>
                              <p:par>
                                <p:cTn id="101" presetID="22" presetClass="entr" presetSubtype="4" fill="hold" grpId="0" nodeType="withEffect">
                                  <p:stCondLst>
                                    <p:cond delay="0"/>
                                  </p:stCondLst>
                                  <p:childTnLst>
                                    <p:set>
                                      <p:cBhvr>
                                        <p:cTn id="102" dur="1" fill="hold">
                                          <p:stCondLst>
                                            <p:cond delay="0"/>
                                          </p:stCondLst>
                                        </p:cTn>
                                        <p:tgtEl>
                                          <p:spTgt spid="628"/>
                                        </p:tgtEl>
                                        <p:attrNameLst>
                                          <p:attrName>style.visibility</p:attrName>
                                        </p:attrNameLst>
                                      </p:cBhvr>
                                      <p:to>
                                        <p:strVal val="visible"/>
                                      </p:to>
                                    </p:set>
                                    <p:animEffect transition="in" filter="wipe(down)">
                                      <p:cBhvr>
                                        <p:cTn id="103" dur="500"/>
                                        <p:tgtEl>
                                          <p:spTgt spid="628"/>
                                        </p:tgtEl>
                                      </p:cBhvr>
                                    </p:animEffect>
                                  </p:childTnLst>
                                </p:cTn>
                              </p:par>
                              <p:par>
                                <p:cTn id="104" presetID="22" presetClass="entr" presetSubtype="4" fill="hold" grpId="0" nodeType="withEffect">
                                  <p:stCondLst>
                                    <p:cond delay="0"/>
                                  </p:stCondLst>
                                  <p:childTnLst>
                                    <p:set>
                                      <p:cBhvr>
                                        <p:cTn id="105" dur="1" fill="hold">
                                          <p:stCondLst>
                                            <p:cond delay="0"/>
                                          </p:stCondLst>
                                        </p:cTn>
                                        <p:tgtEl>
                                          <p:spTgt spid="191"/>
                                        </p:tgtEl>
                                        <p:attrNameLst>
                                          <p:attrName>style.visibility</p:attrName>
                                        </p:attrNameLst>
                                      </p:cBhvr>
                                      <p:to>
                                        <p:strVal val="visible"/>
                                      </p:to>
                                    </p:set>
                                    <p:animEffect transition="in" filter="wipe(down)">
                                      <p:cBhvr>
                                        <p:cTn id="106" dur="250"/>
                                        <p:tgtEl>
                                          <p:spTgt spid="191"/>
                                        </p:tgtEl>
                                      </p:cBhvr>
                                    </p:animEffect>
                                  </p:childTnLst>
                                  <p:subTnLst>
                                    <p:set>
                                      <p:cBhvr override="childStyle">
                                        <p:cTn dur="1" fill="hold" display="0" masterRel="nextClick" afterEffect="1"/>
                                        <p:tgtEl>
                                          <p:spTgt spid="191"/>
                                        </p:tgtEl>
                                        <p:attrNameLst>
                                          <p:attrName>style.visibility</p:attrName>
                                        </p:attrNameLst>
                                      </p:cBhvr>
                                      <p:to>
                                        <p:strVal val="hidden"/>
                                      </p:to>
                                    </p:set>
                                  </p:subTnLst>
                                </p:cTn>
                              </p:par>
                            </p:childTnLst>
                          </p:cTn>
                        </p:par>
                      </p:childTnLst>
                    </p:cTn>
                  </p:par>
                  <p:par>
                    <p:cTn id="107" fill="hold">
                      <p:stCondLst>
                        <p:cond delay="indefinite"/>
                      </p:stCondLst>
                      <p:childTnLst>
                        <p:par>
                          <p:cTn id="108" fill="hold">
                            <p:stCondLst>
                              <p:cond delay="0"/>
                            </p:stCondLst>
                            <p:childTnLst>
                              <p:par>
                                <p:cTn id="109" presetID="10" presetClass="exit" presetSubtype="0" fill="hold" nodeType="clickEffect">
                                  <p:stCondLst>
                                    <p:cond delay="0"/>
                                  </p:stCondLst>
                                  <p:childTnLst>
                                    <p:animEffect transition="out" filter="fade">
                                      <p:cBhvr>
                                        <p:cTn id="110" dur="500"/>
                                        <p:tgtEl>
                                          <p:spTgt spid="9"/>
                                        </p:tgtEl>
                                      </p:cBhvr>
                                    </p:animEffect>
                                    <p:set>
                                      <p:cBhvr>
                                        <p:cTn id="111" dur="1" fill="hold">
                                          <p:stCondLst>
                                            <p:cond delay="499"/>
                                          </p:stCondLst>
                                        </p:cTn>
                                        <p:tgtEl>
                                          <p:spTgt spid="9"/>
                                        </p:tgtEl>
                                        <p:attrNameLst>
                                          <p:attrName>style.visibility</p:attrName>
                                        </p:attrNameLst>
                                      </p:cBhvr>
                                      <p:to>
                                        <p:strVal val="hidden"/>
                                      </p:to>
                                    </p:set>
                                  </p:childTnLst>
                                </p:cTn>
                              </p:par>
                              <p:par>
                                <p:cTn id="112" presetID="10" presetClass="exit" presetSubtype="0" fill="hold" nodeType="withEffect">
                                  <p:stCondLst>
                                    <p:cond delay="0"/>
                                  </p:stCondLst>
                                  <p:childTnLst>
                                    <p:animEffect transition="out" filter="fade">
                                      <p:cBhvr>
                                        <p:cTn id="113" dur="500"/>
                                        <p:tgtEl>
                                          <p:spTgt spid="10"/>
                                        </p:tgtEl>
                                      </p:cBhvr>
                                    </p:animEffect>
                                    <p:set>
                                      <p:cBhvr>
                                        <p:cTn id="114" dur="1" fill="hold">
                                          <p:stCondLst>
                                            <p:cond delay="499"/>
                                          </p:stCondLst>
                                        </p:cTn>
                                        <p:tgtEl>
                                          <p:spTgt spid="10"/>
                                        </p:tgtEl>
                                        <p:attrNameLst>
                                          <p:attrName>style.visibility</p:attrName>
                                        </p:attrNameLst>
                                      </p:cBhvr>
                                      <p:to>
                                        <p:strVal val="hidden"/>
                                      </p:to>
                                    </p:set>
                                  </p:childTnLst>
                                </p:cTn>
                              </p:par>
                            </p:childTnLst>
                          </p:cTn>
                        </p:par>
                        <p:par>
                          <p:cTn id="115" fill="hold">
                            <p:stCondLst>
                              <p:cond delay="500"/>
                            </p:stCondLst>
                            <p:childTnLst>
                              <p:par>
                                <p:cTn id="116" presetID="47" presetClass="entr" presetSubtype="0" fill="hold" nodeType="afterEffect">
                                  <p:stCondLst>
                                    <p:cond delay="0"/>
                                  </p:stCondLst>
                                  <p:childTnLst>
                                    <p:set>
                                      <p:cBhvr>
                                        <p:cTn id="117" dur="1" fill="hold">
                                          <p:stCondLst>
                                            <p:cond delay="0"/>
                                          </p:stCondLst>
                                        </p:cTn>
                                        <p:tgtEl>
                                          <p:spTgt spid="180"/>
                                        </p:tgtEl>
                                        <p:attrNameLst>
                                          <p:attrName>style.visibility</p:attrName>
                                        </p:attrNameLst>
                                      </p:cBhvr>
                                      <p:to>
                                        <p:strVal val="visible"/>
                                      </p:to>
                                    </p:set>
                                    <p:animEffect transition="in" filter="fade">
                                      <p:cBhvr>
                                        <p:cTn id="118" dur="500"/>
                                        <p:tgtEl>
                                          <p:spTgt spid="180"/>
                                        </p:tgtEl>
                                      </p:cBhvr>
                                    </p:animEffect>
                                    <p:anim calcmode="lin" valueType="num">
                                      <p:cBhvr>
                                        <p:cTn id="119" dur="500" fill="hold"/>
                                        <p:tgtEl>
                                          <p:spTgt spid="180"/>
                                        </p:tgtEl>
                                        <p:attrNameLst>
                                          <p:attrName>ppt_x</p:attrName>
                                        </p:attrNameLst>
                                      </p:cBhvr>
                                      <p:tavLst>
                                        <p:tav tm="0">
                                          <p:val>
                                            <p:strVal val="#ppt_x"/>
                                          </p:val>
                                        </p:tav>
                                        <p:tav tm="100000">
                                          <p:val>
                                            <p:strVal val="#ppt_x"/>
                                          </p:val>
                                        </p:tav>
                                      </p:tavLst>
                                    </p:anim>
                                    <p:anim calcmode="lin" valueType="num">
                                      <p:cBhvr>
                                        <p:cTn id="120" dur="500" fill="hold"/>
                                        <p:tgtEl>
                                          <p:spTgt spid="180"/>
                                        </p:tgtEl>
                                        <p:attrNameLst>
                                          <p:attrName>ppt_y</p:attrName>
                                        </p:attrNameLst>
                                      </p:cBhvr>
                                      <p:tavLst>
                                        <p:tav tm="0">
                                          <p:val>
                                            <p:strVal val="#ppt_y-.1"/>
                                          </p:val>
                                        </p:tav>
                                        <p:tav tm="100000">
                                          <p:val>
                                            <p:strVal val="#ppt_y"/>
                                          </p:val>
                                        </p:tav>
                                      </p:tavLst>
                                    </p:anim>
                                  </p:childTnLst>
                                </p:cTn>
                              </p:par>
                              <p:par>
                                <p:cTn id="121" presetID="47" presetClass="entr" presetSubtype="0" fill="hold" nodeType="withEffect">
                                  <p:stCondLst>
                                    <p:cond delay="0"/>
                                  </p:stCondLst>
                                  <p:childTnLst>
                                    <p:set>
                                      <p:cBhvr>
                                        <p:cTn id="122" dur="1" fill="hold">
                                          <p:stCondLst>
                                            <p:cond delay="0"/>
                                          </p:stCondLst>
                                        </p:cTn>
                                        <p:tgtEl>
                                          <p:spTgt spid="172"/>
                                        </p:tgtEl>
                                        <p:attrNameLst>
                                          <p:attrName>style.visibility</p:attrName>
                                        </p:attrNameLst>
                                      </p:cBhvr>
                                      <p:to>
                                        <p:strVal val="visible"/>
                                      </p:to>
                                    </p:set>
                                    <p:animEffect transition="in" filter="fade">
                                      <p:cBhvr>
                                        <p:cTn id="123" dur="500"/>
                                        <p:tgtEl>
                                          <p:spTgt spid="172"/>
                                        </p:tgtEl>
                                      </p:cBhvr>
                                    </p:animEffect>
                                    <p:anim calcmode="lin" valueType="num">
                                      <p:cBhvr>
                                        <p:cTn id="124" dur="500" fill="hold"/>
                                        <p:tgtEl>
                                          <p:spTgt spid="172"/>
                                        </p:tgtEl>
                                        <p:attrNameLst>
                                          <p:attrName>ppt_x</p:attrName>
                                        </p:attrNameLst>
                                      </p:cBhvr>
                                      <p:tavLst>
                                        <p:tav tm="0">
                                          <p:val>
                                            <p:strVal val="#ppt_x"/>
                                          </p:val>
                                        </p:tav>
                                        <p:tav tm="100000">
                                          <p:val>
                                            <p:strVal val="#ppt_x"/>
                                          </p:val>
                                        </p:tav>
                                      </p:tavLst>
                                    </p:anim>
                                    <p:anim calcmode="lin" valueType="num">
                                      <p:cBhvr>
                                        <p:cTn id="125" dur="500" fill="hold"/>
                                        <p:tgtEl>
                                          <p:spTgt spid="172"/>
                                        </p:tgtEl>
                                        <p:attrNameLst>
                                          <p:attrName>ppt_y</p:attrName>
                                        </p:attrNameLst>
                                      </p:cBhvr>
                                      <p:tavLst>
                                        <p:tav tm="0">
                                          <p:val>
                                            <p:strVal val="#ppt_y-.1"/>
                                          </p:val>
                                        </p:tav>
                                        <p:tav tm="100000">
                                          <p:val>
                                            <p:strVal val="#ppt_y"/>
                                          </p:val>
                                        </p:tav>
                                      </p:tavLst>
                                    </p:anim>
                                  </p:childTnLst>
                                </p:cTn>
                              </p:par>
                              <p:par>
                                <p:cTn id="126" presetID="22" presetClass="entr" presetSubtype="4" fill="hold" grpId="0" nodeType="withEffect">
                                  <p:stCondLst>
                                    <p:cond delay="0"/>
                                  </p:stCondLst>
                                  <p:childTnLst>
                                    <p:set>
                                      <p:cBhvr>
                                        <p:cTn id="127" dur="1" fill="hold">
                                          <p:stCondLst>
                                            <p:cond delay="0"/>
                                          </p:stCondLst>
                                        </p:cTn>
                                        <p:tgtEl>
                                          <p:spTgt spid="629"/>
                                        </p:tgtEl>
                                        <p:attrNameLst>
                                          <p:attrName>style.visibility</p:attrName>
                                        </p:attrNameLst>
                                      </p:cBhvr>
                                      <p:to>
                                        <p:strVal val="visible"/>
                                      </p:to>
                                    </p:set>
                                    <p:animEffect transition="in" filter="wipe(down)">
                                      <p:cBhvr>
                                        <p:cTn id="128" dur="500"/>
                                        <p:tgtEl>
                                          <p:spTgt spid="629"/>
                                        </p:tgtEl>
                                      </p:cBhvr>
                                    </p:animEffect>
                                  </p:childTnLst>
                                </p:cTn>
                              </p:par>
                              <p:par>
                                <p:cTn id="129" presetID="22" presetClass="entr" presetSubtype="4" fill="hold" grpId="0" nodeType="withEffect">
                                  <p:stCondLst>
                                    <p:cond delay="0"/>
                                  </p:stCondLst>
                                  <p:childTnLst>
                                    <p:set>
                                      <p:cBhvr>
                                        <p:cTn id="130" dur="1" fill="hold">
                                          <p:stCondLst>
                                            <p:cond delay="0"/>
                                          </p:stCondLst>
                                        </p:cTn>
                                        <p:tgtEl>
                                          <p:spTgt spid="192"/>
                                        </p:tgtEl>
                                        <p:attrNameLst>
                                          <p:attrName>style.visibility</p:attrName>
                                        </p:attrNameLst>
                                      </p:cBhvr>
                                      <p:to>
                                        <p:strVal val="visible"/>
                                      </p:to>
                                    </p:set>
                                    <p:animEffect transition="in" filter="wipe(down)">
                                      <p:cBhvr>
                                        <p:cTn id="131" dur="250"/>
                                        <p:tgtEl>
                                          <p:spTgt spid="192"/>
                                        </p:tgtEl>
                                      </p:cBhvr>
                                    </p:animEffect>
                                  </p:childTnLst>
                                  <p:subTnLst>
                                    <p:set>
                                      <p:cBhvr override="childStyle">
                                        <p:cTn dur="1" fill="hold" display="0" masterRel="nextClick" afterEffect="1"/>
                                        <p:tgtEl>
                                          <p:spTgt spid="192"/>
                                        </p:tgtEl>
                                        <p:attrNameLst>
                                          <p:attrName>style.visibility</p:attrName>
                                        </p:attrNameLst>
                                      </p:cBhvr>
                                      <p:to>
                                        <p:strVal val="hidden"/>
                                      </p:to>
                                    </p:set>
                                  </p:subTnLst>
                                </p:cTn>
                              </p:par>
                            </p:childTnLst>
                          </p:cTn>
                        </p:par>
                      </p:childTnLst>
                    </p:cTn>
                  </p:par>
                  <p:par>
                    <p:cTn id="132" fill="hold">
                      <p:stCondLst>
                        <p:cond delay="indefinite"/>
                      </p:stCondLst>
                      <p:childTnLst>
                        <p:par>
                          <p:cTn id="133" fill="hold">
                            <p:stCondLst>
                              <p:cond delay="0"/>
                            </p:stCondLst>
                            <p:childTnLst>
                              <p:par>
                                <p:cTn id="134" presetID="10" presetClass="exit" presetSubtype="0" fill="hold" nodeType="clickEffect">
                                  <p:stCondLst>
                                    <p:cond delay="0"/>
                                  </p:stCondLst>
                                  <p:childTnLst>
                                    <p:animEffect transition="out" filter="fade">
                                      <p:cBhvr>
                                        <p:cTn id="135" dur="500"/>
                                        <p:tgtEl>
                                          <p:spTgt spid="12"/>
                                        </p:tgtEl>
                                      </p:cBhvr>
                                    </p:animEffect>
                                    <p:set>
                                      <p:cBhvr>
                                        <p:cTn id="136" dur="1" fill="hold">
                                          <p:stCondLst>
                                            <p:cond delay="499"/>
                                          </p:stCondLst>
                                        </p:cTn>
                                        <p:tgtEl>
                                          <p:spTgt spid="12"/>
                                        </p:tgtEl>
                                        <p:attrNameLst>
                                          <p:attrName>style.visibility</p:attrName>
                                        </p:attrNameLst>
                                      </p:cBhvr>
                                      <p:to>
                                        <p:strVal val="hidden"/>
                                      </p:to>
                                    </p:set>
                                  </p:childTnLst>
                                </p:cTn>
                              </p:par>
                              <p:par>
                                <p:cTn id="137" presetID="10" presetClass="exit" presetSubtype="0" fill="hold" nodeType="withEffect">
                                  <p:stCondLst>
                                    <p:cond delay="0"/>
                                  </p:stCondLst>
                                  <p:childTnLst>
                                    <p:animEffect transition="out" filter="fade">
                                      <p:cBhvr>
                                        <p:cTn id="138" dur="500"/>
                                        <p:tgtEl>
                                          <p:spTgt spid="13"/>
                                        </p:tgtEl>
                                      </p:cBhvr>
                                    </p:animEffect>
                                    <p:set>
                                      <p:cBhvr>
                                        <p:cTn id="139" dur="1" fill="hold">
                                          <p:stCondLst>
                                            <p:cond delay="499"/>
                                          </p:stCondLst>
                                        </p:cTn>
                                        <p:tgtEl>
                                          <p:spTgt spid="13"/>
                                        </p:tgtEl>
                                        <p:attrNameLst>
                                          <p:attrName>style.visibility</p:attrName>
                                        </p:attrNameLst>
                                      </p:cBhvr>
                                      <p:to>
                                        <p:strVal val="hidden"/>
                                      </p:to>
                                    </p:set>
                                  </p:childTnLst>
                                </p:cTn>
                              </p:par>
                            </p:childTnLst>
                          </p:cTn>
                        </p:par>
                        <p:par>
                          <p:cTn id="140" fill="hold">
                            <p:stCondLst>
                              <p:cond delay="500"/>
                            </p:stCondLst>
                            <p:childTnLst>
                              <p:par>
                                <p:cTn id="141" presetID="47" presetClass="entr" presetSubtype="0" fill="hold" nodeType="afterEffect">
                                  <p:stCondLst>
                                    <p:cond delay="0"/>
                                  </p:stCondLst>
                                  <p:childTnLst>
                                    <p:set>
                                      <p:cBhvr>
                                        <p:cTn id="142" dur="1" fill="hold">
                                          <p:stCondLst>
                                            <p:cond delay="0"/>
                                          </p:stCondLst>
                                        </p:cTn>
                                        <p:tgtEl>
                                          <p:spTgt spid="437"/>
                                        </p:tgtEl>
                                        <p:attrNameLst>
                                          <p:attrName>style.visibility</p:attrName>
                                        </p:attrNameLst>
                                      </p:cBhvr>
                                      <p:to>
                                        <p:strVal val="visible"/>
                                      </p:to>
                                    </p:set>
                                    <p:animEffect transition="in" filter="fade">
                                      <p:cBhvr>
                                        <p:cTn id="143" dur="500"/>
                                        <p:tgtEl>
                                          <p:spTgt spid="437"/>
                                        </p:tgtEl>
                                      </p:cBhvr>
                                    </p:animEffect>
                                    <p:anim calcmode="lin" valueType="num">
                                      <p:cBhvr>
                                        <p:cTn id="144" dur="500" fill="hold"/>
                                        <p:tgtEl>
                                          <p:spTgt spid="437"/>
                                        </p:tgtEl>
                                        <p:attrNameLst>
                                          <p:attrName>ppt_x</p:attrName>
                                        </p:attrNameLst>
                                      </p:cBhvr>
                                      <p:tavLst>
                                        <p:tav tm="0">
                                          <p:val>
                                            <p:strVal val="#ppt_x"/>
                                          </p:val>
                                        </p:tav>
                                        <p:tav tm="100000">
                                          <p:val>
                                            <p:strVal val="#ppt_x"/>
                                          </p:val>
                                        </p:tav>
                                      </p:tavLst>
                                    </p:anim>
                                    <p:anim calcmode="lin" valueType="num">
                                      <p:cBhvr>
                                        <p:cTn id="145" dur="500" fill="hold"/>
                                        <p:tgtEl>
                                          <p:spTgt spid="437"/>
                                        </p:tgtEl>
                                        <p:attrNameLst>
                                          <p:attrName>ppt_y</p:attrName>
                                        </p:attrNameLst>
                                      </p:cBhvr>
                                      <p:tavLst>
                                        <p:tav tm="0">
                                          <p:val>
                                            <p:strVal val="#ppt_y-.1"/>
                                          </p:val>
                                        </p:tav>
                                        <p:tav tm="100000">
                                          <p:val>
                                            <p:strVal val="#ppt_y"/>
                                          </p:val>
                                        </p:tav>
                                      </p:tavLst>
                                    </p:anim>
                                  </p:childTnLst>
                                </p:cTn>
                              </p:par>
                              <p:par>
                                <p:cTn id="146" presetID="47" presetClass="entr" presetSubtype="0" fill="hold" nodeType="withEffect">
                                  <p:stCondLst>
                                    <p:cond delay="0"/>
                                  </p:stCondLst>
                                  <p:childTnLst>
                                    <p:set>
                                      <p:cBhvr>
                                        <p:cTn id="147" dur="1" fill="hold">
                                          <p:stCondLst>
                                            <p:cond delay="0"/>
                                          </p:stCondLst>
                                        </p:cTn>
                                        <p:tgtEl>
                                          <p:spTgt spid="429"/>
                                        </p:tgtEl>
                                        <p:attrNameLst>
                                          <p:attrName>style.visibility</p:attrName>
                                        </p:attrNameLst>
                                      </p:cBhvr>
                                      <p:to>
                                        <p:strVal val="visible"/>
                                      </p:to>
                                    </p:set>
                                    <p:animEffect transition="in" filter="fade">
                                      <p:cBhvr>
                                        <p:cTn id="148" dur="500"/>
                                        <p:tgtEl>
                                          <p:spTgt spid="429"/>
                                        </p:tgtEl>
                                      </p:cBhvr>
                                    </p:animEffect>
                                    <p:anim calcmode="lin" valueType="num">
                                      <p:cBhvr>
                                        <p:cTn id="149" dur="500" fill="hold"/>
                                        <p:tgtEl>
                                          <p:spTgt spid="429"/>
                                        </p:tgtEl>
                                        <p:attrNameLst>
                                          <p:attrName>ppt_x</p:attrName>
                                        </p:attrNameLst>
                                      </p:cBhvr>
                                      <p:tavLst>
                                        <p:tav tm="0">
                                          <p:val>
                                            <p:strVal val="#ppt_x"/>
                                          </p:val>
                                        </p:tav>
                                        <p:tav tm="100000">
                                          <p:val>
                                            <p:strVal val="#ppt_x"/>
                                          </p:val>
                                        </p:tav>
                                      </p:tavLst>
                                    </p:anim>
                                    <p:anim calcmode="lin" valueType="num">
                                      <p:cBhvr>
                                        <p:cTn id="150" dur="500" fill="hold"/>
                                        <p:tgtEl>
                                          <p:spTgt spid="429"/>
                                        </p:tgtEl>
                                        <p:attrNameLst>
                                          <p:attrName>ppt_y</p:attrName>
                                        </p:attrNameLst>
                                      </p:cBhvr>
                                      <p:tavLst>
                                        <p:tav tm="0">
                                          <p:val>
                                            <p:strVal val="#ppt_y-.1"/>
                                          </p:val>
                                        </p:tav>
                                        <p:tav tm="100000">
                                          <p:val>
                                            <p:strVal val="#ppt_y"/>
                                          </p:val>
                                        </p:tav>
                                      </p:tavLst>
                                    </p:anim>
                                  </p:childTnLst>
                                </p:cTn>
                              </p:par>
                              <p:par>
                                <p:cTn id="151" presetID="22" presetClass="entr" presetSubtype="4" fill="hold" grpId="0" nodeType="withEffect">
                                  <p:stCondLst>
                                    <p:cond delay="0"/>
                                  </p:stCondLst>
                                  <p:childTnLst>
                                    <p:set>
                                      <p:cBhvr>
                                        <p:cTn id="152" dur="1" fill="hold">
                                          <p:stCondLst>
                                            <p:cond delay="0"/>
                                          </p:stCondLst>
                                        </p:cTn>
                                        <p:tgtEl>
                                          <p:spTgt spid="630"/>
                                        </p:tgtEl>
                                        <p:attrNameLst>
                                          <p:attrName>style.visibility</p:attrName>
                                        </p:attrNameLst>
                                      </p:cBhvr>
                                      <p:to>
                                        <p:strVal val="visible"/>
                                      </p:to>
                                    </p:set>
                                    <p:animEffect transition="in" filter="wipe(down)">
                                      <p:cBhvr>
                                        <p:cTn id="153" dur="500"/>
                                        <p:tgtEl>
                                          <p:spTgt spid="630"/>
                                        </p:tgtEl>
                                      </p:cBhvr>
                                    </p:animEffect>
                                  </p:childTnLst>
                                </p:cTn>
                              </p:par>
                              <p:par>
                                <p:cTn id="154" presetID="22" presetClass="entr" presetSubtype="4" fill="hold" grpId="0" nodeType="withEffect">
                                  <p:stCondLst>
                                    <p:cond delay="0"/>
                                  </p:stCondLst>
                                  <p:childTnLst>
                                    <p:set>
                                      <p:cBhvr>
                                        <p:cTn id="155" dur="1" fill="hold">
                                          <p:stCondLst>
                                            <p:cond delay="0"/>
                                          </p:stCondLst>
                                        </p:cTn>
                                        <p:tgtEl>
                                          <p:spTgt spid="445"/>
                                        </p:tgtEl>
                                        <p:attrNameLst>
                                          <p:attrName>style.visibility</p:attrName>
                                        </p:attrNameLst>
                                      </p:cBhvr>
                                      <p:to>
                                        <p:strVal val="visible"/>
                                      </p:to>
                                    </p:set>
                                    <p:animEffect transition="in" filter="wipe(down)">
                                      <p:cBhvr>
                                        <p:cTn id="156" dur="250"/>
                                        <p:tgtEl>
                                          <p:spTgt spid="445"/>
                                        </p:tgtEl>
                                      </p:cBhvr>
                                    </p:animEffect>
                                  </p:childTnLst>
                                  <p:subTnLst>
                                    <p:set>
                                      <p:cBhvr override="childStyle">
                                        <p:cTn dur="1" fill="hold" display="0" masterRel="nextClick" afterEffect="1"/>
                                        <p:tgtEl>
                                          <p:spTgt spid="445"/>
                                        </p:tgtEl>
                                        <p:attrNameLst>
                                          <p:attrName>style.visibility</p:attrName>
                                        </p:attrNameLst>
                                      </p:cBhvr>
                                      <p:to>
                                        <p:strVal val="hidden"/>
                                      </p:to>
                                    </p:set>
                                  </p:subTnLst>
                                </p:cTn>
                              </p:par>
                            </p:childTnLst>
                          </p:cTn>
                        </p:par>
                      </p:childTnLst>
                    </p:cTn>
                  </p:par>
                  <p:par>
                    <p:cTn id="157" fill="hold">
                      <p:stCondLst>
                        <p:cond delay="indefinite"/>
                      </p:stCondLst>
                      <p:childTnLst>
                        <p:par>
                          <p:cTn id="158" fill="hold">
                            <p:stCondLst>
                              <p:cond delay="0"/>
                            </p:stCondLst>
                            <p:childTnLst>
                              <p:par>
                                <p:cTn id="159" presetID="10" presetClass="exit" presetSubtype="0" fill="hold" nodeType="clickEffect">
                                  <p:stCondLst>
                                    <p:cond delay="0"/>
                                  </p:stCondLst>
                                  <p:childTnLst>
                                    <p:animEffect transition="out" filter="fade">
                                      <p:cBhvr>
                                        <p:cTn id="160" dur="500"/>
                                        <p:tgtEl>
                                          <p:spTgt spid="14"/>
                                        </p:tgtEl>
                                      </p:cBhvr>
                                    </p:animEffect>
                                    <p:set>
                                      <p:cBhvr>
                                        <p:cTn id="161" dur="1" fill="hold">
                                          <p:stCondLst>
                                            <p:cond delay="499"/>
                                          </p:stCondLst>
                                        </p:cTn>
                                        <p:tgtEl>
                                          <p:spTgt spid="14"/>
                                        </p:tgtEl>
                                        <p:attrNameLst>
                                          <p:attrName>style.visibility</p:attrName>
                                        </p:attrNameLst>
                                      </p:cBhvr>
                                      <p:to>
                                        <p:strVal val="hidden"/>
                                      </p:to>
                                    </p:set>
                                  </p:childTnLst>
                                </p:cTn>
                              </p:par>
                            </p:childTnLst>
                          </p:cTn>
                        </p:par>
                        <p:par>
                          <p:cTn id="162" fill="hold">
                            <p:stCondLst>
                              <p:cond delay="500"/>
                            </p:stCondLst>
                            <p:childTnLst>
                              <p:par>
                                <p:cTn id="163" presetID="47" presetClass="entr" presetSubtype="0" fill="hold" nodeType="afterEffect">
                                  <p:stCondLst>
                                    <p:cond delay="0"/>
                                  </p:stCondLst>
                                  <p:childTnLst>
                                    <p:set>
                                      <p:cBhvr>
                                        <p:cTn id="164" dur="1" fill="hold">
                                          <p:stCondLst>
                                            <p:cond delay="0"/>
                                          </p:stCondLst>
                                        </p:cTn>
                                        <p:tgtEl>
                                          <p:spTgt spid="446"/>
                                        </p:tgtEl>
                                        <p:attrNameLst>
                                          <p:attrName>style.visibility</p:attrName>
                                        </p:attrNameLst>
                                      </p:cBhvr>
                                      <p:to>
                                        <p:strVal val="visible"/>
                                      </p:to>
                                    </p:set>
                                    <p:animEffect transition="in" filter="fade">
                                      <p:cBhvr>
                                        <p:cTn id="165" dur="500"/>
                                        <p:tgtEl>
                                          <p:spTgt spid="446"/>
                                        </p:tgtEl>
                                      </p:cBhvr>
                                    </p:animEffect>
                                    <p:anim calcmode="lin" valueType="num">
                                      <p:cBhvr>
                                        <p:cTn id="166" dur="500" fill="hold"/>
                                        <p:tgtEl>
                                          <p:spTgt spid="446"/>
                                        </p:tgtEl>
                                        <p:attrNameLst>
                                          <p:attrName>ppt_x</p:attrName>
                                        </p:attrNameLst>
                                      </p:cBhvr>
                                      <p:tavLst>
                                        <p:tav tm="0">
                                          <p:val>
                                            <p:strVal val="#ppt_x"/>
                                          </p:val>
                                        </p:tav>
                                        <p:tav tm="100000">
                                          <p:val>
                                            <p:strVal val="#ppt_x"/>
                                          </p:val>
                                        </p:tav>
                                      </p:tavLst>
                                    </p:anim>
                                    <p:anim calcmode="lin" valueType="num">
                                      <p:cBhvr>
                                        <p:cTn id="167" dur="500" fill="hold"/>
                                        <p:tgtEl>
                                          <p:spTgt spid="446"/>
                                        </p:tgtEl>
                                        <p:attrNameLst>
                                          <p:attrName>ppt_y</p:attrName>
                                        </p:attrNameLst>
                                      </p:cBhvr>
                                      <p:tavLst>
                                        <p:tav tm="0">
                                          <p:val>
                                            <p:strVal val="#ppt_y-.1"/>
                                          </p:val>
                                        </p:tav>
                                        <p:tav tm="100000">
                                          <p:val>
                                            <p:strVal val="#ppt_y"/>
                                          </p:val>
                                        </p:tav>
                                      </p:tavLst>
                                    </p:anim>
                                  </p:childTnLst>
                                </p:cTn>
                              </p:par>
                              <p:par>
                                <p:cTn id="168" presetID="22" presetClass="entr" presetSubtype="4" fill="hold" grpId="0" nodeType="withEffect">
                                  <p:stCondLst>
                                    <p:cond delay="0"/>
                                  </p:stCondLst>
                                  <p:childTnLst>
                                    <p:set>
                                      <p:cBhvr>
                                        <p:cTn id="169" dur="1" fill="hold">
                                          <p:stCondLst>
                                            <p:cond delay="0"/>
                                          </p:stCondLst>
                                        </p:cTn>
                                        <p:tgtEl>
                                          <p:spTgt spid="631"/>
                                        </p:tgtEl>
                                        <p:attrNameLst>
                                          <p:attrName>style.visibility</p:attrName>
                                        </p:attrNameLst>
                                      </p:cBhvr>
                                      <p:to>
                                        <p:strVal val="visible"/>
                                      </p:to>
                                    </p:set>
                                    <p:animEffect transition="in" filter="wipe(down)">
                                      <p:cBhvr>
                                        <p:cTn id="170" dur="500"/>
                                        <p:tgtEl>
                                          <p:spTgt spid="631"/>
                                        </p:tgtEl>
                                      </p:cBhvr>
                                    </p:animEffect>
                                  </p:childTnLst>
                                </p:cTn>
                              </p:par>
                              <p:par>
                                <p:cTn id="171" presetID="22" presetClass="entr" presetSubtype="4" fill="hold" grpId="0" nodeType="withEffect">
                                  <p:stCondLst>
                                    <p:cond delay="0"/>
                                  </p:stCondLst>
                                  <p:childTnLst>
                                    <p:set>
                                      <p:cBhvr>
                                        <p:cTn id="172" dur="1" fill="hold">
                                          <p:stCondLst>
                                            <p:cond delay="0"/>
                                          </p:stCondLst>
                                        </p:cTn>
                                        <p:tgtEl>
                                          <p:spTgt spid="454"/>
                                        </p:tgtEl>
                                        <p:attrNameLst>
                                          <p:attrName>style.visibility</p:attrName>
                                        </p:attrNameLst>
                                      </p:cBhvr>
                                      <p:to>
                                        <p:strVal val="visible"/>
                                      </p:to>
                                    </p:set>
                                    <p:animEffect transition="in" filter="wipe(down)">
                                      <p:cBhvr>
                                        <p:cTn id="173" dur="250"/>
                                        <p:tgtEl>
                                          <p:spTgt spid="454"/>
                                        </p:tgtEl>
                                      </p:cBhvr>
                                    </p:animEffect>
                                  </p:childTnLst>
                                  <p:subTnLst>
                                    <p:set>
                                      <p:cBhvr override="childStyle">
                                        <p:cTn dur="1" fill="hold" display="0" masterRel="nextClick" afterEffect="1"/>
                                        <p:tgtEl>
                                          <p:spTgt spid="454"/>
                                        </p:tgtEl>
                                        <p:attrNameLst>
                                          <p:attrName>style.visibility</p:attrName>
                                        </p:attrNameLst>
                                      </p:cBhvr>
                                      <p:to>
                                        <p:strVal val="hidden"/>
                                      </p:to>
                                    </p:set>
                                  </p:subTnLst>
                                </p:cTn>
                              </p:par>
                            </p:childTnLst>
                          </p:cTn>
                        </p:par>
                      </p:childTnLst>
                    </p:cTn>
                  </p:par>
                  <p:par>
                    <p:cTn id="174" fill="hold">
                      <p:stCondLst>
                        <p:cond delay="indefinite"/>
                      </p:stCondLst>
                      <p:childTnLst>
                        <p:par>
                          <p:cTn id="175" fill="hold">
                            <p:stCondLst>
                              <p:cond delay="0"/>
                            </p:stCondLst>
                            <p:childTnLst>
                              <p:par>
                                <p:cTn id="176" presetID="10" presetClass="exit" presetSubtype="0" fill="hold" nodeType="clickEffect">
                                  <p:stCondLst>
                                    <p:cond delay="0"/>
                                  </p:stCondLst>
                                  <p:childTnLst>
                                    <p:animEffect transition="out" filter="fade">
                                      <p:cBhvr>
                                        <p:cTn id="177" dur="500"/>
                                        <p:tgtEl>
                                          <p:spTgt spid="15"/>
                                        </p:tgtEl>
                                      </p:cBhvr>
                                    </p:animEffect>
                                    <p:set>
                                      <p:cBhvr>
                                        <p:cTn id="178" dur="1" fill="hold">
                                          <p:stCondLst>
                                            <p:cond delay="499"/>
                                          </p:stCondLst>
                                        </p:cTn>
                                        <p:tgtEl>
                                          <p:spTgt spid="15"/>
                                        </p:tgtEl>
                                        <p:attrNameLst>
                                          <p:attrName>style.visibility</p:attrName>
                                        </p:attrNameLst>
                                      </p:cBhvr>
                                      <p:to>
                                        <p:strVal val="hidden"/>
                                      </p:to>
                                    </p:set>
                                  </p:childTnLst>
                                </p:cTn>
                              </p:par>
                              <p:par>
                                <p:cTn id="179" presetID="10" presetClass="exit" presetSubtype="0" fill="hold" nodeType="withEffect">
                                  <p:stCondLst>
                                    <p:cond delay="0"/>
                                  </p:stCondLst>
                                  <p:childTnLst>
                                    <p:animEffect transition="out" filter="fade">
                                      <p:cBhvr>
                                        <p:cTn id="180" dur="500"/>
                                        <p:tgtEl>
                                          <p:spTgt spid="16"/>
                                        </p:tgtEl>
                                      </p:cBhvr>
                                    </p:animEffect>
                                    <p:set>
                                      <p:cBhvr>
                                        <p:cTn id="181" dur="1" fill="hold">
                                          <p:stCondLst>
                                            <p:cond delay="499"/>
                                          </p:stCondLst>
                                        </p:cTn>
                                        <p:tgtEl>
                                          <p:spTgt spid="16"/>
                                        </p:tgtEl>
                                        <p:attrNameLst>
                                          <p:attrName>style.visibility</p:attrName>
                                        </p:attrNameLst>
                                      </p:cBhvr>
                                      <p:to>
                                        <p:strVal val="hidden"/>
                                      </p:to>
                                    </p:set>
                                  </p:childTnLst>
                                </p:cTn>
                              </p:par>
                            </p:childTnLst>
                          </p:cTn>
                        </p:par>
                        <p:par>
                          <p:cTn id="182" fill="hold">
                            <p:stCondLst>
                              <p:cond delay="500"/>
                            </p:stCondLst>
                            <p:childTnLst>
                              <p:par>
                                <p:cTn id="183" presetID="47" presetClass="entr" presetSubtype="0" fill="hold" nodeType="afterEffect">
                                  <p:stCondLst>
                                    <p:cond delay="0"/>
                                  </p:stCondLst>
                                  <p:childTnLst>
                                    <p:set>
                                      <p:cBhvr>
                                        <p:cTn id="184" dur="1" fill="hold">
                                          <p:stCondLst>
                                            <p:cond delay="0"/>
                                          </p:stCondLst>
                                        </p:cTn>
                                        <p:tgtEl>
                                          <p:spTgt spid="463"/>
                                        </p:tgtEl>
                                        <p:attrNameLst>
                                          <p:attrName>style.visibility</p:attrName>
                                        </p:attrNameLst>
                                      </p:cBhvr>
                                      <p:to>
                                        <p:strVal val="visible"/>
                                      </p:to>
                                    </p:set>
                                    <p:animEffect transition="in" filter="fade">
                                      <p:cBhvr>
                                        <p:cTn id="185" dur="500"/>
                                        <p:tgtEl>
                                          <p:spTgt spid="463"/>
                                        </p:tgtEl>
                                      </p:cBhvr>
                                    </p:animEffect>
                                    <p:anim calcmode="lin" valueType="num">
                                      <p:cBhvr>
                                        <p:cTn id="186" dur="500" fill="hold"/>
                                        <p:tgtEl>
                                          <p:spTgt spid="463"/>
                                        </p:tgtEl>
                                        <p:attrNameLst>
                                          <p:attrName>ppt_x</p:attrName>
                                        </p:attrNameLst>
                                      </p:cBhvr>
                                      <p:tavLst>
                                        <p:tav tm="0">
                                          <p:val>
                                            <p:strVal val="#ppt_x"/>
                                          </p:val>
                                        </p:tav>
                                        <p:tav tm="100000">
                                          <p:val>
                                            <p:strVal val="#ppt_x"/>
                                          </p:val>
                                        </p:tav>
                                      </p:tavLst>
                                    </p:anim>
                                    <p:anim calcmode="lin" valueType="num">
                                      <p:cBhvr>
                                        <p:cTn id="187" dur="500" fill="hold"/>
                                        <p:tgtEl>
                                          <p:spTgt spid="463"/>
                                        </p:tgtEl>
                                        <p:attrNameLst>
                                          <p:attrName>ppt_y</p:attrName>
                                        </p:attrNameLst>
                                      </p:cBhvr>
                                      <p:tavLst>
                                        <p:tav tm="0">
                                          <p:val>
                                            <p:strVal val="#ppt_y-.1"/>
                                          </p:val>
                                        </p:tav>
                                        <p:tav tm="100000">
                                          <p:val>
                                            <p:strVal val="#ppt_y"/>
                                          </p:val>
                                        </p:tav>
                                      </p:tavLst>
                                    </p:anim>
                                  </p:childTnLst>
                                </p:cTn>
                              </p:par>
                              <p:par>
                                <p:cTn id="188" presetID="47" presetClass="entr" presetSubtype="0" fill="hold" nodeType="withEffect">
                                  <p:stCondLst>
                                    <p:cond delay="0"/>
                                  </p:stCondLst>
                                  <p:childTnLst>
                                    <p:set>
                                      <p:cBhvr>
                                        <p:cTn id="189" dur="1" fill="hold">
                                          <p:stCondLst>
                                            <p:cond delay="0"/>
                                          </p:stCondLst>
                                        </p:cTn>
                                        <p:tgtEl>
                                          <p:spTgt spid="455"/>
                                        </p:tgtEl>
                                        <p:attrNameLst>
                                          <p:attrName>style.visibility</p:attrName>
                                        </p:attrNameLst>
                                      </p:cBhvr>
                                      <p:to>
                                        <p:strVal val="visible"/>
                                      </p:to>
                                    </p:set>
                                    <p:animEffect transition="in" filter="fade">
                                      <p:cBhvr>
                                        <p:cTn id="190" dur="500"/>
                                        <p:tgtEl>
                                          <p:spTgt spid="455"/>
                                        </p:tgtEl>
                                      </p:cBhvr>
                                    </p:animEffect>
                                    <p:anim calcmode="lin" valueType="num">
                                      <p:cBhvr>
                                        <p:cTn id="191" dur="500" fill="hold"/>
                                        <p:tgtEl>
                                          <p:spTgt spid="455"/>
                                        </p:tgtEl>
                                        <p:attrNameLst>
                                          <p:attrName>ppt_x</p:attrName>
                                        </p:attrNameLst>
                                      </p:cBhvr>
                                      <p:tavLst>
                                        <p:tav tm="0">
                                          <p:val>
                                            <p:strVal val="#ppt_x"/>
                                          </p:val>
                                        </p:tav>
                                        <p:tav tm="100000">
                                          <p:val>
                                            <p:strVal val="#ppt_x"/>
                                          </p:val>
                                        </p:tav>
                                      </p:tavLst>
                                    </p:anim>
                                    <p:anim calcmode="lin" valueType="num">
                                      <p:cBhvr>
                                        <p:cTn id="192" dur="500" fill="hold"/>
                                        <p:tgtEl>
                                          <p:spTgt spid="455"/>
                                        </p:tgtEl>
                                        <p:attrNameLst>
                                          <p:attrName>ppt_y</p:attrName>
                                        </p:attrNameLst>
                                      </p:cBhvr>
                                      <p:tavLst>
                                        <p:tav tm="0">
                                          <p:val>
                                            <p:strVal val="#ppt_y-.1"/>
                                          </p:val>
                                        </p:tav>
                                        <p:tav tm="100000">
                                          <p:val>
                                            <p:strVal val="#ppt_y"/>
                                          </p:val>
                                        </p:tav>
                                      </p:tavLst>
                                    </p:anim>
                                  </p:childTnLst>
                                </p:cTn>
                              </p:par>
                              <p:par>
                                <p:cTn id="193" presetID="22" presetClass="entr" presetSubtype="4" fill="hold" grpId="0" nodeType="withEffect">
                                  <p:stCondLst>
                                    <p:cond delay="0"/>
                                  </p:stCondLst>
                                  <p:childTnLst>
                                    <p:set>
                                      <p:cBhvr>
                                        <p:cTn id="194" dur="1" fill="hold">
                                          <p:stCondLst>
                                            <p:cond delay="0"/>
                                          </p:stCondLst>
                                        </p:cTn>
                                        <p:tgtEl>
                                          <p:spTgt spid="632"/>
                                        </p:tgtEl>
                                        <p:attrNameLst>
                                          <p:attrName>style.visibility</p:attrName>
                                        </p:attrNameLst>
                                      </p:cBhvr>
                                      <p:to>
                                        <p:strVal val="visible"/>
                                      </p:to>
                                    </p:set>
                                    <p:animEffect transition="in" filter="wipe(down)">
                                      <p:cBhvr>
                                        <p:cTn id="195" dur="500"/>
                                        <p:tgtEl>
                                          <p:spTgt spid="632"/>
                                        </p:tgtEl>
                                      </p:cBhvr>
                                    </p:animEffect>
                                  </p:childTnLst>
                                </p:cTn>
                              </p:par>
                              <p:par>
                                <p:cTn id="196" presetID="22" presetClass="entr" presetSubtype="4" fill="hold" grpId="0" nodeType="withEffect">
                                  <p:stCondLst>
                                    <p:cond delay="0"/>
                                  </p:stCondLst>
                                  <p:childTnLst>
                                    <p:set>
                                      <p:cBhvr>
                                        <p:cTn id="197" dur="1" fill="hold">
                                          <p:stCondLst>
                                            <p:cond delay="0"/>
                                          </p:stCondLst>
                                        </p:cTn>
                                        <p:tgtEl>
                                          <p:spTgt spid="471"/>
                                        </p:tgtEl>
                                        <p:attrNameLst>
                                          <p:attrName>style.visibility</p:attrName>
                                        </p:attrNameLst>
                                      </p:cBhvr>
                                      <p:to>
                                        <p:strVal val="visible"/>
                                      </p:to>
                                    </p:set>
                                    <p:animEffect transition="in" filter="wipe(down)">
                                      <p:cBhvr>
                                        <p:cTn id="198" dur="250"/>
                                        <p:tgtEl>
                                          <p:spTgt spid="471"/>
                                        </p:tgtEl>
                                      </p:cBhvr>
                                    </p:animEffect>
                                  </p:childTnLst>
                                  <p:subTnLst>
                                    <p:set>
                                      <p:cBhvr override="childStyle">
                                        <p:cTn dur="1" fill="hold" display="0" masterRel="nextClick" afterEffect="1"/>
                                        <p:tgtEl>
                                          <p:spTgt spid="471"/>
                                        </p:tgtEl>
                                        <p:attrNameLst>
                                          <p:attrName>style.visibility</p:attrName>
                                        </p:attrNameLst>
                                      </p:cBhvr>
                                      <p:to>
                                        <p:strVal val="hidden"/>
                                      </p:to>
                                    </p:set>
                                  </p:subTnLst>
                                </p:cTn>
                              </p:par>
                            </p:childTnLst>
                          </p:cTn>
                        </p:par>
                      </p:childTnLst>
                    </p:cTn>
                  </p:par>
                  <p:par>
                    <p:cTn id="199" fill="hold">
                      <p:stCondLst>
                        <p:cond delay="indefinite"/>
                      </p:stCondLst>
                      <p:childTnLst>
                        <p:par>
                          <p:cTn id="200" fill="hold">
                            <p:stCondLst>
                              <p:cond delay="0"/>
                            </p:stCondLst>
                            <p:childTnLst>
                              <p:par>
                                <p:cTn id="201" presetID="10" presetClass="exit" presetSubtype="0" fill="hold" nodeType="clickEffect">
                                  <p:stCondLst>
                                    <p:cond delay="0"/>
                                  </p:stCondLst>
                                  <p:childTnLst>
                                    <p:animEffect transition="out" filter="fade">
                                      <p:cBhvr>
                                        <p:cTn id="202" dur="500"/>
                                        <p:tgtEl>
                                          <p:spTgt spid="17"/>
                                        </p:tgtEl>
                                      </p:cBhvr>
                                    </p:animEffect>
                                    <p:set>
                                      <p:cBhvr>
                                        <p:cTn id="203" dur="1" fill="hold">
                                          <p:stCondLst>
                                            <p:cond delay="499"/>
                                          </p:stCondLst>
                                        </p:cTn>
                                        <p:tgtEl>
                                          <p:spTgt spid="17"/>
                                        </p:tgtEl>
                                        <p:attrNameLst>
                                          <p:attrName>style.visibility</p:attrName>
                                        </p:attrNameLst>
                                      </p:cBhvr>
                                      <p:to>
                                        <p:strVal val="hidden"/>
                                      </p:to>
                                    </p:set>
                                  </p:childTnLst>
                                </p:cTn>
                              </p:par>
                              <p:par>
                                <p:cTn id="204" presetID="10" presetClass="exit" presetSubtype="0" fill="hold" nodeType="withEffect">
                                  <p:stCondLst>
                                    <p:cond delay="0"/>
                                  </p:stCondLst>
                                  <p:childTnLst>
                                    <p:animEffect transition="out" filter="fade">
                                      <p:cBhvr>
                                        <p:cTn id="205" dur="500"/>
                                        <p:tgtEl>
                                          <p:spTgt spid="18"/>
                                        </p:tgtEl>
                                      </p:cBhvr>
                                    </p:animEffect>
                                    <p:set>
                                      <p:cBhvr>
                                        <p:cTn id="206" dur="1" fill="hold">
                                          <p:stCondLst>
                                            <p:cond delay="499"/>
                                          </p:stCondLst>
                                        </p:cTn>
                                        <p:tgtEl>
                                          <p:spTgt spid="18"/>
                                        </p:tgtEl>
                                        <p:attrNameLst>
                                          <p:attrName>style.visibility</p:attrName>
                                        </p:attrNameLst>
                                      </p:cBhvr>
                                      <p:to>
                                        <p:strVal val="hidden"/>
                                      </p:to>
                                    </p:set>
                                  </p:childTnLst>
                                </p:cTn>
                              </p:par>
                            </p:childTnLst>
                          </p:cTn>
                        </p:par>
                        <p:par>
                          <p:cTn id="207" fill="hold">
                            <p:stCondLst>
                              <p:cond delay="500"/>
                            </p:stCondLst>
                            <p:childTnLst>
                              <p:par>
                                <p:cTn id="208" presetID="47" presetClass="entr" presetSubtype="0" fill="hold" nodeType="afterEffect">
                                  <p:stCondLst>
                                    <p:cond delay="0"/>
                                  </p:stCondLst>
                                  <p:childTnLst>
                                    <p:set>
                                      <p:cBhvr>
                                        <p:cTn id="209" dur="1" fill="hold">
                                          <p:stCondLst>
                                            <p:cond delay="0"/>
                                          </p:stCondLst>
                                        </p:cTn>
                                        <p:tgtEl>
                                          <p:spTgt spid="480"/>
                                        </p:tgtEl>
                                        <p:attrNameLst>
                                          <p:attrName>style.visibility</p:attrName>
                                        </p:attrNameLst>
                                      </p:cBhvr>
                                      <p:to>
                                        <p:strVal val="visible"/>
                                      </p:to>
                                    </p:set>
                                    <p:animEffect transition="in" filter="fade">
                                      <p:cBhvr>
                                        <p:cTn id="210" dur="500"/>
                                        <p:tgtEl>
                                          <p:spTgt spid="480"/>
                                        </p:tgtEl>
                                      </p:cBhvr>
                                    </p:animEffect>
                                    <p:anim calcmode="lin" valueType="num">
                                      <p:cBhvr>
                                        <p:cTn id="211" dur="500" fill="hold"/>
                                        <p:tgtEl>
                                          <p:spTgt spid="480"/>
                                        </p:tgtEl>
                                        <p:attrNameLst>
                                          <p:attrName>ppt_x</p:attrName>
                                        </p:attrNameLst>
                                      </p:cBhvr>
                                      <p:tavLst>
                                        <p:tav tm="0">
                                          <p:val>
                                            <p:strVal val="#ppt_x"/>
                                          </p:val>
                                        </p:tav>
                                        <p:tav tm="100000">
                                          <p:val>
                                            <p:strVal val="#ppt_x"/>
                                          </p:val>
                                        </p:tav>
                                      </p:tavLst>
                                    </p:anim>
                                    <p:anim calcmode="lin" valueType="num">
                                      <p:cBhvr>
                                        <p:cTn id="212" dur="500" fill="hold"/>
                                        <p:tgtEl>
                                          <p:spTgt spid="480"/>
                                        </p:tgtEl>
                                        <p:attrNameLst>
                                          <p:attrName>ppt_y</p:attrName>
                                        </p:attrNameLst>
                                      </p:cBhvr>
                                      <p:tavLst>
                                        <p:tav tm="0">
                                          <p:val>
                                            <p:strVal val="#ppt_y-.1"/>
                                          </p:val>
                                        </p:tav>
                                        <p:tav tm="100000">
                                          <p:val>
                                            <p:strVal val="#ppt_y"/>
                                          </p:val>
                                        </p:tav>
                                      </p:tavLst>
                                    </p:anim>
                                  </p:childTnLst>
                                </p:cTn>
                              </p:par>
                              <p:par>
                                <p:cTn id="213" presetID="47" presetClass="entr" presetSubtype="0" fill="hold" nodeType="withEffect">
                                  <p:stCondLst>
                                    <p:cond delay="0"/>
                                  </p:stCondLst>
                                  <p:childTnLst>
                                    <p:set>
                                      <p:cBhvr>
                                        <p:cTn id="214" dur="1" fill="hold">
                                          <p:stCondLst>
                                            <p:cond delay="0"/>
                                          </p:stCondLst>
                                        </p:cTn>
                                        <p:tgtEl>
                                          <p:spTgt spid="472"/>
                                        </p:tgtEl>
                                        <p:attrNameLst>
                                          <p:attrName>style.visibility</p:attrName>
                                        </p:attrNameLst>
                                      </p:cBhvr>
                                      <p:to>
                                        <p:strVal val="visible"/>
                                      </p:to>
                                    </p:set>
                                    <p:animEffect transition="in" filter="fade">
                                      <p:cBhvr>
                                        <p:cTn id="215" dur="500"/>
                                        <p:tgtEl>
                                          <p:spTgt spid="472"/>
                                        </p:tgtEl>
                                      </p:cBhvr>
                                    </p:animEffect>
                                    <p:anim calcmode="lin" valueType="num">
                                      <p:cBhvr>
                                        <p:cTn id="216" dur="500" fill="hold"/>
                                        <p:tgtEl>
                                          <p:spTgt spid="472"/>
                                        </p:tgtEl>
                                        <p:attrNameLst>
                                          <p:attrName>ppt_x</p:attrName>
                                        </p:attrNameLst>
                                      </p:cBhvr>
                                      <p:tavLst>
                                        <p:tav tm="0">
                                          <p:val>
                                            <p:strVal val="#ppt_x"/>
                                          </p:val>
                                        </p:tav>
                                        <p:tav tm="100000">
                                          <p:val>
                                            <p:strVal val="#ppt_x"/>
                                          </p:val>
                                        </p:tav>
                                      </p:tavLst>
                                    </p:anim>
                                    <p:anim calcmode="lin" valueType="num">
                                      <p:cBhvr>
                                        <p:cTn id="217" dur="500" fill="hold"/>
                                        <p:tgtEl>
                                          <p:spTgt spid="472"/>
                                        </p:tgtEl>
                                        <p:attrNameLst>
                                          <p:attrName>ppt_y</p:attrName>
                                        </p:attrNameLst>
                                      </p:cBhvr>
                                      <p:tavLst>
                                        <p:tav tm="0">
                                          <p:val>
                                            <p:strVal val="#ppt_y-.1"/>
                                          </p:val>
                                        </p:tav>
                                        <p:tav tm="100000">
                                          <p:val>
                                            <p:strVal val="#ppt_y"/>
                                          </p:val>
                                        </p:tav>
                                      </p:tavLst>
                                    </p:anim>
                                  </p:childTnLst>
                                </p:cTn>
                              </p:par>
                              <p:par>
                                <p:cTn id="218" presetID="22" presetClass="entr" presetSubtype="4" fill="hold" grpId="0" nodeType="withEffect">
                                  <p:stCondLst>
                                    <p:cond delay="0"/>
                                  </p:stCondLst>
                                  <p:childTnLst>
                                    <p:set>
                                      <p:cBhvr>
                                        <p:cTn id="219" dur="1" fill="hold">
                                          <p:stCondLst>
                                            <p:cond delay="0"/>
                                          </p:stCondLst>
                                        </p:cTn>
                                        <p:tgtEl>
                                          <p:spTgt spid="633"/>
                                        </p:tgtEl>
                                        <p:attrNameLst>
                                          <p:attrName>style.visibility</p:attrName>
                                        </p:attrNameLst>
                                      </p:cBhvr>
                                      <p:to>
                                        <p:strVal val="visible"/>
                                      </p:to>
                                    </p:set>
                                    <p:animEffect transition="in" filter="wipe(down)">
                                      <p:cBhvr>
                                        <p:cTn id="220" dur="500"/>
                                        <p:tgtEl>
                                          <p:spTgt spid="633"/>
                                        </p:tgtEl>
                                      </p:cBhvr>
                                    </p:animEffect>
                                  </p:childTnLst>
                                </p:cTn>
                              </p:par>
                              <p:par>
                                <p:cTn id="221" presetID="22" presetClass="entr" presetSubtype="4" fill="hold" grpId="0" nodeType="withEffect">
                                  <p:stCondLst>
                                    <p:cond delay="0"/>
                                  </p:stCondLst>
                                  <p:childTnLst>
                                    <p:set>
                                      <p:cBhvr>
                                        <p:cTn id="222" dur="1" fill="hold">
                                          <p:stCondLst>
                                            <p:cond delay="0"/>
                                          </p:stCondLst>
                                        </p:cTn>
                                        <p:tgtEl>
                                          <p:spTgt spid="488"/>
                                        </p:tgtEl>
                                        <p:attrNameLst>
                                          <p:attrName>style.visibility</p:attrName>
                                        </p:attrNameLst>
                                      </p:cBhvr>
                                      <p:to>
                                        <p:strVal val="visible"/>
                                      </p:to>
                                    </p:set>
                                    <p:animEffect transition="in" filter="wipe(down)">
                                      <p:cBhvr>
                                        <p:cTn id="223" dur="250"/>
                                        <p:tgtEl>
                                          <p:spTgt spid="488"/>
                                        </p:tgtEl>
                                      </p:cBhvr>
                                    </p:animEffect>
                                  </p:childTnLst>
                                  <p:subTnLst>
                                    <p:set>
                                      <p:cBhvr override="childStyle">
                                        <p:cTn dur="1" fill="hold" display="0" masterRel="nextClick" afterEffect="1"/>
                                        <p:tgtEl>
                                          <p:spTgt spid="488"/>
                                        </p:tgtEl>
                                        <p:attrNameLst>
                                          <p:attrName>style.visibility</p:attrName>
                                        </p:attrNameLst>
                                      </p:cBhvr>
                                      <p:to>
                                        <p:strVal val="hidden"/>
                                      </p:to>
                                    </p:set>
                                  </p:subTnLst>
                                </p:cTn>
                              </p:par>
                            </p:childTnLst>
                          </p:cTn>
                        </p:par>
                      </p:childTnLst>
                    </p:cTn>
                  </p:par>
                  <p:par>
                    <p:cTn id="224" fill="hold">
                      <p:stCondLst>
                        <p:cond delay="indefinite"/>
                      </p:stCondLst>
                      <p:childTnLst>
                        <p:par>
                          <p:cTn id="225" fill="hold">
                            <p:stCondLst>
                              <p:cond delay="0"/>
                            </p:stCondLst>
                            <p:childTnLst>
                              <p:par>
                                <p:cTn id="226" presetID="10" presetClass="exit" presetSubtype="0" fill="hold" nodeType="clickEffect">
                                  <p:stCondLst>
                                    <p:cond delay="0"/>
                                  </p:stCondLst>
                                  <p:childTnLst>
                                    <p:animEffect transition="out" filter="fade">
                                      <p:cBhvr>
                                        <p:cTn id="227" dur="500"/>
                                        <p:tgtEl>
                                          <p:spTgt spid="19"/>
                                        </p:tgtEl>
                                      </p:cBhvr>
                                    </p:animEffect>
                                    <p:set>
                                      <p:cBhvr>
                                        <p:cTn id="228" dur="1" fill="hold">
                                          <p:stCondLst>
                                            <p:cond delay="499"/>
                                          </p:stCondLst>
                                        </p:cTn>
                                        <p:tgtEl>
                                          <p:spTgt spid="19"/>
                                        </p:tgtEl>
                                        <p:attrNameLst>
                                          <p:attrName>style.visibility</p:attrName>
                                        </p:attrNameLst>
                                      </p:cBhvr>
                                      <p:to>
                                        <p:strVal val="hidden"/>
                                      </p:to>
                                    </p:set>
                                  </p:childTnLst>
                                </p:cTn>
                              </p:par>
                              <p:par>
                                <p:cTn id="229" presetID="10" presetClass="exit" presetSubtype="0" fill="hold" nodeType="withEffect">
                                  <p:stCondLst>
                                    <p:cond delay="0"/>
                                  </p:stCondLst>
                                  <p:childTnLst>
                                    <p:animEffect transition="out" filter="fade">
                                      <p:cBhvr>
                                        <p:cTn id="230" dur="500"/>
                                        <p:tgtEl>
                                          <p:spTgt spid="20"/>
                                        </p:tgtEl>
                                      </p:cBhvr>
                                    </p:animEffect>
                                    <p:set>
                                      <p:cBhvr>
                                        <p:cTn id="231" dur="1" fill="hold">
                                          <p:stCondLst>
                                            <p:cond delay="499"/>
                                          </p:stCondLst>
                                        </p:cTn>
                                        <p:tgtEl>
                                          <p:spTgt spid="20"/>
                                        </p:tgtEl>
                                        <p:attrNameLst>
                                          <p:attrName>style.visibility</p:attrName>
                                        </p:attrNameLst>
                                      </p:cBhvr>
                                      <p:to>
                                        <p:strVal val="hidden"/>
                                      </p:to>
                                    </p:set>
                                  </p:childTnLst>
                                </p:cTn>
                              </p:par>
                            </p:childTnLst>
                          </p:cTn>
                        </p:par>
                        <p:par>
                          <p:cTn id="232" fill="hold">
                            <p:stCondLst>
                              <p:cond delay="500"/>
                            </p:stCondLst>
                            <p:childTnLst>
                              <p:par>
                                <p:cTn id="233" presetID="47" presetClass="entr" presetSubtype="0" fill="hold" nodeType="afterEffect">
                                  <p:stCondLst>
                                    <p:cond delay="0"/>
                                  </p:stCondLst>
                                  <p:childTnLst>
                                    <p:set>
                                      <p:cBhvr>
                                        <p:cTn id="234" dur="1" fill="hold">
                                          <p:stCondLst>
                                            <p:cond delay="0"/>
                                          </p:stCondLst>
                                        </p:cTn>
                                        <p:tgtEl>
                                          <p:spTgt spid="497"/>
                                        </p:tgtEl>
                                        <p:attrNameLst>
                                          <p:attrName>style.visibility</p:attrName>
                                        </p:attrNameLst>
                                      </p:cBhvr>
                                      <p:to>
                                        <p:strVal val="visible"/>
                                      </p:to>
                                    </p:set>
                                    <p:animEffect transition="in" filter="fade">
                                      <p:cBhvr>
                                        <p:cTn id="235" dur="500"/>
                                        <p:tgtEl>
                                          <p:spTgt spid="497"/>
                                        </p:tgtEl>
                                      </p:cBhvr>
                                    </p:animEffect>
                                    <p:anim calcmode="lin" valueType="num">
                                      <p:cBhvr>
                                        <p:cTn id="236" dur="500" fill="hold"/>
                                        <p:tgtEl>
                                          <p:spTgt spid="497"/>
                                        </p:tgtEl>
                                        <p:attrNameLst>
                                          <p:attrName>ppt_x</p:attrName>
                                        </p:attrNameLst>
                                      </p:cBhvr>
                                      <p:tavLst>
                                        <p:tav tm="0">
                                          <p:val>
                                            <p:strVal val="#ppt_x"/>
                                          </p:val>
                                        </p:tav>
                                        <p:tav tm="100000">
                                          <p:val>
                                            <p:strVal val="#ppt_x"/>
                                          </p:val>
                                        </p:tav>
                                      </p:tavLst>
                                    </p:anim>
                                    <p:anim calcmode="lin" valueType="num">
                                      <p:cBhvr>
                                        <p:cTn id="237" dur="500" fill="hold"/>
                                        <p:tgtEl>
                                          <p:spTgt spid="497"/>
                                        </p:tgtEl>
                                        <p:attrNameLst>
                                          <p:attrName>ppt_y</p:attrName>
                                        </p:attrNameLst>
                                      </p:cBhvr>
                                      <p:tavLst>
                                        <p:tav tm="0">
                                          <p:val>
                                            <p:strVal val="#ppt_y-.1"/>
                                          </p:val>
                                        </p:tav>
                                        <p:tav tm="100000">
                                          <p:val>
                                            <p:strVal val="#ppt_y"/>
                                          </p:val>
                                        </p:tav>
                                      </p:tavLst>
                                    </p:anim>
                                  </p:childTnLst>
                                </p:cTn>
                              </p:par>
                              <p:par>
                                <p:cTn id="238" presetID="47" presetClass="entr" presetSubtype="0" fill="hold" nodeType="withEffect">
                                  <p:stCondLst>
                                    <p:cond delay="0"/>
                                  </p:stCondLst>
                                  <p:childTnLst>
                                    <p:set>
                                      <p:cBhvr>
                                        <p:cTn id="239" dur="1" fill="hold">
                                          <p:stCondLst>
                                            <p:cond delay="0"/>
                                          </p:stCondLst>
                                        </p:cTn>
                                        <p:tgtEl>
                                          <p:spTgt spid="489"/>
                                        </p:tgtEl>
                                        <p:attrNameLst>
                                          <p:attrName>style.visibility</p:attrName>
                                        </p:attrNameLst>
                                      </p:cBhvr>
                                      <p:to>
                                        <p:strVal val="visible"/>
                                      </p:to>
                                    </p:set>
                                    <p:animEffect transition="in" filter="fade">
                                      <p:cBhvr>
                                        <p:cTn id="240" dur="500"/>
                                        <p:tgtEl>
                                          <p:spTgt spid="489"/>
                                        </p:tgtEl>
                                      </p:cBhvr>
                                    </p:animEffect>
                                    <p:anim calcmode="lin" valueType="num">
                                      <p:cBhvr>
                                        <p:cTn id="241" dur="500" fill="hold"/>
                                        <p:tgtEl>
                                          <p:spTgt spid="489"/>
                                        </p:tgtEl>
                                        <p:attrNameLst>
                                          <p:attrName>ppt_x</p:attrName>
                                        </p:attrNameLst>
                                      </p:cBhvr>
                                      <p:tavLst>
                                        <p:tav tm="0">
                                          <p:val>
                                            <p:strVal val="#ppt_x"/>
                                          </p:val>
                                        </p:tav>
                                        <p:tav tm="100000">
                                          <p:val>
                                            <p:strVal val="#ppt_x"/>
                                          </p:val>
                                        </p:tav>
                                      </p:tavLst>
                                    </p:anim>
                                    <p:anim calcmode="lin" valueType="num">
                                      <p:cBhvr>
                                        <p:cTn id="242" dur="500" fill="hold"/>
                                        <p:tgtEl>
                                          <p:spTgt spid="489"/>
                                        </p:tgtEl>
                                        <p:attrNameLst>
                                          <p:attrName>ppt_y</p:attrName>
                                        </p:attrNameLst>
                                      </p:cBhvr>
                                      <p:tavLst>
                                        <p:tav tm="0">
                                          <p:val>
                                            <p:strVal val="#ppt_y-.1"/>
                                          </p:val>
                                        </p:tav>
                                        <p:tav tm="100000">
                                          <p:val>
                                            <p:strVal val="#ppt_y"/>
                                          </p:val>
                                        </p:tav>
                                      </p:tavLst>
                                    </p:anim>
                                  </p:childTnLst>
                                </p:cTn>
                              </p:par>
                              <p:par>
                                <p:cTn id="243" presetID="22" presetClass="entr" presetSubtype="4" fill="hold" grpId="0" nodeType="withEffect">
                                  <p:stCondLst>
                                    <p:cond delay="0"/>
                                  </p:stCondLst>
                                  <p:childTnLst>
                                    <p:set>
                                      <p:cBhvr>
                                        <p:cTn id="244" dur="1" fill="hold">
                                          <p:stCondLst>
                                            <p:cond delay="0"/>
                                          </p:stCondLst>
                                        </p:cTn>
                                        <p:tgtEl>
                                          <p:spTgt spid="634"/>
                                        </p:tgtEl>
                                        <p:attrNameLst>
                                          <p:attrName>style.visibility</p:attrName>
                                        </p:attrNameLst>
                                      </p:cBhvr>
                                      <p:to>
                                        <p:strVal val="visible"/>
                                      </p:to>
                                    </p:set>
                                    <p:animEffect transition="in" filter="wipe(down)">
                                      <p:cBhvr>
                                        <p:cTn id="245" dur="500"/>
                                        <p:tgtEl>
                                          <p:spTgt spid="634"/>
                                        </p:tgtEl>
                                      </p:cBhvr>
                                    </p:animEffect>
                                  </p:childTnLst>
                                </p:cTn>
                              </p:par>
                              <p:par>
                                <p:cTn id="246" presetID="22" presetClass="entr" presetSubtype="4" fill="hold" grpId="0" nodeType="withEffect">
                                  <p:stCondLst>
                                    <p:cond delay="0"/>
                                  </p:stCondLst>
                                  <p:childTnLst>
                                    <p:set>
                                      <p:cBhvr>
                                        <p:cTn id="247" dur="1" fill="hold">
                                          <p:stCondLst>
                                            <p:cond delay="0"/>
                                          </p:stCondLst>
                                        </p:cTn>
                                        <p:tgtEl>
                                          <p:spTgt spid="505"/>
                                        </p:tgtEl>
                                        <p:attrNameLst>
                                          <p:attrName>style.visibility</p:attrName>
                                        </p:attrNameLst>
                                      </p:cBhvr>
                                      <p:to>
                                        <p:strVal val="visible"/>
                                      </p:to>
                                    </p:set>
                                    <p:animEffect transition="in" filter="wipe(down)">
                                      <p:cBhvr>
                                        <p:cTn id="248" dur="250"/>
                                        <p:tgtEl>
                                          <p:spTgt spid="505"/>
                                        </p:tgtEl>
                                      </p:cBhvr>
                                    </p:animEffect>
                                  </p:childTnLst>
                                  <p:subTnLst>
                                    <p:set>
                                      <p:cBhvr override="childStyle">
                                        <p:cTn dur="1" fill="hold" display="0" masterRel="nextClick" afterEffect="1"/>
                                        <p:tgtEl>
                                          <p:spTgt spid="505"/>
                                        </p:tgtEl>
                                        <p:attrNameLst>
                                          <p:attrName>style.visibility</p:attrName>
                                        </p:attrNameLst>
                                      </p:cBhvr>
                                      <p:to>
                                        <p:strVal val="hidden"/>
                                      </p:to>
                                    </p:set>
                                  </p:subTnLst>
                                </p:cTn>
                              </p:par>
                            </p:childTnLst>
                          </p:cTn>
                        </p:par>
                      </p:childTnLst>
                    </p:cTn>
                  </p:par>
                  <p:par>
                    <p:cTn id="249" fill="hold">
                      <p:stCondLst>
                        <p:cond delay="indefinite"/>
                      </p:stCondLst>
                      <p:childTnLst>
                        <p:par>
                          <p:cTn id="250" fill="hold">
                            <p:stCondLst>
                              <p:cond delay="0"/>
                            </p:stCondLst>
                            <p:childTnLst>
                              <p:par>
                                <p:cTn id="251" presetID="10" presetClass="exit" presetSubtype="0" fill="hold" nodeType="clickEffect">
                                  <p:stCondLst>
                                    <p:cond delay="0"/>
                                  </p:stCondLst>
                                  <p:childTnLst>
                                    <p:animEffect transition="out" filter="fade">
                                      <p:cBhvr>
                                        <p:cTn id="252" dur="500"/>
                                        <p:tgtEl>
                                          <p:spTgt spid="21"/>
                                        </p:tgtEl>
                                      </p:cBhvr>
                                    </p:animEffect>
                                    <p:set>
                                      <p:cBhvr>
                                        <p:cTn id="253" dur="1" fill="hold">
                                          <p:stCondLst>
                                            <p:cond delay="499"/>
                                          </p:stCondLst>
                                        </p:cTn>
                                        <p:tgtEl>
                                          <p:spTgt spid="21"/>
                                        </p:tgtEl>
                                        <p:attrNameLst>
                                          <p:attrName>style.visibility</p:attrName>
                                        </p:attrNameLst>
                                      </p:cBhvr>
                                      <p:to>
                                        <p:strVal val="hidden"/>
                                      </p:to>
                                    </p:set>
                                  </p:childTnLst>
                                </p:cTn>
                              </p:par>
                              <p:par>
                                <p:cTn id="254" presetID="10" presetClass="exit" presetSubtype="0" fill="hold" nodeType="withEffect">
                                  <p:stCondLst>
                                    <p:cond delay="0"/>
                                  </p:stCondLst>
                                  <p:childTnLst>
                                    <p:animEffect transition="out" filter="fade">
                                      <p:cBhvr>
                                        <p:cTn id="255" dur="500"/>
                                        <p:tgtEl>
                                          <p:spTgt spid="22"/>
                                        </p:tgtEl>
                                      </p:cBhvr>
                                    </p:animEffect>
                                    <p:set>
                                      <p:cBhvr>
                                        <p:cTn id="256" dur="1" fill="hold">
                                          <p:stCondLst>
                                            <p:cond delay="499"/>
                                          </p:stCondLst>
                                        </p:cTn>
                                        <p:tgtEl>
                                          <p:spTgt spid="22"/>
                                        </p:tgtEl>
                                        <p:attrNameLst>
                                          <p:attrName>style.visibility</p:attrName>
                                        </p:attrNameLst>
                                      </p:cBhvr>
                                      <p:to>
                                        <p:strVal val="hidden"/>
                                      </p:to>
                                    </p:set>
                                  </p:childTnLst>
                                </p:cTn>
                              </p:par>
                            </p:childTnLst>
                          </p:cTn>
                        </p:par>
                        <p:par>
                          <p:cTn id="257" fill="hold">
                            <p:stCondLst>
                              <p:cond delay="500"/>
                            </p:stCondLst>
                            <p:childTnLst>
                              <p:par>
                                <p:cTn id="258" presetID="47" presetClass="entr" presetSubtype="0" fill="hold" nodeType="afterEffect">
                                  <p:stCondLst>
                                    <p:cond delay="0"/>
                                  </p:stCondLst>
                                  <p:childTnLst>
                                    <p:set>
                                      <p:cBhvr>
                                        <p:cTn id="259" dur="1" fill="hold">
                                          <p:stCondLst>
                                            <p:cond delay="0"/>
                                          </p:stCondLst>
                                        </p:cTn>
                                        <p:tgtEl>
                                          <p:spTgt spid="514"/>
                                        </p:tgtEl>
                                        <p:attrNameLst>
                                          <p:attrName>style.visibility</p:attrName>
                                        </p:attrNameLst>
                                      </p:cBhvr>
                                      <p:to>
                                        <p:strVal val="visible"/>
                                      </p:to>
                                    </p:set>
                                    <p:animEffect transition="in" filter="fade">
                                      <p:cBhvr>
                                        <p:cTn id="260" dur="500"/>
                                        <p:tgtEl>
                                          <p:spTgt spid="514"/>
                                        </p:tgtEl>
                                      </p:cBhvr>
                                    </p:animEffect>
                                    <p:anim calcmode="lin" valueType="num">
                                      <p:cBhvr>
                                        <p:cTn id="261" dur="500" fill="hold"/>
                                        <p:tgtEl>
                                          <p:spTgt spid="514"/>
                                        </p:tgtEl>
                                        <p:attrNameLst>
                                          <p:attrName>ppt_x</p:attrName>
                                        </p:attrNameLst>
                                      </p:cBhvr>
                                      <p:tavLst>
                                        <p:tav tm="0">
                                          <p:val>
                                            <p:strVal val="#ppt_x"/>
                                          </p:val>
                                        </p:tav>
                                        <p:tav tm="100000">
                                          <p:val>
                                            <p:strVal val="#ppt_x"/>
                                          </p:val>
                                        </p:tav>
                                      </p:tavLst>
                                    </p:anim>
                                    <p:anim calcmode="lin" valueType="num">
                                      <p:cBhvr>
                                        <p:cTn id="262" dur="500" fill="hold"/>
                                        <p:tgtEl>
                                          <p:spTgt spid="514"/>
                                        </p:tgtEl>
                                        <p:attrNameLst>
                                          <p:attrName>ppt_y</p:attrName>
                                        </p:attrNameLst>
                                      </p:cBhvr>
                                      <p:tavLst>
                                        <p:tav tm="0">
                                          <p:val>
                                            <p:strVal val="#ppt_y-.1"/>
                                          </p:val>
                                        </p:tav>
                                        <p:tav tm="100000">
                                          <p:val>
                                            <p:strVal val="#ppt_y"/>
                                          </p:val>
                                        </p:tav>
                                      </p:tavLst>
                                    </p:anim>
                                  </p:childTnLst>
                                </p:cTn>
                              </p:par>
                              <p:par>
                                <p:cTn id="263" presetID="47" presetClass="entr" presetSubtype="0" fill="hold" nodeType="withEffect">
                                  <p:stCondLst>
                                    <p:cond delay="0"/>
                                  </p:stCondLst>
                                  <p:childTnLst>
                                    <p:set>
                                      <p:cBhvr>
                                        <p:cTn id="264" dur="1" fill="hold">
                                          <p:stCondLst>
                                            <p:cond delay="0"/>
                                          </p:stCondLst>
                                        </p:cTn>
                                        <p:tgtEl>
                                          <p:spTgt spid="506"/>
                                        </p:tgtEl>
                                        <p:attrNameLst>
                                          <p:attrName>style.visibility</p:attrName>
                                        </p:attrNameLst>
                                      </p:cBhvr>
                                      <p:to>
                                        <p:strVal val="visible"/>
                                      </p:to>
                                    </p:set>
                                    <p:animEffect transition="in" filter="fade">
                                      <p:cBhvr>
                                        <p:cTn id="265" dur="500"/>
                                        <p:tgtEl>
                                          <p:spTgt spid="506"/>
                                        </p:tgtEl>
                                      </p:cBhvr>
                                    </p:animEffect>
                                    <p:anim calcmode="lin" valueType="num">
                                      <p:cBhvr>
                                        <p:cTn id="266" dur="500" fill="hold"/>
                                        <p:tgtEl>
                                          <p:spTgt spid="506"/>
                                        </p:tgtEl>
                                        <p:attrNameLst>
                                          <p:attrName>ppt_x</p:attrName>
                                        </p:attrNameLst>
                                      </p:cBhvr>
                                      <p:tavLst>
                                        <p:tav tm="0">
                                          <p:val>
                                            <p:strVal val="#ppt_x"/>
                                          </p:val>
                                        </p:tav>
                                        <p:tav tm="100000">
                                          <p:val>
                                            <p:strVal val="#ppt_x"/>
                                          </p:val>
                                        </p:tav>
                                      </p:tavLst>
                                    </p:anim>
                                    <p:anim calcmode="lin" valueType="num">
                                      <p:cBhvr>
                                        <p:cTn id="267" dur="500" fill="hold"/>
                                        <p:tgtEl>
                                          <p:spTgt spid="506"/>
                                        </p:tgtEl>
                                        <p:attrNameLst>
                                          <p:attrName>ppt_y</p:attrName>
                                        </p:attrNameLst>
                                      </p:cBhvr>
                                      <p:tavLst>
                                        <p:tav tm="0">
                                          <p:val>
                                            <p:strVal val="#ppt_y-.1"/>
                                          </p:val>
                                        </p:tav>
                                        <p:tav tm="100000">
                                          <p:val>
                                            <p:strVal val="#ppt_y"/>
                                          </p:val>
                                        </p:tav>
                                      </p:tavLst>
                                    </p:anim>
                                  </p:childTnLst>
                                </p:cTn>
                              </p:par>
                              <p:par>
                                <p:cTn id="268" presetID="22" presetClass="entr" presetSubtype="4" fill="hold" grpId="0" nodeType="withEffect">
                                  <p:stCondLst>
                                    <p:cond delay="0"/>
                                  </p:stCondLst>
                                  <p:childTnLst>
                                    <p:set>
                                      <p:cBhvr>
                                        <p:cTn id="269" dur="1" fill="hold">
                                          <p:stCondLst>
                                            <p:cond delay="0"/>
                                          </p:stCondLst>
                                        </p:cTn>
                                        <p:tgtEl>
                                          <p:spTgt spid="635"/>
                                        </p:tgtEl>
                                        <p:attrNameLst>
                                          <p:attrName>style.visibility</p:attrName>
                                        </p:attrNameLst>
                                      </p:cBhvr>
                                      <p:to>
                                        <p:strVal val="visible"/>
                                      </p:to>
                                    </p:set>
                                    <p:animEffect transition="in" filter="wipe(down)">
                                      <p:cBhvr>
                                        <p:cTn id="270" dur="500"/>
                                        <p:tgtEl>
                                          <p:spTgt spid="635"/>
                                        </p:tgtEl>
                                      </p:cBhvr>
                                    </p:animEffect>
                                  </p:childTnLst>
                                </p:cTn>
                              </p:par>
                              <p:par>
                                <p:cTn id="271" presetID="22" presetClass="entr" presetSubtype="4" fill="hold" grpId="0" nodeType="withEffect">
                                  <p:stCondLst>
                                    <p:cond delay="0"/>
                                  </p:stCondLst>
                                  <p:childTnLst>
                                    <p:set>
                                      <p:cBhvr>
                                        <p:cTn id="272" dur="1" fill="hold">
                                          <p:stCondLst>
                                            <p:cond delay="0"/>
                                          </p:stCondLst>
                                        </p:cTn>
                                        <p:tgtEl>
                                          <p:spTgt spid="522"/>
                                        </p:tgtEl>
                                        <p:attrNameLst>
                                          <p:attrName>style.visibility</p:attrName>
                                        </p:attrNameLst>
                                      </p:cBhvr>
                                      <p:to>
                                        <p:strVal val="visible"/>
                                      </p:to>
                                    </p:set>
                                    <p:animEffect transition="in" filter="wipe(down)">
                                      <p:cBhvr>
                                        <p:cTn id="273" dur="250"/>
                                        <p:tgtEl>
                                          <p:spTgt spid="522"/>
                                        </p:tgtEl>
                                      </p:cBhvr>
                                    </p:animEffect>
                                  </p:childTnLst>
                                  <p:subTnLst>
                                    <p:set>
                                      <p:cBhvr override="childStyle">
                                        <p:cTn dur="1" fill="hold" display="0" masterRel="nextClick" afterEffect="1"/>
                                        <p:tgtEl>
                                          <p:spTgt spid="522"/>
                                        </p:tgtEl>
                                        <p:attrNameLst>
                                          <p:attrName>style.visibility</p:attrName>
                                        </p:attrNameLst>
                                      </p:cBhvr>
                                      <p:to>
                                        <p:strVal val="hidden"/>
                                      </p:to>
                                    </p:set>
                                  </p:subTnLst>
                                </p:cTn>
                              </p:par>
                            </p:childTnLst>
                          </p:cTn>
                        </p:par>
                      </p:childTnLst>
                    </p:cTn>
                  </p:par>
                  <p:par>
                    <p:cTn id="274" fill="hold">
                      <p:stCondLst>
                        <p:cond delay="indefinite"/>
                      </p:stCondLst>
                      <p:childTnLst>
                        <p:par>
                          <p:cTn id="275" fill="hold">
                            <p:stCondLst>
                              <p:cond delay="0"/>
                            </p:stCondLst>
                            <p:childTnLst>
                              <p:par>
                                <p:cTn id="276" presetID="10" presetClass="exit" presetSubtype="0" fill="hold" nodeType="clickEffect">
                                  <p:stCondLst>
                                    <p:cond delay="0"/>
                                  </p:stCondLst>
                                  <p:childTnLst>
                                    <p:animEffect transition="out" filter="fade">
                                      <p:cBhvr>
                                        <p:cTn id="277" dur="500"/>
                                        <p:tgtEl>
                                          <p:spTgt spid="23"/>
                                        </p:tgtEl>
                                      </p:cBhvr>
                                    </p:animEffect>
                                    <p:set>
                                      <p:cBhvr>
                                        <p:cTn id="278" dur="1" fill="hold">
                                          <p:stCondLst>
                                            <p:cond delay="499"/>
                                          </p:stCondLst>
                                        </p:cTn>
                                        <p:tgtEl>
                                          <p:spTgt spid="23"/>
                                        </p:tgtEl>
                                        <p:attrNameLst>
                                          <p:attrName>style.visibility</p:attrName>
                                        </p:attrNameLst>
                                      </p:cBhvr>
                                      <p:to>
                                        <p:strVal val="hidden"/>
                                      </p:to>
                                    </p:set>
                                  </p:childTnLst>
                                </p:cTn>
                              </p:par>
                              <p:par>
                                <p:cTn id="279" presetID="10" presetClass="exit" presetSubtype="0" fill="hold" nodeType="withEffect">
                                  <p:stCondLst>
                                    <p:cond delay="0"/>
                                  </p:stCondLst>
                                  <p:childTnLst>
                                    <p:animEffect transition="out" filter="fade">
                                      <p:cBhvr>
                                        <p:cTn id="280" dur="500"/>
                                        <p:tgtEl>
                                          <p:spTgt spid="24"/>
                                        </p:tgtEl>
                                      </p:cBhvr>
                                    </p:animEffect>
                                    <p:set>
                                      <p:cBhvr>
                                        <p:cTn id="281" dur="1" fill="hold">
                                          <p:stCondLst>
                                            <p:cond delay="499"/>
                                          </p:stCondLst>
                                        </p:cTn>
                                        <p:tgtEl>
                                          <p:spTgt spid="24"/>
                                        </p:tgtEl>
                                        <p:attrNameLst>
                                          <p:attrName>style.visibility</p:attrName>
                                        </p:attrNameLst>
                                      </p:cBhvr>
                                      <p:to>
                                        <p:strVal val="hidden"/>
                                      </p:to>
                                    </p:set>
                                  </p:childTnLst>
                                </p:cTn>
                              </p:par>
                            </p:childTnLst>
                          </p:cTn>
                        </p:par>
                        <p:par>
                          <p:cTn id="282" fill="hold">
                            <p:stCondLst>
                              <p:cond delay="500"/>
                            </p:stCondLst>
                            <p:childTnLst>
                              <p:par>
                                <p:cTn id="283" presetID="47" presetClass="entr" presetSubtype="0" fill="hold" nodeType="afterEffect">
                                  <p:stCondLst>
                                    <p:cond delay="0"/>
                                  </p:stCondLst>
                                  <p:childTnLst>
                                    <p:set>
                                      <p:cBhvr>
                                        <p:cTn id="284" dur="1" fill="hold">
                                          <p:stCondLst>
                                            <p:cond delay="0"/>
                                          </p:stCondLst>
                                        </p:cTn>
                                        <p:tgtEl>
                                          <p:spTgt spid="531"/>
                                        </p:tgtEl>
                                        <p:attrNameLst>
                                          <p:attrName>style.visibility</p:attrName>
                                        </p:attrNameLst>
                                      </p:cBhvr>
                                      <p:to>
                                        <p:strVal val="visible"/>
                                      </p:to>
                                    </p:set>
                                    <p:animEffect transition="in" filter="fade">
                                      <p:cBhvr>
                                        <p:cTn id="285" dur="500"/>
                                        <p:tgtEl>
                                          <p:spTgt spid="531"/>
                                        </p:tgtEl>
                                      </p:cBhvr>
                                    </p:animEffect>
                                    <p:anim calcmode="lin" valueType="num">
                                      <p:cBhvr>
                                        <p:cTn id="286" dur="500" fill="hold"/>
                                        <p:tgtEl>
                                          <p:spTgt spid="531"/>
                                        </p:tgtEl>
                                        <p:attrNameLst>
                                          <p:attrName>ppt_x</p:attrName>
                                        </p:attrNameLst>
                                      </p:cBhvr>
                                      <p:tavLst>
                                        <p:tav tm="0">
                                          <p:val>
                                            <p:strVal val="#ppt_x"/>
                                          </p:val>
                                        </p:tav>
                                        <p:tav tm="100000">
                                          <p:val>
                                            <p:strVal val="#ppt_x"/>
                                          </p:val>
                                        </p:tav>
                                      </p:tavLst>
                                    </p:anim>
                                    <p:anim calcmode="lin" valueType="num">
                                      <p:cBhvr>
                                        <p:cTn id="287" dur="500" fill="hold"/>
                                        <p:tgtEl>
                                          <p:spTgt spid="531"/>
                                        </p:tgtEl>
                                        <p:attrNameLst>
                                          <p:attrName>ppt_y</p:attrName>
                                        </p:attrNameLst>
                                      </p:cBhvr>
                                      <p:tavLst>
                                        <p:tav tm="0">
                                          <p:val>
                                            <p:strVal val="#ppt_y-.1"/>
                                          </p:val>
                                        </p:tav>
                                        <p:tav tm="100000">
                                          <p:val>
                                            <p:strVal val="#ppt_y"/>
                                          </p:val>
                                        </p:tav>
                                      </p:tavLst>
                                    </p:anim>
                                  </p:childTnLst>
                                </p:cTn>
                              </p:par>
                              <p:par>
                                <p:cTn id="288" presetID="47" presetClass="entr" presetSubtype="0" fill="hold" nodeType="withEffect">
                                  <p:stCondLst>
                                    <p:cond delay="0"/>
                                  </p:stCondLst>
                                  <p:childTnLst>
                                    <p:set>
                                      <p:cBhvr>
                                        <p:cTn id="289" dur="1" fill="hold">
                                          <p:stCondLst>
                                            <p:cond delay="0"/>
                                          </p:stCondLst>
                                        </p:cTn>
                                        <p:tgtEl>
                                          <p:spTgt spid="523"/>
                                        </p:tgtEl>
                                        <p:attrNameLst>
                                          <p:attrName>style.visibility</p:attrName>
                                        </p:attrNameLst>
                                      </p:cBhvr>
                                      <p:to>
                                        <p:strVal val="visible"/>
                                      </p:to>
                                    </p:set>
                                    <p:animEffect transition="in" filter="fade">
                                      <p:cBhvr>
                                        <p:cTn id="290" dur="500"/>
                                        <p:tgtEl>
                                          <p:spTgt spid="523"/>
                                        </p:tgtEl>
                                      </p:cBhvr>
                                    </p:animEffect>
                                    <p:anim calcmode="lin" valueType="num">
                                      <p:cBhvr>
                                        <p:cTn id="291" dur="500" fill="hold"/>
                                        <p:tgtEl>
                                          <p:spTgt spid="523"/>
                                        </p:tgtEl>
                                        <p:attrNameLst>
                                          <p:attrName>ppt_x</p:attrName>
                                        </p:attrNameLst>
                                      </p:cBhvr>
                                      <p:tavLst>
                                        <p:tav tm="0">
                                          <p:val>
                                            <p:strVal val="#ppt_x"/>
                                          </p:val>
                                        </p:tav>
                                        <p:tav tm="100000">
                                          <p:val>
                                            <p:strVal val="#ppt_x"/>
                                          </p:val>
                                        </p:tav>
                                      </p:tavLst>
                                    </p:anim>
                                    <p:anim calcmode="lin" valueType="num">
                                      <p:cBhvr>
                                        <p:cTn id="292" dur="500" fill="hold"/>
                                        <p:tgtEl>
                                          <p:spTgt spid="523"/>
                                        </p:tgtEl>
                                        <p:attrNameLst>
                                          <p:attrName>ppt_y</p:attrName>
                                        </p:attrNameLst>
                                      </p:cBhvr>
                                      <p:tavLst>
                                        <p:tav tm="0">
                                          <p:val>
                                            <p:strVal val="#ppt_y-.1"/>
                                          </p:val>
                                        </p:tav>
                                        <p:tav tm="100000">
                                          <p:val>
                                            <p:strVal val="#ppt_y"/>
                                          </p:val>
                                        </p:tav>
                                      </p:tavLst>
                                    </p:anim>
                                  </p:childTnLst>
                                </p:cTn>
                              </p:par>
                              <p:par>
                                <p:cTn id="293" presetID="22" presetClass="entr" presetSubtype="4" fill="hold" grpId="0" nodeType="withEffect">
                                  <p:stCondLst>
                                    <p:cond delay="0"/>
                                  </p:stCondLst>
                                  <p:childTnLst>
                                    <p:set>
                                      <p:cBhvr>
                                        <p:cTn id="294" dur="1" fill="hold">
                                          <p:stCondLst>
                                            <p:cond delay="0"/>
                                          </p:stCondLst>
                                        </p:cTn>
                                        <p:tgtEl>
                                          <p:spTgt spid="636"/>
                                        </p:tgtEl>
                                        <p:attrNameLst>
                                          <p:attrName>style.visibility</p:attrName>
                                        </p:attrNameLst>
                                      </p:cBhvr>
                                      <p:to>
                                        <p:strVal val="visible"/>
                                      </p:to>
                                    </p:set>
                                    <p:animEffect transition="in" filter="wipe(down)">
                                      <p:cBhvr>
                                        <p:cTn id="295" dur="500"/>
                                        <p:tgtEl>
                                          <p:spTgt spid="636"/>
                                        </p:tgtEl>
                                      </p:cBhvr>
                                    </p:animEffect>
                                  </p:childTnLst>
                                </p:cTn>
                              </p:par>
                              <p:par>
                                <p:cTn id="296" presetID="22" presetClass="entr" presetSubtype="4" fill="hold" grpId="0" nodeType="withEffect">
                                  <p:stCondLst>
                                    <p:cond delay="0"/>
                                  </p:stCondLst>
                                  <p:childTnLst>
                                    <p:set>
                                      <p:cBhvr>
                                        <p:cTn id="297" dur="1" fill="hold">
                                          <p:stCondLst>
                                            <p:cond delay="0"/>
                                          </p:stCondLst>
                                        </p:cTn>
                                        <p:tgtEl>
                                          <p:spTgt spid="539"/>
                                        </p:tgtEl>
                                        <p:attrNameLst>
                                          <p:attrName>style.visibility</p:attrName>
                                        </p:attrNameLst>
                                      </p:cBhvr>
                                      <p:to>
                                        <p:strVal val="visible"/>
                                      </p:to>
                                    </p:set>
                                    <p:animEffect transition="in" filter="wipe(down)">
                                      <p:cBhvr>
                                        <p:cTn id="298" dur="250"/>
                                        <p:tgtEl>
                                          <p:spTgt spid="539"/>
                                        </p:tgtEl>
                                      </p:cBhvr>
                                    </p:animEffect>
                                  </p:childTnLst>
                                  <p:subTnLst>
                                    <p:set>
                                      <p:cBhvr override="childStyle">
                                        <p:cTn dur="1" fill="hold" display="0" masterRel="nextClick" afterEffect="1"/>
                                        <p:tgtEl>
                                          <p:spTgt spid="539"/>
                                        </p:tgtEl>
                                        <p:attrNameLst>
                                          <p:attrName>style.visibility</p:attrName>
                                        </p:attrNameLst>
                                      </p:cBhvr>
                                      <p:to>
                                        <p:strVal val="hidden"/>
                                      </p:to>
                                    </p:set>
                                  </p:subTnLst>
                                </p:cTn>
                              </p:par>
                            </p:childTnLst>
                          </p:cTn>
                        </p:par>
                      </p:childTnLst>
                    </p:cTn>
                  </p:par>
                  <p:par>
                    <p:cTn id="299" fill="hold">
                      <p:stCondLst>
                        <p:cond delay="indefinite"/>
                      </p:stCondLst>
                      <p:childTnLst>
                        <p:par>
                          <p:cTn id="300" fill="hold">
                            <p:stCondLst>
                              <p:cond delay="0"/>
                            </p:stCondLst>
                            <p:childTnLst>
                              <p:par>
                                <p:cTn id="301" presetID="10" presetClass="exit" presetSubtype="0" fill="hold" nodeType="clickEffect">
                                  <p:stCondLst>
                                    <p:cond delay="0"/>
                                  </p:stCondLst>
                                  <p:childTnLst>
                                    <p:animEffect transition="out" filter="fade">
                                      <p:cBhvr>
                                        <p:cTn id="302" dur="500"/>
                                        <p:tgtEl>
                                          <p:spTgt spid="25"/>
                                        </p:tgtEl>
                                      </p:cBhvr>
                                    </p:animEffect>
                                    <p:set>
                                      <p:cBhvr>
                                        <p:cTn id="303" dur="1" fill="hold">
                                          <p:stCondLst>
                                            <p:cond delay="499"/>
                                          </p:stCondLst>
                                        </p:cTn>
                                        <p:tgtEl>
                                          <p:spTgt spid="25"/>
                                        </p:tgtEl>
                                        <p:attrNameLst>
                                          <p:attrName>style.visibility</p:attrName>
                                        </p:attrNameLst>
                                      </p:cBhvr>
                                      <p:to>
                                        <p:strVal val="hidden"/>
                                      </p:to>
                                    </p:set>
                                  </p:childTnLst>
                                </p:cTn>
                              </p:par>
                              <p:par>
                                <p:cTn id="304" presetID="10" presetClass="exit" presetSubtype="0" fill="hold" nodeType="withEffect">
                                  <p:stCondLst>
                                    <p:cond delay="0"/>
                                  </p:stCondLst>
                                  <p:childTnLst>
                                    <p:animEffect transition="out" filter="fade">
                                      <p:cBhvr>
                                        <p:cTn id="305" dur="500"/>
                                        <p:tgtEl>
                                          <p:spTgt spid="26"/>
                                        </p:tgtEl>
                                      </p:cBhvr>
                                    </p:animEffect>
                                    <p:set>
                                      <p:cBhvr>
                                        <p:cTn id="306" dur="1" fill="hold">
                                          <p:stCondLst>
                                            <p:cond delay="499"/>
                                          </p:stCondLst>
                                        </p:cTn>
                                        <p:tgtEl>
                                          <p:spTgt spid="26"/>
                                        </p:tgtEl>
                                        <p:attrNameLst>
                                          <p:attrName>style.visibility</p:attrName>
                                        </p:attrNameLst>
                                      </p:cBhvr>
                                      <p:to>
                                        <p:strVal val="hidden"/>
                                      </p:to>
                                    </p:set>
                                  </p:childTnLst>
                                </p:cTn>
                              </p:par>
                            </p:childTnLst>
                          </p:cTn>
                        </p:par>
                        <p:par>
                          <p:cTn id="307" fill="hold">
                            <p:stCondLst>
                              <p:cond delay="500"/>
                            </p:stCondLst>
                            <p:childTnLst>
                              <p:par>
                                <p:cTn id="308" presetID="47" presetClass="entr" presetSubtype="0" fill="hold" nodeType="afterEffect">
                                  <p:stCondLst>
                                    <p:cond delay="0"/>
                                  </p:stCondLst>
                                  <p:childTnLst>
                                    <p:set>
                                      <p:cBhvr>
                                        <p:cTn id="309" dur="1" fill="hold">
                                          <p:stCondLst>
                                            <p:cond delay="0"/>
                                          </p:stCondLst>
                                        </p:cTn>
                                        <p:tgtEl>
                                          <p:spTgt spid="548"/>
                                        </p:tgtEl>
                                        <p:attrNameLst>
                                          <p:attrName>style.visibility</p:attrName>
                                        </p:attrNameLst>
                                      </p:cBhvr>
                                      <p:to>
                                        <p:strVal val="visible"/>
                                      </p:to>
                                    </p:set>
                                    <p:animEffect transition="in" filter="fade">
                                      <p:cBhvr>
                                        <p:cTn id="310" dur="500"/>
                                        <p:tgtEl>
                                          <p:spTgt spid="548"/>
                                        </p:tgtEl>
                                      </p:cBhvr>
                                    </p:animEffect>
                                    <p:anim calcmode="lin" valueType="num">
                                      <p:cBhvr>
                                        <p:cTn id="311" dur="500" fill="hold"/>
                                        <p:tgtEl>
                                          <p:spTgt spid="548"/>
                                        </p:tgtEl>
                                        <p:attrNameLst>
                                          <p:attrName>ppt_x</p:attrName>
                                        </p:attrNameLst>
                                      </p:cBhvr>
                                      <p:tavLst>
                                        <p:tav tm="0">
                                          <p:val>
                                            <p:strVal val="#ppt_x"/>
                                          </p:val>
                                        </p:tav>
                                        <p:tav tm="100000">
                                          <p:val>
                                            <p:strVal val="#ppt_x"/>
                                          </p:val>
                                        </p:tav>
                                      </p:tavLst>
                                    </p:anim>
                                    <p:anim calcmode="lin" valueType="num">
                                      <p:cBhvr>
                                        <p:cTn id="312" dur="500" fill="hold"/>
                                        <p:tgtEl>
                                          <p:spTgt spid="548"/>
                                        </p:tgtEl>
                                        <p:attrNameLst>
                                          <p:attrName>ppt_y</p:attrName>
                                        </p:attrNameLst>
                                      </p:cBhvr>
                                      <p:tavLst>
                                        <p:tav tm="0">
                                          <p:val>
                                            <p:strVal val="#ppt_y-.1"/>
                                          </p:val>
                                        </p:tav>
                                        <p:tav tm="100000">
                                          <p:val>
                                            <p:strVal val="#ppt_y"/>
                                          </p:val>
                                        </p:tav>
                                      </p:tavLst>
                                    </p:anim>
                                  </p:childTnLst>
                                </p:cTn>
                              </p:par>
                              <p:par>
                                <p:cTn id="313" presetID="47" presetClass="entr" presetSubtype="0" fill="hold" nodeType="withEffect">
                                  <p:stCondLst>
                                    <p:cond delay="0"/>
                                  </p:stCondLst>
                                  <p:childTnLst>
                                    <p:set>
                                      <p:cBhvr>
                                        <p:cTn id="314" dur="1" fill="hold">
                                          <p:stCondLst>
                                            <p:cond delay="0"/>
                                          </p:stCondLst>
                                        </p:cTn>
                                        <p:tgtEl>
                                          <p:spTgt spid="540"/>
                                        </p:tgtEl>
                                        <p:attrNameLst>
                                          <p:attrName>style.visibility</p:attrName>
                                        </p:attrNameLst>
                                      </p:cBhvr>
                                      <p:to>
                                        <p:strVal val="visible"/>
                                      </p:to>
                                    </p:set>
                                    <p:animEffect transition="in" filter="fade">
                                      <p:cBhvr>
                                        <p:cTn id="315" dur="500"/>
                                        <p:tgtEl>
                                          <p:spTgt spid="540"/>
                                        </p:tgtEl>
                                      </p:cBhvr>
                                    </p:animEffect>
                                    <p:anim calcmode="lin" valueType="num">
                                      <p:cBhvr>
                                        <p:cTn id="316" dur="500" fill="hold"/>
                                        <p:tgtEl>
                                          <p:spTgt spid="540"/>
                                        </p:tgtEl>
                                        <p:attrNameLst>
                                          <p:attrName>ppt_x</p:attrName>
                                        </p:attrNameLst>
                                      </p:cBhvr>
                                      <p:tavLst>
                                        <p:tav tm="0">
                                          <p:val>
                                            <p:strVal val="#ppt_x"/>
                                          </p:val>
                                        </p:tav>
                                        <p:tav tm="100000">
                                          <p:val>
                                            <p:strVal val="#ppt_x"/>
                                          </p:val>
                                        </p:tav>
                                      </p:tavLst>
                                    </p:anim>
                                    <p:anim calcmode="lin" valueType="num">
                                      <p:cBhvr>
                                        <p:cTn id="317" dur="500" fill="hold"/>
                                        <p:tgtEl>
                                          <p:spTgt spid="540"/>
                                        </p:tgtEl>
                                        <p:attrNameLst>
                                          <p:attrName>ppt_y</p:attrName>
                                        </p:attrNameLst>
                                      </p:cBhvr>
                                      <p:tavLst>
                                        <p:tav tm="0">
                                          <p:val>
                                            <p:strVal val="#ppt_y-.1"/>
                                          </p:val>
                                        </p:tav>
                                        <p:tav tm="100000">
                                          <p:val>
                                            <p:strVal val="#ppt_y"/>
                                          </p:val>
                                        </p:tav>
                                      </p:tavLst>
                                    </p:anim>
                                  </p:childTnLst>
                                </p:cTn>
                              </p:par>
                              <p:par>
                                <p:cTn id="318" presetID="22" presetClass="entr" presetSubtype="4" fill="hold" grpId="0" nodeType="withEffect">
                                  <p:stCondLst>
                                    <p:cond delay="0"/>
                                  </p:stCondLst>
                                  <p:childTnLst>
                                    <p:set>
                                      <p:cBhvr>
                                        <p:cTn id="319" dur="1" fill="hold">
                                          <p:stCondLst>
                                            <p:cond delay="0"/>
                                          </p:stCondLst>
                                        </p:cTn>
                                        <p:tgtEl>
                                          <p:spTgt spid="637"/>
                                        </p:tgtEl>
                                        <p:attrNameLst>
                                          <p:attrName>style.visibility</p:attrName>
                                        </p:attrNameLst>
                                      </p:cBhvr>
                                      <p:to>
                                        <p:strVal val="visible"/>
                                      </p:to>
                                    </p:set>
                                    <p:animEffect transition="in" filter="wipe(down)">
                                      <p:cBhvr>
                                        <p:cTn id="320" dur="500"/>
                                        <p:tgtEl>
                                          <p:spTgt spid="637"/>
                                        </p:tgtEl>
                                      </p:cBhvr>
                                    </p:animEffect>
                                  </p:childTnLst>
                                </p:cTn>
                              </p:par>
                              <p:par>
                                <p:cTn id="321" presetID="22" presetClass="entr" presetSubtype="4" fill="hold" grpId="0" nodeType="withEffect">
                                  <p:stCondLst>
                                    <p:cond delay="0"/>
                                  </p:stCondLst>
                                  <p:childTnLst>
                                    <p:set>
                                      <p:cBhvr>
                                        <p:cTn id="322" dur="1" fill="hold">
                                          <p:stCondLst>
                                            <p:cond delay="0"/>
                                          </p:stCondLst>
                                        </p:cTn>
                                        <p:tgtEl>
                                          <p:spTgt spid="556"/>
                                        </p:tgtEl>
                                        <p:attrNameLst>
                                          <p:attrName>style.visibility</p:attrName>
                                        </p:attrNameLst>
                                      </p:cBhvr>
                                      <p:to>
                                        <p:strVal val="visible"/>
                                      </p:to>
                                    </p:set>
                                    <p:animEffect transition="in" filter="wipe(down)">
                                      <p:cBhvr>
                                        <p:cTn id="323" dur="250"/>
                                        <p:tgtEl>
                                          <p:spTgt spid="556"/>
                                        </p:tgtEl>
                                      </p:cBhvr>
                                    </p:animEffect>
                                  </p:childTnLst>
                                  <p:subTnLst>
                                    <p:set>
                                      <p:cBhvr override="childStyle">
                                        <p:cTn dur="1" fill="hold" display="0" masterRel="nextClick" afterEffect="1"/>
                                        <p:tgtEl>
                                          <p:spTgt spid="556"/>
                                        </p:tgtEl>
                                        <p:attrNameLst>
                                          <p:attrName>style.visibility</p:attrName>
                                        </p:attrNameLst>
                                      </p:cBhvr>
                                      <p:to>
                                        <p:strVal val="hidden"/>
                                      </p:to>
                                    </p:set>
                                  </p:subTnLst>
                                </p:cTn>
                              </p:par>
                            </p:childTnLst>
                          </p:cTn>
                        </p:par>
                      </p:childTnLst>
                    </p:cTn>
                  </p:par>
                  <p:par>
                    <p:cTn id="324" fill="hold">
                      <p:stCondLst>
                        <p:cond delay="indefinite"/>
                      </p:stCondLst>
                      <p:childTnLst>
                        <p:par>
                          <p:cTn id="325" fill="hold">
                            <p:stCondLst>
                              <p:cond delay="0"/>
                            </p:stCondLst>
                            <p:childTnLst>
                              <p:par>
                                <p:cTn id="326" presetID="10" presetClass="exit" presetSubtype="0" fill="hold" nodeType="clickEffect">
                                  <p:stCondLst>
                                    <p:cond delay="0"/>
                                  </p:stCondLst>
                                  <p:childTnLst>
                                    <p:animEffect transition="out" filter="fade">
                                      <p:cBhvr>
                                        <p:cTn id="327" dur="500"/>
                                        <p:tgtEl>
                                          <p:spTgt spid="28"/>
                                        </p:tgtEl>
                                      </p:cBhvr>
                                    </p:animEffect>
                                    <p:set>
                                      <p:cBhvr>
                                        <p:cTn id="328" dur="1" fill="hold">
                                          <p:stCondLst>
                                            <p:cond delay="499"/>
                                          </p:stCondLst>
                                        </p:cTn>
                                        <p:tgtEl>
                                          <p:spTgt spid="28"/>
                                        </p:tgtEl>
                                        <p:attrNameLst>
                                          <p:attrName>style.visibility</p:attrName>
                                        </p:attrNameLst>
                                      </p:cBhvr>
                                      <p:to>
                                        <p:strVal val="hidden"/>
                                      </p:to>
                                    </p:set>
                                  </p:childTnLst>
                                </p:cTn>
                              </p:par>
                              <p:par>
                                <p:cTn id="329" presetID="10" presetClass="exit" presetSubtype="0" fill="hold" nodeType="withEffect">
                                  <p:stCondLst>
                                    <p:cond delay="0"/>
                                  </p:stCondLst>
                                  <p:childTnLst>
                                    <p:animEffect transition="out" filter="fade">
                                      <p:cBhvr>
                                        <p:cTn id="330" dur="500"/>
                                        <p:tgtEl>
                                          <p:spTgt spid="29"/>
                                        </p:tgtEl>
                                      </p:cBhvr>
                                    </p:animEffect>
                                    <p:set>
                                      <p:cBhvr>
                                        <p:cTn id="331" dur="1" fill="hold">
                                          <p:stCondLst>
                                            <p:cond delay="499"/>
                                          </p:stCondLst>
                                        </p:cTn>
                                        <p:tgtEl>
                                          <p:spTgt spid="29"/>
                                        </p:tgtEl>
                                        <p:attrNameLst>
                                          <p:attrName>style.visibility</p:attrName>
                                        </p:attrNameLst>
                                      </p:cBhvr>
                                      <p:to>
                                        <p:strVal val="hidden"/>
                                      </p:to>
                                    </p:set>
                                  </p:childTnLst>
                                </p:cTn>
                              </p:par>
                            </p:childTnLst>
                          </p:cTn>
                        </p:par>
                        <p:par>
                          <p:cTn id="332" fill="hold">
                            <p:stCondLst>
                              <p:cond delay="500"/>
                            </p:stCondLst>
                            <p:childTnLst>
                              <p:par>
                                <p:cTn id="333" presetID="47" presetClass="entr" presetSubtype="0" fill="hold" nodeType="afterEffect">
                                  <p:stCondLst>
                                    <p:cond delay="0"/>
                                  </p:stCondLst>
                                  <p:childTnLst>
                                    <p:set>
                                      <p:cBhvr>
                                        <p:cTn id="334" dur="1" fill="hold">
                                          <p:stCondLst>
                                            <p:cond delay="0"/>
                                          </p:stCondLst>
                                        </p:cTn>
                                        <p:tgtEl>
                                          <p:spTgt spid="565"/>
                                        </p:tgtEl>
                                        <p:attrNameLst>
                                          <p:attrName>style.visibility</p:attrName>
                                        </p:attrNameLst>
                                      </p:cBhvr>
                                      <p:to>
                                        <p:strVal val="visible"/>
                                      </p:to>
                                    </p:set>
                                    <p:animEffect transition="in" filter="fade">
                                      <p:cBhvr>
                                        <p:cTn id="335" dur="500"/>
                                        <p:tgtEl>
                                          <p:spTgt spid="565"/>
                                        </p:tgtEl>
                                      </p:cBhvr>
                                    </p:animEffect>
                                    <p:anim calcmode="lin" valueType="num">
                                      <p:cBhvr>
                                        <p:cTn id="336" dur="500" fill="hold"/>
                                        <p:tgtEl>
                                          <p:spTgt spid="565"/>
                                        </p:tgtEl>
                                        <p:attrNameLst>
                                          <p:attrName>ppt_x</p:attrName>
                                        </p:attrNameLst>
                                      </p:cBhvr>
                                      <p:tavLst>
                                        <p:tav tm="0">
                                          <p:val>
                                            <p:strVal val="#ppt_x"/>
                                          </p:val>
                                        </p:tav>
                                        <p:tav tm="100000">
                                          <p:val>
                                            <p:strVal val="#ppt_x"/>
                                          </p:val>
                                        </p:tav>
                                      </p:tavLst>
                                    </p:anim>
                                    <p:anim calcmode="lin" valueType="num">
                                      <p:cBhvr>
                                        <p:cTn id="337" dur="500" fill="hold"/>
                                        <p:tgtEl>
                                          <p:spTgt spid="565"/>
                                        </p:tgtEl>
                                        <p:attrNameLst>
                                          <p:attrName>ppt_y</p:attrName>
                                        </p:attrNameLst>
                                      </p:cBhvr>
                                      <p:tavLst>
                                        <p:tav tm="0">
                                          <p:val>
                                            <p:strVal val="#ppt_y-.1"/>
                                          </p:val>
                                        </p:tav>
                                        <p:tav tm="100000">
                                          <p:val>
                                            <p:strVal val="#ppt_y"/>
                                          </p:val>
                                        </p:tav>
                                      </p:tavLst>
                                    </p:anim>
                                  </p:childTnLst>
                                </p:cTn>
                              </p:par>
                              <p:par>
                                <p:cTn id="338" presetID="47" presetClass="entr" presetSubtype="0" fill="hold" nodeType="withEffect">
                                  <p:stCondLst>
                                    <p:cond delay="0"/>
                                  </p:stCondLst>
                                  <p:childTnLst>
                                    <p:set>
                                      <p:cBhvr>
                                        <p:cTn id="339" dur="1" fill="hold">
                                          <p:stCondLst>
                                            <p:cond delay="0"/>
                                          </p:stCondLst>
                                        </p:cTn>
                                        <p:tgtEl>
                                          <p:spTgt spid="557"/>
                                        </p:tgtEl>
                                        <p:attrNameLst>
                                          <p:attrName>style.visibility</p:attrName>
                                        </p:attrNameLst>
                                      </p:cBhvr>
                                      <p:to>
                                        <p:strVal val="visible"/>
                                      </p:to>
                                    </p:set>
                                    <p:animEffect transition="in" filter="fade">
                                      <p:cBhvr>
                                        <p:cTn id="340" dur="500"/>
                                        <p:tgtEl>
                                          <p:spTgt spid="557"/>
                                        </p:tgtEl>
                                      </p:cBhvr>
                                    </p:animEffect>
                                    <p:anim calcmode="lin" valueType="num">
                                      <p:cBhvr>
                                        <p:cTn id="341" dur="500" fill="hold"/>
                                        <p:tgtEl>
                                          <p:spTgt spid="557"/>
                                        </p:tgtEl>
                                        <p:attrNameLst>
                                          <p:attrName>ppt_x</p:attrName>
                                        </p:attrNameLst>
                                      </p:cBhvr>
                                      <p:tavLst>
                                        <p:tav tm="0">
                                          <p:val>
                                            <p:strVal val="#ppt_x"/>
                                          </p:val>
                                        </p:tav>
                                        <p:tav tm="100000">
                                          <p:val>
                                            <p:strVal val="#ppt_x"/>
                                          </p:val>
                                        </p:tav>
                                      </p:tavLst>
                                    </p:anim>
                                    <p:anim calcmode="lin" valueType="num">
                                      <p:cBhvr>
                                        <p:cTn id="342" dur="500" fill="hold"/>
                                        <p:tgtEl>
                                          <p:spTgt spid="557"/>
                                        </p:tgtEl>
                                        <p:attrNameLst>
                                          <p:attrName>ppt_y</p:attrName>
                                        </p:attrNameLst>
                                      </p:cBhvr>
                                      <p:tavLst>
                                        <p:tav tm="0">
                                          <p:val>
                                            <p:strVal val="#ppt_y-.1"/>
                                          </p:val>
                                        </p:tav>
                                        <p:tav tm="100000">
                                          <p:val>
                                            <p:strVal val="#ppt_y"/>
                                          </p:val>
                                        </p:tav>
                                      </p:tavLst>
                                    </p:anim>
                                  </p:childTnLst>
                                </p:cTn>
                              </p:par>
                              <p:par>
                                <p:cTn id="343" presetID="22" presetClass="entr" presetSubtype="4" fill="hold" grpId="0" nodeType="withEffect">
                                  <p:stCondLst>
                                    <p:cond delay="0"/>
                                  </p:stCondLst>
                                  <p:childTnLst>
                                    <p:set>
                                      <p:cBhvr>
                                        <p:cTn id="344" dur="1" fill="hold">
                                          <p:stCondLst>
                                            <p:cond delay="0"/>
                                          </p:stCondLst>
                                        </p:cTn>
                                        <p:tgtEl>
                                          <p:spTgt spid="638"/>
                                        </p:tgtEl>
                                        <p:attrNameLst>
                                          <p:attrName>style.visibility</p:attrName>
                                        </p:attrNameLst>
                                      </p:cBhvr>
                                      <p:to>
                                        <p:strVal val="visible"/>
                                      </p:to>
                                    </p:set>
                                    <p:animEffect transition="in" filter="wipe(down)">
                                      <p:cBhvr>
                                        <p:cTn id="345" dur="500"/>
                                        <p:tgtEl>
                                          <p:spTgt spid="638"/>
                                        </p:tgtEl>
                                      </p:cBhvr>
                                    </p:animEffect>
                                  </p:childTnLst>
                                </p:cTn>
                              </p:par>
                              <p:par>
                                <p:cTn id="346" presetID="22" presetClass="entr" presetSubtype="4" fill="hold" grpId="0" nodeType="withEffect">
                                  <p:stCondLst>
                                    <p:cond delay="0"/>
                                  </p:stCondLst>
                                  <p:childTnLst>
                                    <p:set>
                                      <p:cBhvr>
                                        <p:cTn id="347" dur="1" fill="hold">
                                          <p:stCondLst>
                                            <p:cond delay="0"/>
                                          </p:stCondLst>
                                        </p:cTn>
                                        <p:tgtEl>
                                          <p:spTgt spid="573"/>
                                        </p:tgtEl>
                                        <p:attrNameLst>
                                          <p:attrName>style.visibility</p:attrName>
                                        </p:attrNameLst>
                                      </p:cBhvr>
                                      <p:to>
                                        <p:strVal val="visible"/>
                                      </p:to>
                                    </p:set>
                                    <p:animEffect transition="in" filter="wipe(down)">
                                      <p:cBhvr>
                                        <p:cTn id="348" dur="250"/>
                                        <p:tgtEl>
                                          <p:spTgt spid="573"/>
                                        </p:tgtEl>
                                      </p:cBhvr>
                                    </p:animEffect>
                                  </p:childTnLst>
                                  <p:subTnLst>
                                    <p:set>
                                      <p:cBhvr override="childStyle">
                                        <p:cTn dur="1" fill="hold" display="0" masterRel="nextClick" afterEffect="1"/>
                                        <p:tgtEl>
                                          <p:spTgt spid="573"/>
                                        </p:tgtEl>
                                        <p:attrNameLst>
                                          <p:attrName>style.visibility</p:attrName>
                                        </p:attrNameLst>
                                      </p:cBhvr>
                                      <p:to>
                                        <p:strVal val="hidden"/>
                                      </p:to>
                                    </p:set>
                                  </p:subTnLst>
                                </p:cTn>
                              </p:par>
                            </p:childTnLst>
                          </p:cTn>
                        </p:par>
                      </p:childTnLst>
                    </p:cTn>
                  </p:par>
                  <p:par>
                    <p:cTn id="349" fill="hold">
                      <p:stCondLst>
                        <p:cond delay="indefinite"/>
                      </p:stCondLst>
                      <p:childTnLst>
                        <p:par>
                          <p:cTn id="350" fill="hold">
                            <p:stCondLst>
                              <p:cond delay="0"/>
                            </p:stCondLst>
                            <p:childTnLst>
                              <p:par>
                                <p:cTn id="351" presetID="10" presetClass="exit" presetSubtype="0" fill="hold" nodeType="clickEffect">
                                  <p:stCondLst>
                                    <p:cond delay="0"/>
                                  </p:stCondLst>
                                  <p:childTnLst>
                                    <p:animEffect transition="out" filter="fade">
                                      <p:cBhvr>
                                        <p:cTn id="352" dur="500"/>
                                        <p:tgtEl>
                                          <p:spTgt spid="30"/>
                                        </p:tgtEl>
                                      </p:cBhvr>
                                    </p:animEffect>
                                    <p:set>
                                      <p:cBhvr>
                                        <p:cTn id="353" dur="1" fill="hold">
                                          <p:stCondLst>
                                            <p:cond delay="499"/>
                                          </p:stCondLst>
                                        </p:cTn>
                                        <p:tgtEl>
                                          <p:spTgt spid="30"/>
                                        </p:tgtEl>
                                        <p:attrNameLst>
                                          <p:attrName>style.visibility</p:attrName>
                                        </p:attrNameLst>
                                      </p:cBhvr>
                                      <p:to>
                                        <p:strVal val="hidden"/>
                                      </p:to>
                                    </p:set>
                                  </p:childTnLst>
                                </p:cTn>
                              </p:par>
                            </p:childTnLst>
                          </p:cTn>
                        </p:par>
                        <p:par>
                          <p:cTn id="354" fill="hold">
                            <p:stCondLst>
                              <p:cond delay="500"/>
                            </p:stCondLst>
                            <p:childTnLst>
                              <p:par>
                                <p:cTn id="355" presetID="47" presetClass="entr" presetSubtype="0" fill="hold" nodeType="afterEffect">
                                  <p:stCondLst>
                                    <p:cond delay="0"/>
                                  </p:stCondLst>
                                  <p:childTnLst>
                                    <p:set>
                                      <p:cBhvr>
                                        <p:cTn id="356" dur="1" fill="hold">
                                          <p:stCondLst>
                                            <p:cond delay="0"/>
                                          </p:stCondLst>
                                        </p:cTn>
                                        <p:tgtEl>
                                          <p:spTgt spid="574"/>
                                        </p:tgtEl>
                                        <p:attrNameLst>
                                          <p:attrName>style.visibility</p:attrName>
                                        </p:attrNameLst>
                                      </p:cBhvr>
                                      <p:to>
                                        <p:strVal val="visible"/>
                                      </p:to>
                                    </p:set>
                                    <p:animEffect transition="in" filter="fade">
                                      <p:cBhvr>
                                        <p:cTn id="357" dur="500"/>
                                        <p:tgtEl>
                                          <p:spTgt spid="574"/>
                                        </p:tgtEl>
                                      </p:cBhvr>
                                    </p:animEffect>
                                    <p:anim calcmode="lin" valueType="num">
                                      <p:cBhvr>
                                        <p:cTn id="358" dur="500" fill="hold"/>
                                        <p:tgtEl>
                                          <p:spTgt spid="574"/>
                                        </p:tgtEl>
                                        <p:attrNameLst>
                                          <p:attrName>ppt_x</p:attrName>
                                        </p:attrNameLst>
                                      </p:cBhvr>
                                      <p:tavLst>
                                        <p:tav tm="0">
                                          <p:val>
                                            <p:strVal val="#ppt_x"/>
                                          </p:val>
                                        </p:tav>
                                        <p:tav tm="100000">
                                          <p:val>
                                            <p:strVal val="#ppt_x"/>
                                          </p:val>
                                        </p:tav>
                                      </p:tavLst>
                                    </p:anim>
                                    <p:anim calcmode="lin" valueType="num">
                                      <p:cBhvr>
                                        <p:cTn id="359" dur="500" fill="hold"/>
                                        <p:tgtEl>
                                          <p:spTgt spid="574"/>
                                        </p:tgtEl>
                                        <p:attrNameLst>
                                          <p:attrName>ppt_y</p:attrName>
                                        </p:attrNameLst>
                                      </p:cBhvr>
                                      <p:tavLst>
                                        <p:tav tm="0">
                                          <p:val>
                                            <p:strVal val="#ppt_y-.1"/>
                                          </p:val>
                                        </p:tav>
                                        <p:tav tm="100000">
                                          <p:val>
                                            <p:strVal val="#ppt_y"/>
                                          </p:val>
                                        </p:tav>
                                      </p:tavLst>
                                    </p:anim>
                                  </p:childTnLst>
                                </p:cTn>
                              </p:par>
                              <p:par>
                                <p:cTn id="360" presetID="22" presetClass="entr" presetSubtype="4" fill="hold" grpId="0" nodeType="withEffect">
                                  <p:stCondLst>
                                    <p:cond delay="0"/>
                                  </p:stCondLst>
                                  <p:childTnLst>
                                    <p:set>
                                      <p:cBhvr>
                                        <p:cTn id="361" dur="1" fill="hold">
                                          <p:stCondLst>
                                            <p:cond delay="0"/>
                                          </p:stCondLst>
                                        </p:cTn>
                                        <p:tgtEl>
                                          <p:spTgt spid="639"/>
                                        </p:tgtEl>
                                        <p:attrNameLst>
                                          <p:attrName>style.visibility</p:attrName>
                                        </p:attrNameLst>
                                      </p:cBhvr>
                                      <p:to>
                                        <p:strVal val="visible"/>
                                      </p:to>
                                    </p:set>
                                    <p:animEffect transition="in" filter="wipe(down)">
                                      <p:cBhvr>
                                        <p:cTn id="362" dur="500"/>
                                        <p:tgtEl>
                                          <p:spTgt spid="639"/>
                                        </p:tgtEl>
                                      </p:cBhvr>
                                    </p:animEffect>
                                  </p:childTnLst>
                                </p:cTn>
                              </p:par>
                              <p:par>
                                <p:cTn id="363" presetID="22" presetClass="entr" presetSubtype="4" fill="hold" grpId="0" nodeType="withEffect">
                                  <p:stCondLst>
                                    <p:cond delay="0"/>
                                  </p:stCondLst>
                                  <p:childTnLst>
                                    <p:set>
                                      <p:cBhvr>
                                        <p:cTn id="364" dur="1" fill="hold">
                                          <p:stCondLst>
                                            <p:cond delay="0"/>
                                          </p:stCondLst>
                                        </p:cTn>
                                        <p:tgtEl>
                                          <p:spTgt spid="582"/>
                                        </p:tgtEl>
                                        <p:attrNameLst>
                                          <p:attrName>style.visibility</p:attrName>
                                        </p:attrNameLst>
                                      </p:cBhvr>
                                      <p:to>
                                        <p:strVal val="visible"/>
                                      </p:to>
                                    </p:set>
                                    <p:animEffect transition="in" filter="wipe(down)">
                                      <p:cBhvr>
                                        <p:cTn id="365" dur="250"/>
                                        <p:tgtEl>
                                          <p:spTgt spid="582"/>
                                        </p:tgtEl>
                                      </p:cBhvr>
                                    </p:animEffect>
                                  </p:childTnLst>
                                  <p:subTnLst>
                                    <p:set>
                                      <p:cBhvr override="childStyle">
                                        <p:cTn dur="1" fill="hold" display="0" masterRel="nextClick" afterEffect="1"/>
                                        <p:tgtEl>
                                          <p:spTgt spid="582"/>
                                        </p:tgtEl>
                                        <p:attrNameLst>
                                          <p:attrName>style.visibility</p:attrName>
                                        </p:attrNameLst>
                                      </p:cBhvr>
                                      <p:to>
                                        <p:strVal val="hidden"/>
                                      </p:to>
                                    </p:set>
                                  </p:subTnLst>
                                </p:cTn>
                              </p:par>
                            </p:childTnLst>
                          </p:cTn>
                        </p:par>
                      </p:childTnLst>
                    </p:cTn>
                  </p:par>
                  <p:par>
                    <p:cTn id="366" fill="hold">
                      <p:stCondLst>
                        <p:cond delay="indefinite"/>
                      </p:stCondLst>
                      <p:childTnLst>
                        <p:par>
                          <p:cTn id="367" fill="hold">
                            <p:stCondLst>
                              <p:cond delay="0"/>
                            </p:stCondLst>
                            <p:childTnLst>
                              <p:par>
                                <p:cTn id="368" presetID="10" presetClass="exit" presetSubtype="0" fill="hold" nodeType="clickEffect">
                                  <p:stCondLst>
                                    <p:cond delay="0"/>
                                  </p:stCondLst>
                                  <p:childTnLst>
                                    <p:animEffect transition="out" filter="fade">
                                      <p:cBhvr>
                                        <p:cTn id="369" dur="500"/>
                                        <p:tgtEl>
                                          <p:spTgt spid="31"/>
                                        </p:tgtEl>
                                      </p:cBhvr>
                                    </p:animEffect>
                                    <p:set>
                                      <p:cBhvr>
                                        <p:cTn id="370" dur="1" fill="hold">
                                          <p:stCondLst>
                                            <p:cond delay="499"/>
                                          </p:stCondLst>
                                        </p:cTn>
                                        <p:tgtEl>
                                          <p:spTgt spid="31"/>
                                        </p:tgtEl>
                                        <p:attrNameLst>
                                          <p:attrName>style.visibility</p:attrName>
                                        </p:attrNameLst>
                                      </p:cBhvr>
                                      <p:to>
                                        <p:strVal val="hidden"/>
                                      </p:to>
                                    </p:set>
                                  </p:childTnLst>
                                </p:cTn>
                              </p:par>
                              <p:par>
                                <p:cTn id="371" presetID="10" presetClass="exit" presetSubtype="0" fill="hold" nodeType="withEffect">
                                  <p:stCondLst>
                                    <p:cond delay="0"/>
                                  </p:stCondLst>
                                  <p:childTnLst>
                                    <p:animEffect transition="out" filter="fade">
                                      <p:cBhvr>
                                        <p:cTn id="372" dur="500"/>
                                        <p:tgtEl>
                                          <p:spTgt spid="64"/>
                                        </p:tgtEl>
                                      </p:cBhvr>
                                    </p:animEffect>
                                    <p:set>
                                      <p:cBhvr>
                                        <p:cTn id="373" dur="1" fill="hold">
                                          <p:stCondLst>
                                            <p:cond delay="499"/>
                                          </p:stCondLst>
                                        </p:cTn>
                                        <p:tgtEl>
                                          <p:spTgt spid="64"/>
                                        </p:tgtEl>
                                        <p:attrNameLst>
                                          <p:attrName>style.visibility</p:attrName>
                                        </p:attrNameLst>
                                      </p:cBhvr>
                                      <p:to>
                                        <p:strVal val="hidden"/>
                                      </p:to>
                                    </p:set>
                                  </p:childTnLst>
                                </p:cTn>
                              </p:par>
                            </p:childTnLst>
                          </p:cTn>
                        </p:par>
                        <p:par>
                          <p:cTn id="374" fill="hold">
                            <p:stCondLst>
                              <p:cond delay="500"/>
                            </p:stCondLst>
                            <p:childTnLst>
                              <p:par>
                                <p:cTn id="375" presetID="47" presetClass="entr" presetSubtype="0" fill="hold" nodeType="afterEffect">
                                  <p:stCondLst>
                                    <p:cond delay="0"/>
                                  </p:stCondLst>
                                  <p:childTnLst>
                                    <p:set>
                                      <p:cBhvr>
                                        <p:cTn id="376" dur="1" fill="hold">
                                          <p:stCondLst>
                                            <p:cond delay="0"/>
                                          </p:stCondLst>
                                        </p:cTn>
                                        <p:tgtEl>
                                          <p:spTgt spid="591"/>
                                        </p:tgtEl>
                                        <p:attrNameLst>
                                          <p:attrName>style.visibility</p:attrName>
                                        </p:attrNameLst>
                                      </p:cBhvr>
                                      <p:to>
                                        <p:strVal val="visible"/>
                                      </p:to>
                                    </p:set>
                                    <p:animEffect transition="in" filter="fade">
                                      <p:cBhvr>
                                        <p:cTn id="377" dur="500"/>
                                        <p:tgtEl>
                                          <p:spTgt spid="591"/>
                                        </p:tgtEl>
                                      </p:cBhvr>
                                    </p:animEffect>
                                    <p:anim calcmode="lin" valueType="num">
                                      <p:cBhvr>
                                        <p:cTn id="378" dur="500" fill="hold"/>
                                        <p:tgtEl>
                                          <p:spTgt spid="591"/>
                                        </p:tgtEl>
                                        <p:attrNameLst>
                                          <p:attrName>ppt_x</p:attrName>
                                        </p:attrNameLst>
                                      </p:cBhvr>
                                      <p:tavLst>
                                        <p:tav tm="0">
                                          <p:val>
                                            <p:strVal val="#ppt_x"/>
                                          </p:val>
                                        </p:tav>
                                        <p:tav tm="100000">
                                          <p:val>
                                            <p:strVal val="#ppt_x"/>
                                          </p:val>
                                        </p:tav>
                                      </p:tavLst>
                                    </p:anim>
                                    <p:anim calcmode="lin" valueType="num">
                                      <p:cBhvr>
                                        <p:cTn id="379" dur="500" fill="hold"/>
                                        <p:tgtEl>
                                          <p:spTgt spid="591"/>
                                        </p:tgtEl>
                                        <p:attrNameLst>
                                          <p:attrName>ppt_y</p:attrName>
                                        </p:attrNameLst>
                                      </p:cBhvr>
                                      <p:tavLst>
                                        <p:tav tm="0">
                                          <p:val>
                                            <p:strVal val="#ppt_y-.1"/>
                                          </p:val>
                                        </p:tav>
                                        <p:tav tm="100000">
                                          <p:val>
                                            <p:strVal val="#ppt_y"/>
                                          </p:val>
                                        </p:tav>
                                      </p:tavLst>
                                    </p:anim>
                                  </p:childTnLst>
                                </p:cTn>
                              </p:par>
                              <p:par>
                                <p:cTn id="380" presetID="47" presetClass="entr" presetSubtype="0" fill="hold" nodeType="withEffect">
                                  <p:stCondLst>
                                    <p:cond delay="0"/>
                                  </p:stCondLst>
                                  <p:childTnLst>
                                    <p:set>
                                      <p:cBhvr>
                                        <p:cTn id="381" dur="1" fill="hold">
                                          <p:stCondLst>
                                            <p:cond delay="0"/>
                                          </p:stCondLst>
                                        </p:cTn>
                                        <p:tgtEl>
                                          <p:spTgt spid="583"/>
                                        </p:tgtEl>
                                        <p:attrNameLst>
                                          <p:attrName>style.visibility</p:attrName>
                                        </p:attrNameLst>
                                      </p:cBhvr>
                                      <p:to>
                                        <p:strVal val="visible"/>
                                      </p:to>
                                    </p:set>
                                    <p:animEffect transition="in" filter="fade">
                                      <p:cBhvr>
                                        <p:cTn id="382" dur="500"/>
                                        <p:tgtEl>
                                          <p:spTgt spid="583"/>
                                        </p:tgtEl>
                                      </p:cBhvr>
                                    </p:animEffect>
                                    <p:anim calcmode="lin" valueType="num">
                                      <p:cBhvr>
                                        <p:cTn id="383" dur="500" fill="hold"/>
                                        <p:tgtEl>
                                          <p:spTgt spid="583"/>
                                        </p:tgtEl>
                                        <p:attrNameLst>
                                          <p:attrName>ppt_x</p:attrName>
                                        </p:attrNameLst>
                                      </p:cBhvr>
                                      <p:tavLst>
                                        <p:tav tm="0">
                                          <p:val>
                                            <p:strVal val="#ppt_x"/>
                                          </p:val>
                                        </p:tav>
                                        <p:tav tm="100000">
                                          <p:val>
                                            <p:strVal val="#ppt_x"/>
                                          </p:val>
                                        </p:tav>
                                      </p:tavLst>
                                    </p:anim>
                                    <p:anim calcmode="lin" valueType="num">
                                      <p:cBhvr>
                                        <p:cTn id="384" dur="500" fill="hold"/>
                                        <p:tgtEl>
                                          <p:spTgt spid="583"/>
                                        </p:tgtEl>
                                        <p:attrNameLst>
                                          <p:attrName>ppt_y</p:attrName>
                                        </p:attrNameLst>
                                      </p:cBhvr>
                                      <p:tavLst>
                                        <p:tav tm="0">
                                          <p:val>
                                            <p:strVal val="#ppt_y-.1"/>
                                          </p:val>
                                        </p:tav>
                                        <p:tav tm="100000">
                                          <p:val>
                                            <p:strVal val="#ppt_y"/>
                                          </p:val>
                                        </p:tav>
                                      </p:tavLst>
                                    </p:anim>
                                  </p:childTnLst>
                                </p:cTn>
                              </p:par>
                              <p:par>
                                <p:cTn id="385" presetID="22" presetClass="entr" presetSubtype="4" fill="hold" grpId="0" nodeType="withEffect">
                                  <p:stCondLst>
                                    <p:cond delay="0"/>
                                  </p:stCondLst>
                                  <p:childTnLst>
                                    <p:set>
                                      <p:cBhvr>
                                        <p:cTn id="386" dur="1" fill="hold">
                                          <p:stCondLst>
                                            <p:cond delay="0"/>
                                          </p:stCondLst>
                                        </p:cTn>
                                        <p:tgtEl>
                                          <p:spTgt spid="640"/>
                                        </p:tgtEl>
                                        <p:attrNameLst>
                                          <p:attrName>style.visibility</p:attrName>
                                        </p:attrNameLst>
                                      </p:cBhvr>
                                      <p:to>
                                        <p:strVal val="visible"/>
                                      </p:to>
                                    </p:set>
                                    <p:animEffect transition="in" filter="wipe(down)">
                                      <p:cBhvr>
                                        <p:cTn id="387" dur="500"/>
                                        <p:tgtEl>
                                          <p:spTgt spid="640"/>
                                        </p:tgtEl>
                                      </p:cBhvr>
                                    </p:animEffect>
                                  </p:childTnLst>
                                </p:cTn>
                              </p:par>
                              <p:par>
                                <p:cTn id="388" presetID="22" presetClass="entr" presetSubtype="4" fill="hold" grpId="0" nodeType="withEffect">
                                  <p:stCondLst>
                                    <p:cond delay="0"/>
                                  </p:stCondLst>
                                  <p:childTnLst>
                                    <p:set>
                                      <p:cBhvr>
                                        <p:cTn id="389" dur="1" fill="hold">
                                          <p:stCondLst>
                                            <p:cond delay="0"/>
                                          </p:stCondLst>
                                        </p:cTn>
                                        <p:tgtEl>
                                          <p:spTgt spid="615"/>
                                        </p:tgtEl>
                                        <p:attrNameLst>
                                          <p:attrName>style.visibility</p:attrName>
                                        </p:attrNameLst>
                                      </p:cBhvr>
                                      <p:to>
                                        <p:strVal val="visible"/>
                                      </p:to>
                                    </p:set>
                                    <p:animEffect transition="in" filter="wipe(down)">
                                      <p:cBhvr>
                                        <p:cTn id="390" dur="250"/>
                                        <p:tgtEl>
                                          <p:spTgt spid="615"/>
                                        </p:tgtEl>
                                      </p:cBhvr>
                                    </p:animEffect>
                                  </p:childTnLst>
                                  <p:subTnLst>
                                    <p:set>
                                      <p:cBhvr override="childStyle">
                                        <p:cTn dur="1" fill="hold" display="0" masterRel="nextClick" afterEffect="1"/>
                                        <p:tgtEl>
                                          <p:spTgt spid="615"/>
                                        </p:tgtEl>
                                        <p:attrNameLst>
                                          <p:attrName>style.visibility</p:attrName>
                                        </p:attrNameLst>
                                      </p:cBhvr>
                                      <p:to>
                                        <p:strVal val="hidden"/>
                                      </p:to>
                                    </p:set>
                                  </p:subTnLst>
                                </p:cTn>
                              </p:par>
                            </p:childTnLst>
                          </p:cTn>
                        </p:par>
                      </p:childTnLst>
                    </p:cTn>
                  </p:par>
                  <p:par>
                    <p:cTn id="391" fill="hold">
                      <p:stCondLst>
                        <p:cond delay="indefinite"/>
                      </p:stCondLst>
                      <p:childTnLst>
                        <p:par>
                          <p:cTn id="392" fill="hold">
                            <p:stCondLst>
                              <p:cond delay="0"/>
                            </p:stCondLst>
                            <p:childTnLst>
                              <p:par>
                                <p:cTn id="393" presetID="10" presetClass="exit" presetSubtype="0" fill="hold" nodeType="clickEffect">
                                  <p:stCondLst>
                                    <p:cond delay="0"/>
                                  </p:stCondLst>
                                  <p:childTnLst>
                                    <p:animEffect transition="out" filter="fade">
                                      <p:cBhvr>
                                        <p:cTn id="394" dur="500"/>
                                        <p:tgtEl>
                                          <p:spTgt spid="65"/>
                                        </p:tgtEl>
                                      </p:cBhvr>
                                    </p:animEffect>
                                    <p:set>
                                      <p:cBhvr>
                                        <p:cTn id="395" dur="1" fill="hold">
                                          <p:stCondLst>
                                            <p:cond delay="499"/>
                                          </p:stCondLst>
                                        </p:cTn>
                                        <p:tgtEl>
                                          <p:spTgt spid="65"/>
                                        </p:tgtEl>
                                        <p:attrNameLst>
                                          <p:attrName>style.visibility</p:attrName>
                                        </p:attrNameLst>
                                      </p:cBhvr>
                                      <p:to>
                                        <p:strVal val="hidden"/>
                                      </p:to>
                                    </p:set>
                                  </p:childTnLst>
                                </p:cTn>
                              </p:par>
                            </p:childTnLst>
                          </p:cTn>
                        </p:par>
                        <p:par>
                          <p:cTn id="396" fill="hold">
                            <p:stCondLst>
                              <p:cond delay="500"/>
                            </p:stCondLst>
                            <p:childTnLst>
                              <p:par>
                                <p:cTn id="397" presetID="47" presetClass="entr" presetSubtype="0" fill="hold" nodeType="afterEffect">
                                  <p:stCondLst>
                                    <p:cond delay="0"/>
                                  </p:stCondLst>
                                  <p:childTnLst>
                                    <p:set>
                                      <p:cBhvr>
                                        <p:cTn id="398" dur="1" fill="hold">
                                          <p:stCondLst>
                                            <p:cond delay="0"/>
                                          </p:stCondLst>
                                        </p:cTn>
                                        <p:tgtEl>
                                          <p:spTgt spid="616"/>
                                        </p:tgtEl>
                                        <p:attrNameLst>
                                          <p:attrName>style.visibility</p:attrName>
                                        </p:attrNameLst>
                                      </p:cBhvr>
                                      <p:to>
                                        <p:strVal val="visible"/>
                                      </p:to>
                                    </p:set>
                                    <p:animEffect transition="in" filter="fade">
                                      <p:cBhvr>
                                        <p:cTn id="399" dur="500"/>
                                        <p:tgtEl>
                                          <p:spTgt spid="616"/>
                                        </p:tgtEl>
                                      </p:cBhvr>
                                    </p:animEffect>
                                    <p:anim calcmode="lin" valueType="num">
                                      <p:cBhvr>
                                        <p:cTn id="400" dur="500" fill="hold"/>
                                        <p:tgtEl>
                                          <p:spTgt spid="616"/>
                                        </p:tgtEl>
                                        <p:attrNameLst>
                                          <p:attrName>ppt_x</p:attrName>
                                        </p:attrNameLst>
                                      </p:cBhvr>
                                      <p:tavLst>
                                        <p:tav tm="0">
                                          <p:val>
                                            <p:strVal val="#ppt_x"/>
                                          </p:val>
                                        </p:tav>
                                        <p:tav tm="100000">
                                          <p:val>
                                            <p:strVal val="#ppt_x"/>
                                          </p:val>
                                        </p:tav>
                                      </p:tavLst>
                                    </p:anim>
                                    <p:anim calcmode="lin" valueType="num">
                                      <p:cBhvr>
                                        <p:cTn id="401" dur="500" fill="hold"/>
                                        <p:tgtEl>
                                          <p:spTgt spid="616"/>
                                        </p:tgtEl>
                                        <p:attrNameLst>
                                          <p:attrName>ppt_y</p:attrName>
                                        </p:attrNameLst>
                                      </p:cBhvr>
                                      <p:tavLst>
                                        <p:tav tm="0">
                                          <p:val>
                                            <p:strVal val="#ppt_y-.1"/>
                                          </p:val>
                                        </p:tav>
                                        <p:tav tm="100000">
                                          <p:val>
                                            <p:strVal val="#ppt_y"/>
                                          </p:val>
                                        </p:tav>
                                      </p:tavLst>
                                    </p:anim>
                                  </p:childTnLst>
                                </p:cTn>
                              </p:par>
                              <p:par>
                                <p:cTn id="402" presetID="22" presetClass="entr" presetSubtype="4" fill="hold" grpId="0" nodeType="withEffect">
                                  <p:stCondLst>
                                    <p:cond delay="0"/>
                                  </p:stCondLst>
                                  <p:childTnLst>
                                    <p:set>
                                      <p:cBhvr>
                                        <p:cTn id="403" dur="1" fill="hold">
                                          <p:stCondLst>
                                            <p:cond delay="0"/>
                                          </p:stCondLst>
                                        </p:cTn>
                                        <p:tgtEl>
                                          <p:spTgt spid="641"/>
                                        </p:tgtEl>
                                        <p:attrNameLst>
                                          <p:attrName>style.visibility</p:attrName>
                                        </p:attrNameLst>
                                      </p:cBhvr>
                                      <p:to>
                                        <p:strVal val="visible"/>
                                      </p:to>
                                    </p:set>
                                    <p:animEffect transition="in" filter="wipe(down)">
                                      <p:cBhvr>
                                        <p:cTn id="404" dur="500"/>
                                        <p:tgtEl>
                                          <p:spTgt spid="641"/>
                                        </p:tgtEl>
                                      </p:cBhvr>
                                    </p:animEffect>
                                  </p:childTnLst>
                                </p:cTn>
                              </p:par>
                              <p:par>
                                <p:cTn id="405" presetID="22" presetClass="entr" presetSubtype="4" fill="hold" grpId="0" nodeType="withEffect">
                                  <p:stCondLst>
                                    <p:cond delay="0"/>
                                  </p:stCondLst>
                                  <p:childTnLst>
                                    <p:set>
                                      <p:cBhvr>
                                        <p:cTn id="406" dur="1" fill="hold">
                                          <p:stCondLst>
                                            <p:cond delay="0"/>
                                          </p:stCondLst>
                                        </p:cTn>
                                        <p:tgtEl>
                                          <p:spTgt spid="624"/>
                                        </p:tgtEl>
                                        <p:attrNameLst>
                                          <p:attrName>style.visibility</p:attrName>
                                        </p:attrNameLst>
                                      </p:cBhvr>
                                      <p:to>
                                        <p:strVal val="visible"/>
                                      </p:to>
                                    </p:set>
                                    <p:animEffect transition="in" filter="wipe(down)">
                                      <p:cBhvr>
                                        <p:cTn id="407" dur="250"/>
                                        <p:tgtEl>
                                          <p:spTgt spid="624"/>
                                        </p:tgtEl>
                                      </p:cBhvr>
                                    </p:animEffect>
                                  </p:childTnLst>
                                  <p:subTnLst>
                                    <p:set>
                                      <p:cBhvr override="childStyle">
                                        <p:cTn dur="1" fill="hold" display="0" masterRel="sameClick" afterEffect="1">
                                          <p:stCondLst>
                                            <p:cond evt="end" delay="0">
                                              <p:tn val="405"/>
                                            </p:cond>
                                          </p:stCondLst>
                                        </p:cTn>
                                        <p:tgtEl>
                                          <p:spTgt spid="624"/>
                                        </p:tgtEl>
                                        <p:attrNameLst>
                                          <p:attrName>style.visibility</p:attrName>
                                        </p:attrNameLst>
                                      </p:cBhvr>
                                      <p:to>
                                        <p:strVal val="hidden"/>
                                      </p:to>
                                    </p:set>
                                  </p:subTnLst>
                                </p:cTn>
                              </p:par>
                              <p:par>
                                <p:cTn id="408" presetID="10" presetClass="exit" presetSubtype="0" fill="hold" nodeType="withEffect">
                                  <p:stCondLst>
                                    <p:cond delay="0"/>
                                  </p:stCondLst>
                                  <p:childTnLst>
                                    <p:animEffect transition="out" filter="fade">
                                      <p:cBhvr>
                                        <p:cTn id="409" dur="500"/>
                                        <p:tgtEl>
                                          <p:spTgt spid="66"/>
                                        </p:tgtEl>
                                      </p:cBhvr>
                                    </p:animEffect>
                                    <p:set>
                                      <p:cBhvr>
                                        <p:cTn id="410" dur="1" fill="hold">
                                          <p:stCondLst>
                                            <p:cond delay="499"/>
                                          </p:stCondLst>
                                        </p:cTn>
                                        <p:tgtEl>
                                          <p:spTgt spid="66"/>
                                        </p:tgtEl>
                                        <p:attrNameLst>
                                          <p:attrName>style.visibility</p:attrName>
                                        </p:attrNameLst>
                                      </p:cBhvr>
                                      <p:to>
                                        <p:strVal val="hidden"/>
                                      </p:to>
                                    </p:set>
                                  </p:childTnLst>
                                </p:cTn>
                              </p:par>
                              <p:par>
                                <p:cTn id="411" presetID="10" presetClass="exit" presetSubtype="0" fill="hold" nodeType="withEffect">
                                  <p:stCondLst>
                                    <p:cond delay="0"/>
                                  </p:stCondLst>
                                  <p:childTnLst>
                                    <p:animEffect transition="out" filter="fade">
                                      <p:cBhvr>
                                        <p:cTn id="412" dur="500"/>
                                        <p:tgtEl>
                                          <p:spTgt spid="67"/>
                                        </p:tgtEl>
                                      </p:cBhvr>
                                    </p:animEffect>
                                    <p:set>
                                      <p:cBhvr>
                                        <p:cTn id="413" dur="1" fill="hold">
                                          <p:stCondLst>
                                            <p:cond delay="499"/>
                                          </p:stCondLst>
                                        </p:cTn>
                                        <p:tgtEl>
                                          <p:spTgt spid="67"/>
                                        </p:tgtEl>
                                        <p:attrNameLst>
                                          <p:attrName>style.visibility</p:attrName>
                                        </p:attrNameLst>
                                      </p:cBhvr>
                                      <p:to>
                                        <p:strVal val="hidden"/>
                                      </p:to>
                                    </p:set>
                                  </p:childTnLst>
                                </p:cTn>
                              </p:par>
                            </p:childTnLst>
                          </p:cTn>
                        </p:par>
                      </p:childTnLst>
                    </p:cTn>
                  </p:par>
                  <p:par>
                    <p:cTn id="414" fill="hold">
                      <p:stCondLst>
                        <p:cond delay="indefinite"/>
                      </p:stCondLst>
                      <p:childTnLst>
                        <p:par>
                          <p:cTn id="415" fill="hold">
                            <p:stCondLst>
                              <p:cond delay="0"/>
                            </p:stCondLst>
                            <p:childTnLst>
                              <p:par>
                                <p:cTn id="416" presetID="22" presetClass="entr" presetSubtype="4" fill="hold" grpId="0" nodeType="clickEffect">
                                  <p:stCondLst>
                                    <p:cond delay="0"/>
                                  </p:stCondLst>
                                  <p:childTnLst>
                                    <p:set>
                                      <p:cBhvr>
                                        <p:cTn id="417" dur="1" fill="hold">
                                          <p:stCondLst>
                                            <p:cond delay="0"/>
                                          </p:stCondLst>
                                        </p:cTn>
                                        <p:tgtEl>
                                          <p:spTgt spid="642"/>
                                        </p:tgtEl>
                                        <p:attrNameLst>
                                          <p:attrName>style.visibility</p:attrName>
                                        </p:attrNameLst>
                                      </p:cBhvr>
                                      <p:to>
                                        <p:strVal val="visible"/>
                                      </p:to>
                                    </p:set>
                                    <p:animEffect transition="in" filter="wipe(down)">
                                      <p:cBhvr>
                                        <p:cTn id="418" dur="250"/>
                                        <p:tgtEl>
                                          <p:spTgt spid="6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88" grpId="0" animBg="1"/>
      <p:bldP spid="189" grpId="0" animBg="1"/>
      <p:bldP spid="190" grpId="0" animBg="1"/>
      <p:bldP spid="191" grpId="0" animBg="1"/>
      <p:bldP spid="192" grpId="0" animBg="1"/>
      <p:bldP spid="445" grpId="0" animBg="1"/>
      <p:bldP spid="454" grpId="0" animBg="1"/>
      <p:bldP spid="471" grpId="0" animBg="1"/>
      <p:bldP spid="488" grpId="0" animBg="1"/>
      <p:bldP spid="505" grpId="0" animBg="1"/>
      <p:bldP spid="522" grpId="0" animBg="1"/>
      <p:bldP spid="539" grpId="0" animBg="1"/>
      <p:bldP spid="556" grpId="0" animBg="1"/>
      <p:bldP spid="573" grpId="0" animBg="1"/>
      <p:bldP spid="582" grpId="0" animBg="1"/>
      <p:bldP spid="615" grpId="0" animBg="1"/>
      <p:bldP spid="624" grpId="0" animBg="1"/>
      <p:bldP spid="69" grpId="0"/>
      <p:bldP spid="68" grpId="0" animBg="1"/>
      <p:bldP spid="625" grpId="0" animBg="1"/>
      <p:bldP spid="626" grpId="0" animBg="1"/>
      <p:bldP spid="627" grpId="0" animBg="1"/>
      <p:bldP spid="628" grpId="0" animBg="1"/>
      <p:bldP spid="629" grpId="0" animBg="1"/>
      <p:bldP spid="630" grpId="0" animBg="1"/>
      <p:bldP spid="631" grpId="0" animBg="1"/>
      <p:bldP spid="632" grpId="0" animBg="1"/>
      <p:bldP spid="633" grpId="0" animBg="1"/>
      <p:bldP spid="634" grpId="0" animBg="1"/>
      <p:bldP spid="635" grpId="0" animBg="1"/>
      <p:bldP spid="636" grpId="0" animBg="1"/>
      <p:bldP spid="637" grpId="0" animBg="1"/>
      <p:bldP spid="638" grpId="0" animBg="1"/>
      <p:bldP spid="639" grpId="0" animBg="1"/>
      <p:bldP spid="640" grpId="0" animBg="1"/>
      <p:bldP spid="641" grpId="0" animBg="1"/>
      <p:bldP spid="64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0205" y="178544"/>
            <a:ext cx="10112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角丸四角形吹き出し 26"/>
          <p:cNvSpPr/>
          <p:nvPr/>
        </p:nvSpPr>
        <p:spPr>
          <a:xfrm>
            <a:off x="1378267" y="305129"/>
            <a:ext cx="7462589" cy="1730837"/>
          </a:xfrm>
          <a:prstGeom prst="wedgeRoundRectCallout">
            <a:avLst>
              <a:gd name="adj1" fmla="val -52941"/>
              <a:gd name="adj2" fmla="val -27688"/>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400" b="1" kern="0" dirty="0" smtClean="0">
                <a:solidFill>
                  <a:prstClr val="black"/>
                </a:solidFill>
                <a:latin typeface="AR P教科書体M" panose="03000600000000000000" pitchFamily="66" charset="-128"/>
                <a:ea typeface="AR P教科書体M" panose="03000600000000000000" pitchFamily="66" charset="-128"/>
              </a:rPr>
              <a:t>「さっさ立ての事　例えば、銭三十文を（相手に）渡して、一文の方か二文の方へ（置く度毎に）一度、一声さぁさぁと声をかけて、（置き）分ける時、其の声数を四、五間離れていて聞いて、十八声ならば、一文の方に六文有ると答える。」　</a:t>
            </a:r>
            <a:endParaRPr kumimoji="0" lang="ja-JP" altLang="en-US" sz="2400" b="1" kern="0" dirty="0">
              <a:solidFill>
                <a:prstClr val="black"/>
              </a:solidFill>
              <a:latin typeface="AR P教科書体M" panose="03000600000000000000" pitchFamily="66" charset="-128"/>
              <a:ea typeface="AR P教科書体M" panose="03000600000000000000" pitchFamily="66" charset="-128"/>
            </a:endParaRPr>
          </a:p>
        </p:txBody>
      </p:sp>
      <p:grpSp>
        <p:nvGrpSpPr>
          <p:cNvPr id="116" name="グループ化 115"/>
          <p:cNvGrpSpPr/>
          <p:nvPr/>
        </p:nvGrpSpPr>
        <p:grpSpPr>
          <a:xfrm>
            <a:off x="2930542" y="5278119"/>
            <a:ext cx="1107996" cy="1107996"/>
            <a:chOff x="1346827" y="5126498"/>
            <a:chExt cx="1107996" cy="1107996"/>
          </a:xfrm>
          <a:scene3d>
            <a:camera prst="orthographicFront">
              <a:rot lat="19200000" lon="3000000" rev="18000000"/>
            </a:camera>
            <a:lightRig rig="threePt" dir="t"/>
          </a:scene3d>
        </p:grpSpPr>
        <p:grpSp>
          <p:nvGrpSpPr>
            <p:cNvPr id="117" name="グループ化 116"/>
            <p:cNvGrpSpPr/>
            <p:nvPr/>
          </p:nvGrpSpPr>
          <p:grpSpPr>
            <a:xfrm>
              <a:off x="1346827" y="5126498"/>
              <a:ext cx="1107996" cy="1107996"/>
              <a:chOff x="1346827" y="5126498"/>
              <a:chExt cx="1107996" cy="1107996"/>
            </a:xfrm>
          </p:grpSpPr>
          <p:sp>
            <p:nvSpPr>
              <p:cNvPr id="120" name="円/楕円 119"/>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21" name="正方形/長方形 120"/>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22" name="正方形/長方形 121"/>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23" name="正方形/長方形 122"/>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18" name="正方形/長方形 117"/>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19" name="正方形/長方形 118"/>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24" name="グループ化 123"/>
          <p:cNvGrpSpPr/>
          <p:nvPr/>
        </p:nvGrpSpPr>
        <p:grpSpPr>
          <a:xfrm>
            <a:off x="3657665" y="5245071"/>
            <a:ext cx="1107996" cy="1107996"/>
            <a:chOff x="1346827" y="5126498"/>
            <a:chExt cx="1107996" cy="1107996"/>
          </a:xfrm>
          <a:scene3d>
            <a:camera prst="orthographicFront">
              <a:rot lat="19200000" lon="3000000" rev="18000000"/>
            </a:camera>
            <a:lightRig rig="threePt" dir="t"/>
          </a:scene3d>
        </p:grpSpPr>
        <p:grpSp>
          <p:nvGrpSpPr>
            <p:cNvPr id="125" name="グループ化 124"/>
            <p:cNvGrpSpPr/>
            <p:nvPr/>
          </p:nvGrpSpPr>
          <p:grpSpPr>
            <a:xfrm>
              <a:off x="1346827" y="5126498"/>
              <a:ext cx="1107996" cy="1107996"/>
              <a:chOff x="1346827" y="5126498"/>
              <a:chExt cx="1107996" cy="1107996"/>
            </a:xfrm>
          </p:grpSpPr>
          <p:sp>
            <p:nvSpPr>
              <p:cNvPr id="128" name="円/楕円 127"/>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29" name="正方形/長方形 128"/>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30" name="正方形/長方形 129"/>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31" name="正方形/長方形 130"/>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26" name="正方形/長方形 125"/>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27" name="正方形/長方形 126"/>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32" name="グループ化 131"/>
          <p:cNvGrpSpPr/>
          <p:nvPr/>
        </p:nvGrpSpPr>
        <p:grpSpPr>
          <a:xfrm>
            <a:off x="3240620" y="4924939"/>
            <a:ext cx="1107996" cy="1107996"/>
            <a:chOff x="1346827" y="5126498"/>
            <a:chExt cx="1107996" cy="1107996"/>
          </a:xfrm>
          <a:scene3d>
            <a:camera prst="orthographicFront">
              <a:rot lat="19200000" lon="3000000" rev="18000000"/>
            </a:camera>
            <a:lightRig rig="threePt" dir="t"/>
          </a:scene3d>
        </p:grpSpPr>
        <p:grpSp>
          <p:nvGrpSpPr>
            <p:cNvPr id="133" name="グループ化 132"/>
            <p:cNvGrpSpPr/>
            <p:nvPr/>
          </p:nvGrpSpPr>
          <p:grpSpPr>
            <a:xfrm>
              <a:off x="1346827" y="5126498"/>
              <a:ext cx="1107996" cy="1107996"/>
              <a:chOff x="1346827" y="5126498"/>
              <a:chExt cx="1107996" cy="1107996"/>
            </a:xfrm>
          </p:grpSpPr>
          <p:sp>
            <p:nvSpPr>
              <p:cNvPr id="136" name="円/楕円 135"/>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37" name="正方形/長方形 136"/>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38" name="正方形/長方形 137"/>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39" name="正方形/長方形 138"/>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34" name="正方形/長方形 133"/>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35" name="正方形/長方形 134"/>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40" name="グループ化 139"/>
          <p:cNvGrpSpPr/>
          <p:nvPr/>
        </p:nvGrpSpPr>
        <p:grpSpPr>
          <a:xfrm>
            <a:off x="6051277" y="5278593"/>
            <a:ext cx="1107996" cy="1107996"/>
            <a:chOff x="1346827" y="5126498"/>
            <a:chExt cx="1107996" cy="1107996"/>
          </a:xfrm>
          <a:scene3d>
            <a:camera prst="orthographicFront">
              <a:rot lat="19200000" lon="3000000" rev="18000000"/>
            </a:camera>
            <a:lightRig rig="threePt" dir="t"/>
          </a:scene3d>
        </p:grpSpPr>
        <p:grpSp>
          <p:nvGrpSpPr>
            <p:cNvPr id="141" name="グループ化 140"/>
            <p:cNvGrpSpPr/>
            <p:nvPr/>
          </p:nvGrpSpPr>
          <p:grpSpPr>
            <a:xfrm>
              <a:off x="1346827" y="5126498"/>
              <a:ext cx="1107996" cy="1107996"/>
              <a:chOff x="1346827" y="5126498"/>
              <a:chExt cx="1107996" cy="1107996"/>
            </a:xfrm>
          </p:grpSpPr>
          <p:sp>
            <p:nvSpPr>
              <p:cNvPr id="144" name="円/楕円 143"/>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45" name="正方形/長方形 144"/>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46" name="正方形/長方形 145"/>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47" name="正方形/長方形 146"/>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42" name="正方形/長方形 141"/>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43" name="正方形/長方形 142"/>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48" name="グループ化 147"/>
          <p:cNvGrpSpPr/>
          <p:nvPr/>
        </p:nvGrpSpPr>
        <p:grpSpPr>
          <a:xfrm>
            <a:off x="7280428" y="5256277"/>
            <a:ext cx="1107996" cy="1107996"/>
            <a:chOff x="1346827" y="5126498"/>
            <a:chExt cx="1107996" cy="1107996"/>
          </a:xfrm>
          <a:scene3d>
            <a:camera prst="orthographicFront">
              <a:rot lat="19200000" lon="3000000" rev="18000000"/>
            </a:camera>
            <a:lightRig rig="threePt" dir="t"/>
          </a:scene3d>
        </p:grpSpPr>
        <p:grpSp>
          <p:nvGrpSpPr>
            <p:cNvPr id="149" name="グループ化 148"/>
            <p:cNvGrpSpPr/>
            <p:nvPr/>
          </p:nvGrpSpPr>
          <p:grpSpPr>
            <a:xfrm>
              <a:off x="1346827" y="5126498"/>
              <a:ext cx="1107996" cy="1107996"/>
              <a:chOff x="1346827" y="5126498"/>
              <a:chExt cx="1107996" cy="1107996"/>
            </a:xfrm>
          </p:grpSpPr>
          <p:sp>
            <p:nvSpPr>
              <p:cNvPr id="152" name="円/楕円 151"/>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53" name="正方形/長方形 152"/>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54" name="正方形/長方形 153"/>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55" name="正方形/長方形 154"/>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50" name="正方形/長方形 149"/>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51" name="正方形/長方形 150"/>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56" name="グループ化 155"/>
          <p:cNvGrpSpPr/>
          <p:nvPr/>
        </p:nvGrpSpPr>
        <p:grpSpPr>
          <a:xfrm>
            <a:off x="6217968" y="5093720"/>
            <a:ext cx="1107996" cy="1107996"/>
            <a:chOff x="1346827" y="5126498"/>
            <a:chExt cx="1107996" cy="1107996"/>
          </a:xfrm>
          <a:scene3d>
            <a:camera prst="orthographicFront">
              <a:rot lat="19200000" lon="3000000" rev="18000000"/>
            </a:camera>
            <a:lightRig rig="threePt" dir="t"/>
          </a:scene3d>
        </p:grpSpPr>
        <p:grpSp>
          <p:nvGrpSpPr>
            <p:cNvPr id="157" name="グループ化 156"/>
            <p:cNvGrpSpPr/>
            <p:nvPr/>
          </p:nvGrpSpPr>
          <p:grpSpPr>
            <a:xfrm>
              <a:off x="1346827" y="5126498"/>
              <a:ext cx="1107996" cy="1107996"/>
              <a:chOff x="1346827" y="5126498"/>
              <a:chExt cx="1107996" cy="1107996"/>
            </a:xfrm>
          </p:grpSpPr>
          <p:sp>
            <p:nvSpPr>
              <p:cNvPr id="160" name="円/楕円 159"/>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61" name="正方形/長方形 160"/>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62" name="正方形/長方形 161"/>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63" name="正方形/長方形 162"/>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58" name="正方形/長方形 157"/>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59" name="正方形/長方形 158"/>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64" name="グループ化 163"/>
          <p:cNvGrpSpPr/>
          <p:nvPr/>
        </p:nvGrpSpPr>
        <p:grpSpPr>
          <a:xfrm>
            <a:off x="7072679" y="5033703"/>
            <a:ext cx="1107996" cy="1107996"/>
            <a:chOff x="1346827" y="5126498"/>
            <a:chExt cx="1107996" cy="1107996"/>
          </a:xfrm>
          <a:scene3d>
            <a:camera prst="orthographicFront">
              <a:rot lat="19200000" lon="3000000" rev="18000000"/>
            </a:camera>
            <a:lightRig rig="threePt" dir="t"/>
          </a:scene3d>
        </p:grpSpPr>
        <p:grpSp>
          <p:nvGrpSpPr>
            <p:cNvPr id="165" name="グループ化 164"/>
            <p:cNvGrpSpPr/>
            <p:nvPr/>
          </p:nvGrpSpPr>
          <p:grpSpPr>
            <a:xfrm>
              <a:off x="1346827" y="5126498"/>
              <a:ext cx="1107996" cy="1107996"/>
              <a:chOff x="1346827" y="5126498"/>
              <a:chExt cx="1107996" cy="1107996"/>
            </a:xfrm>
          </p:grpSpPr>
          <p:sp>
            <p:nvSpPr>
              <p:cNvPr id="168" name="円/楕円 167"/>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69" name="正方形/長方形 168"/>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0" name="正方形/長方形 169"/>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71" name="正方形/長方形 170"/>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66" name="正方形/長方形 165"/>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67" name="正方形/長方形 166"/>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72" name="グループ化 171"/>
          <p:cNvGrpSpPr/>
          <p:nvPr/>
        </p:nvGrpSpPr>
        <p:grpSpPr>
          <a:xfrm>
            <a:off x="6451505" y="4877696"/>
            <a:ext cx="1107996" cy="1107996"/>
            <a:chOff x="1346827" y="5126498"/>
            <a:chExt cx="1107996" cy="1107996"/>
          </a:xfrm>
          <a:scene3d>
            <a:camera prst="orthographicFront">
              <a:rot lat="19200000" lon="3000000" rev="18000000"/>
            </a:camera>
            <a:lightRig rig="threePt" dir="t"/>
          </a:scene3d>
        </p:grpSpPr>
        <p:grpSp>
          <p:nvGrpSpPr>
            <p:cNvPr id="173" name="グループ化 172"/>
            <p:cNvGrpSpPr/>
            <p:nvPr/>
          </p:nvGrpSpPr>
          <p:grpSpPr>
            <a:xfrm>
              <a:off x="1346827" y="5126498"/>
              <a:ext cx="1107996" cy="1107996"/>
              <a:chOff x="1346827" y="5126498"/>
              <a:chExt cx="1107996" cy="1107996"/>
            </a:xfrm>
          </p:grpSpPr>
          <p:sp>
            <p:nvSpPr>
              <p:cNvPr id="176" name="円/楕円 175"/>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77" name="正方形/長方形 176"/>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8" name="正方形/長方形 177"/>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79" name="正方形/長方形 178"/>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74" name="正方形/長方形 173"/>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75" name="正方形/長方形 174"/>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80" name="グループ化 179"/>
          <p:cNvGrpSpPr/>
          <p:nvPr/>
        </p:nvGrpSpPr>
        <p:grpSpPr>
          <a:xfrm>
            <a:off x="6957387" y="4837030"/>
            <a:ext cx="1107996" cy="1107996"/>
            <a:chOff x="1346827" y="5126498"/>
            <a:chExt cx="1107996" cy="1107996"/>
          </a:xfrm>
          <a:scene3d>
            <a:camera prst="orthographicFront">
              <a:rot lat="19200000" lon="3000000" rev="18000000"/>
            </a:camera>
            <a:lightRig rig="threePt" dir="t"/>
          </a:scene3d>
        </p:grpSpPr>
        <p:grpSp>
          <p:nvGrpSpPr>
            <p:cNvPr id="181" name="グループ化 180"/>
            <p:cNvGrpSpPr/>
            <p:nvPr/>
          </p:nvGrpSpPr>
          <p:grpSpPr>
            <a:xfrm>
              <a:off x="1346827" y="5126498"/>
              <a:ext cx="1107996" cy="1107996"/>
              <a:chOff x="1346827" y="5126498"/>
              <a:chExt cx="1107996" cy="1107996"/>
            </a:xfrm>
          </p:grpSpPr>
          <p:sp>
            <p:nvSpPr>
              <p:cNvPr id="184" name="円/楕円 183"/>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85" name="正方形/長方形 184"/>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86" name="正方形/長方形 185"/>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87" name="正方形/長方形 186"/>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82" name="正方形/長方形 181"/>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83" name="正方形/長方形 182"/>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1" name="正方形/長方形 10"/>
          <p:cNvSpPr/>
          <p:nvPr/>
        </p:nvSpPr>
        <p:spPr>
          <a:xfrm>
            <a:off x="2832689" y="6207695"/>
            <a:ext cx="1367682" cy="461665"/>
          </a:xfrm>
          <a:prstGeom prst="rect">
            <a:avLst/>
          </a:prstGeom>
        </p:spPr>
        <p:txBody>
          <a:bodyPr wrap="none">
            <a:spAutoFit/>
          </a:bodyPr>
          <a:lstStyle/>
          <a:p>
            <a:r>
              <a:rPr kumimoji="0" lang="ja-JP" altLang="en-US" sz="2400" b="1" kern="0" dirty="0">
                <a:solidFill>
                  <a:prstClr val="black"/>
                </a:solidFill>
                <a:latin typeface="AR P教科書体M" panose="03000600000000000000" pitchFamily="66" charset="-128"/>
                <a:ea typeface="AR P教科書体M" panose="03000600000000000000" pitchFamily="66" charset="-128"/>
              </a:rPr>
              <a:t>一文の方</a:t>
            </a:r>
            <a:endParaRPr lang="ja-JP" altLang="en-US" dirty="0"/>
          </a:p>
        </p:txBody>
      </p:sp>
      <p:sp>
        <p:nvSpPr>
          <p:cNvPr id="193" name="正方形/長方形 192"/>
          <p:cNvSpPr/>
          <p:nvPr/>
        </p:nvSpPr>
        <p:spPr>
          <a:xfrm>
            <a:off x="6598043" y="6207695"/>
            <a:ext cx="1367682" cy="461665"/>
          </a:xfrm>
          <a:prstGeom prst="rect">
            <a:avLst/>
          </a:prstGeom>
        </p:spPr>
        <p:txBody>
          <a:bodyPr wrap="none">
            <a:spAutoFit/>
          </a:bodyPr>
          <a:lstStyle/>
          <a:p>
            <a:r>
              <a:rPr kumimoji="0" lang="ja-JP" altLang="en-US" sz="2400" b="1" kern="0" dirty="0" smtClean="0">
                <a:solidFill>
                  <a:prstClr val="black"/>
                </a:solidFill>
                <a:latin typeface="AR P教科書体M" panose="03000600000000000000" pitchFamily="66" charset="-128"/>
                <a:ea typeface="AR P教科書体M" panose="03000600000000000000" pitchFamily="66" charset="-128"/>
              </a:rPr>
              <a:t>二文</a:t>
            </a:r>
            <a:r>
              <a:rPr kumimoji="0" lang="ja-JP" altLang="en-US" sz="2400" b="1" kern="0" dirty="0">
                <a:solidFill>
                  <a:prstClr val="black"/>
                </a:solidFill>
                <a:latin typeface="AR P教科書体M" panose="03000600000000000000" pitchFamily="66" charset="-128"/>
                <a:ea typeface="AR P教科書体M" panose="03000600000000000000" pitchFamily="66" charset="-128"/>
              </a:rPr>
              <a:t>の方</a:t>
            </a:r>
            <a:endParaRPr lang="ja-JP" altLang="en-US" dirty="0"/>
          </a:p>
        </p:txBody>
      </p:sp>
      <p:grpSp>
        <p:nvGrpSpPr>
          <p:cNvPr id="67" name="グループ化 66" hidden="1"/>
          <p:cNvGrpSpPr/>
          <p:nvPr/>
        </p:nvGrpSpPr>
        <p:grpSpPr>
          <a:xfrm>
            <a:off x="391316" y="5587690"/>
            <a:ext cx="1107996" cy="1107996"/>
            <a:chOff x="391316" y="5587690"/>
            <a:chExt cx="1107996" cy="1107996"/>
          </a:xfrm>
        </p:grpSpPr>
        <p:grpSp>
          <p:nvGrpSpPr>
            <p:cNvPr id="96" name="グループ化 95"/>
            <p:cNvGrpSpPr/>
            <p:nvPr/>
          </p:nvGrpSpPr>
          <p:grpSpPr>
            <a:xfrm>
              <a:off x="391316" y="5587690"/>
              <a:ext cx="1107996" cy="1107996"/>
              <a:chOff x="1346827" y="5126498"/>
              <a:chExt cx="1107996" cy="1107996"/>
            </a:xfrm>
            <a:scene3d>
              <a:camera prst="orthographicFront">
                <a:rot lat="19200000" lon="3000000" rev="18000000"/>
              </a:camera>
              <a:lightRig rig="threePt" dir="t"/>
            </a:scene3d>
          </p:grpSpPr>
          <p:sp>
            <p:nvSpPr>
              <p:cNvPr id="99" name="円/楕円 9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0" name="正方形/長方形 9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1" name="正方形/長方形 10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02" name="正方形/長方形 10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97" name="正方形/長方形 96"/>
            <p:cNvSpPr/>
            <p:nvPr/>
          </p:nvSpPr>
          <p:spPr>
            <a:xfrm>
              <a:off x="1059119" y="5957022"/>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98" name="正方形/長方形 97"/>
            <p:cNvSpPr/>
            <p:nvPr/>
          </p:nvSpPr>
          <p:spPr>
            <a:xfrm>
              <a:off x="416011" y="5957022"/>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66" name="グループ化 65" hidden="1"/>
          <p:cNvGrpSpPr/>
          <p:nvPr/>
        </p:nvGrpSpPr>
        <p:grpSpPr>
          <a:xfrm>
            <a:off x="391316" y="5479367"/>
            <a:ext cx="1107996" cy="1107996"/>
            <a:chOff x="391316" y="5479367"/>
            <a:chExt cx="1107996" cy="1107996"/>
          </a:xfrm>
        </p:grpSpPr>
        <p:grpSp>
          <p:nvGrpSpPr>
            <p:cNvPr id="104" name="グループ化 103"/>
            <p:cNvGrpSpPr/>
            <p:nvPr/>
          </p:nvGrpSpPr>
          <p:grpSpPr>
            <a:xfrm>
              <a:off x="391316" y="5479367"/>
              <a:ext cx="1107996" cy="1107996"/>
              <a:chOff x="1346827" y="5126498"/>
              <a:chExt cx="1107996" cy="1107996"/>
            </a:xfrm>
            <a:scene3d>
              <a:camera prst="orthographicFront">
                <a:rot lat="19200000" lon="3000000" rev="18000000"/>
              </a:camera>
              <a:lightRig rig="threePt" dir="t"/>
            </a:scene3d>
          </p:grpSpPr>
          <p:sp>
            <p:nvSpPr>
              <p:cNvPr id="107" name="円/楕円 10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8" name="正方形/長方形 10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9" name="正方形/長方形 10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10" name="正方形/長方形 10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05" name="正方形/長方形 104"/>
            <p:cNvSpPr/>
            <p:nvPr/>
          </p:nvSpPr>
          <p:spPr>
            <a:xfrm>
              <a:off x="1059119" y="584869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06" name="正方形/長方形 105"/>
            <p:cNvSpPr/>
            <p:nvPr/>
          </p:nvSpPr>
          <p:spPr>
            <a:xfrm>
              <a:off x="416011" y="584869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29" name="グループ化 428"/>
          <p:cNvGrpSpPr/>
          <p:nvPr/>
        </p:nvGrpSpPr>
        <p:grpSpPr>
          <a:xfrm>
            <a:off x="6336695" y="4652016"/>
            <a:ext cx="1107996" cy="1107996"/>
            <a:chOff x="1346827" y="5126498"/>
            <a:chExt cx="1107996" cy="1107996"/>
          </a:xfrm>
          <a:scene3d>
            <a:camera prst="orthographicFront">
              <a:rot lat="19200000" lon="3000000" rev="18000000"/>
            </a:camera>
            <a:lightRig rig="threePt" dir="t"/>
          </a:scene3d>
        </p:grpSpPr>
        <p:grpSp>
          <p:nvGrpSpPr>
            <p:cNvPr id="430" name="グループ化 429"/>
            <p:cNvGrpSpPr/>
            <p:nvPr/>
          </p:nvGrpSpPr>
          <p:grpSpPr>
            <a:xfrm>
              <a:off x="1346827" y="5126498"/>
              <a:ext cx="1107996" cy="1107996"/>
              <a:chOff x="1346827" y="5126498"/>
              <a:chExt cx="1107996" cy="1107996"/>
            </a:xfrm>
          </p:grpSpPr>
          <p:sp>
            <p:nvSpPr>
              <p:cNvPr id="433" name="円/楕円 43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34" name="正方形/長方形 43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35" name="正方形/長方形 43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36" name="正方形/長方形 43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31" name="正方形/長方形 43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32" name="正方形/長方形 43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37" name="グループ化 436"/>
          <p:cNvGrpSpPr/>
          <p:nvPr/>
        </p:nvGrpSpPr>
        <p:grpSpPr>
          <a:xfrm>
            <a:off x="7043464" y="4661672"/>
            <a:ext cx="1107996" cy="1107996"/>
            <a:chOff x="1346827" y="5126498"/>
            <a:chExt cx="1107996" cy="1107996"/>
          </a:xfrm>
          <a:scene3d>
            <a:camera prst="orthographicFront">
              <a:rot lat="19200000" lon="3000000" rev="18000000"/>
            </a:camera>
            <a:lightRig rig="threePt" dir="t"/>
          </a:scene3d>
        </p:grpSpPr>
        <p:grpSp>
          <p:nvGrpSpPr>
            <p:cNvPr id="438" name="グループ化 437"/>
            <p:cNvGrpSpPr/>
            <p:nvPr/>
          </p:nvGrpSpPr>
          <p:grpSpPr>
            <a:xfrm>
              <a:off x="1346827" y="5126498"/>
              <a:ext cx="1107996" cy="1107996"/>
              <a:chOff x="1346827" y="5126498"/>
              <a:chExt cx="1107996" cy="1107996"/>
            </a:xfrm>
          </p:grpSpPr>
          <p:sp>
            <p:nvSpPr>
              <p:cNvPr id="441" name="円/楕円 44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42" name="正方形/長方形 44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43" name="正方形/長方形 44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44" name="正方形/長方形 44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39" name="正方形/長方形 43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40" name="正方形/長方形 43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46" name="グループ化 445"/>
          <p:cNvGrpSpPr/>
          <p:nvPr/>
        </p:nvGrpSpPr>
        <p:grpSpPr>
          <a:xfrm>
            <a:off x="3659145" y="4844609"/>
            <a:ext cx="1107996" cy="1107996"/>
            <a:chOff x="1346827" y="5126498"/>
            <a:chExt cx="1107996" cy="1107996"/>
          </a:xfrm>
          <a:scene3d>
            <a:camera prst="orthographicFront">
              <a:rot lat="19200000" lon="3000000" rev="18000000"/>
            </a:camera>
            <a:lightRig rig="threePt" dir="t"/>
          </a:scene3d>
        </p:grpSpPr>
        <p:grpSp>
          <p:nvGrpSpPr>
            <p:cNvPr id="447" name="グループ化 446"/>
            <p:cNvGrpSpPr/>
            <p:nvPr/>
          </p:nvGrpSpPr>
          <p:grpSpPr>
            <a:xfrm>
              <a:off x="1346827" y="5126498"/>
              <a:ext cx="1107996" cy="1107996"/>
              <a:chOff x="1346827" y="5126498"/>
              <a:chExt cx="1107996" cy="1107996"/>
            </a:xfrm>
          </p:grpSpPr>
          <p:sp>
            <p:nvSpPr>
              <p:cNvPr id="450" name="円/楕円 449"/>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51" name="正方形/長方形 450"/>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52" name="正方形/長方形 451"/>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53" name="正方形/長方形 452"/>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48" name="正方形/長方形 447"/>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49" name="正方形/長方形 448"/>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55" name="グループ化 454"/>
          <p:cNvGrpSpPr/>
          <p:nvPr/>
        </p:nvGrpSpPr>
        <p:grpSpPr>
          <a:xfrm>
            <a:off x="6209002" y="4435992"/>
            <a:ext cx="1107996" cy="1107996"/>
            <a:chOff x="1346827" y="5126498"/>
            <a:chExt cx="1107996" cy="1107996"/>
          </a:xfrm>
          <a:scene3d>
            <a:camera prst="orthographicFront">
              <a:rot lat="19200000" lon="3000000" rev="18000000"/>
            </a:camera>
            <a:lightRig rig="threePt" dir="t"/>
          </a:scene3d>
        </p:grpSpPr>
        <p:grpSp>
          <p:nvGrpSpPr>
            <p:cNvPr id="456" name="グループ化 455"/>
            <p:cNvGrpSpPr/>
            <p:nvPr/>
          </p:nvGrpSpPr>
          <p:grpSpPr>
            <a:xfrm>
              <a:off x="1346827" y="5126498"/>
              <a:ext cx="1107996" cy="1107996"/>
              <a:chOff x="1346827" y="5126498"/>
              <a:chExt cx="1107996" cy="1107996"/>
            </a:xfrm>
          </p:grpSpPr>
          <p:sp>
            <p:nvSpPr>
              <p:cNvPr id="459" name="円/楕円 45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60" name="正方形/長方形 45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61" name="正方形/長方形 46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62" name="正方形/長方形 46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57" name="正方形/長方形 45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58" name="正方形/長方形 45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63" name="グループ化 462"/>
          <p:cNvGrpSpPr/>
          <p:nvPr/>
        </p:nvGrpSpPr>
        <p:grpSpPr>
          <a:xfrm>
            <a:off x="6915771" y="4445648"/>
            <a:ext cx="1107996" cy="1107996"/>
            <a:chOff x="1346827" y="5126498"/>
            <a:chExt cx="1107996" cy="1107996"/>
          </a:xfrm>
          <a:scene3d>
            <a:camera prst="orthographicFront">
              <a:rot lat="19200000" lon="3000000" rev="18000000"/>
            </a:camera>
            <a:lightRig rig="threePt" dir="t"/>
          </a:scene3d>
        </p:grpSpPr>
        <p:grpSp>
          <p:nvGrpSpPr>
            <p:cNvPr id="464" name="グループ化 463"/>
            <p:cNvGrpSpPr/>
            <p:nvPr/>
          </p:nvGrpSpPr>
          <p:grpSpPr>
            <a:xfrm>
              <a:off x="1346827" y="5126498"/>
              <a:ext cx="1107996" cy="1107996"/>
              <a:chOff x="1346827" y="5126498"/>
              <a:chExt cx="1107996" cy="1107996"/>
            </a:xfrm>
          </p:grpSpPr>
          <p:sp>
            <p:nvSpPr>
              <p:cNvPr id="467" name="円/楕円 46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68" name="正方形/長方形 46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69" name="正方形/長方形 46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70" name="正方形/長方形 46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65" name="正方形/長方形 46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66" name="正方形/長方形 46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72" name="グループ化 471"/>
          <p:cNvGrpSpPr/>
          <p:nvPr/>
        </p:nvGrpSpPr>
        <p:grpSpPr>
          <a:xfrm>
            <a:off x="6443876" y="4291976"/>
            <a:ext cx="1107996" cy="1107996"/>
            <a:chOff x="1346827" y="5126498"/>
            <a:chExt cx="1107996" cy="1107996"/>
          </a:xfrm>
          <a:scene3d>
            <a:camera prst="orthographicFront">
              <a:rot lat="19200000" lon="3000000" rev="18000000"/>
            </a:camera>
            <a:lightRig rig="threePt" dir="t"/>
          </a:scene3d>
        </p:grpSpPr>
        <p:grpSp>
          <p:nvGrpSpPr>
            <p:cNvPr id="473" name="グループ化 472"/>
            <p:cNvGrpSpPr/>
            <p:nvPr/>
          </p:nvGrpSpPr>
          <p:grpSpPr>
            <a:xfrm>
              <a:off x="1346827" y="5126498"/>
              <a:ext cx="1107996" cy="1107996"/>
              <a:chOff x="1346827" y="5126498"/>
              <a:chExt cx="1107996" cy="1107996"/>
            </a:xfrm>
          </p:grpSpPr>
          <p:sp>
            <p:nvSpPr>
              <p:cNvPr id="476" name="円/楕円 475"/>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77" name="正方形/長方形 476"/>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78" name="正方形/長方形 477"/>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79" name="正方形/長方形 478"/>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74" name="正方形/長方形 473"/>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75" name="正方形/長方形 474"/>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80" name="グループ化 479"/>
          <p:cNvGrpSpPr/>
          <p:nvPr/>
        </p:nvGrpSpPr>
        <p:grpSpPr>
          <a:xfrm>
            <a:off x="7150645" y="4301632"/>
            <a:ext cx="1107996" cy="1107996"/>
            <a:chOff x="1346827" y="5126498"/>
            <a:chExt cx="1107996" cy="1107996"/>
          </a:xfrm>
          <a:scene3d>
            <a:camera prst="orthographicFront">
              <a:rot lat="19200000" lon="3000000" rev="18000000"/>
            </a:camera>
            <a:lightRig rig="threePt" dir="t"/>
          </a:scene3d>
        </p:grpSpPr>
        <p:grpSp>
          <p:nvGrpSpPr>
            <p:cNvPr id="481" name="グループ化 480"/>
            <p:cNvGrpSpPr/>
            <p:nvPr/>
          </p:nvGrpSpPr>
          <p:grpSpPr>
            <a:xfrm>
              <a:off x="1346827" y="5126498"/>
              <a:ext cx="1107996" cy="1107996"/>
              <a:chOff x="1346827" y="5126498"/>
              <a:chExt cx="1107996" cy="1107996"/>
            </a:xfrm>
          </p:grpSpPr>
          <p:sp>
            <p:nvSpPr>
              <p:cNvPr id="484" name="円/楕円 483"/>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85" name="正方形/長方形 484"/>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86" name="正方形/長方形 485"/>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87" name="正方形/長方形 486"/>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82" name="正方形/長方形 481"/>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83" name="正方形/長方形 482"/>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89" name="グループ化 488"/>
          <p:cNvGrpSpPr/>
          <p:nvPr/>
        </p:nvGrpSpPr>
        <p:grpSpPr>
          <a:xfrm>
            <a:off x="6245940" y="4094896"/>
            <a:ext cx="1107996" cy="1107996"/>
            <a:chOff x="1346827" y="5126498"/>
            <a:chExt cx="1107996" cy="1107996"/>
          </a:xfrm>
          <a:scene3d>
            <a:camera prst="orthographicFront">
              <a:rot lat="19200000" lon="3000000" rev="18000000"/>
            </a:camera>
            <a:lightRig rig="threePt" dir="t"/>
          </a:scene3d>
        </p:grpSpPr>
        <p:grpSp>
          <p:nvGrpSpPr>
            <p:cNvPr id="490" name="グループ化 489"/>
            <p:cNvGrpSpPr/>
            <p:nvPr/>
          </p:nvGrpSpPr>
          <p:grpSpPr>
            <a:xfrm>
              <a:off x="1346827" y="5126498"/>
              <a:ext cx="1107996" cy="1107996"/>
              <a:chOff x="1346827" y="5126498"/>
              <a:chExt cx="1107996" cy="1107996"/>
            </a:xfrm>
          </p:grpSpPr>
          <p:sp>
            <p:nvSpPr>
              <p:cNvPr id="493" name="円/楕円 49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94" name="正方形/長方形 49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95" name="正方形/長方形 49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96" name="正方形/長方形 49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91" name="正方形/長方形 49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92" name="正方形/長方形 49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497" name="グループ化 496"/>
          <p:cNvGrpSpPr/>
          <p:nvPr/>
        </p:nvGrpSpPr>
        <p:grpSpPr>
          <a:xfrm>
            <a:off x="6952709" y="4104552"/>
            <a:ext cx="1107996" cy="1107996"/>
            <a:chOff x="1346827" y="5126498"/>
            <a:chExt cx="1107996" cy="1107996"/>
          </a:xfrm>
          <a:scene3d>
            <a:camera prst="orthographicFront">
              <a:rot lat="19200000" lon="3000000" rev="18000000"/>
            </a:camera>
            <a:lightRig rig="threePt" dir="t"/>
          </a:scene3d>
        </p:grpSpPr>
        <p:grpSp>
          <p:nvGrpSpPr>
            <p:cNvPr id="498" name="グループ化 497"/>
            <p:cNvGrpSpPr/>
            <p:nvPr/>
          </p:nvGrpSpPr>
          <p:grpSpPr>
            <a:xfrm>
              <a:off x="1346827" y="5126498"/>
              <a:ext cx="1107996" cy="1107996"/>
              <a:chOff x="1346827" y="5126498"/>
              <a:chExt cx="1107996" cy="1107996"/>
            </a:xfrm>
          </p:grpSpPr>
          <p:sp>
            <p:nvSpPr>
              <p:cNvPr id="501" name="円/楕円 50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02" name="正方形/長方形 50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03" name="正方形/長方形 50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04" name="正方形/長方形 50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99" name="正方形/長方形 49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00" name="正方形/長方形 49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06" name="グループ化 505"/>
          <p:cNvGrpSpPr/>
          <p:nvPr/>
        </p:nvGrpSpPr>
        <p:grpSpPr>
          <a:xfrm>
            <a:off x="6396441" y="3931950"/>
            <a:ext cx="1107996" cy="1107996"/>
            <a:chOff x="1346827" y="5126498"/>
            <a:chExt cx="1107996" cy="1107996"/>
          </a:xfrm>
          <a:scene3d>
            <a:camera prst="orthographicFront">
              <a:rot lat="19200000" lon="3000000" rev="18000000"/>
            </a:camera>
            <a:lightRig rig="threePt" dir="t"/>
          </a:scene3d>
        </p:grpSpPr>
        <p:grpSp>
          <p:nvGrpSpPr>
            <p:cNvPr id="507" name="グループ化 506"/>
            <p:cNvGrpSpPr/>
            <p:nvPr/>
          </p:nvGrpSpPr>
          <p:grpSpPr>
            <a:xfrm>
              <a:off x="1346827" y="5126498"/>
              <a:ext cx="1107996" cy="1107996"/>
              <a:chOff x="1346827" y="5126498"/>
              <a:chExt cx="1107996" cy="1107996"/>
            </a:xfrm>
          </p:grpSpPr>
          <p:sp>
            <p:nvSpPr>
              <p:cNvPr id="510" name="円/楕円 509"/>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11" name="正方形/長方形 510"/>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12" name="正方形/長方形 511"/>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13" name="正方形/長方形 512"/>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08" name="正方形/長方形 507"/>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09" name="正方形/長方形 508"/>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14" name="グループ化 513"/>
          <p:cNvGrpSpPr/>
          <p:nvPr/>
        </p:nvGrpSpPr>
        <p:grpSpPr>
          <a:xfrm>
            <a:off x="7103210" y="3941606"/>
            <a:ext cx="1107996" cy="1107996"/>
            <a:chOff x="1346827" y="5126498"/>
            <a:chExt cx="1107996" cy="1107996"/>
          </a:xfrm>
          <a:scene3d>
            <a:camera prst="orthographicFront">
              <a:rot lat="19200000" lon="3000000" rev="18000000"/>
            </a:camera>
            <a:lightRig rig="threePt" dir="t"/>
          </a:scene3d>
        </p:grpSpPr>
        <p:grpSp>
          <p:nvGrpSpPr>
            <p:cNvPr id="515" name="グループ化 514"/>
            <p:cNvGrpSpPr/>
            <p:nvPr/>
          </p:nvGrpSpPr>
          <p:grpSpPr>
            <a:xfrm>
              <a:off x="1346827" y="5126498"/>
              <a:ext cx="1107996" cy="1107996"/>
              <a:chOff x="1346827" y="5126498"/>
              <a:chExt cx="1107996" cy="1107996"/>
            </a:xfrm>
          </p:grpSpPr>
          <p:sp>
            <p:nvSpPr>
              <p:cNvPr id="518" name="円/楕円 517"/>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19" name="正方形/長方形 518"/>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20" name="正方形/長方形 519"/>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21" name="正方形/長方形 520"/>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16" name="正方形/長方形 515"/>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17" name="正方形/長方形 516"/>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23" name="グループ化 522"/>
          <p:cNvGrpSpPr/>
          <p:nvPr/>
        </p:nvGrpSpPr>
        <p:grpSpPr>
          <a:xfrm>
            <a:off x="6512197" y="3734301"/>
            <a:ext cx="1107996" cy="1107996"/>
            <a:chOff x="1346827" y="5126498"/>
            <a:chExt cx="1107996" cy="1107996"/>
          </a:xfrm>
          <a:scene3d>
            <a:camera prst="orthographicFront">
              <a:rot lat="19200000" lon="3000000" rev="18000000"/>
            </a:camera>
            <a:lightRig rig="threePt" dir="t"/>
          </a:scene3d>
        </p:grpSpPr>
        <p:grpSp>
          <p:nvGrpSpPr>
            <p:cNvPr id="524" name="グループ化 523"/>
            <p:cNvGrpSpPr/>
            <p:nvPr/>
          </p:nvGrpSpPr>
          <p:grpSpPr>
            <a:xfrm>
              <a:off x="1346827" y="5126498"/>
              <a:ext cx="1107996" cy="1107996"/>
              <a:chOff x="1346827" y="5126498"/>
              <a:chExt cx="1107996" cy="1107996"/>
            </a:xfrm>
          </p:grpSpPr>
          <p:sp>
            <p:nvSpPr>
              <p:cNvPr id="527" name="円/楕円 52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28" name="正方形/長方形 52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29" name="正方形/長方形 52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30" name="正方形/長方形 52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25" name="正方形/長方形 52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26" name="正方形/長方形 52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31" name="グループ化 530"/>
          <p:cNvGrpSpPr/>
          <p:nvPr/>
        </p:nvGrpSpPr>
        <p:grpSpPr>
          <a:xfrm>
            <a:off x="7218966" y="3743957"/>
            <a:ext cx="1107996" cy="1107996"/>
            <a:chOff x="1346827" y="5126498"/>
            <a:chExt cx="1107996" cy="1107996"/>
          </a:xfrm>
          <a:scene3d>
            <a:camera prst="orthographicFront">
              <a:rot lat="19200000" lon="3000000" rev="18000000"/>
            </a:camera>
            <a:lightRig rig="threePt" dir="t"/>
          </a:scene3d>
        </p:grpSpPr>
        <p:grpSp>
          <p:nvGrpSpPr>
            <p:cNvPr id="532" name="グループ化 531"/>
            <p:cNvGrpSpPr/>
            <p:nvPr/>
          </p:nvGrpSpPr>
          <p:grpSpPr>
            <a:xfrm>
              <a:off x="1346827" y="5126498"/>
              <a:ext cx="1107996" cy="1107996"/>
              <a:chOff x="1346827" y="5126498"/>
              <a:chExt cx="1107996" cy="1107996"/>
            </a:xfrm>
          </p:grpSpPr>
          <p:sp>
            <p:nvSpPr>
              <p:cNvPr id="535" name="円/楕円 53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36" name="正方形/長方形 53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37" name="正方形/長方形 53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38" name="正方形/長方形 53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33" name="正方形/長方形 53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34" name="正方形/長方形 53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40" name="グループ化 539"/>
          <p:cNvGrpSpPr/>
          <p:nvPr/>
        </p:nvGrpSpPr>
        <p:grpSpPr>
          <a:xfrm>
            <a:off x="6349006" y="3603821"/>
            <a:ext cx="1107996" cy="1107996"/>
            <a:chOff x="1346827" y="5126498"/>
            <a:chExt cx="1107996" cy="1107996"/>
          </a:xfrm>
          <a:scene3d>
            <a:camera prst="orthographicFront">
              <a:rot lat="19200000" lon="3000000" rev="18000000"/>
            </a:camera>
            <a:lightRig rig="threePt" dir="t"/>
          </a:scene3d>
        </p:grpSpPr>
        <p:grpSp>
          <p:nvGrpSpPr>
            <p:cNvPr id="541" name="グループ化 540"/>
            <p:cNvGrpSpPr/>
            <p:nvPr/>
          </p:nvGrpSpPr>
          <p:grpSpPr>
            <a:xfrm>
              <a:off x="1346827" y="5126498"/>
              <a:ext cx="1107996" cy="1107996"/>
              <a:chOff x="1346827" y="5126498"/>
              <a:chExt cx="1107996" cy="1107996"/>
            </a:xfrm>
          </p:grpSpPr>
          <p:sp>
            <p:nvSpPr>
              <p:cNvPr id="544" name="円/楕円 543"/>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45" name="正方形/長方形 544"/>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46" name="正方形/長方形 545"/>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47" name="正方形/長方形 546"/>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42" name="正方形/長方形 541"/>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43" name="正方形/長方形 542"/>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48" name="グループ化 547"/>
          <p:cNvGrpSpPr/>
          <p:nvPr/>
        </p:nvGrpSpPr>
        <p:grpSpPr>
          <a:xfrm>
            <a:off x="7055775" y="3613477"/>
            <a:ext cx="1107996" cy="1107996"/>
            <a:chOff x="1346827" y="5126498"/>
            <a:chExt cx="1107996" cy="1107996"/>
          </a:xfrm>
          <a:scene3d>
            <a:camera prst="orthographicFront">
              <a:rot lat="19200000" lon="3000000" rev="18000000"/>
            </a:camera>
            <a:lightRig rig="threePt" dir="t"/>
          </a:scene3d>
        </p:grpSpPr>
        <p:grpSp>
          <p:nvGrpSpPr>
            <p:cNvPr id="549" name="グループ化 548"/>
            <p:cNvGrpSpPr/>
            <p:nvPr/>
          </p:nvGrpSpPr>
          <p:grpSpPr>
            <a:xfrm>
              <a:off x="1346827" y="5126498"/>
              <a:ext cx="1107996" cy="1107996"/>
              <a:chOff x="1346827" y="5126498"/>
              <a:chExt cx="1107996" cy="1107996"/>
            </a:xfrm>
          </p:grpSpPr>
          <p:sp>
            <p:nvSpPr>
              <p:cNvPr id="552" name="円/楕円 551"/>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53" name="正方形/長方形 552"/>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54" name="正方形/長方形 553"/>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55" name="正方形/長方形 554"/>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50" name="正方形/長方形 549"/>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51" name="正方形/長方形 550"/>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57" name="グループ化 556"/>
          <p:cNvGrpSpPr/>
          <p:nvPr/>
        </p:nvGrpSpPr>
        <p:grpSpPr>
          <a:xfrm>
            <a:off x="6485111" y="3408235"/>
            <a:ext cx="1107996" cy="1107996"/>
            <a:chOff x="1346827" y="5126498"/>
            <a:chExt cx="1107996" cy="1107996"/>
          </a:xfrm>
          <a:scene3d>
            <a:camera prst="orthographicFront">
              <a:rot lat="19200000" lon="3000000" rev="18000000"/>
            </a:camera>
            <a:lightRig rig="threePt" dir="t"/>
          </a:scene3d>
        </p:grpSpPr>
        <p:grpSp>
          <p:nvGrpSpPr>
            <p:cNvPr id="558" name="グループ化 557"/>
            <p:cNvGrpSpPr/>
            <p:nvPr/>
          </p:nvGrpSpPr>
          <p:grpSpPr>
            <a:xfrm>
              <a:off x="1346827" y="5126498"/>
              <a:ext cx="1107996" cy="1107996"/>
              <a:chOff x="1346827" y="5126498"/>
              <a:chExt cx="1107996" cy="1107996"/>
            </a:xfrm>
          </p:grpSpPr>
          <p:sp>
            <p:nvSpPr>
              <p:cNvPr id="561" name="円/楕円 56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62" name="正方形/長方形 56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63" name="正方形/長方形 56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64" name="正方形/長方形 56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59" name="正方形/長方形 55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60" name="正方形/長方形 55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65" name="グループ化 564"/>
          <p:cNvGrpSpPr/>
          <p:nvPr/>
        </p:nvGrpSpPr>
        <p:grpSpPr>
          <a:xfrm>
            <a:off x="7191880" y="3417891"/>
            <a:ext cx="1107996" cy="1107996"/>
            <a:chOff x="1346827" y="5126498"/>
            <a:chExt cx="1107996" cy="1107996"/>
          </a:xfrm>
          <a:scene3d>
            <a:camera prst="orthographicFront">
              <a:rot lat="19200000" lon="3000000" rev="18000000"/>
            </a:camera>
            <a:lightRig rig="threePt" dir="t"/>
          </a:scene3d>
        </p:grpSpPr>
        <p:grpSp>
          <p:nvGrpSpPr>
            <p:cNvPr id="566" name="グループ化 565"/>
            <p:cNvGrpSpPr/>
            <p:nvPr/>
          </p:nvGrpSpPr>
          <p:grpSpPr>
            <a:xfrm>
              <a:off x="1346827" y="5126498"/>
              <a:ext cx="1107996" cy="1107996"/>
              <a:chOff x="1346827" y="5126498"/>
              <a:chExt cx="1107996" cy="1107996"/>
            </a:xfrm>
          </p:grpSpPr>
          <p:sp>
            <p:nvSpPr>
              <p:cNvPr id="569" name="円/楕円 56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70" name="正方形/長方形 56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71" name="正方形/長方形 57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72" name="正方形/長方形 57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67" name="正方形/長方形 56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68" name="正方形/長方形 56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74" name="グループ化 573"/>
          <p:cNvGrpSpPr/>
          <p:nvPr/>
        </p:nvGrpSpPr>
        <p:grpSpPr>
          <a:xfrm>
            <a:off x="3163025" y="4615541"/>
            <a:ext cx="1107996" cy="1107996"/>
            <a:chOff x="1346827" y="5126498"/>
            <a:chExt cx="1107996" cy="1107996"/>
          </a:xfrm>
          <a:scene3d>
            <a:camera prst="orthographicFront">
              <a:rot lat="19200000" lon="3000000" rev="18000000"/>
            </a:camera>
            <a:lightRig rig="threePt" dir="t"/>
          </a:scene3d>
        </p:grpSpPr>
        <p:grpSp>
          <p:nvGrpSpPr>
            <p:cNvPr id="575" name="グループ化 574"/>
            <p:cNvGrpSpPr/>
            <p:nvPr/>
          </p:nvGrpSpPr>
          <p:grpSpPr>
            <a:xfrm>
              <a:off x="1346827" y="5126498"/>
              <a:ext cx="1107996" cy="1107996"/>
              <a:chOff x="1346827" y="5126498"/>
              <a:chExt cx="1107996" cy="1107996"/>
            </a:xfrm>
          </p:grpSpPr>
          <p:sp>
            <p:nvSpPr>
              <p:cNvPr id="578" name="円/楕円 577"/>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79" name="正方形/長方形 578"/>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80" name="正方形/長方形 579"/>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81" name="正方形/長方形 580"/>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76" name="正方形/長方形 575"/>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77" name="正方形/長方形 576"/>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83" name="グループ化 582"/>
          <p:cNvGrpSpPr/>
          <p:nvPr/>
        </p:nvGrpSpPr>
        <p:grpSpPr>
          <a:xfrm>
            <a:off x="6403984" y="3195338"/>
            <a:ext cx="1107996" cy="1107996"/>
            <a:chOff x="1346827" y="5126498"/>
            <a:chExt cx="1107996" cy="1107996"/>
          </a:xfrm>
          <a:scene3d>
            <a:camera prst="orthographicFront">
              <a:rot lat="19200000" lon="3000000" rev="18000000"/>
            </a:camera>
            <a:lightRig rig="threePt" dir="t"/>
          </a:scene3d>
        </p:grpSpPr>
        <p:grpSp>
          <p:nvGrpSpPr>
            <p:cNvPr id="584" name="グループ化 583"/>
            <p:cNvGrpSpPr/>
            <p:nvPr/>
          </p:nvGrpSpPr>
          <p:grpSpPr>
            <a:xfrm>
              <a:off x="1346827" y="5126498"/>
              <a:ext cx="1107996" cy="1107996"/>
              <a:chOff x="1346827" y="5126498"/>
              <a:chExt cx="1107996" cy="1107996"/>
            </a:xfrm>
          </p:grpSpPr>
          <p:sp>
            <p:nvSpPr>
              <p:cNvPr id="587" name="円/楕円 58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88" name="正方形/長方形 58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89" name="正方形/長方形 58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90" name="正方形/長方形 58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85" name="正方形/長方形 58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86" name="正方形/長方形 58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91" name="グループ化 590"/>
          <p:cNvGrpSpPr/>
          <p:nvPr/>
        </p:nvGrpSpPr>
        <p:grpSpPr>
          <a:xfrm>
            <a:off x="7110753" y="3204994"/>
            <a:ext cx="1107996" cy="1107996"/>
            <a:chOff x="1346827" y="5126498"/>
            <a:chExt cx="1107996" cy="1107996"/>
          </a:xfrm>
          <a:scene3d>
            <a:camera prst="orthographicFront">
              <a:rot lat="19200000" lon="3000000" rev="18000000"/>
            </a:camera>
            <a:lightRig rig="threePt" dir="t"/>
          </a:scene3d>
        </p:grpSpPr>
        <p:grpSp>
          <p:nvGrpSpPr>
            <p:cNvPr id="592" name="グループ化 591"/>
            <p:cNvGrpSpPr/>
            <p:nvPr/>
          </p:nvGrpSpPr>
          <p:grpSpPr>
            <a:xfrm>
              <a:off x="1346827" y="5126498"/>
              <a:ext cx="1107996" cy="1107996"/>
              <a:chOff x="1346827" y="5126498"/>
              <a:chExt cx="1107996" cy="1107996"/>
            </a:xfrm>
          </p:grpSpPr>
          <p:sp>
            <p:nvSpPr>
              <p:cNvPr id="595" name="円/楕円 59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96" name="正方形/長方形 59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97" name="正方形/長方形 59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98" name="正方形/長方形 59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93" name="正方形/長方形 59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94" name="正方形/長方形 59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616" name="グループ化 615"/>
          <p:cNvGrpSpPr/>
          <p:nvPr/>
        </p:nvGrpSpPr>
        <p:grpSpPr>
          <a:xfrm>
            <a:off x="3566251" y="4567403"/>
            <a:ext cx="1107996" cy="1107996"/>
            <a:chOff x="1346827" y="5126498"/>
            <a:chExt cx="1107996" cy="1107996"/>
          </a:xfrm>
          <a:scene3d>
            <a:camera prst="orthographicFront">
              <a:rot lat="19200000" lon="3000000" rev="18000000"/>
            </a:camera>
            <a:lightRig rig="threePt" dir="t"/>
          </a:scene3d>
        </p:grpSpPr>
        <p:grpSp>
          <p:nvGrpSpPr>
            <p:cNvPr id="617" name="グループ化 616"/>
            <p:cNvGrpSpPr/>
            <p:nvPr/>
          </p:nvGrpSpPr>
          <p:grpSpPr>
            <a:xfrm>
              <a:off x="1346827" y="5126498"/>
              <a:ext cx="1107996" cy="1107996"/>
              <a:chOff x="1346827" y="5126498"/>
              <a:chExt cx="1107996" cy="1107996"/>
            </a:xfrm>
          </p:grpSpPr>
          <p:sp>
            <p:nvSpPr>
              <p:cNvPr id="620" name="円/楕円 619"/>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621" name="正方形/長方形 620"/>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622" name="正方形/長方形 621"/>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623" name="正方形/長方形 622"/>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618" name="正方形/長方形 617"/>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619" name="正方形/長方形 618"/>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99" name="テキスト ボックス 598"/>
          <p:cNvSpPr txBox="1"/>
          <p:nvPr/>
        </p:nvSpPr>
        <p:spPr>
          <a:xfrm>
            <a:off x="7215771" y="2484694"/>
            <a:ext cx="524581" cy="523220"/>
          </a:xfrm>
          <a:prstGeom prst="rect">
            <a:avLst/>
          </a:prstGeom>
          <a:noFill/>
        </p:spPr>
        <p:txBody>
          <a:bodyPr wrap="square" rtlCol="0">
            <a:spAutoFit/>
          </a:bodyPr>
          <a:lstStyle/>
          <a:p>
            <a:r>
              <a:rPr kumimoji="1" lang="ja-JP" altLang="en-US" sz="2800" dirty="0" smtClean="0"/>
              <a:t>声</a:t>
            </a:r>
            <a:endParaRPr kumimoji="1" lang="ja-JP" altLang="en-US" sz="2800" dirty="0"/>
          </a:p>
        </p:txBody>
      </p:sp>
      <p:sp>
        <p:nvSpPr>
          <p:cNvPr id="600" name="テキスト ボックス 599"/>
          <p:cNvSpPr txBox="1"/>
          <p:nvPr/>
        </p:nvSpPr>
        <p:spPr>
          <a:xfrm>
            <a:off x="6156794" y="2431629"/>
            <a:ext cx="1148555" cy="584775"/>
          </a:xfrm>
          <a:prstGeom prst="rect">
            <a:avLst/>
          </a:prstGeom>
          <a:solidFill>
            <a:schemeClr val="bg1"/>
          </a:solidFill>
        </p:spPr>
        <p:txBody>
          <a:bodyPr wrap="square" rtlCol="0">
            <a:spAutoFit/>
          </a:bodyPr>
          <a:lstStyle/>
          <a:p>
            <a:r>
              <a:rPr kumimoji="1" lang="ja-JP" altLang="en-US" sz="3200" dirty="0" smtClean="0"/>
              <a:t>十八</a:t>
            </a:r>
            <a:endParaRPr kumimoji="1" lang="ja-JP" altLang="en-US" sz="3200" dirty="0"/>
          </a:p>
        </p:txBody>
      </p:sp>
      <p:sp>
        <p:nvSpPr>
          <p:cNvPr id="601" name="角丸四角形吹き出し 600"/>
          <p:cNvSpPr/>
          <p:nvPr/>
        </p:nvSpPr>
        <p:spPr>
          <a:xfrm>
            <a:off x="531317" y="2621881"/>
            <a:ext cx="5490259" cy="1834095"/>
          </a:xfrm>
          <a:prstGeom prst="wedgeRoundRectCallout">
            <a:avLst>
              <a:gd name="adj1" fmla="val -52941"/>
              <a:gd name="adj2" fmla="val -27688"/>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000" b="1" kern="0" dirty="0" smtClean="0">
                <a:solidFill>
                  <a:prstClr val="black"/>
                </a:solidFill>
                <a:latin typeface="AR P教科書体M" panose="03000600000000000000" pitchFamily="66" charset="-128"/>
                <a:ea typeface="AR P教科書体M" panose="03000600000000000000" pitchFamily="66" charset="-128"/>
              </a:rPr>
              <a:t>　「さぁ」とかけた声の数が、十八回だったことから、この人は一文の方に置いた数を見事に当てました。</a:t>
            </a:r>
            <a:endParaRPr kumimoji="0" lang="en-US" altLang="ja-JP" sz="2000" b="1" kern="0" dirty="0" smtClean="0">
              <a:solidFill>
                <a:prstClr val="black"/>
              </a:solidFill>
              <a:latin typeface="AR P教科書体M" panose="03000600000000000000" pitchFamily="66" charset="-128"/>
              <a:ea typeface="AR P教科書体M" panose="03000600000000000000" pitchFamily="66" charset="-128"/>
            </a:endParaRPr>
          </a:p>
          <a:p>
            <a:pPr lvl="0">
              <a:defRPr/>
            </a:pPr>
            <a:r>
              <a:rPr kumimoji="0" lang="ja-JP" altLang="en-US" sz="2000" b="1" kern="0" dirty="0" smtClean="0">
                <a:solidFill>
                  <a:prstClr val="black"/>
                </a:solidFill>
                <a:latin typeface="AR P教科書体M" panose="03000600000000000000" pitchFamily="66" charset="-128"/>
                <a:ea typeface="AR P教科書体M" panose="03000600000000000000" pitchFamily="66" charset="-128"/>
              </a:rPr>
              <a:t>　実は、置く順番を変えても声の数を聞いただけで一文の方に置いた数がわかってしまうのです。それはなぜでしょうか？</a:t>
            </a:r>
            <a:endParaRPr kumimoji="0" lang="ja-JP" altLang="en-US" sz="2000" b="1" kern="0" dirty="0">
              <a:solidFill>
                <a:prstClr val="black"/>
              </a:solidFill>
              <a:latin typeface="AR P教科書体M" panose="03000600000000000000" pitchFamily="66" charset="-128"/>
              <a:ea typeface="AR P教科書体M" panose="03000600000000000000" pitchFamily="66" charset="-128"/>
            </a:endParaRPr>
          </a:p>
        </p:txBody>
      </p:sp>
    </p:spTree>
    <p:custDataLst>
      <p:tags r:id="rId1"/>
    </p:custDataLst>
    <p:extLst>
      <p:ext uri="{BB962C8B-B14F-4D97-AF65-F5344CB8AC3E}">
        <p14:creationId xmlns:p14="http://schemas.microsoft.com/office/powerpoint/2010/main" val="324716522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nodeType="withEffect">
                                  <p:stCondLst>
                                    <p:cond delay="0"/>
                                  </p:stCondLst>
                                  <p:childTnLst>
                                    <p:animEffect transition="out" filter="fade">
                                      <p:cBhvr>
                                        <p:cTn id="6" dur="500"/>
                                        <p:tgtEl>
                                          <p:spTgt spid="66"/>
                                        </p:tgtEl>
                                      </p:cBhvr>
                                    </p:animEffect>
                                    <p:set>
                                      <p:cBhvr>
                                        <p:cTn id="7" dur="1" fill="hold">
                                          <p:stCondLst>
                                            <p:cond delay="499"/>
                                          </p:stCondLst>
                                        </p:cTn>
                                        <p:tgtEl>
                                          <p:spTgt spid="66"/>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67"/>
                                        </p:tgtEl>
                                      </p:cBhvr>
                                    </p:animEffect>
                                    <p:set>
                                      <p:cBhvr>
                                        <p:cTn id="10" dur="1" fill="hold">
                                          <p:stCondLst>
                                            <p:cond delay="499"/>
                                          </p:stCondLst>
                                        </p:cTn>
                                        <p:tgtEl>
                                          <p:spTgt spid="67"/>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601"/>
                                        </p:tgtEl>
                                        <p:attrNameLst>
                                          <p:attrName>style.visibility</p:attrName>
                                        </p:attrNameLst>
                                      </p:cBhvr>
                                      <p:to>
                                        <p:strVal val="visible"/>
                                      </p:to>
                                    </p:set>
                                    <p:animEffect transition="in" filter="wipe(left)">
                                      <p:cBhvr>
                                        <p:cTn id="15" dur="500"/>
                                        <p:tgtEl>
                                          <p:spTgt spid="6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0205" y="178544"/>
            <a:ext cx="10112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角丸四角形吹き出し 26"/>
          <p:cNvSpPr/>
          <p:nvPr/>
        </p:nvSpPr>
        <p:spPr>
          <a:xfrm>
            <a:off x="1378267" y="305129"/>
            <a:ext cx="7462589" cy="1730837"/>
          </a:xfrm>
          <a:prstGeom prst="wedgeRoundRectCallout">
            <a:avLst>
              <a:gd name="adj1" fmla="val -52941"/>
              <a:gd name="adj2" fmla="val -27688"/>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400" b="1" kern="0" dirty="0" smtClean="0">
                <a:solidFill>
                  <a:prstClr val="black"/>
                </a:solidFill>
                <a:latin typeface="AR P教科書体M" panose="03000600000000000000" pitchFamily="66" charset="-128"/>
                <a:ea typeface="AR P教科書体M" panose="03000600000000000000" pitchFamily="66" charset="-128"/>
              </a:rPr>
              <a:t>「さっさ立ての事　例えば、銭三十文を（相手に）渡して、一文の方か二文の方へ（置く度毎に）一度、一声さぁさぁと声をかけて、（置き）分ける時、其の声数を四、五間離れていて聞いて、十八声ならば、一文の方に六文有ると答える。」　</a:t>
            </a:r>
            <a:endParaRPr kumimoji="0" lang="ja-JP" altLang="en-US" sz="2400" b="1" kern="0" dirty="0">
              <a:solidFill>
                <a:prstClr val="black"/>
              </a:solidFill>
              <a:latin typeface="AR P教科書体M" panose="03000600000000000000" pitchFamily="66" charset="-128"/>
              <a:ea typeface="AR P教科書体M" panose="03000600000000000000" pitchFamily="66" charset="-128"/>
            </a:endParaRPr>
          </a:p>
        </p:txBody>
      </p:sp>
      <p:grpSp>
        <p:nvGrpSpPr>
          <p:cNvPr id="67" name="グループ化 66" hidden="1"/>
          <p:cNvGrpSpPr/>
          <p:nvPr/>
        </p:nvGrpSpPr>
        <p:grpSpPr>
          <a:xfrm>
            <a:off x="391316" y="5587690"/>
            <a:ext cx="1107996" cy="1107996"/>
            <a:chOff x="391316" y="5587690"/>
            <a:chExt cx="1107996" cy="1107996"/>
          </a:xfrm>
        </p:grpSpPr>
        <p:grpSp>
          <p:nvGrpSpPr>
            <p:cNvPr id="96" name="グループ化 95"/>
            <p:cNvGrpSpPr/>
            <p:nvPr/>
          </p:nvGrpSpPr>
          <p:grpSpPr>
            <a:xfrm>
              <a:off x="391316" y="5587690"/>
              <a:ext cx="1107996" cy="1107996"/>
              <a:chOff x="1346827" y="5126498"/>
              <a:chExt cx="1107996" cy="1107996"/>
            </a:xfrm>
            <a:scene3d>
              <a:camera prst="orthographicFront">
                <a:rot lat="19200000" lon="3000000" rev="18000000"/>
              </a:camera>
              <a:lightRig rig="threePt" dir="t"/>
            </a:scene3d>
          </p:grpSpPr>
          <p:sp>
            <p:nvSpPr>
              <p:cNvPr id="99" name="円/楕円 9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0" name="正方形/長方形 9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1" name="正方形/長方形 10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02" name="正方形/長方形 10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97" name="正方形/長方形 96"/>
            <p:cNvSpPr/>
            <p:nvPr/>
          </p:nvSpPr>
          <p:spPr>
            <a:xfrm>
              <a:off x="1059119" y="5957022"/>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98" name="正方形/長方形 97"/>
            <p:cNvSpPr/>
            <p:nvPr/>
          </p:nvSpPr>
          <p:spPr>
            <a:xfrm>
              <a:off x="416011" y="5957022"/>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66" name="グループ化 65" hidden="1"/>
          <p:cNvGrpSpPr/>
          <p:nvPr/>
        </p:nvGrpSpPr>
        <p:grpSpPr>
          <a:xfrm>
            <a:off x="391316" y="5479367"/>
            <a:ext cx="1107996" cy="1107996"/>
            <a:chOff x="391316" y="5479367"/>
            <a:chExt cx="1107996" cy="1107996"/>
          </a:xfrm>
        </p:grpSpPr>
        <p:grpSp>
          <p:nvGrpSpPr>
            <p:cNvPr id="104" name="グループ化 103"/>
            <p:cNvGrpSpPr/>
            <p:nvPr/>
          </p:nvGrpSpPr>
          <p:grpSpPr>
            <a:xfrm>
              <a:off x="391316" y="5479367"/>
              <a:ext cx="1107996" cy="1107996"/>
              <a:chOff x="1346827" y="5126498"/>
              <a:chExt cx="1107996" cy="1107996"/>
            </a:xfrm>
            <a:scene3d>
              <a:camera prst="orthographicFront">
                <a:rot lat="19200000" lon="3000000" rev="18000000"/>
              </a:camera>
              <a:lightRig rig="threePt" dir="t"/>
            </a:scene3d>
          </p:grpSpPr>
          <p:sp>
            <p:nvSpPr>
              <p:cNvPr id="107" name="円/楕円 10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8" name="正方形/長方形 10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9" name="正方形/長方形 10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10" name="正方形/長方形 10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05" name="正方形/長方形 104"/>
            <p:cNvSpPr/>
            <p:nvPr/>
          </p:nvSpPr>
          <p:spPr>
            <a:xfrm>
              <a:off x="1059119" y="584869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06" name="正方形/長方形 105"/>
            <p:cNvSpPr/>
            <p:nvPr/>
          </p:nvSpPr>
          <p:spPr>
            <a:xfrm>
              <a:off x="416011" y="584869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 name="テキスト ボックス 1"/>
          <p:cNvSpPr txBox="1"/>
          <p:nvPr/>
        </p:nvSpPr>
        <p:spPr>
          <a:xfrm>
            <a:off x="737566" y="2158432"/>
            <a:ext cx="5734740" cy="2554545"/>
          </a:xfrm>
          <a:prstGeom prst="rect">
            <a:avLst/>
          </a:prstGeom>
          <a:noFill/>
          <a:ln w="28575">
            <a:solidFill>
              <a:srgbClr val="0070C0"/>
            </a:solidFill>
          </a:ln>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声の数は１８回で、全部二文の方へ並べたとすると、</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　２（文）</a:t>
            </a:r>
            <a:r>
              <a:rPr kumimoji="1" lang="en-US" altLang="ja-JP" sz="2000" dirty="0" smtClean="0">
                <a:latin typeface="AR P教科書体M" panose="03000600000000000000" pitchFamily="66" charset="-128"/>
                <a:ea typeface="AR P教科書体M" panose="03000600000000000000" pitchFamily="66" charset="-128"/>
              </a:rPr>
              <a:t>×</a:t>
            </a:r>
            <a:r>
              <a:rPr kumimoji="1" lang="ja-JP" altLang="en-US" sz="2000" dirty="0" smtClean="0">
                <a:latin typeface="AR P教科書体M" panose="03000600000000000000" pitchFamily="66" charset="-128"/>
                <a:ea typeface="AR P教科書体M" panose="03000600000000000000" pitchFamily="66" charset="-128"/>
              </a:rPr>
              <a:t>１８（回）＝３６（文）</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銭は３０文なので、３６－３０＝６（文多い）</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多くなった分の</a:t>
            </a:r>
            <a:r>
              <a:rPr kumimoji="1" lang="en-US" altLang="ja-JP" sz="2000" dirty="0" smtClean="0">
                <a:latin typeface="AR P教科書体M" panose="03000600000000000000" pitchFamily="66" charset="-128"/>
                <a:ea typeface="AR P教科書体M" panose="03000600000000000000" pitchFamily="66" charset="-128"/>
              </a:rPr>
              <a:t>6</a:t>
            </a:r>
            <a:r>
              <a:rPr kumimoji="1" lang="ja-JP" altLang="en-US" sz="2000" dirty="0" smtClean="0">
                <a:latin typeface="AR P教科書体M" panose="03000600000000000000" pitchFamily="66" charset="-128"/>
                <a:ea typeface="AR P教科書体M" panose="03000600000000000000" pitchFamily="66" charset="-128"/>
              </a:rPr>
              <a:t>文が一文の方へ並べた数になります。</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二文の方から一文の方へ並べた回数</a:t>
            </a:r>
            <a:r>
              <a:rPr kumimoji="1" lang="en-US" altLang="ja-JP" sz="2000" dirty="0" smtClean="0">
                <a:latin typeface="AR P教科書体M" panose="03000600000000000000" pitchFamily="66" charset="-128"/>
                <a:ea typeface="AR P教科書体M" panose="03000600000000000000" pitchFamily="66" charset="-128"/>
              </a:rPr>
              <a:t>6</a:t>
            </a:r>
            <a:r>
              <a:rPr kumimoji="1" lang="ja-JP" altLang="en-US" sz="2000" dirty="0" smtClean="0">
                <a:latin typeface="AR P教科書体M" panose="03000600000000000000" pitchFamily="66" charset="-128"/>
                <a:ea typeface="AR P教科書体M" panose="03000600000000000000" pitchFamily="66" charset="-128"/>
              </a:rPr>
              <a:t>回分の１２文を引きます。</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３６－１２＝２４</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これが、二文の方へ並べた銭の数になります。</a:t>
            </a:r>
            <a:endParaRPr kumimoji="1" lang="en-US" altLang="ja-JP" sz="2000" dirty="0" smtClean="0">
              <a:latin typeface="AR P教科書体M" panose="03000600000000000000" pitchFamily="66" charset="-128"/>
              <a:ea typeface="AR P教科書体M" panose="03000600000000000000" pitchFamily="66" charset="-128"/>
            </a:endParaRPr>
          </a:p>
        </p:txBody>
      </p:sp>
      <p:grpSp>
        <p:nvGrpSpPr>
          <p:cNvPr id="46" name="グループ化 45"/>
          <p:cNvGrpSpPr/>
          <p:nvPr/>
        </p:nvGrpSpPr>
        <p:grpSpPr>
          <a:xfrm>
            <a:off x="6358910" y="5283553"/>
            <a:ext cx="1107996" cy="1107996"/>
            <a:chOff x="1346827" y="5126498"/>
            <a:chExt cx="1107996" cy="1107996"/>
          </a:xfrm>
          <a:scene3d>
            <a:camera prst="orthographicFront">
              <a:rot lat="19200000" lon="3000000" rev="18000000"/>
            </a:camera>
            <a:lightRig rig="threePt" dir="t"/>
          </a:scene3d>
        </p:grpSpPr>
        <p:grpSp>
          <p:nvGrpSpPr>
            <p:cNvPr id="47" name="グループ化 46"/>
            <p:cNvGrpSpPr/>
            <p:nvPr/>
          </p:nvGrpSpPr>
          <p:grpSpPr>
            <a:xfrm>
              <a:off x="1346827" y="5126498"/>
              <a:ext cx="1107996" cy="1107996"/>
              <a:chOff x="1346827" y="5126498"/>
              <a:chExt cx="1107996" cy="1107996"/>
            </a:xfrm>
          </p:grpSpPr>
          <p:sp>
            <p:nvSpPr>
              <p:cNvPr id="50" name="円/楕円 49"/>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1" name="正方形/長方形 50"/>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52" name="正方形/長方形 51"/>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3" name="正方形/長方形 52"/>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8" name="正方形/長方形 47"/>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9" name="正方形/長方形 48"/>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54" name="グループ化 53"/>
          <p:cNvGrpSpPr/>
          <p:nvPr/>
        </p:nvGrpSpPr>
        <p:grpSpPr>
          <a:xfrm>
            <a:off x="7588061" y="5261237"/>
            <a:ext cx="1107996" cy="1107996"/>
            <a:chOff x="1346827" y="5126498"/>
            <a:chExt cx="1107996" cy="1107996"/>
          </a:xfrm>
          <a:scene3d>
            <a:camera prst="orthographicFront">
              <a:rot lat="19200000" lon="3000000" rev="18000000"/>
            </a:camera>
            <a:lightRig rig="threePt" dir="t"/>
          </a:scene3d>
        </p:grpSpPr>
        <p:grpSp>
          <p:nvGrpSpPr>
            <p:cNvPr id="55" name="グループ化 54"/>
            <p:cNvGrpSpPr/>
            <p:nvPr/>
          </p:nvGrpSpPr>
          <p:grpSpPr>
            <a:xfrm>
              <a:off x="1346827" y="5126498"/>
              <a:ext cx="1107996" cy="1107996"/>
              <a:chOff x="1346827" y="5126498"/>
              <a:chExt cx="1107996" cy="1107996"/>
            </a:xfrm>
          </p:grpSpPr>
          <p:sp>
            <p:nvSpPr>
              <p:cNvPr id="58" name="円/楕円 57"/>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9" name="正方形/長方形 58"/>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60" name="正方形/長方形 59"/>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61" name="正方形/長方形 60"/>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56" name="正方形/長方形 55"/>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57" name="正方形/長方形 56"/>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62" name="グループ化 61"/>
          <p:cNvGrpSpPr/>
          <p:nvPr/>
        </p:nvGrpSpPr>
        <p:grpSpPr>
          <a:xfrm>
            <a:off x="6525601" y="5098680"/>
            <a:ext cx="1107996" cy="1107996"/>
            <a:chOff x="1346827" y="5126498"/>
            <a:chExt cx="1107996" cy="1107996"/>
          </a:xfrm>
          <a:scene3d>
            <a:camera prst="orthographicFront">
              <a:rot lat="19200000" lon="3000000" rev="18000000"/>
            </a:camera>
            <a:lightRig rig="threePt" dir="t"/>
          </a:scene3d>
        </p:grpSpPr>
        <p:grpSp>
          <p:nvGrpSpPr>
            <p:cNvPr id="63" name="グループ化 62"/>
            <p:cNvGrpSpPr/>
            <p:nvPr/>
          </p:nvGrpSpPr>
          <p:grpSpPr>
            <a:xfrm>
              <a:off x="1346827" y="5126498"/>
              <a:ext cx="1107996" cy="1107996"/>
              <a:chOff x="1346827" y="5126498"/>
              <a:chExt cx="1107996" cy="1107996"/>
            </a:xfrm>
          </p:grpSpPr>
          <p:sp>
            <p:nvSpPr>
              <p:cNvPr id="68" name="円/楕円 67"/>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69" name="正方形/長方形 68"/>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70" name="正方形/長方形 69"/>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71" name="正方形/長方形 70"/>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64" name="正方形/長方形 63"/>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65" name="正方形/長方形 64"/>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72" name="グループ化 71"/>
          <p:cNvGrpSpPr/>
          <p:nvPr/>
        </p:nvGrpSpPr>
        <p:grpSpPr>
          <a:xfrm>
            <a:off x="7380312" y="5038663"/>
            <a:ext cx="1107996" cy="1107996"/>
            <a:chOff x="1346827" y="5126498"/>
            <a:chExt cx="1107996" cy="1107996"/>
          </a:xfrm>
          <a:scene3d>
            <a:camera prst="orthographicFront">
              <a:rot lat="19200000" lon="3000000" rev="18000000"/>
            </a:camera>
            <a:lightRig rig="threePt" dir="t"/>
          </a:scene3d>
        </p:grpSpPr>
        <p:grpSp>
          <p:nvGrpSpPr>
            <p:cNvPr id="73" name="グループ化 72"/>
            <p:cNvGrpSpPr/>
            <p:nvPr/>
          </p:nvGrpSpPr>
          <p:grpSpPr>
            <a:xfrm>
              <a:off x="1346827" y="5126498"/>
              <a:ext cx="1107996" cy="1107996"/>
              <a:chOff x="1346827" y="5126498"/>
              <a:chExt cx="1107996" cy="1107996"/>
            </a:xfrm>
          </p:grpSpPr>
          <p:sp>
            <p:nvSpPr>
              <p:cNvPr id="76" name="円/楕円 75"/>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77" name="正方形/長方形 76"/>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78" name="正方形/長方形 77"/>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80" name="正方形/長方形 7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74" name="正方形/長方形 73"/>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75" name="正方形/長方形 74"/>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81" name="グループ化 80"/>
          <p:cNvGrpSpPr/>
          <p:nvPr/>
        </p:nvGrpSpPr>
        <p:grpSpPr>
          <a:xfrm>
            <a:off x="6759138" y="4882656"/>
            <a:ext cx="1107996" cy="1107996"/>
            <a:chOff x="1346827" y="5126498"/>
            <a:chExt cx="1107996" cy="1107996"/>
          </a:xfrm>
          <a:scene3d>
            <a:camera prst="orthographicFront">
              <a:rot lat="19200000" lon="3000000" rev="18000000"/>
            </a:camera>
            <a:lightRig rig="threePt" dir="t"/>
          </a:scene3d>
        </p:grpSpPr>
        <p:grpSp>
          <p:nvGrpSpPr>
            <p:cNvPr id="82" name="グループ化 81"/>
            <p:cNvGrpSpPr/>
            <p:nvPr/>
          </p:nvGrpSpPr>
          <p:grpSpPr>
            <a:xfrm>
              <a:off x="1346827" y="5126498"/>
              <a:ext cx="1107996" cy="1107996"/>
              <a:chOff x="1346827" y="5126498"/>
              <a:chExt cx="1107996" cy="1107996"/>
            </a:xfrm>
          </p:grpSpPr>
          <p:sp>
            <p:nvSpPr>
              <p:cNvPr id="85" name="円/楕円 8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86" name="正方形/長方形 8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87" name="正方形/長方形 8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88" name="正方形/長方形 8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83" name="正方形/長方形 8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84" name="正方形/長方形 8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89" name="グループ化 88"/>
          <p:cNvGrpSpPr/>
          <p:nvPr/>
        </p:nvGrpSpPr>
        <p:grpSpPr>
          <a:xfrm>
            <a:off x="7265020" y="4841990"/>
            <a:ext cx="1107996" cy="1107996"/>
            <a:chOff x="1346827" y="5126498"/>
            <a:chExt cx="1107996" cy="1107996"/>
          </a:xfrm>
          <a:scene3d>
            <a:camera prst="orthographicFront">
              <a:rot lat="19200000" lon="3000000" rev="18000000"/>
            </a:camera>
            <a:lightRig rig="threePt" dir="t"/>
          </a:scene3d>
        </p:grpSpPr>
        <p:grpSp>
          <p:nvGrpSpPr>
            <p:cNvPr id="90" name="グループ化 89"/>
            <p:cNvGrpSpPr/>
            <p:nvPr/>
          </p:nvGrpSpPr>
          <p:grpSpPr>
            <a:xfrm>
              <a:off x="1346827" y="5126498"/>
              <a:ext cx="1107996" cy="1107996"/>
              <a:chOff x="1346827" y="5126498"/>
              <a:chExt cx="1107996" cy="1107996"/>
            </a:xfrm>
          </p:grpSpPr>
          <p:sp>
            <p:nvSpPr>
              <p:cNvPr id="93" name="円/楕円 9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94" name="正方形/長方形 9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95" name="正方形/長方形 9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03" name="正方形/長方形 102"/>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91" name="正方形/長方形 9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92" name="正方形/長方形 9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11" name="グループ化 110"/>
          <p:cNvGrpSpPr/>
          <p:nvPr/>
        </p:nvGrpSpPr>
        <p:grpSpPr>
          <a:xfrm>
            <a:off x="6644328" y="4656976"/>
            <a:ext cx="1107996" cy="1107996"/>
            <a:chOff x="1346827" y="5126498"/>
            <a:chExt cx="1107996" cy="1107996"/>
          </a:xfrm>
          <a:scene3d>
            <a:camera prst="orthographicFront">
              <a:rot lat="19200000" lon="3000000" rev="18000000"/>
            </a:camera>
            <a:lightRig rig="threePt" dir="t"/>
          </a:scene3d>
        </p:grpSpPr>
        <p:grpSp>
          <p:nvGrpSpPr>
            <p:cNvPr id="112" name="グループ化 111"/>
            <p:cNvGrpSpPr/>
            <p:nvPr/>
          </p:nvGrpSpPr>
          <p:grpSpPr>
            <a:xfrm>
              <a:off x="1346827" y="5126498"/>
              <a:ext cx="1107996" cy="1107996"/>
              <a:chOff x="1346827" y="5126498"/>
              <a:chExt cx="1107996" cy="1107996"/>
            </a:xfrm>
          </p:grpSpPr>
          <p:sp>
            <p:nvSpPr>
              <p:cNvPr id="115" name="円/楕円 11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16" name="正方形/長方形 11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17" name="正方形/長方形 11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18" name="正方形/長方形 11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13" name="正方形/長方形 11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14" name="正方形/長方形 11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19" name="グループ化 118"/>
          <p:cNvGrpSpPr/>
          <p:nvPr/>
        </p:nvGrpSpPr>
        <p:grpSpPr>
          <a:xfrm>
            <a:off x="7351097" y="4666632"/>
            <a:ext cx="1107996" cy="1107996"/>
            <a:chOff x="1346827" y="5126498"/>
            <a:chExt cx="1107996" cy="1107996"/>
          </a:xfrm>
          <a:scene3d>
            <a:camera prst="orthographicFront">
              <a:rot lat="19200000" lon="3000000" rev="18000000"/>
            </a:camera>
            <a:lightRig rig="threePt" dir="t"/>
          </a:scene3d>
        </p:grpSpPr>
        <p:grpSp>
          <p:nvGrpSpPr>
            <p:cNvPr id="120" name="グループ化 119"/>
            <p:cNvGrpSpPr/>
            <p:nvPr/>
          </p:nvGrpSpPr>
          <p:grpSpPr>
            <a:xfrm>
              <a:off x="1346827" y="5126498"/>
              <a:ext cx="1107996" cy="1107996"/>
              <a:chOff x="1346827" y="5126498"/>
              <a:chExt cx="1107996" cy="1107996"/>
            </a:xfrm>
          </p:grpSpPr>
          <p:sp>
            <p:nvSpPr>
              <p:cNvPr id="123" name="円/楕円 12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24" name="正方形/長方形 12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25" name="正方形/長方形 12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26" name="正方形/長方形 12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21" name="正方形/長方形 12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22" name="正方形/長方形 12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35" name="グループ化 134"/>
          <p:cNvGrpSpPr/>
          <p:nvPr/>
        </p:nvGrpSpPr>
        <p:grpSpPr>
          <a:xfrm>
            <a:off x="6516635" y="4440952"/>
            <a:ext cx="1107996" cy="1107996"/>
            <a:chOff x="1346827" y="5126498"/>
            <a:chExt cx="1107996" cy="1107996"/>
          </a:xfrm>
          <a:scene3d>
            <a:camera prst="orthographicFront">
              <a:rot lat="19200000" lon="3000000" rev="18000000"/>
            </a:camera>
            <a:lightRig rig="threePt" dir="t"/>
          </a:scene3d>
        </p:grpSpPr>
        <p:grpSp>
          <p:nvGrpSpPr>
            <p:cNvPr id="136" name="グループ化 135"/>
            <p:cNvGrpSpPr/>
            <p:nvPr/>
          </p:nvGrpSpPr>
          <p:grpSpPr>
            <a:xfrm>
              <a:off x="1346827" y="5126498"/>
              <a:ext cx="1107996" cy="1107996"/>
              <a:chOff x="1346827" y="5126498"/>
              <a:chExt cx="1107996" cy="1107996"/>
            </a:xfrm>
          </p:grpSpPr>
          <p:sp>
            <p:nvSpPr>
              <p:cNvPr id="139" name="円/楕円 13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40" name="正方形/長方形 13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41" name="正方形/長方形 14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42" name="正方形/長方形 14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37" name="正方形/長方形 13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38" name="正方形/長方形 13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43" name="グループ化 142"/>
          <p:cNvGrpSpPr/>
          <p:nvPr/>
        </p:nvGrpSpPr>
        <p:grpSpPr>
          <a:xfrm>
            <a:off x="7223404" y="4450608"/>
            <a:ext cx="1107996" cy="1107996"/>
            <a:chOff x="1346827" y="5126498"/>
            <a:chExt cx="1107996" cy="1107996"/>
          </a:xfrm>
          <a:scene3d>
            <a:camera prst="orthographicFront">
              <a:rot lat="19200000" lon="3000000" rev="18000000"/>
            </a:camera>
            <a:lightRig rig="threePt" dir="t"/>
          </a:scene3d>
        </p:grpSpPr>
        <p:grpSp>
          <p:nvGrpSpPr>
            <p:cNvPr id="144" name="グループ化 143"/>
            <p:cNvGrpSpPr/>
            <p:nvPr/>
          </p:nvGrpSpPr>
          <p:grpSpPr>
            <a:xfrm>
              <a:off x="1346827" y="5126498"/>
              <a:ext cx="1107996" cy="1107996"/>
              <a:chOff x="1346827" y="5126498"/>
              <a:chExt cx="1107996" cy="1107996"/>
            </a:xfrm>
          </p:grpSpPr>
          <p:sp>
            <p:nvSpPr>
              <p:cNvPr id="147" name="円/楕円 14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48" name="正方形/長方形 14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49" name="正方形/長方形 14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50" name="正方形/長方形 14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45" name="正方形/長方形 14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46" name="正方形/長方形 14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51" name="グループ化 150"/>
          <p:cNvGrpSpPr/>
          <p:nvPr/>
        </p:nvGrpSpPr>
        <p:grpSpPr>
          <a:xfrm>
            <a:off x="6751509" y="4296936"/>
            <a:ext cx="1107996" cy="1107996"/>
            <a:chOff x="1346827" y="5126498"/>
            <a:chExt cx="1107996" cy="1107996"/>
          </a:xfrm>
          <a:scene3d>
            <a:camera prst="orthographicFront">
              <a:rot lat="19200000" lon="3000000" rev="18000000"/>
            </a:camera>
            <a:lightRig rig="threePt" dir="t"/>
          </a:scene3d>
        </p:grpSpPr>
        <p:grpSp>
          <p:nvGrpSpPr>
            <p:cNvPr id="152" name="グループ化 151"/>
            <p:cNvGrpSpPr/>
            <p:nvPr/>
          </p:nvGrpSpPr>
          <p:grpSpPr>
            <a:xfrm>
              <a:off x="1346827" y="5126498"/>
              <a:ext cx="1107996" cy="1107996"/>
              <a:chOff x="1346827" y="5126498"/>
              <a:chExt cx="1107996" cy="1107996"/>
            </a:xfrm>
          </p:grpSpPr>
          <p:sp>
            <p:nvSpPr>
              <p:cNvPr id="155" name="円/楕円 15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56" name="正方形/長方形 15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57" name="正方形/長方形 15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58" name="正方形/長方形 15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53" name="正方形/長方形 15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54" name="正方形/長方形 15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59" name="グループ化 158"/>
          <p:cNvGrpSpPr/>
          <p:nvPr/>
        </p:nvGrpSpPr>
        <p:grpSpPr>
          <a:xfrm>
            <a:off x="7458278" y="4306592"/>
            <a:ext cx="1107996" cy="1107996"/>
            <a:chOff x="1346827" y="5126498"/>
            <a:chExt cx="1107996" cy="1107996"/>
          </a:xfrm>
          <a:scene3d>
            <a:camera prst="orthographicFront">
              <a:rot lat="19200000" lon="3000000" rev="18000000"/>
            </a:camera>
            <a:lightRig rig="threePt" dir="t"/>
          </a:scene3d>
        </p:grpSpPr>
        <p:grpSp>
          <p:nvGrpSpPr>
            <p:cNvPr id="160" name="グループ化 159"/>
            <p:cNvGrpSpPr/>
            <p:nvPr/>
          </p:nvGrpSpPr>
          <p:grpSpPr>
            <a:xfrm>
              <a:off x="1346827" y="5126498"/>
              <a:ext cx="1107996" cy="1107996"/>
              <a:chOff x="1346827" y="5126498"/>
              <a:chExt cx="1107996" cy="1107996"/>
            </a:xfrm>
          </p:grpSpPr>
          <p:sp>
            <p:nvSpPr>
              <p:cNvPr id="163" name="円/楕円 16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64" name="正方形/長方形 16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65" name="正方形/長方形 16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66" name="正方形/長方形 16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61" name="正方形/長方形 16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62" name="正方形/長方形 16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67" name="グループ化 166"/>
          <p:cNvGrpSpPr/>
          <p:nvPr/>
        </p:nvGrpSpPr>
        <p:grpSpPr>
          <a:xfrm>
            <a:off x="6553573" y="4099856"/>
            <a:ext cx="1107996" cy="1107996"/>
            <a:chOff x="1346827" y="5126498"/>
            <a:chExt cx="1107996" cy="1107996"/>
          </a:xfrm>
          <a:scene3d>
            <a:camera prst="orthographicFront">
              <a:rot lat="19200000" lon="3000000" rev="18000000"/>
            </a:camera>
            <a:lightRig rig="threePt" dir="t"/>
          </a:scene3d>
        </p:grpSpPr>
        <p:grpSp>
          <p:nvGrpSpPr>
            <p:cNvPr id="168" name="グループ化 167"/>
            <p:cNvGrpSpPr/>
            <p:nvPr/>
          </p:nvGrpSpPr>
          <p:grpSpPr>
            <a:xfrm>
              <a:off x="1346827" y="5126498"/>
              <a:ext cx="1107996" cy="1107996"/>
              <a:chOff x="1346827" y="5126498"/>
              <a:chExt cx="1107996" cy="1107996"/>
            </a:xfrm>
          </p:grpSpPr>
          <p:sp>
            <p:nvSpPr>
              <p:cNvPr id="171" name="円/楕円 17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72" name="正方形/長方形 17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73" name="正方形/長方形 17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74" name="正方形/長方形 17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69" name="正方形/長方形 16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70" name="正方形/長方形 16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75" name="グループ化 174"/>
          <p:cNvGrpSpPr/>
          <p:nvPr/>
        </p:nvGrpSpPr>
        <p:grpSpPr>
          <a:xfrm>
            <a:off x="7260342" y="4109512"/>
            <a:ext cx="1107996" cy="1107996"/>
            <a:chOff x="1346827" y="5126498"/>
            <a:chExt cx="1107996" cy="1107996"/>
          </a:xfrm>
          <a:scene3d>
            <a:camera prst="orthographicFront">
              <a:rot lat="19200000" lon="3000000" rev="18000000"/>
            </a:camera>
            <a:lightRig rig="threePt" dir="t"/>
          </a:scene3d>
        </p:grpSpPr>
        <p:grpSp>
          <p:nvGrpSpPr>
            <p:cNvPr id="176" name="グループ化 175"/>
            <p:cNvGrpSpPr/>
            <p:nvPr/>
          </p:nvGrpSpPr>
          <p:grpSpPr>
            <a:xfrm>
              <a:off x="1346827" y="5126498"/>
              <a:ext cx="1107996" cy="1107996"/>
              <a:chOff x="1346827" y="5126498"/>
              <a:chExt cx="1107996" cy="1107996"/>
            </a:xfrm>
          </p:grpSpPr>
          <p:sp>
            <p:nvSpPr>
              <p:cNvPr id="179" name="円/楕円 17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80" name="正方形/長方形 17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81" name="正方形/長方形 18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82" name="正方形/長方形 18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77" name="正方形/長方形 17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78" name="正方形/長方形 17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83" name="グループ化 182"/>
          <p:cNvGrpSpPr/>
          <p:nvPr/>
        </p:nvGrpSpPr>
        <p:grpSpPr>
          <a:xfrm>
            <a:off x="6704074" y="3936910"/>
            <a:ext cx="1107996" cy="1107996"/>
            <a:chOff x="1346827" y="5126498"/>
            <a:chExt cx="1107996" cy="1107996"/>
          </a:xfrm>
          <a:scene3d>
            <a:camera prst="orthographicFront">
              <a:rot lat="19200000" lon="3000000" rev="18000000"/>
            </a:camera>
            <a:lightRig rig="threePt" dir="t"/>
          </a:scene3d>
        </p:grpSpPr>
        <p:grpSp>
          <p:nvGrpSpPr>
            <p:cNvPr id="184" name="グループ化 183"/>
            <p:cNvGrpSpPr/>
            <p:nvPr/>
          </p:nvGrpSpPr>
          <p:grpSpPr>
            <a:xfrm>
              <a:off x="1346827" y="5126498"/>
              <a:ext cx="1107996" cy="1107996"/>
              <a:chOff x="1346827" y="5126498"/>
              <a:chExt cx="1107996" cy="1107996"/>
            </a:xfrm>
          </p:grpSpPr>
          <p:sp>
            <p:nvSpPr>
              <p:cNvPr id="187" name="円/楕円 18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88" name="正方形/長方形 18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89" name="正方形/長方形 18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90" name="正方形/長方形 18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85" name="正方形/長方形 18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86" name="正方形/長方形 18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91" name="グループ化 190"/>
          <p:cNvGrpSpPr/>
          <p:nvPr/>
        </p:nvGrpSpPr>
        <p:grpSpPr>
          <a:xfrm>
            <a:off x="7410843" y="3946566"/>
            <a:ext cx="1107996" cy="1107996"/>
            <a:chOff x="1346827" y="5126498"/>
            <a:chExt cx="1107996" cy="1107996"/>
          </a:xfrm>
          <a:scene3d>
            <a:camera prst="orthographicFront">
              <a:rot lat="19200000" lon="3000000" rev="18000000"/>
            </a:camera>
            <a:lightRig rig="threePt" dir="t"/>
          </a:scene3d>
        </p:grpSpPr>
        <p:grpSp>
          <p:nvGrpSpPr>
            <p:cNvPr id="192" name="グループ化 191"/>
            <p:cNvGrpSpPr/>
            <p:nvPr/>
          </p:nvGrpSpPr>
          <p:grpSpPr>
            <a:xfrm>
              <a:off x="1346827" y="5126498"/>
              <a:ext cx="1107996" cy="1107996"/>
              <a:chOff x="1346827" y="5126498"/>
              <a:chExt cx="1107996" cy="1107996"/>
            </a:xfrm>
          </p:grpSpPr>
          <p:sp>
            <p:nvSpPr>
              <p:cNvPr id="195" name="円/楕円 19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96" name="正方形/長方形 19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97" name="正方形/長方形 19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98" name="正方形/長方形 19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93" name="正方形/長方形 19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94" name="正方形/長方形 19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99" name="グループ化 198"/>
          <p:cNvGrpSpPr/>
          <p:nvPr/>
        </p:nvGrpSpPr>
        <p:grpSpPr>
          <a:xfrm>
            <a:off x="6819830" y="3739261"/>
            <a:ext cx="1107996" cy="1107996"/>
            <a:chOff x="1346827" y="5126498"/>
            <a:chExt cx="1107996" cy="1107996"/>
          </a:xfrm>
          <a:scene3d>
            <a:camera prst="orthographicFront">
              <a:rot lat="19200000" lon="3000000" rev="18000000"/>
            </a:camera>
            <a:lightRig rig="threePt" dir="t"/>
          </a:scene3d>
        </p:grpSpPr>
        <p:grpSp>
          <p:nvGrpSpPr>
            <p:cNvPr id="200" name="グループ化 199"/>
            <p:cNvGrpSpPr/>
            <p:nvPr/>
          </p:nvGrpSpPr>
          <p:grpSpPr>
            <a:xfrm>
              <a:off x="1346827" y="5126498"/>
              <a:ext cx="1107996" cy="1107996"/>
              <a:chOff x="1346827" y="5126498"/>
              <a:chExt cx="1107996" cy="1107996"/>
            </a:xfrm>
          </p:grpSpPr>
          <p:sp>
            <p:nvSpPr>
              <p:cNvPr id="203" name="円/楕円 20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04" name="正方形/長方形 20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05" name="正方形/長方形 20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06" name="正方形/長方形 20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01" name="正方形/長方形 20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02" name="正方形/長方形 20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07" name="グループ化 206"/>
          <p:cNvGrpSpPr/>
          <p:nvPr/>
        </p:nvGrpSpPr>
        <p:grpSpPr>
          <a:xfrm>
            <a:off x="7526599" y="3748917"/>
            <a:ext cx="1107996" cy="1107996"/>
            <a:chOff x="1346827" y="5126498"/>
            <a:chExt cx="1107996" cy="1107996"/>
          </a:xfrm>
          <a:scene3d>
            <a:camera prst="orthographicFront">
              <a:rot lat="19200000" lon="3000000" rev="18000000"/>
            </a:camera>
            <a:lightRig rig="threePt" dir="t"/>
          </a:scene3d>
        </p:grpSpPr>
        <p:grpSp>
          <p:nvGrpSpPr>
            <p:cNvPr id="208" name="グループ化 207"/>
            <p:cNvGrpSpPr/>
            <p:nvPr/>
          </p:nvGrpSpPr>
          <p:grpSpPr>
            <a:xfrm>
              <a:off x="1346827" y="5126498"/>
              <a:ext cx="1107996" cy="1107996"/>
              <a:chOff x="1346827" y="5126498"/>
              <a:chExt cx="1107996" cy="1107996"/>
            </a:xfrm>
          </p:grpSpPr>
          <p:sp>
            <p:nvSpPr>
              <p:cNvPr id="211" name="円/楕円 21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12" name="正方形/長方形 21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13" name="正方形/長方形 21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14" name="正方形/長方形 21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09" name="正方形/長方形 20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10" name="正方形/長方形 20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15" name="グループ化 214"/>
          <p:cNvGrpSpPr/>
          <p:nvPr/>
        </p:nvGrpSpPr>
        <p:grpSpPr>
          <a:xfrm>
            <a:off x="6656639" y="3608781"/>
            <a:ext cx="1107996" cy="1107996"/>
            <a:chOff x="1346827" y="5126498"/>
            <a:chExt cx="1107996" cy="1107996"/>
          </a:xfrm>
          <a:scene3d>
            <a:camera prst="orthographicFront">
              <a:rot lat="19200000" lon="3000000" rev="18000000"/>
            </a:camera>
            <a:lightRig rig="threePt" dir="t"/>
          </a:scene3d>
        </p:grpSpPr>
        <p:grpSp>
          <p:nvGrpSpPr>
            <p:cNvPr id="216" name="グループ化 215"/>
            <p:cNvGrpSpPr/>
            <p:nvPr/>
          </p:nvGrpSpPr>
          <p:grpSpPr>
            <a:xfrm>
              <a:off x="1346827" y="5126498"/>
              <a:ext cx="1107996" cy="1107996"/>
              <a:chOff x="1346827" y="5126498"/>
              <a:chExt cx="1107996" cy="1107996"/>
            </a:xfrm>
          </p:grpSpPr>
          <p:sp>
            <p:nvSpPr>
              <p:cNvPr id="219" name="円/楕円 21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20" name="正方形/長方形 21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21" name="正方形/長方形 22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22" name="正方形/長方形 22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17" name="正方形/長方形 21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18" name="正方形/長方形 21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23" name="グループ化 222"/>
          <p:cNvGrpSpPr/>
          <p:nvPr/>
        </p:nvGrpSpPr>
        <p:grpSpPr>
          <a:xfrm>
            <a:off x="7363408" y="3618437"/>
            <a:ext cx="1107996" cy="1107996"/>
            <a:chOff x="1346827" y="5126498"/>
            <a:chExt cx="1107996" cy="1107996"/>
          </a:xfrm>
          <a:scene3d>
            <a:camera prst="orthographicFront">
              <a:rot lat="19200000" lon="3000000" rev="18000000"/>
            </a:camera>
            <a:lightRig rig="threePt" dir="t"/>
          </a:scene3d>
        </p:grpSpPr>
        <p:grpSp>
          <p:nvGrpSpPr>
            <p:cNvPr id="224" name="グループ化 223"/>
            <p:cNvGrpSpPr/>
            <p:nvPr/>
          </p:nvGrpSpPr>
          <p:grpSpPr>
            <a:xfrm>
              <a:off x="1346827" y="5126498"/>
              <a:ext cx="1107996" cy="1107996"/>
              <a:chOff x="1346827" y="5126498"/>
              <a:chExt cx="1107996" cy="1107996"/>
            </a:xfrm>
          </p:grpSpPr>
          <p:sp>
            <p:nvSpPr>
              <p:cNvPr id="227" name="円/楕円 22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28" name="正方形/長方形 22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29" name="正方形/長方形 22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30" name="正方形/長方形 22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25" name="正方形/長方形 22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26" name="正方形/長方形 22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31" name="グループ化 230"/>
          <p:cNvGrpSpPr/>
          <p:nvPr/>
        </p:nvGrpSpPr>
        <p:grpSpPr>
          <a:xfrm>
            <a:off x="6792744" y="3413195"/>
            <a:ext cx="1107996" cy="1107996"/>
            <a:chOff x="1346827" y="5126498"/>
            <a:chExt cx="1107996" cy="1107996"/>
          </a:xfrm>
          <a:scene3d>
            <a:camera prst="orthographicFront">
              <a:rot lat="19200000" lon="3000000" rev="18000000"/>
            </a:camera>
            <a:lightRig rig="threePt" dir="t"/>
          </a:scene3d>
        </p:grpSpPr>
        <p:grpSp>
          <p:nvGrpSpPr>
            <p:cNvPr id="232" name="グループ化 231"/>
            <p:cNvGrpSpPr/>
            <p:nvPr/>
          </p:nvGrpSpPr>
          <p:grpSpPr>
            <a:xfrm>
              <a:off x="1346827" y="5126498"/>
              <a:ext cx="1107996" cy="1107996"/>
              <a:chOff x="1346827" y="5126498"/>
              <a:chExt cx="1107996" cy="1107996"/>
            </a:xfrm>
          </p:grpSpPr>
          <p:sp>
            <p:nvSpPr>
              <p:cNvPr id="235" name="円/楕円 23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36" name="正方形/長方形 23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37" name="正方形/長方形 23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38" name="正方形/長方形 23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33" name="正方形/長方形 23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34" name="正方形/長方形 23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39" name="グループ化 238"/>
          <p:cNvGrpSpPr/>
          <p:nvPr/>
        </p:nvGrpSpPr>
        <p:grpSpPr>
          <a:xfrm>
            <a:off x="7499513" y="3422851"/>
            <a:ext cx="1107996" cy="1107996"/>
            <a:chOff x="1346827" y="5126498"/>
            <a:chExt cx="1107996" cy="1107996"/>
          </a:xfrm>
          <a:scene3d>
            <a:camera prst="orthographicFront">
              <a:rot lat="19200000" lon="3000000" rev="18000000"/>
            </a:camera>
            <a:lightRig rig="threePt" dir="t"/>
          </a:scene3d>
        </p:grpSpPr>
        <p:grpSp>
          <p:nvGrpSpPr>
            <p:cNvPr id="240" name="グループ化 239"/>
            <p:cNvGrpSpPr/>
            <p:nvPr/>
          </p:nvGrpSpPr>
          <p:grpSpPr>
            <a:xfrm>
              <a:off x="1346827" y="5126498"/>
              <a:ext cx="1107996" cy="1107996"/>
              <a:chOff x="1346827" y="5126498"/>
              <a:chExt cx="1107996" cy="1107996"/>
            </a:xfrm>
          </p:grpSpPr>
          <p:sp>
            <p:nvSpPr>
              <p:cNvPr id="243" name="円/楕円 24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44" name="正方形/長方形 24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45" name="正方形/長方形 24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46" name="正方形/長方形 24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41" name="正方形/長方形 24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42" name="正方形/長方形 24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63" name="正方形/長方形 262"/>
          <p:cNvSpPr/>
          <p:nvPr/>
        </p:nvSpPr>
        <p:spPr>
          <a:xfrm>
            <a:off x="6598043" y="6207695"/>
            <a:ext cx="1367682" cy="461665"/>
          </a:xfrm>
          <a:prstGeom prst="rect">
            <a:avLst/>
          </a:prstGeom>
        </p:spPr>
        <p:txBody>
          <a:bodyPr wrap="none">
            <a:spAutoFit/>
          </a:bodyPr>
          <a:lstStyle/>
          <a:p>
            <a:r>
              <a:rPr kumimoji="0" lang="ja-JP" altLang="en-US" sz="2400" b="1" kern="0" dirty="0" smtClean="0">
                <a:solidFill>
                  <a:prstClr val="black"/>
                </a:solidFill>
                <a:latin typeface="AR P教科書体M" panose="03000600000000000000" pitchFamily="66" charset="-128"/>
                <a:ea typeface="AR P教科書体M" panose="03000600000000000000" pitchFamily="66" charset="-128"/>
              </a:rPr>
              <a:t>二文</a:t>
            </a:r>
            <a:r>
              <a:rPr kumimoji="0" lang="ja-JP" altLang="en-US" sz="2400" b="1" kern="0" dirty="0">
                <a:solidFill>
                  <a:prstClr val="black"/>
                </a:solidFill>
                <a:latin typeface="AR P教科書体M" panose="03000600000000000000" pitchFamily="66" charset="-128"/>
                <a:ea typeface="AR P教科書体M" panose="03000600000000000000" pitchFamily="66" charset="-128"/>
              </a:rPr>
              <a:t>の方</a:t>
            </a:r>
            <a:endParaRPr lang="ja-JP" altLang="en-US" dirty="0"/>
          </a:p>
        </p:txBody>
      </p:sp>
      <p:sp>
        <p:nvSpPr>
          <p:cNvPr id="264" name="正方形/長方形 263"/>
          <p:cNvSpPr/>
          <p:nvPr/>
        </p:nvSpPr>
        <p:spPr>
          <a:xfrm>
            <a:off x="2832689" y="6207695"/>
            <a:ext cx="1367682" cy="461665"/>
          </a:xfrm>
          <a:prstGeom prst="rect">
            <a:avLst/>
          </a:prstGeom>
        </p:spPr>
        <p:txBody>
          <a:bodyPr wrap="none">
            <a:spAutoFit/>
          </a:bodyPr>
          <a:lstStyle/>
          <a:p>
            <a:r>
              <a:rPr kumimoji="0" lang="ja-JP" altLang="en-US" sz="2400" b="1" kern="0" dirty="0">
                <a:solidFill>
                  <a:prstClr val="black"/>
                </a:solidFill>
                <a:latin typeface="AR P教科書体M" panose="03000600000000000000" pitchFamily="66" charset="-128"/>
                <a:ea typeface="AR P教科書体M" panose="03000600000000000000" pitchFamily="66" charset="-128"/>
              </a:rPr>
              <a:t>一文の方</a:t>
            </a:r>
            <a:endParaRPr lang="ja-JP" altLang="en-US" dirty="0"/>
          </a:p>
        </p:txBody>
      </p:sp>
      <p:grpSp>
        <p:nvGrpSpPr>
          <p:cNvPr id="265" name="グループ化 264"/>
          <p:cNvGrpSpPr/>
          <p:nvPr/>
        </p:nvGrpSpPr>
        <p:grpSpPr>
          <a:xfrm>
            <a:off x="6645667" y="3195338"/>
            <a:ext cx="1107996" cy="1107996"/>
            <a:chOff x="1346827" y="5126498"/>
            <a:chExt cx="1107996" cy="1107996"/>
          </a:xfrm>
          <a:scene3d>
            <a:camera prst="orthographicFront">
              <a:rot lat="19200000" lon="3000000" rev="18000000"/>
            </a:camera>
            <a:lightRig rig="threePt" dir="t"/>
          </a:scene3d>
        </p:grpSpPr>
        <p:grpSp>
          <p:nvGrpSpPr>
            <p:cNvPr id="266" name="グループ化 265"/>
            <p:cNvGrpSpPr/>
            <p:nvPr/>
          </p:nvGrpSpPr>
          <p:grpSpPr>
            <a:xfrm>
              <a:off x="1346827" y="5126498"/>
              <a:ext cx="1107996" cy="1107996"/>
              <a:chOff x="1346827" y="5126498"/>
              <a:chExt cx="1107996" cy="1107996"/>
            </a:xfrm>
          </p:grpSpPr>
          <p:sp>
            <p:nvSpPr>
              <p:cNvPr id="269" name="円/楕円 26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70" name="正方形/長方形 26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71" name="正方形/長方形 27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72" name="正方形/長方形 27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67" name="正方形/長方形 26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68" name="正方形/長方形 26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73" name="グループ化 272"/>
          <p:cNvGrpSpPr/>
          <p:nvPr/>
        </p:nvGrpSpPr>
        <p:grpSpPr>
          <a:xfrm>
            <a:off x="7352436" y="3204994"/>
            <a:ext cx="1107996" cy="1107996"/>
            <a:chOff x="1346827" y="5126498"/>
            <a:chExt cx="1107996" cy="1107996"/>
          </a:xfrm>
          <a:scene3d>
            <a:camera prst="orthographicFront">
              <a:rot lat="19200000" lon="3000000" rev="18000000"/>
            </a:camera>
            <a:lightRig rig="threePt" dir="t"/>
          </a:scene3d>
        </p:grpSpPr>
        <p:grpSp>
          <p:nvGrpSpPr>
            <p:cNvPr id="274" name="グループ化 273"/>
            <p:cNvGrpSpPr/>
            <p:nvPr/>
          </p:nvGrpSpPr>
          <p:grpSpPr>
            <a:xfrm>
              <a:off x="1346827" y="5126498"/>
              <a:ext cx="1107996" cy="1107996"/>
              <a:chOff x="1346827" y="5126498"/>
              <a:chExt cx="1107996" cy="1107996"/>
            </a:xfrm>
          </p:grpSpPr>
          <p:sp>
            <p:nvSpPr>
              <p:cNvPr id="277" name="円/楕円 27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78" name="正方形/長方形 27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79" name="正方形/長方形 27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80" name="正方形/長方形 27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75" name="正方形/長方形 27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76" name="正方形/長方形 27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81" name="グループ化 280"/>
          <p:cNvGrpSpPr/>
          <p:nvPr/>
        </p:nvGrpSpPr>
        <p:grpSpPr>
          <a:xfrm>
            <a:off x="6739741" y="2946023"/>
            <a:ext cx="1107996" cy="1107996"/>
            <a:chOff x="1346827" y="5126498"/>
            <a:chExt cx="1107996" cy="1107996"/>
          </a:xfrm>
          <a:scene3d>
            <a:camera prst="orthographicFront">
              <a:rot lat="19200000" lon="3000000" rev="18000000"/>
            </a:camera>
            <a:lightRig rig="threePt" dir="t"/>
          </a:scene3d>
        </p:grpSpPr>
        <p:grpSp>
          <p:nvGrpSpPr>
            <p:cNvPr id="282" name="グループ化 281"/>
            <p:cNvGrpSpPr/>
            <p:nvPr/>
          </p:nvGrpSpPr>
          <p:grpSpPr>
            <a:xfrm>
              <a:off x="1346827" y="5126498"/>
              <a:ext cx="1107996" cy="1107996"/>
              <a:chOff x="1346827" y="5126498"/>
              <a:chExt cx="1107996" cy="1107996"/>
            </a:xfrm>
          </p:grpSpPr>
          <p:sp>
            <p:nvSpPr>
              <p:cNvPr id="285" name="円/楕円 28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86" name="正方形/長方形 28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87" name="正方形/長方形 28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88" name="正方形/長方形 28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83" name="正方形/長方形 28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84" name="正方形/長方形 28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89" name="グループ化 288"/>
          <p:cNvGrpSpPr/>
          <p:nvPr/>
        </p:nvGrpSpPr>
        <p:grpSpPr>
          <a:xfrm>
            <a:off x="7446510" y="2955679"/>
            <a:ext cx="1107996" cy="1107996"/>
            <a:chOff x="1346827" y="5126498"/>
            <a:chExt cx="1107996" cy="1107996"/>
          </a:xfrm>
          <a:scene3d>
            <a:camera prst="orthographicFront">
              <a:rot lat="19200000" lon="3000000" rev="18000000"/>
            </a:camera>
            <a:lightRig rig="threePt" dir="t"/>
          </a:scene3d>
        </p:grpSpPr>
        <p:grpSp>
          <p:nvGrpSpPr>
            <p:cNvPr id="290" name="グループ化 289"/>
            <p:cNvGrpSpPr/>
            <p:nvPr/>
          </p:nvGrpSpPr>
          <p:grpSpPr>
            <a:xfrm>
              <a:off x="1346827" y="5126498"/>
              <a:ext cx="1107996" cy="1107996"/>
              <a:chOff x="1346827" y="5126498"/>
              <a:chExt cx="1107996" cy="1107996"/>
            </a:xfrm>
          </p:grpSpPr>
          <p:sp>
            <p:nvSpPr>
              <p:cNvPr id="293" name="円/楕円 29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94" name="正方形/長方形 29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95" name="正方形/長方形 29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96" name="正方形/長方形 29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91" name="正方形/長方形 29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92" name="正方形/長方形 29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97" name="グループ化 296"/>
          <p:cNvGrpSpPr/>
          <p:nvPr/>
        </p:nvGrpSpPr>
        <p:grpSpPr>
          <a:xfrm>
            <a:off x="6875846" y="2750437"/>
            <a:ext cx="1107996" cy="1107996"/>
            <a:chOff x="1346827" y="5126498"/>
            <a:chExt cx="1107996" cy="1107996"/>
          </a:xfrm>
          <a:scene3d>
            <a:camera prst="orthographicFront">
              <a:rot lat="19200000" lon="3000000" rev="18000000"/>
            </a:camera>
            <a:lightRig rig="threePt" dir="t"/>
          </a:scene3d>
        </p:grpSpPr>
        <p:grpSp>
          <p:nvGrpSpPr>
            <p:cNvPr id="298" name="グループ化 297"/>
            <p:cNvGrpSpPr/>
            <p:nvPr/>
          </p:nvGrpSpPr>
          <p:grpSpPr>
            <a:xfrm>
              <a:off x="1346827" y="5126498"/>
              <a:ext cx="1107996" cy="1107996"/>
              <a:chOff x="1346827" y="5126498"/>
              <a:chExt cx="1107996" cy="1107996"/>
            </a:xfrm>
          </p:grpSpPr>
          <p:sp>
            <p:nvSpPr>
              <p:cNvPr id="301" name="円/楕円 30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02" name="正方形/長方形 30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03" name="正方形/長方形 30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04" name="正方形/長方形 30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99" name="正方形/長方形 29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00" name="正方形/長方形 29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05" name="グループ化 304"/>
          <p:cNvGrpSpPr/>
          <p:nvPr/>
        </p:nvGrpSpPr>
        <p:grpSpPr>
          <a:xfrm>
            <a:off x="7582615" y="2760093"/>
            <a:ext cx="1107996" cy="1107996"/>
            <a:chOff x="1346827" y="5126498"/>
            <a:chExt cx="1107996" cy="1107996"/>
          </a:xfrm>
          <a:scene3d>
            <a:camera prst="orthographicFront">
              <a:rot lat="19200000" lon="3000000" rev="18000000"/>
            </a:camera>
            <a:lightRig rig="threePt" dir="t"/>
          </a:scene3d>
        </p:grpSpPr>
        <p:grpSp>
          <p:nvGrpSpPr>
            <p:cNvPr id="306" name="グループ化 305"/>
            <p:cNvGrpSpPr/>
            <p:nvPr/>
          </p:nvGrpSpPr>
          <p:grpSpPr>
            <a:xfrm>
              <a:off x="1346827" y="5126498"/>
              <a:ext cx="1107996" cy="1107996"/>
              <a:chOff x="1346827" y="5126498"/>
              <a:chExt cx="1107996" cy="1107996"/>
            </a:xfrm>
          </p:grpSpPr>
          <p:sp>
            <p:nvSpPr>
              <p:cNvPr id="309" name="円/楕円 30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10" name="正方形/長方形 30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11" name="正方形/長方形 31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12" name="正方形/長方形 31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07" name="正方形/長方形 30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08" name="正方形/長方形 30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13" name="グループ化 312"/>
          <p:cNvGrpSpPr/>
          <p:nvPr/>
        </p:nvGrpSpPr>
        <p:grpSpPr>
          <a:xfrm>
            <a:off x="6728769" y="2532580"/>
            <a:ext cx="1107996" cy="1107996"/>
            <a:chOff x="1346827" y="5126498"/>
            <a:chExt cx="1107996" cy="1107996"/>
          </a:xfrm>
          <a:scene3d>
            <a:camera prst="orthographicFront">
              <a:rot lat="19200000" lon="3000000" rev="18000000"/>
            </a:camera>
            <a:lightRig rig="threePt" dir="t"/>
          </a:scene3d>
        </p:grpSpPr>
        <p:grpSp>
          <p:nvGrpSpPr>
            <p:cNvPr id="314" name="グループ化 313"/>
            <p:cNvGrpSpPr/>
            <p:nvPr/>
          </p:nvGrpSpPr>
          <p:grpSpPr>
            <a:xfrm>
              <a:off x="1346827" y="5126498"/>
              <a:ext cx="1107996" cy="1107996"/>
              <a:chOff x="1346827" y="5126498"/>
              <a:chExt cx="1107996" cy="1107996"/>
            </a:xfrm>
          </p:grpSpPr>
          <p:sp>
            <p:nvSpPr>
              <p:cNvPr id="317" name="円/楕円 31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18" name="正方形/長方形 31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19" name="正方形/長方形 31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20" name="正方形/長方形 31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15" name="正方形/長方形 31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16" name="正方形/長方形 31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21" name="グループ化 320"/>
          <p:cNvGrpSpPr/>
          <p:nvPr/>
        </p:nvGrpSpPr>
        <p:grpSpPr>
          <a:xfrm>
            <a:off x="7435538" y="2542236"/>
            <a:ext cx="1107996" cy="1107996"/>
            <a:chOff x="1346827" y="5126498"/>
            <a:chExt cx="1107996" cy="1107996"/>
          </a:xfrm>
          <a:scene3d>
            <a:camera prst="orthographicFront">
              <a:rot lat="19200000" lon="3000000" rev="18000000"/>
            </a:camera>
            <a:lightRig rig="threePt" dir="t"/>
          </a:scene3d>
        </p:grpSpPr>
        <p:grpSp>
          <p:nvGrpSpPr>
            <p:cNvPr id="322" name="グループ化 321"/>
            <p:cNvGrpSpPr/>
            <p:nvPr/>
          </p:nvGrpSpPr>
          <p:grpSpPr>
            <a:xfrm>
              <a:off x="1346827" y="5126498"/>
              <a:ext cx="1107996" cy="1107996"/>
              <a:chOff x="1346827" y="5126498"/>
              <a:chExt cx="1107996" cy="1107996"/>
            </a:xfrm>
          </p:grpSpPr>
          <p:sp>
            <p:nvSpPr>
              <p:cNvPr id="325" name="円/楕円 32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26" name="正方形/長方形 32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27" name="正方形/長方形 32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28" name="正方形/長方形 32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23" name="正方形/長方形 32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24" name="正方形/長方形 32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 name="正方形/長方形 3"/>
          <p:cNvSpPr/>
          <p:nvPr/>
        </p:nvSpPr>
        <p:spPr>
          <a:xfrm>
            <a:off x="8177103" y="6219093"/>
            <a:ext cx="830677" cy="400110"/>
          </a:xfrm>
          <a:prstGeom prst="rect">
            <a:avLst/>
          </a:prstGeom>
        </p:spPr>
        <p:txBody>
          <a:bodyPr wrap="none">
            <a:spAutoFit/>
          </a:bodyPr>
          <a:lstStyle/>
          <a:p>
            <a:r>
              <a:rPr lang="ja-JP" altLang="en-US" sz="2000" dirty="0" smtClean="0">
                <a:solidFill>
                  <a:srgbClr val="000000"/>
                </a:solidFill>
                <a:latin typeface="AR P教科書体M" panose="03000600000000000000" pitchFamily="66" charset="-128"/>
                <a:ea typeface="AR P教科書体M" panose="03000600000000000000" pitchFamily="66" charset="-128"/>
              </a:rPr>
              <a:t>３６文</a:t>
            </a:r>
            <a:endParaRPr lang="ja-JP" altLang="en-US" dirty="0">
              <a:latin typeface="AR P教科書体M" panose="03000600000000000000" pitchFamily="66" charset="-128"/>
              <a:ea typeface="AR P教科書体M" panose="03000600000000000000" pitchFamily="66" charset="-128"/>
            </a:endParaRPr>
          </a:p>
        </p:txBody>
      </p:sp>
      <p:grpSp>
        <p:nvGrpSpPr>
          <p:cNvPr id="21" name="グループ化 20"/>
          <p:cNvGrpSpPr/>
          <p:nvPr/>
        </p:nvGrpSpPr>
        <p:grpSpPr>
          <a:xfrm>
            <a:off x="6782018" y="2309600"/>
            <a:ext cx="1107996" cy="1107996"/>
            <a:chOff x="1346827" y="5126498"/>
            <a:chExt cx="1107996" cy="1107996"/>
          </a:xfrm>
          <a:scene3d>
            <a:camera prst="orthographicFront">
              <a:rot lat="19200000" lon="3000000" rev="18000000"/>
            </a:camera>
            <a:lightRig rig="threePt" dir="t"/>
          </a:scene3d>
        </p:grpSpPr>
        <p:grpSp>
          <p:nvGrpSpPr>
            <p:cNvPr id="22" name="グループ化 21"/>
            <p:cNvGrpSpPr/>
            <p:nvPr/>
          </p:nvGrpSpPr>
          <p:grpSpPr>
            <a:xfrm>
              <a:off x="1346827" y="5126498"/>
              <a:ext cx="1107996" cy="1107996"/>
              <a:chOff x="1346827" y="5126498"/>
              <a:chExt cx="1107996" cy="1107996"/>
            </a:xfrm>
          </p:grpSpPr>
          <p:sp>
            <p:nvSpPr>
              <p:cNvPr id="25" name="円/楕円 2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6" name="正方形/長方形 2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8" name="正方形/長方形 27"/>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9" name="正方形/長方形 28"/>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3" name="正方形/長方形 2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4" name="正方形/長方形 2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0" name="グループ化 29"/>
          <p:cNvGrpSpPr/>
          <p:nvPr/>
        </p:nvGrpSpPr>
        <p:grpSpPr>
          <a:xfrm>
            <a:off x="7509141" y="2276552"/>
            <a:ext cx="1107996" cy="1107996"/>
            <a:chOff x="1346827" y="5126498"/>
            <a:chExt cx="1107996" cy="1107996"/>
          </a:xfrm>
          <a:scene3d>
            <a:camera prst="orthographicFront">
              <a:rot lat="19200000" lon="3000000" rev="18000000"/>
            </a:camera>
            <a:lightRig rig="threePt" dir="t"/>
          </a:scene3d>
        </p:grpSpPr>
        <p:grpSp>
          <p:nvGrpSpPr>
            <p:cNvPr id="31" name="グループ化 30"/>
            <p:cNvGrpSpPr/>
            <p:nvPr/>
          </p:nvGrpSpPr>
          <p:grpSpPr>
            <a:xfrm>
              <a:off x="1346827" y="5126498"/>
              <a:ext cx="1107996" cy="1107996"/>
              <a:chOff x="1346827" y="5126498"/>
              <a:chExt cx="1107996" cy="1107996"/>
            </a:xfrm>
          </p:grpSpPr>
          <p:sp>
            <p:nvSpPr>
              <p:cNvPr id="34" name="円/楕円 33"/>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5" name="正方形/長方形 34"/>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6" name="正方形/長方形 35"/>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7" name="正方形/長方形 36"/>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2" name="正方形/長方形 31"/>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3" name="正方形/長方形 32"/>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8" name="グループ化 37"/>
          <p:cNvGrpSpPr/>
          <p:nvPr/>
        </p:nvGrpSpPr>
        <p:grpSpPr>
          <a:xfrm>
            <a:off x="6960300" y="2085057"/>
            <a:ext cx="1107996" cy="1107996"/>
            <a:chOff x="1346827" y="5126498"/>
            <a:chExt cx="1107996" cy="1107996"/>
          </a:xfrm>
          <a:scene3d>
            <a:camera prst="orthographicFront">
              <a:rot lat="19200000" lon="3000000" rev="18000000"/>
            </a:camera>
            <a:lightRig rig="threePt" dir="t"/>
          </a:scene3d>
        </p:grpSpPr>
        <p:grpSp>
          <p:nvGrpSpPr>
            <p:cNvPr id="39" name="グループ化 38"/>
            <p:cNvGrpSpPr/>
            <p:nvPr/>
          </p:nvGrpSpPr>
          <p:grpSpPr>
            <a:xfrm>
              <a:off x="1346827" y="5126498"/>
              <a:ext cx="1107996" cy="1107996"/>
              <a:chOff x="1346827" y="5126498"/>
              <a:chExt cx="1107996" cy="1107996"/>
            </a:xfrm>
          </p:grpSpPr>
          <p:sp>
            <p:nvSpPr>
              <p:cNvPr id="42" name="円/楕円 41"/>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43" name="正方形/長方形 42"/>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44" name="正方形/長方形 43"/>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5" name="正方形/長方形 44"/>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40" name="正方形/長方形 39"/>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41" name="正方形/長方形 40"/>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127" name="グループ化 126"/>
          <p:cNvGrpSpPr/>
          <p:nvPr/>
        </p:nvGrpSpPr>
        <p:grpSpPr>
          <a:xfrm>
            <a:off x="7378825" y="2004727"/>
            <a:ext cx="1107996" cy="1107996"/>
            <a:chOff x="1346827" y="5126498"/>
            <a:chExt cx="1107996" cy="1107996"/>
          </a:xfrm>
          <a:scene3d>
            <a:camera prst="orthographicFront">
              <a:rot lat="19200000" lon="3000000" rev="18000000"/>
            </a:camera>
            <a:lightRig rig="threePt" dir="t"/>
          </a:scene3d>
        </p:grpSpPr>
        <p:grpSp>
          <p:nvGrpSpPr>
            <p:cNvPr id="128" name="グループ化 127"/>
            <p:cNvGrpSpPr/>
            <p:nvPr/>
          </p:nvGrpSpPr>
          <p:grpSpPr>
            <a:xfrm>
              <a:off x="1346827" y="5126498"/>
              <a:ext cx="1107996" cy="1107996"/>
              <a:chOff x="1346827" y="5126498"/>
              <a:chExt cx="1107996" cy="1107996"/>
            </a:xfrm>
          </p:grpSpPr>
          <p:sp>
            <p:nvSpPr>
              <p:cNvPr id="131" name="円/楕円 13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32" name="正方形/長方形 13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33" name="正方形/長方形 13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34" name="正方形/長方形 13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29" name="正方形/長方形 12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30" name="正方形/長方形 12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47" name="グループ化 246"/>
          <p:cNvGrpSpPr/>
          <p:nvPr/>
        </p:nvGrpSpPr>
        <p:grpSpPr>
          <a:xfrm>
            <a:off x="6882705" y="1775659"/>
            <a:ext cx="1107996" cy="1107996"/>
            <a:chOff x="1346827" y="5126498"/>
            <a:chExt cx="1107996" cy="1107996"/>
          </a:xfrm>
          <a:scene3d>
            <a:camera prst="orthographicFront">
              <a:rot lat="19200000" lon="3000000" rev="18000000"/>
            </a:camera>
            <a:lightRig rig="threePt" dir="t"/>
          </a:scene3d>
        </p:grpSpPr>
        <p:grpSp>
          <p:nvGrpSpPr>
            <p:cNvPr id="248" name="グループ化 247"/>
            <p:cNvGrpSpPr/>
            <p:nvPr/>
          </p:nvGrpSpPr>
          <p:grpSpPr>
            <a:xfrm>
              <a:off x="1346827" y="5126498"/>
              <a:ext cx="1107996" cy="1107996"/>
              <a:chOff x="1346827" y="5126498"/>
              <a:chExt cx="1107996" cy="1107996"/>
            </a:xfrm>
          </p:grpSpPr>
          <p:sp>
            <p:nvSpPr>
              <p:cNvPr id="251" name="円/楕円 25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52" name="正方形/長方形 25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53" name="正方形/長方形 25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54" name="正方形/長方形 25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49" name="正方形/長方形 24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50" name="正方形/長方形 24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255" name="グループ化 254"/>
          <p:cNvGrpSpPr/>
          <p:nvPr/>
        </p:nvGrpSpPr>
        <p:grpSpPr>
          <a:xfrm>
            <a:off x="7285931" y="1727521"/>
            <a:ext cx="1107996" cy="1107996"/>
            <a:chOff x="1346827" y="5126498"/>
            <a:chExt cx="1107996" cy="1107996"/>
          </a:xfrm>
          <a:scene3d>
            <a:camera prst="orthographicFront">
              <a:rot lat="19200000" lon="3000000" rev="18000000"/>
            </a:camera>
            <a:lightRig rig="threePt" dir="t"/>
          </a:scene3d>
        </p:grpSpPr>
        <p:grpSp>
          <p:nvGrpSpPr>
            <p:cNvPr id="256" name="グループ化 255"/>
            <p:cNvGrpSpPr/>
            <p:nvPr/>
          </p:nvGrpSpPr>
          <p:grpSpPr>
            <a:xfrm>
              <a:off x="1346827" y="5126498"/>
              <a:ext cx="1107996" cy="1107996"/>
              <a:chOff x="1346827" y="5126498"/>
              <a:chExt cx="1107996" cy="1107996"/>
            </a:xfrm>
          </p:grpSpPr>
          <p:sp>
            <p:nvSpPr>
              <p:cNvPr id="259" name="円/楕円 25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60" name="正方形/長方形 25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261" name="正方形/長方形 26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62" name="正方形/長方形 26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57" name="正方形/長方形 25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258" name="正方形/長方形 25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29" name="グループ化 328"/>
          <p:cNvGrpSpPr/>
          <p:nvPr/>
        </p:nvGrpSpPr>
        <p:grpSpPr>
          <a:xfrm>
            <a:off x="2930542" y="5278119"/>
            <a:ext cx="1107996" cy="1107996"/>
            <a:chOff x="1346827" y="5126498"/>
            <a:chExt cx="1107996" cy="1107996"/>
          </a:xfrm>
          <a:scene3d>
            <a:camera prst="orthographicFront">
              <a:rot lat="19200000" lon="3000000" rev="18000000"/>
            </a:camera>
            <a:lightRig rig="threePt" dir="t"/>
          </a:scene3d>
        </p:grpSpPr>
        <p:grpSp>
          <p:nvGrpSpPr>
            <p:cNvPr id="330" name="グループ化 329"/>
            <p:cNvGrpSpPr/>
            <p:nvPr/>
          </p:nvGrpSpPr>
          <p:grpSpPr>
            <a:xfrm>
              <a:off x="1346827" y="5126498"/>
              <a:ext cx="1107996" cy="1107996"/>
              <a:chOff x="1346827" y="5126498"/>
              <a:chExt cx="1107996" cy="1107996"/>
            </a:xfrm>
          </p:grpSpPr>
          <p:sp>
            <p:nvSpPr>
              <p:cNvPr id="333" name="円/楕円 33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34" name="正方形/長方形 33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35" name="正方形/長方形 33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36" name="正方形/長方形 33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31" name="正方形/長方形 33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32" name="正方形/長方形 33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37" name="グループ化 336"/>
          <p:cNvGrpSpPr/>
          <p:nvPr/>
        </p:nvGrpSpPr>
        <p:grpSpPr>
          <a:xfrm>
            <a:off x="3657665" y="5245071"/>
            <a:ext cx="1107996" cy="1107996"/>
            <a:chOff x="1346827" y="5126498"/>
            <a:chExt cx="1107996" cy="1107996"/>
          </a:xfrm>
          <a:scene3d>
            <a:camera prst="orthographicFront">
              <a:rot lat="19200000" lon="3000000" rev="18000000"/>
            </a:camera>
            <a:lightRig rig="threePt" dir="t"/>
          </a:scene3d>
        </p:grpSpPr>
        <p:grpSp>
          <p:nvGrpSpPr>
            <p:cNvPr id="338" name="グループ化 337"/>
            <p:cNvGrpSpPr/>
            <p:nvPr/>
          </p:nvGrpSpPr>
          <p:grpSpPr>
            <a:xfrm>
              <a:off x="1346827" y="5126498"/>
              <a:ext cx="1107996" cy="1107996"/>
              <a:chOff x="1346827" y="5126498"/>
              <a:chExt cx="1107996" cy="1107996"/>
            </a:xfrm>
          </p:grpSpPr>
          <p:sp>
            <p:nvSpPr>
              <p:cNvPr id="341" name="円/楕円 340"/>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42" name="正方形/長方形 341"/>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43" name="正方形/長方形 342"/>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44" name="正方形/長方形 343"/>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39" name="正方形/長方形 338"/>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40" name="正方形/長方形 339"/>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45" name="グループ化 344"/>
          <p:cNvGrpSpPr/>
          <p:nvPr/>
        </p:nvGrpSpPr>
        <p:grpSpPr>
          <a:xfrm>
            <a:off x="3240620" y="4924939"/>
            <a:ext cx="1107996" cy="1107996"/>
            <a:chOff x="1346827" y="5126498"/>
            <a:chExt cx="1107996" cy="1107996"/>
          </a:xfrm>
          <a:scene3d>
            <a:camera prst="orthographicFront">
              <a:rot lat="19200000" lon="3000000" rev="18000000"/>
            </a:camera>
            <a:lightRig rig="threePt" dir="t"/>
          </a:scene3d>
        </p:grpSpPr>
        <p:grpSp>
          <p:nvGrpSpPr>
            <p:cNvPr id="346" name="グループ化 345"/>
            <p:cNvGrpSpPr/>
            <p:nvPr/>
          </p:nvGrpSpPr>
          <p:grpSpPr>
            <a:xfrm>
              <a:off x="1346827" y="5126498"/>
              <a:ext cx="1107996" cy="1107996"/>
              <a:chOff x="1346827" y="5126498"/>
              <a:chExt cx="1107996" cy="1107996"/>
            </a:xfrm>
          </p:grpSpPr>
          <p:sp>
            <p:nvSpPr>
              <p:cNvPr id="349" name="円/楕円 34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50" name="正方形/長方形 34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51" name="正方形/長方形 35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52" name="正方形/長方形 35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47" name="正方形/長方形 346"/>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48" name="正方形/長方形 347"/>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53" name="グループ化 352"/>
          <p:cNvGrpSpPr/>
          <p:nvPr/>
        </p:nvGrpSpPr>
        <p:grpSpPr>
          <a:xfrm>
            <a:off x="3659145" y="4844609"/>
            <a:ext cx="1107996" cy="1107996"/>
            <a:chOff x="1346827" y="5126498"/>
            <a:chExt cx="1107996" cy="1107996"/>
          </a:xfrm>
          <a:scene3d>
            <a:camera prst="orthographicFront">
              <a:rot lat="19200000" lon="3000000" rev="18000000"/>
            </a:camera>
            <a:lightRig rig="threePt" dir="t"/>
          </a:scene3d>
        </p:grpSpPr>
        <p:grpSp>
          <p:nvGrpSpPr>
            <p:cNvPr id="354" name="グループ化 353"/>
            <p:cNvGrpSpPr/>
            <p:nvPr/>
          </p:nvGrpSpPr>
          <p:grpSpPr>
            <a:xfrm>
              <a:off x="1346827" y="5126498"/>
              <a:ext cx="1107996" cy="1107996"/>
              <a:chOff x="1346827" y="5126498"/>
              <a:chExt cx="1107996" cy="1107996"/>
            </a:xfrm>
          </p:grpSpPr>
          <p:sp>
            <p:nvSpPr>
              <p:cNvPr id="357" name="円/楕円 35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58" name="正方形/長方形 35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59" name="正方形/長方形 35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60" name="正方形/長方形 35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55" name="正方形/長方形 354"/>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56" name="正方形/長方形 355"/>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61" name="グループ化 360"/>
          <p:cNvGrpSpPr/>
          <p:nvPr/>
        </p:nvGrpSpPr>
        <p:grpSpPr>
          <a:xfrm>
            <a:off x="3163025" y="4615541"/>
            <a:ext cx="1107996" cy="1107996"/>
            <a:chOff x="1346827" y="5126498"/>
            <a:chExt cx="1107996" cy="1107996"/>
          </a:xfrm>
          <a:scene3d>
            <a:camera prst="orthographicFront">
              <a:rot lat="19200000" lon="3000000" rev="18000000"/>
            </a:camera>
            <a:lightRig rig="threePt" dir="t"/>
          </a:scene3d>
        </p:grpSpPr>
        <p:grpSp>
          <p:nvGrpSpPr>
            <p:cNvPr id="362" name="グループ化 361"/>
            <p:cNvGrpSpPr/>
            <p:nvPr/>
          </p:nvGrpSpPr>
          <p:grpSpPr>
            <a:xfrm>
              <a:off x="1346827" y="5126498"/>
              <a:ext cx="1107996" cy="1107996"/>
              <a:chOff x="1346827" y="5126498"/>
              <a:chExt cx="1107996" cy="1107996"/>
            </a:xfrm>
          </p:grpSpPr>
          <p:sp>
            <p:nvSpPr>
              <p:cNvPr id="365" name="円/楕円 364"/>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66" name="正方形/長方形 365"/>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67" name="正方形/長方形 366"/>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68" name="正方形/長方形 367"/>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63" name="正方形/長方形 362"/>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64" name="正方形/長方形 363"/>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369" name="グループ化 368"/>
          <p:cNvGrpSpPr/>
          <p:nvPr/>
        </p:nvGrpSpPr>
        <p:grpSpPr>
          <a:xfrm>
            <a:off x="3566251" y="4567403"/>
            <a:ext cx="1107996" cy="1107996"/>
            <a:chOff x="1346827" y="5126498"/>
            <a:chExt cx="1107996" cy="1107996"/>
          </a:xfrm>
          <a:scene3d>
            <a:camera prst="orthographicFront">
              <a:rot lat="19200000" lon="3000000" rev="18000000"/>
            </a:camera>
            <a:lightRig rig="threePt" dir="t"/>
          </a:scene3d>
        </p:grpSpPr>
        <p:grpSp>
          <p:nvGrpSpPr>
            <p:cNvPr id="370" name="グループ化 369"/>
            <p:cNvGrpSpPr/>
            <p:nvPr/>
          </p:nvGrpSpPr>
          <p:grpSpPr>
            <a:xfrm>
              <a:off x="1346827" y="5126498"/>
              <a:ext cx="1107996" cy="1107996"/>
              <a:chOff x="1346827" y="5126498"/>
              <a:chExt cx="1107996" cy="1107996"/>
            </a:xfrm>
          </p:grpSpPr>
          <p:sp>
            <p:nvSpPr>
              <p:cNvPr id="373" name="円/楕円 372"/>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374" name="正方形/長方形 373"/>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375" name="正方形/長方形 374"/>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76" name="正方形/長方形 375"/>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71" name="正方形/長方形 370"/>
            <p:cNvSpPr/>
            <p:nvPr/>
          </p:nvSpPr>
          <p:spPr>
            <a:xfrm>
              <a:off x="2014630"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372" name="正方形/長方形 371"/>
            <p:cNvSpPr/>
            <p:nvPr/>
          </p:nvSpPr>
          <p:spPr>
            <a:xfrm>
              <a:off x="1371522" y="5495830"/>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377" name="正方形/長方形 376"/>
          <p:cNvSpPr/>
          <p:nvPr/>
        </p:nvSpPr>
        <p:spPr>
          <a:xfrm>
            <a:off x="4500679" y="6189145"/>
            <a:ext cx="633507" cy="400110"/>
          </a:xfrm>
          <a:prstGeom prst="rect">
            <a:avLst/>
          </a:prstGeom>
        </p:spPr>
        <p:txBody>
          <a:bodyPr wrap="none">
            <a:spAutoFit/>
          </a:bodyPr>
          <a:lstStyle/>
          <a:p>
            <a:r>
              <a:rPr lang="ja-JP" altLang="en-US" sz="2000" dirty="0" smtClean="0">
                <a:solidFill>
                  <a:srgbClr val="000000"/>
                </a:solidFill>
                <a:latin typeface="AR P教科書体M" panose="03000600000000000000" pitchFamily="66" charset="-128"/>
                <a:ea typeface="AR P教科書体M" panose="03000600000000000000" pitchFamily="66" charset="-128"/>
              </a:rPr>
              <a:t>６文</a:t>
            </a:r>
            <a:endParaRPr lang="ja-JP" altLang="en-US" dirty="0">
              <a:latin typeface="AR P教科書体M" panose="03000600000000000000" pitchFamily="66" charset="-128"/>
              <a:ea typeface="AR P教科書体M" panose="03000600000000000000" pitchFamily="66" charset="-128"/>
            </a:endParaRPr>
          </a:p>
        </p:txBody>
      </p:sp>
      <p:sp>
        <p:nvSpPr>
          <p:cNvPr id="378" name="正方形/長方形 377"/>
          <p:cNvSpPr/>
          <p:nvPr/>
        </p:nvSpPr>
        <p:spPr>
          <a:xfrm>
            <a:off x="8194402" y="6219093"/>
            <a:ext cx="833883" cy="400110"/>
          </a:xfrm>
          <a:prstGeom prst="rect">
            <a:avLst/>
          </a:prstGeom>
        </p:spPr>
        <p:txBody>
          <a:bodyPr wrap="none">
            <a:spAutoFit/>
          </a:bodyPr>
          <a:lstStyle/>
          <a:p>
            <a:r>
              <a:rPr lang="ja-JP" altLang="en-US" sz="2000" dirty="0" smtClean="0">
                <a:solidFill>
                  <a:srgbClr val="000000"/>
                </a:solidFill>
                <a:latin typeface="AR P教科書体M" panose="03000600000000000000" pitchFamily="66" charset="-128"/>
                <a:ea typeface="AR P教科書体M" panose="03000600000000000000" pitchFamily="66" charset="-128"/>
              </a:rPr>
              <a:t>２４文</a:t>
            </a:r>
            <a:endParaRPr lang="ja-JP" altLang="en-US" dirty="0">
              <a:latin typeface="AR P教科書体M" panose="03000600000000000000" pitchFamily="66" charset="-128"/>
              <a:ea typeface="AR P教科書体M" panose="03000600000000000000" pitchFamily="66" charset="-128"/>
            </a:endParaRPr>
          </a:p>
        </p:txBody>
      </p:sp>
    </p:spTree>
    <p:custDataLst>
      <p:tags r:id="rId1"/>
    </p:custDataLst>
    <p:extLst>
      <p:ext uri="{BB962C8B-B14F-4D97-AF65-F5344CB8AC3E}">
        <p14:creationId xmlns:p14="http://schemas.microsoft.com/office/powerpoint/2010/main" val="13302596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nodeType="withEffect">
                                  <p:stCondLst>
                                    <p:cond delay="0"/>
                                  </p:stCondLst>
                                  <p:childTnLst>
                                    <p:animEffect transition="out" filter="fade">
                                      <p:cBhvr>
                                        <p:cTn id="6" dur="500"/>
                                        <p:tgtEl>
                                          <p:spTgt spid="66"/>
                                        </p:tgtEl>
                                      </p:cBhvr>
                                    </p:animEffect>
                                    <p:set>
                                      <p:cBhvr>
                                        <p:cTn id="7" dur="1" fill="hold">
                                          <p:stCondLst>
                                            <p:cond delay="499"/>
                                          </p:stCondLst>
                                        </p:cTn>
                                        <p:tgtEl>
                                          <p:spTgt spid="66"/>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67"/>
                                        </p:tgtEl>
                                      </p:cBhvr>
                                    </p:animEffect>
                                    <p:set>
                                      <p:cBhvr>
                                        <p:cTn id="10" dur="1" fill="hold">
                                          <p:stCondLst>
                                            <p:cond delay="499"/>
                                          </p:stCondLst>
                                        </p:cTn>
                                        <p:tgtEl>
                                          <p:spTgt spid="67"/>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left)">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2">
                                            <p:txEl>
                                              <p:pRg st="0" end="0"/>
                                            </p:txEl>
                                          </p:spTgt>
                                        </p:tgtEl>
                                        <p:attrNameLst>
                                          <p:attrName>style.visibility</p:attrName>
                                        </p:attrNameLst>
                                      </p:cBhvr>
                                      <p:to>
                                        <p:strVal val="visible"/>
                                      </p:to>
                                    </p:set>
                                    <p:animEffect transition="in" filter="wipe(left)">
                                      <p:cBhvr>
                                        <p:cTn id="20" dur="500"/>
                                        <p:tgtEl>
                                          <p:spTgt spid="2">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Effect transition="in" filter="wipe(left)">
                                      <p:cBhvr>
                                        <p:cTn id="25" dur="500"/>
                                        <p:tgtEl>
                                          <p:spTgt spid="2">
                                            <p:txEl>
                                              <p:pRg st="1" end="1"/>
                                            </p:txEl>
                                          </p:spTgt>
                                        </p:tgtEl>
                                      </p:cBhvr>
                                    </p:animEffect>
                                  </p:childTnLst>
                                </p:cTn>
                              </p:par>
                            </p:childTnLst>
                          </p:cTn>
                        </p:par>
                        <p:par>
                          <p:cTn id="26" fill="hold">
                            <p:stCondLst>
                              <p:cond delay="1000"/>
                            </p:stCondLst>
                            <p:childTnLst>
                              <p:par>
                                <p:cTn id="27" presetID="10" presetClass="entr" presetSubtype="0" fill="hold" nodeType="afterEffect">
                                  <p:stCondLst>
                                    <p:cond delay="0"/>
                                  </p:stCondLst>
                                  <p:childTnLst>
                                    <p:set>
                                      <p:cBhvr>
                                        <p:cTn id="28" dur="1" fill="hold">
                                          <p:stCondLst>
                                            <p:cond delay="0"/>
                                          </p:stCondLst>
                                        </p:cTn>
                                        <p:tgtEl>
                                          <p:spTgt spid="46"/>
                                        </p:tgtEl>
                                        <p:attrNameLst>
                                          <p:attrName>style.visibility</p:attrName>
                                        </p:attrNameLst>
                                      </p:cBhvr>
                                      <p:to>
                                        <p:strVal val="visible"/>
                                      </p:to>
                                    </p:set>
                                    <p:animEffect transition="in" filter="fade">
                                      <p:cBhvr>
                                        <p:cTn id="29" dur="100"/>
                                        <p:tgtEl>
                                          <p:spTgt spid="46"/>
                                        </p:tgtEl>
                                      </p:cBhvr>
                                    </p:animEffect>
                                  </p:childTnLst>
                                </p:cTn>
                              </p:par>
                            </p:childTnLst>
                          </p:cTn>
                        </p:par>
                        <p:par>
                          <p:cTn id="30" fill="hold">
                            <p:stCondLst>
                              <p:cond delay="1100"/>
                            </p:stCondLst>
                            <p:childTnLst>
                              <p:par>
                                <p:cTn id="31" presetID="10" presetClass="entr" presetSubtype="0" fill="hold" nodeType="afterEffect">
                                  <p:stCondLst>
                                    <p:cond delay="0"/>
                                  </p:stCondLst>
                                  <p:childTnLst>
                                    <p:set>
                                      <p:cBhvr>
                                        <p:cTn id="32" dur="1" fill="hold">
                                          <p:stCondLst>
                                            <p:cond delay="0"/>
                                          </p:stCondLst>
                                        </p:cTn>
                                        <p:tgtEl>
                                          <p:spTgt spid="54"/>
                                        </p:tgtEl>
                                        <p:attrNameLst>
                                          <p:attrName>style.visibility</p:attrName>
                                        </p:attrNameLst>
                                      </p:cBhvr>
                                      <p:to>
                                        <p:strVal val="visible"/>
                                      </p:to>
                                    </p:set>
                                    <p:animEffect transition="in" filter="fade">
                                      <p:cBhvr>
                                        <p:cTn id="33" dur="100"/>
                                        <p:tgtEl>
                                          <p:spTgt spid="54"/>
                                        </p:tgtEl>
                                      </p:cBhvr>
                                    </p:animEffect>
                                  </p:childTnLst>
                                </p:cTn>
                              </p:par>
                            </p:childTnLst>
                          </p:cTn>
                        </p:par>
                        <p:par>
                          <p:cTn id="34" fill="hold">
                            <p:stCondLst>
                              <p:cond delay="1200"/>
                            </p:stCondLst>
                            <p:childTnLst>
                              <p:par>
                                <p:cTn id="35" presetID="10" presetClass="entr" presetSubtype="0" fill="hold" nodeType="afterEffect">
                                  <p:stCondLst>
                                    <p:cond delay="0"/>
                                  </p:stCondLst>
                                  <p:childTnLst>
                                    <p:set>
                                      <p:cBhvr>
                                        <p:cTn id="36" dur="1" fill="hold">
                                          <p:stCondLst>
                                            <p:cond delay="0"/>
                                          </p:stCondLst>
                                        </p:cTn>
                                        <p:tgtEl>
                                          <p:spTgt spid="62"/>
                                        </p:tgtEl>
                                        <p:attrNameLst>
                                          <p:attrName>style.visibility</p:attrName>
                                        </p:attrNameLst>
                                      </p:cBhvr>
                                      <p:to>
                                        <p:strVal val="visible"/>
                                      </p:to>
                                    </p:set>
                                    <p:animEffect transition="in" filter="fade">
                                      <p:cBhvr>
                                        <p:cTn id="37" dur="100"/>
                                        <p:tgtEl>
                                          <p:spTgt spid="62"/>
                                        </p:tgtEl>
                                      </p:cBhvr>
                                    </p:animEffect>
                                  </p:childTnLst>
                                </p:cTn>
                              </p:par>
                            </p:childTnLst>
                          </p:cTn>
                        </p:par>
                        <p:par>
                          <p:cTn id="38" fill="hold">
                            <p:stCondLst>
                              <p:cond delay="1300"/>
                            </p:stCondLst>
                            <p:childTnLst>
                              <p:par>
                                <p:cTn id="39" presetID="10" presetClass="entr" presetSubtype="0" fill="hold" nodeType="afterEffect">
                                  <p:stCondLst>
                                    <p:cond delay="0"/>
                                  </p:stCondLst>
                                  <p:childTnLst>
                                    <p:set>
                                      <p:cBhvr>
                                        <p:cTn id="40" dur="1" fill="hold">
                                          <p:stCondLst>
                                            <p:cond delay="0"/>
                                          </p:stCondLst>
                                        </p:cTn>
                                        <p:tgtEl>
                                          <p:spTgt spid="72"/>
                                        </p:tgtEl>
                                        <p:attrNameLst>
                                          <p:attrName>style.visibility</p:attrName>
                                        </p:attrNameLst>
                                      </p:cBhvr>
                                      <p:to>
                                        <p:strVal val="visible"/>
                                      </p:to>
                                    </p:set>
                                    <p:animEffect transition="in" filter="fade">
                                      <p:cBhvr>
                                        <p:cTn id="41" dur="100"/>
                                        <p:tgtEl>
                                          <p:spTgt spid="72"/>
                                        </p:tgtEl>
                                      </p:cBhvr>
                                    </p:animEffect>
                                  </p:childTnLst>
                                </p:cTn>
                              </p:par>
                            </p:childTnLst>
                          </p:cTn>
                        </p:par>
                        <p:par>
                          <p:cTn id="42" fill="hold">
                            <p:stCondLst>
                              <p:cond delay="1400"/>
                            </p:stCondLst>
                            <p:childTnLst>
                              <p:par>
                                <p:cTn id="43" presetID="10" presetClass="entr" presetSubtype="0" fill="hold" nodeType="afterEffect">
                                  <p:stCondLst>
                                    <p:cond delay="0"/>
                                  </p:stCondLst>
                                  <p:childTnLst>
                                    <p:set>
                                      <p:cBhvr>
                                        <p:cTn id="44" dur="1" fill="hold">
                                          <p:stCondLst>
                                            <p:cond delay="0"/>
                                          </p:stCondLst>
                                        </p:cTn>
                                        <p:tgtEl>
                                          <p:spTgt spid="81"/>
                                        </p:tgtEl>
                                        <p:attrNameLst>
                                          <p:attrName>style.visibility</p:attrName>
                                        </p:attrNameLst>
                                      </p:cBhvr>
                                      <p:to>
                                        <p:strVal val="visible"/>
                                      </p:to>
                                    </p:set>
                                    <p:animEffect transition="in" filter="fade">
                                      <p:cBhvr>
                                        <p:cTn id="45" dur="100"/>
                                        <p:tgtEl>
                                          <p:spTgt spid="81"/>
                                        </p:tgtEl>
                                      </p:cBhvr>
                                    </p:animEffect>
                                  </p:childTnLst>
                                </p:cTn>
                              </p:par>
                            </p:childTnLst>
                          </p:cTn>
                        </p:par>
                        <p:par>
                          <p:cTn id="46" fill="hold">
                            <p:stCondLst>
                              <p:cond delay="1500"/>
                            </p:stCondLst>
                            <p:childTnLst>
                              <p:par>
                                <p:cTn id="47" presetID="10" presetClass="entr" presetSubtype="0" fill="hold" nodeType="afterEffect">
                                  <p:stCondLst>
                                    <p:cond delay="0"/>
                                  </p:stCondLst>
                                  <p:childTnLst>
                                    <p:set>
                                      <p:cBhvr>
                                        <p:cTn id="48" dur="1" fill="hold">
                                          <p:stCondLst>
                                            <p:cond delay="0"/>
                                          </p:stCondLst>
                                        </p:cTn>
                                        <p:tgtEl>
                                          <p:spTgt spid="89"/>
                                        </p:tgtEl>
                                        <p:attrNameLst>
                                          <p:attrName>style.visibility</p:attrName>
                                        </p:attrNameLst>
                                      </p:cBhvr>
                                      <p:to>
                                        <p:strVal val="visible"/>
                                      </p:to>
                                    </p:set>
                                    <p:animEffect transition="in" filter="fade">
                                      <p:cBhvr>
                                        <p:cTn id="49" dur="100"/>
                                        <p:tgtEl>
                                          <p:spTgt spid="89"/>
                                        </p:tgtEl>
                                      </p:cBhvr>
                                    </p:animEffect>
                                  </p:childTnLst>
                                </p:cTn>
                              </p:par>
                            </p:childTnLst>
                          </p:cTn>
                        </p:par>
                        <p:par>
                          <p:cTn id="50" fill="hold">
                            <p:stCondLst>
                              <p:cond delay="1600"/>
                            </p:stCondLst>
                            <p:childTnLst>
                              <p:par>
                                <p:cTn id="51" presetID="10" presetClass="entr" presetSubtype="0" fill="hold" nodeType="afterEffect">
                                  <p:stCondLst>
                                    <p:cond delay="0"/>
                                  </p:stCondLst>
                                  <p:childTnLst>
                                    <p:set>
                                      <p:cBhvr>
                                        <p:cTn id="52" dur="1" fill="hold">
                                          <p:stCondLst>
                                            <p:cond delay="0"/>
                                          </p:stCondLst>
                                        </p:cTn>
                                        <p:tgtEl>
                                          <p:spTgt spid="111"/>
                                        </p:tgtEl>
                                        <p:attrNameLst>
                                          <p:attrName>style.visibility</p:attrName>
                                        </p:attrNameLst>
                                      </p:cBhvr>
                                      <p:to>
                                        <p:strVal val="visible"/>
                                      </p:to>
                                    </p:set>
                                    <p:animEffect transition="in" filter="fade">
                                      <p:cBhvr>
                                        <p:cTn id="53" dur="100"/>
                                        <p:tgtEl>
                                          <p:spTgt spid="111"/>
                                        </p:tgtEl>
                                      </p:cBhvr>
                                    </p:animEffect>
                                  </p:childTnLst>
                                </p:cTn>
                              </p:par>
                            </p:childTnLst>
                          </p:cTn>
                        </p:par>
                        <p:par>
                          <p:cTn id="54" fill="hold">
                            <p:stCondLst>
                              <p:cond delay="1700"/>
                            </p:stCondLst>
                            <p:childTnLst>
                              <p:par>
                                <p:cTn id="55" presetID="10" presetClass="entr" presetSubtype="0" fill="hold" nodeType="afterEffect">
                                  <p:stCondLst>
                                    <p:cond delay="0"/>
                                  </p:stCondLst>
                                  <p:childTnLst>
                                    <p:set>
                                      <p:cBhvr>
                                        <p:cTn id="56" dur="1" fill="hold">
                                          <p:stCondLst>
                                            <p:cond delay="0"/>
                                          </p:stCondLst>
                                        </p:cTn>
                                        <p:tgtEl>
                                          <p:spTgt spid="119"/>
                                        </p:tgtEl>
                                        <p:attrNameLst>
                                          <p:attrName>style.visibility</p:attrName>
                                        </p:attrNameLst>
                                      </p:cBhvr>
                                      <p:to>
                                        <p:strVal val="visible"/>
                                      </p:to>
                                    </p:set>
                                    <p:animEffect transition="in" filter="fade">
                                      <p:cBhvr>
                                        <p:cTn id="57" dur="100"/>
                                        <p:tgtEl>
                                          <p:spTgt spid="119"/>
                                        </p:tgtEl>
                                      </p:cBhvr>
                                    </p:animEffect>
                                  </p:childTnLst>
                                </p:cTn>
                              </p:par>
                            </p:childTnLst>
                          </p:cTn>
                        </p:par>
                        <p:par>
                          <p:cTn id="58" fill="hold">
                            <p:stCondLst>
                              <p:cond delay="1800"/>
                            </p:stCondLst>
                            <p:childTnLst>
                              <p:par>
                                <p:cTn id="59" presetID="10" presetClass="entr" presetSubtype="0" fill="hold" nodeType="afterEffect">
                                  <p:stCondLst>
                                    <p:cond delay="0"/>
                                  </p:stCondLst>
                                  <p:childTnLst>
                                    <p:set>
                                      <p:cBhvr>
                                        <p:cTn id="60" dur="1" fill="hold">
                                          <p:stCondLst>
                                            <p:cond delay="0"/>
                                          </p:stCondLst>
                                        </p:cTn>
                                        <p:tgtEl>
                                          <p:spTgt spid="135"/>
                                        </p:tgtEl>
                                        <p:attrNameLst>
                                          <p:attrName>style.visibility</p:attrName>
                                        </p:attrNameLst>
                                      </p:cBhvr>
                                      <p:to>
                                        <p:strVal val="visible"/>
                                      </p:to>
                                    </p:set>
                                    <p:animEffect transition="in" filter="fade">
                                      <p:cBhvr>
                                        <p:cTn id="61" dur="100"/>
                                        <p:tgtEl>
                                          <p:spTgt spid="135"/>
                                        </p:tgtEl>
                                      </p:cBhvr>
                                    </p:animEffect>
                                  </p:childTnLst>
                                </p:cTn>
                              </p:par>
                            </p:childTnLst>
                          </p:cTn>
                        </p:par>
                        <p:par>
                          <p:cTn id="62" fill="hold">
                            <p:stCondLst>
                              <p:cond delay="1900"/>
                            </p:stCondLst>
                            <p:childTnLst>
                              <p:par>
                                <p:cTn id="63" presetID="10" presetClass="entr" presetSubtype="0" fill="hold" nodeType="afterEffect">
                                  <p:stCondLst>
                                    <p:cond delay="0"/>
                                  </p:stCondLst>
                                  <p:childTnLst>
                                    <p:set>
                                      <p:cBhvr>
                                        <p:cTn id="64" dur="1" fill="hold">
                                          <p:stCondLst>
                                            <p:cond delay="0"/>
                                          </p:stCondLst>
                                        </p:cTn>
                                        <p:tgtEl>
                                          <p:spTgt spid="143"/>
                                        </p:tgtEl>
                                        <p:attrNameLst>
                                          <p:attrName>style.visibility</p:attrName>
                                        </p:attrNameLst>
                                      </p:cBhvr>
                                      <p:to>
                                        <p:strVal val="visible"/>
                                      </p:to>
                                    </p:set>
                                    <p:animEffect transition="in" filter="fade">
                                      <p:cBhvr>
                                        <p:cTn id="65" dur="100"/>
                                        <p:tgtEl>
                                          <p:spTgt spid="143"/>
                                        </p:tgtEl>
                                      </p:cBhvr>
                                    </p:animEffect>
                                  </p:childTnLst>
                                </p:cTn>
                              </p:par>
                            </p:childTnLst>
                          </p:cTn>
                        </p:par>
                        <p:par>
                          <p:cTn id="66" fill="hold">
                            <p:stCondLst>
                              <p:cond delay="2000"/>
                            </p:stCondLst>
                            <p:childTnLst>
                              <p:par>
                                <p:cTn id="67" presetID="10" presetClass="entr" presetSubtype="0" fill="hold" nodeType="afterEffect">
                                  <p:stCondLst>
                                    <p:cond delay="0"/>
                                  </p:stCondLst>
                                  <p:childTnLst>
                                    <p:set>
                                      <p:cBhvr>
                                        <p:cTn id="68" dur="1" fill="hold">
                                          <p:stCondLst>
                                            <p:cond delay="0"/>
                                          </p:stCondLst>
                                        </p:cTn>
                                        <p:tgtEl>
                                          <p:spTgt spid="151"/>
                                        </p:tgtEl>
                                        <p:attrNameLst>
                                          <p:attrName>style.visibility</p:attrName>
                                        </p:attrNameLst>
                                      </p:cBhvr>
                                      <p:to>
                                        <p:strVal val="visible"/>
                                      </p:to>
                                    </p:set>
                                    <p:animEffect transition="in" filter="fade">
                                      <p:cBhvr>
                                        <p:cTn id="69" dur="100"/>
                                        <p:tgtEl>
                                          <p:spTgt spid="151"/>
                                        </p:tgtEl>
                                      </p:cBhvr>
                                    </p:animEffect>
                                  </p:childTnLst>
                                </p:cTn>
                              </p:par>
                            </p:childTnLst>
                          </p:cTn>
                        </p:par>
                        <p:par>
                          <p:cTn id="70" fill="hold">
                            <p:stCondLst>
                              <p:cond delay="2100"/>
                            </p:stCondLst>
                            <p:childTnLst>
                              <p:par>
                                <p:cTn id="71" presetID="10" presetClass="entr" presetSubtype="0" fill="hold" nodeType="afterEffect">
                                  <p:stCondLst>
                                    <p:cond delay="0"/>
                                  </p:stCondLst>
                                  <p:childTnLst>
                                    <p:set>
                                      <p:cBhvr>
                                        <p:cTn id="72" dur="1" fill="hold">
                                          <p:stCondLst>
                                            <p:cond delay="0"/>
                                          </p:stCondLst>
                                        </p:cTn>
                                        <p:tgtEl>
                                          <p:spTgt spid="159"/>
                                        </p:tgtEl>
                                        <p:attrNameLst>
                                          <p:attrName>style.visibility</p:attrName>
                                        </p:attrNameLst>
                                      </p:cBhvr>
                                      <p:to>
                                        <p:strVal val="visible"/>
                                      </p:to>
                                    </p:set>
                                    <p:animEffect transition="in" filter="fade">
                                      <p:cBhvr>
                                        <p:cTn id="73" dur="100"/>
                                        <p:tgtEl>
                                          <p:spTgt spid="159"/>
                                        </p:tgtEl>
                                      </p:cBhvr>
                                    </p:animEffect>
                                  </p:childTnLst>
                                </p:cTn>
                              </p:par>
                            </p:childTnLst>
                          </p:cTn>
                        </p:par>
                        <p:par>
                          <p:cTn id="74" fill="hold">
                            <p:stCondLst>
                              <p:cond delay="2200"/>
                            </p:stCondLst>
                            <p:childTnLst>
                              <p:par>
                                <p:cTn id="75" presetID="10" presetClass="entr" presetSubtype="0" fill="hold" nodeType="afterEffect">
                                  <p:stCondLst>
                                    <p:cond delay="0"/>
                                  </p:stCondLst>
                                  <p:childTnLst>
                                    <p:set>
                                      <p:cBhvr>
                                        <p:cTn id="76" dur="1" fill="hold">
                                          <p:stCondLst>
                                            <p:cond delay="0"/>
                                          </p:stCondLst>
                                        </p:cTn>
                                        <p:tgtEl>
                                          <p:spTgt spid="167"/>
                                        </p:tgtEl>
                                        <p:attrNameLst>
                                          <p:attrName>style.visibility</p:attrName>
                                        </p:attrNameLst>
                                      </p:cBhvr>
                                      <p:to>
                                        <p:strVal val="visible"/>
                                      </p:to>
                                    </p:set>
                                    <p:animEffect transition="in" filter="fade">
                                      <p:cBhvr>
                                        <p:cTn id="77" dur="100"/>
                                        <p:tgtEl>
                                          <p:spTgt spid="167"/>
                                        </p:tgtEl>
                                      </p:cBhvr>
                                    </p:animEffect>
                                  </p:childTnLst>
                                </p:cTn>
                              </p:par>
                            </p:childTnLst>
                          </p:cTn>
                        </p:par>
                        <p:par>
                          <p:cTn id="78" fill="hold">
                            <p:stCondLst>
                              <p:cond delay="2300"/>
                            </p:stCondLst>
                            <p:childTnLst>
                              <p:par>
                                <p:cTn id="79" presetID="10" presetClass="entr" presetSubtype="0" fill="hold" nodeType="afterEffect">
                                  <p:stCondLst>
                                    <p:cond delay="0"/>
                                  </p:stCondLst>
                                  <p:childTnLst>
                                    <p:set>
                                      <p:cBhvr>
                                        <p:cTn id="80" dur="1" fill="hold">
                                          <p:stCondLst>
                                            <p:cond delay="0"/>
                                          </p:stCondLst>
                                        </p:cTn>
                                        <p:tgtEl>
                                          <p:spTgt spid="175"/>
                                        </p:tgtEl>
                                        <p:attrNameLst>
                                          <p:attrName>style.visibility</p:attrName>
                                        </p:attrNameLst>
                                      </p:cBhvr>
                                      <p:to>
                                        <p:strVal val="visible"/>
                                      </p:to>
                                    </p:set>
                                    <p:animEffect transition="in" filter="fade">
                                      <p:cBhvr>
                                        <p:cTn id="81" dur="100"/>
                                        <p:tgtEl>
                                          <p:spTgt spid="175"/>
                                        </p:tgtEl>
                                      </p:cBhvr>
                                    </p:animEffect>
                                  </p:childTnLst>
                                </p:cTn>
                              </p:par>
                            </p:childTnLst>
                          </p:cTn>
                        </p:par>
                        <p:par>
                          <p:cTn id="82" fill="hold">
                            <p:stCondLst>
                              <p:cond delay="2400"/>
                            </p:stCondLst>
                            <p:childTnLst>
                              <p:par>
                                <p:cTn id="83" presetID="10" presetClass="entr" presetSubtype="0" fill="hold" nodeType="afterEffect">
                                  <p:stCondLst>
                                    <p:cond delay="0"/>
                                  </p:stCondLst>
                                  <p:childTnLst>
                                    <p:set>
                                      <p:cBhvr>
                                        <p:cTn id="84" dur="1" fill="hold">
                                          <p:stCondLst>
                                            <p:cond delay="0"/>
                                          </p:stCondLst>
                                        </p:cTn>
                                        <p:tgtEl>
                                          <p:spTgt spid="183"/>
                                        </p:tgtEl>
                                        <p:attrNameLst>
                                          <p:attrName>style.visibility</p:attrName>
                                        </p:attrNameLst>
                                      </p:cBhvr>
                                      <p:to>
                                        <p:strVal val="visible"/>
                                      </p:to>
                                    </p:set>
                                    <p:animEffect transition="in" filter="fade">
                                      <p:cBhvr>
                                        <p:cTn id="85" dur="100"/>
                                        <p:tgtEl>
                                          <p:spTgt spid="183"/>
                                        </p:tgtEl>
                                      </p:cBhvr>
                                    </p:animEffect>
                                  </p:childTnLst>
                                </p:cTn>
                              </p:par>
                            </p:childTnLst>
                          </p:cTn>
                        </p:par>
                        <p:par>
                          <p:cTn id="86" fill="hold">
                            <p:stCondLst>
                              <p:cond delay="2500"/>
                            </p:stCondLst>
                            <p:childTnLst>
                              <p:par>
                                <p:cTn id="87" presetID="10" presetClass="entr" presetSubtype="0" fill="hold" nodeType="afterEffect">
                                  <p:stCondLst>
                                    <p:cond delay="0"/>
                                  </p:stCondLst>
                                  <p:childTnLst>
                                    <p:set>
                                      <p:cBhvr>
                                        <p:cTn id="88" dur="1" fill="hold">
                                          <p:stCondLst>
                                            <p:cond delay="0"/>
                                          </p:stCondLst>
                                        </p:cTn>
                                        <p:tgtEl>
                                          <p:spTgt spid="191"/>
                                        </p:tgtEl>
                                        <p:attrNameLst>
                                          <p:attrName>style.visibility</p:attrName>
                                        </p:attrNameLst>
                                      </p:cBhvr>
                                      <p:to>
                                        <p:strVal val="visible"/>
                                      </p:to>
                                    </p:set>
                                    <p:animEffect transition="in" filter="fade">
                                      <p:cBhvr>
                                        <p:cTn id="89" dur="100"/>
                                        <p:tgtEl>
                                          <p:spTgt spid="191"/>
                                        </p:tgtEl>
                                      </p:cBhvr>
                                    </p:animEffect>
                                  </p:childTnLst>
                                </p:cTn>
                              </p:par>
                            </p:childTnLst>
                          </p:cTn>
                        </p:par>
                        <p:par>
                          <p:cTn id="90" fill="hold">
                            <p:stCondLst>
                              <p:cond delay="2600"/>
                            </p:stCondLst>
                            <p:childTnLst>
                              <p:par>
                                <p:cTn id="91" presetID="10" presetClass="entr" presetSubtype="0" fill="hold" nodeType="afterEffect">
                                  <p:stCondLst>
                                    <p:cond delay="0"/>
                                  </p:stCondLst>
                                  <p:childTnLst>
                                    <p:set>
                                      <p:cBhvr>
                                        <p:cTn id="92" dur="1" fill="hold">
                                          <p:stCondLst>
                                            <p:cond delay="0"/>
                                          </p:stCondLst>
                                        </p:cTn>
                                        <p:tgtEl>
                                          <p:spTgt spid="199"/>
                                        </p:tgtEl>
                                        <p:attrNameLst>
                                          <p:attrName>style.visibility</p:attrName>
                                        </p:attrNameLst>
                                      </p:cBhvr>
                                      <p:to>
                                        <p:strVal val="visible"/>
                                      </p:to>
                                    </p:set>
                                    <p:animEffect transition="in" filter="fade">
                                      <p:cBhvr>
                                        <p:cTn id="93" dur="100"/>
                                        <p:tgtEl>
                                          <p:spTgt spid="199"/>
                                        </p:tgtEl>
                                      </p:cBhvr>
                                    </p:animEffect>
                                  </p:childTnLst>
                                </p:cTn>
                              </p:par>
                            </p:childTnLst>
                          </p:cTn>
                        </p:par>
                        <p:par>
                          <p:cTn id="94" fill="hold">
                            <p:stCondLst>
                              <p:cond delay="2700"/>
                            </p:stCondLst>
                            <p:childTnLst>
                              <p:par>
                                <p:cTn id="95" presetID="10" presetClass="entr" presetSubtype="0" fill="hold" nodeType="afterEffect">
                                  <p:stCondLst>
                                    <p:cond delay="0"/>
                                  </p:stCondLst>
                                  <p:childTnLst>
                                    <p:set>
                                      <p:cBhvr>
                                        <p:cTn id="96" dur="1" fill="hold">
                                          <p:stCondLst>
                                            <p:cond delay="0"/>
                                          </p:stCondLst>
                                        </p:cTn>
                                        <p:tgtEl>
                                          <p:spTgt spid="207"/>
                                        </p:tgtEl>
                                        <p:attrNameLst>
                                          <p:attrName>style.visibility</p:attrName>
                                        </p:attrNameLst>
                                      </p:cBhvr>
                                      <p:to>
                                        <p:strVal val="visible"/>
                                      </p:to>
                                    </p:set>
                                    <p:animEffect transition="in" filter="fade">
                                      <p:cBhvr>
                                        <p:cTn id="97" dur="100"/>
                                        <p:tgtEl>
                                          <p:spTgt spid="207"/>
                                        </p:tgtEl>
                                      </p:cBhvr>
                                    </p:animEffect>
                                  </p:childTnLst>
                                </p:cTn>
                              </p:par>
                            </p:childTnLst>
                          </p:cTn>
                        </p:par>
                        <p:par>
                          <p:cTn id="98" fill="hold">
                            <p:stCondLst>
                              <p:cond delay="2800"/>
                            </p:stCondLst>
                            <p:childTnLst>
                              <p:par>
                                <p:cTn id="99" presetID="10" presetClass="entr" presetSubtype="0" fill="hold" nodeType="afterEffect">
                                  <p:stCondLst>
                                    <p:cond delay="0"/>
                                  </p:stCondLst>
                                  <p:childTnLst>
                                    <p:set>
                                      <p:cBhvr>
                                        <p:cTn id="100" dur="1" fill="hold">
                                          <p:stCondLst>
                                            <p:cond delay="0"/>
                                          </p:stCondLst>
                                        </p:cTn>
                                        <p:tgtEl>
                                          <p:spTgt spid="215"/>
                                        </p:tgtEl>
                                        <p:attrNameLst>
                                          <p:attrName>style.visibility</p:attrName>
                                        </p:attrNameLst>
                                      </p:cBhvr>
                                      <p:to>
                                        <p:strVal val="visible"/>
                                      </p:to>
                                    </p:set>
                                    <p:animEffect transition="in" filter="fade">
                                      <p:cBhvr>
                                        <p:cTn id="101" dur="100"/>
                                        <p:tgtEl>
                                          <p:spTgt spid="215"/>
                                        </p:tgtEl>
                                      </p:cBhvr>
                                    </p:animEffect>
                                  </p:childTnLst>
                                </p:cTn>
                              </p:par>
                            </p:childTnLst>
                          </p:cTn>
                        </p:par>
                        <p:par>
                          <p:cTn id="102" fill="hold">
                            <p:stCondLst>
                              <p:cond delay="2900"/>
                            </p:stCondLst>
                            <p:childTnLst>
                              <p:par>
                                <p:cTn id="103" presetID="10" presetClass="entr" presetSubtype="0" fill="hold" nodeType="afterEffect">
                                  <p:stCondLst>
                                    <p:cond delay="0"/>
                                  </p:stCondLst>
                                  <p:childTnLst>
                                    <p:set>
                                      <p:cBhvr>
                                        <p:cTn id="104" dur="1" fill="hold">
                                          <p:stCondLst>
                                            <p:cond delay="0"/>
                                          </p:stCondLst>
                                        </p:cTn>
                                        <p:tgtEl>
                                          <p:spTgt spid="223"/>
                                        </p:tgtEl>
                                        <p:attrNameLst>
                                          <p:attrName>style.visibility</p:attrName>
                                        </p:attrNameLst>
                                      </p:cBhvr>
                                      <p:to>
                                        <p:strVal val="visible"/>
                                      </p:to>
                                    </p:set>
                                    <p:animEffect transition="in" filter="fade">
                                      <p:cBhvr>
                                        <p:cTn id="105" dur="100"/>
                                        <p:tgtEl>
                                          <p:spTgt spid="223"/>
                                        </p:tgtEl>
                                      </p:cBhvr>
                                    </p:animEffect>
                                  </p:childTnLst>
                                </p:cTn>
                              </p:par>
                            </p:childTnLst>
                          </p:cTn>
                        </p:par>
                        <p:par>
                          <p:cTn id="106" fill="hold">
                            <p:stCondLst>
                              <p:cond delay="3000"/>
                            </p:stCondLst>
                            <p:childTnLst>
                              <p:par>
                                <p:cTn id="107" presetID="10" presetClass="entr" presetSubtype="0" fill="hold" nodeType="afterEffect">
                                  <p:stCondLst>
                                    <p:cond delay="0"/>
                                  </p:stCondLst>
                                  <p:childTnLst>
                                    <p:set>
                                      <p:cBhvr>
                                        <p:cTn id="108" dur="1" fill="hold">
                                          <p:stCondLst>
                                            <p:cond delay="0"/>
                                          </p:stCondLst>
                                        </p:cTn>
                                        <p:tgtEl>
                                          <p:spTgt spid="231"/>
                                        </p:tgtEl>
                                        <p:attrNameLst>
                                          <p:attrName>style.visibility</p:attrName>
                                        </p:attrNameLst>
                                      </p:cBhvr>
                                      <p:to>
                                        <p:strVal val="visible"/>
                                      </p:to>
                                    </p:set>
                                    <p:animEffect transition="in" filter="fade">
                                      <p:cBhvr>
                                        <p:cTn id="109" dur="100"/>
                                        <p:tgtEl>
                                          <p:spTgt spid="231"/>
                                        </p:tgtEl>
                                      </p:cBhvr>
                                    </p:animEffect>
                                  </p:childTnLst>
                                </p:cTn>
                              </p:par>
                            </p:childTnLst>
                          </p:cTn>
                        </p:par>
                        <p:par>
                          <p:cTn id="110" fill="hold">
                            <p:stCondLst>
                              <p:cond delay="3100"/>
                            </p:stCondLst>
                            <p:childTnLst>
                              <p:par>
                                <p:cTn id="111" presetID="10" presetClass="entr" presetSubtype="0" fill="hold" nodeType="afterEffect">
                                  <p:stCondLst>
                                    <p:cond delay="0"/>
                                  </p:stCondLst>
                                  <p:childTnLst>
                                    <p:set>
                                      <p:cBhvr>
                                        <p:cTn id="112" dur="1" fill="hold">
                                          <p:stCondLst>
                                            <p:cond delay="0"/>
                                          </p:stCondLst>
                                        </p:cTn>
                                        <p:tgtEl>
                                          <p:spTgt spid="239"/>
                                        </p:tgtEl>
                                        <p:attrNameLst>
                                          <p:attrName>style.visibility</p:attrName>
                                        </p:attrNameLst>
                                      </p:cBhvr>
                                      <p:to>
                                        <p:strVal val="visible"/>
                                      </p:to>
                                    </p:set>
                                    <p:animEffect transition="in" filter="fade">
                                      <p:cBhvr>
                                        <p:cTn id="113" dur="100"/>
                                        <p:tgtEl>
                                          <p:spTgt spid="239"/>
                                        </p:tgtEl>
                                      </p:cBhvr>
                                    </p:animEffect>
                                  </p:childTnLst>
                                </p:cTn>
                              </p:par>
                            </p:childTnLst>
                          </p:cTn>
                        </p:par>
                        <p:par>
                          <p:cTn id="114" fill="hold">
                            <p:stCondLst>
                              <p:cond delay="3200"/>
                            </p:stCondLst>
                            <p:childTnLst>
                              <p:par>
                                <p:cTn id="115" presetID="10" presetClass="entr" presetSubtype="0" fill="hold" nodeType="afterEffect">
                                  <p:stCondLst>
                                    <p:cond delay="0"/>
                                  </p:stCondLst>
                                  <p:childTnLst>
                                    <p:set>
                                      <p:cBhvr>
                                        <p:cTn id="116" dur="1" fill="hold">
                                          <p:stCondLst>
                                            <p:cond delay="0"/>
                                          </p:stCondLst>
                                        </p:cTn>
                                        <p:tgtEl>
                                          <p:spTgt spid="265"/>
                                        </p:tgtEl>
                                        <p:attrNameLst>
                                          <p:attrName>style.visibility</p:attrName>
                                        </p:attrNameLst>
                                      </p:cBhvr>
                                      <p:to>
                                        <p:strVal val="visible"/>
                                      </p:to>
                                    </p:set>
                                    <p:animEffect transition="in" filter="fade">
                                      <p:cBhvr>
                                        <p:cTn id="117" dur="100"/>
                                        <p:tgtEl>
                                          <p:spTgt spid="265"/>
                                        </p:tgtEl>
                                      </p:cBhvr>
                                    </p:animEffect>
                                  </p:childTnLst>
                                </p:cTn>
                              </p:par>
                            </p:childTnLst>
                          </p:cTn>
                        </p:par>
                        <p:par>
                          <p:cTn id="118" fill="hold">
                            <p:stCondLst>
                              <p:cond delay="3300"/>
                            </p:stCondLst>
                            <p:childTnLst>
                              <p:par>
                                <p:cTn id="119" presetID="10" presetClass="entr" presetSubtype="0" fill="hold" nodeType="afterEffect">
                                  <p:stCondLst>
                                    <p:cond delay="0"/>
                                  </p:stCondLst>
                                  <p:childTnLst>
                                    <p:set>
                                      <p:cBhvr>
                                        <p:cTn id="120" dur="1" fill="hold">
                                          <p:stCondLst>
                                            <p:cond delay="0"/>
                                          </p:stCondLst>
                                        </p:cTn>
                                        <p:tgtEl>
                                          <p:spTgt spid="273"/>
                                        </p:tgtEl>
                                        <p:attrNameLst>
                                          <p:attrName>style.visibility</p:attrName>
                                        </p:attrNameLst>
                                      </p:cBhvr>
                                      <p:to>
                                        <p:strVal val="visible"/>
                                      </p:to>
                                    </p:set>
                                    <p:animEffect transition="in" filter="fade">
                                      <p:cBhvr>
                                        <p:cTn id="121" dur="100"/>
                                        <p:tgtEl>
                                          <p:spTgt spid="273"/>
                                        </p:tgtEl>
                                      </p:cBhvr>
                                    </p:animEffect>
                                  </p:childTnLst>
                                </p:cTn>
                              </p:par>
                            </p:childTnLst>
                          </p:cTn>
                        </p:par>
                        <p:par>
                          <p:cTn id="122" fill="hold">
                            <p:stCondLst>
                              <p:cond delay="3400"/>
                            </p:stCondLst>
                            <p:childTnLst>
                              <p:par>
                                <p:cTn id="123" presetID="10" presetClass="entr" presetSubtype="0" fill="hold" nodeType="afterEffect">
                                  <p:stCondLst>
                                    <p:cond delay="0"/>
                                  </p:stCondLst>
                                  <p:childTnLst>
                                    <p:set>
                                      <p:cBhvr>
                                        <p:cTn id="124" dur="1" fill="hold">
                                          <p:stCondLst>
                                            <p:cond delay="0"/>
                                          </p:stCondLst>
                                        </p:cTn>
                                        <p:tgtEl>
                                          <p:spTgt spid="281"/>
                                        </p:tgtEl>
                                        <p:attrNameLst>
                                          <p:attrName>style.visibility</p:attrName>
                                        </p:attrNameLst>
                                      </p:cBhvr>
                                      <p:to>
                                        <p:strVal val="visible"/>
                                      </p:to>
                                    </p:set>
                                    <p:animEffect transition="in" filter="fade">
                                      <p:cBhvr>
                                        <p:cTn id="125" dur="100"/>
                                        <p:tgtEl>
                                          <p:spTgt spid="281"/>
                                        </p:tgtEl>
                                      </p:cBhvr>
                                    </p:animEffect>
                                  </p:childTnLst>
                                </p:cTn>
                              </p:par>
                            </p:childTnLst>
                          </p:cTn>
                        </p:par>
                        <p:par>
                          <p:cTn id="126" fill="hold">
                            <p:stCondLst>
                              <p:cond delay="3500"/>
                            </p:stCondLst>
                            <p:childTnLst>
                              <p:par>
                                <p:cTn id="127" presetID="10" presetClass="entr" presetSubtype="0" fill="hold" nodeType="afterEffect">
                                  <p:stCondLst>
                                    <p:cond delay="0"/>
                                  </p:stCondLst>
                                  <p:childTnLst>
                                    <p:set>
                                      <p:cBhvr>
                                        <p:cTn id="128" dur="1" fill="hold">
                                          <p:stCondLst>
                                            <p:cond delay="0"/>
                                          </p:stCondLst>
                                        </p:cTn>
                                        <p:tgtEl>
                                          <p:spTgt spid="289"/>
                                        </p:tgtEl>
                                        <p:attrNameLst>
                                          <p:attrName>style.visibility</p:attrName>
                                        </p:attrNameLst>
                                      </p:cBhvr>
                                      <p:to>
                                        <p:strVal val="visible"/>
                                      </p:to>
                                    </p:set>
                                    <p:animEffect transition="in" filter="fade">
                                      <p:cBhvr>
                                        <p:cTn id="129" dur="100"/>
                                        <p:tgtEl>
                                          <p:spTgt spid="289"/>
                                        </p:tgtEl>
                                      </p:cBhvr>
                                    </p:animEffect>
                                  </p:childTnLst>
                                </p:cTn>
                              </p:par>
                            </p:childTnLst>
                          </p:cTn>
                        </p:par>
                        <p:par>
                          <p:cTn id="130" fill="hold">
                            <p:stCondLst>
                              <p:cond delay="3600"/>
                            </p:stCondLst>
                            <p:childTnLst>
                              <p:par>
                                <p:cTn id="131" presetID="10" presetClass="entr" presetSubtype="0" fill="hold" nodeType="afterEffect">
                                  <p:stCondLst>
                                    <p:cond delay="0"/>
                                  </p:stCondLst>
                                  <p:childTnLst>
                                    <p:set>
                                      <p:cBhvr>
                                        <p:cTn id="132" dur="1" fill="hold">
                                          <p:stCondLst>
                                            <p:cond delay="0"/>
                                          </p:stCondLst>
                                        </p:cTn>
                                        <p:tgtEl>
                                          <p:spTgt spid="297"/>
                                        </p:tgtEl>
                                        <p:attrNameLst>
                                          <p:attrName>style.visibility</p:attrName>
                                        </p:attrNameLst>
                                      </p:cBhvr>
                                      <p:to>
                                        <p:strVal val="visible"/>
                                      </p:to>
                                    </p:set>
                                    <p:animEffect transition="in" filter="fade">
                                      <p:cBhvr>
                                        <p:cTn id="133" dur="100"/>
                                        <p:tgtEl>
                                          <p:spTgt spid="297"/>
                                        </p:tgtEl>
                                      </p:cBhvr>
                                    </p:animEffect>
                                  </p:childTnLst>
                                </p:cTn>
                              </p:par>
                            </p:childTnLst>
                          </p:cTn>
                        </p:par>
                        <p:par>
                          <p:cTn id="134" fill="hold">
                            <p:stCondLst>
                              <p:cond delay="3700"/>
                            </p:stCondLst>
                            <p:childTnLst>
                              <p:par>
                                <p:cTn id="135" presetID="10" presetClass="entr" presetSubtype="0" fill="hold" nodeType="afterEffect">
                                  <p:stCondLst>
                                    <p:cond delay="0"/>
                                  </p:stCondLst>
                                  <p:childTnLst>
                                    <p:set>
                                      <p:cBhvr>
                                        <p:cTn id="136" dur="1" fill="hold">
                                          <p:stCondLst>
                                            <p:cond delay="0"/>
                                          </p:stCondLst>
                                        </p:cTn>
                                        <p:tgtEl>
                                          <p:spTgt spid="305"/>
                                        </p:tgtEl>
                                        <p:attrNameLst>
                                          <p:attrName>style.visibility</p:attrName>
                                        </p:attrNameLst>
                                      </p:cBhvr>
                                      <p:to>
                                        <p:strVal val="visible"/>
                                      </p:to>
                                    </p:set>
                                    <p:animEffect transition="in" filter="fade">
                                      <p:cBhvr>
                                        <p:cTn id="137" dur="100"/>
                                        <p:tgtEl>
                                          <p:spTgt spid="305"/>
                                        </p:tgtEl>
                                      </p:cBhvr>
                                    </p:animEffect>
                                  </p:childTnLst>
                                </p:cTn>
                              </p:par>
                            </p:childTnLst>
                          </p:cTn>
                        </p:par>
                        <p:par>
                          <p:cTn id="138" fill="hold">
                            <p:stCondLst>
                              <p:cond delay="3800"/>
                            </p:stCondLst>
                            <p:childTnLst>
                              <p:par>
                                <p:cTn id="139" presetID="10" presetClass="entr" presetSubtype="0" fill="hold" nodeType="afterEffect">
                                  <p:stCondLst>
                                    <p:cond delay="0"/>
                                  </p:stCondLst>
                                  <p:childTnLst>
                                    <p:set>
                                      <p:cBhvr>
                                        <p:cTn id="140" dur="1" fill="hold">
                                          <p:stCondLst>
                                            <p:cond delay="0"/>
                                          </p:stCondLst>
                                        </p:cTn>
                                        <p:tgtEl>
                                          <p:spTgt spid="313"/>
                                        </p:tgtEl>
                                        <p:attrNameLst>
                                          <p:attrName>style.visibility</p:attrName>
                                        </p:attrNameLst>
                                      </p:cBhvr>
                                      <p:to>
                                        <p:strVal val="visible"/>
                                      </p:to>
                                    </p:set>
                                    <p:animEffect transition="in" filter="fade">
                                      <p:cBhvr>
                                        <p:cTn id="141" dur="100"/>
                                        <p:tgtEl>
                                          <p:spTgt spid="313"/>
                                        </p:tgtEl>
                                      </p:cBhvr>
                                    </p:animEffect>
                                  </p:childTnLst>
                                </p:cTn>
                              </p:par>
                            </p:childTnLst>
                          </p:cTn>
                        </p:par>
                        <p:par>
                          <p:cTn id="142" fill="hold">
                            <p:stCondLst>
                              <p:cond delay="3900"/>
                            </p:stCondLst>
                            <p:childTnLst>
                              <p:par>
                                <p:cTn id="143" presetID="10" presetClass="entr" presetSubtype="0" fill="hold" nodeType="afterEffect">
                                  <p:stCondLst>
                                    <p:cond delay="0"/>
                                  </p:stCondLst>
                                  <p:childTnLst>
                                    <p:set>
                                      <p:cBhvr>
                                        <p:cTn id="144" dur="1" fill="hold">
                                          <p:stCondLst>
                                            <p:cond delay="0"/>
                                          </p:stCondLst>
                                        </p:cTn>
                                        <p:tgtEl>
                                          <p:spTgt spid="321"/>
                                        </p:tgtEl>
                                        <p:attrNameLst>
                                          <p:attrName>style.visibility</p:attrName>
                                        </p:attrNameLst>
                                      </p:cBhvr>
                                      <p:to>
                                        <p:strVal val="visible"/>
                                      </p:to>
                                    </p:set>
                                    <p:animEffect transition="in" filter="fade">
                                      <p:cBhvr>
                                        <p:cTn id="145" dur="100"/>
                                        <p:tgtEl>
                                          <p:spTgt spid="321"/>
                                        </p:tgtEl>
                                      </p:cBhvr>
                                    </p:animEffect>
                                  </p:childTnLst>
                                </p:cTn>
                              </p:par>
                            </p:childTnLst>
                          </p:cTn>
                        </p:par>
                        <p:par>
                          <p:cTn id="146" fill="hold">
                            <p:stCondLst>
                              <p:cond delay="4000"/>
                            </p:stCondLst>
                            <p:childTnLst>
                              <p:par>
                                <p:cTn id="147" presetID="10" presetClass="entr" presetSubtype="0" fill="hold" nodeType="afterEffect">
                                  <p:stCondLst>
                                    <p:cond delay="0"/>
                                  </p:stCondLst>
                                  <p:childTnLst>
                                    <p:set>
                                      <p:cBhvr>
                                        <p:cTn id="148" dur="1" fill="hold">
                                          <p:stCondLst>
                                            <p:cond delay="0"/>
                                          </p:stCondLst>
                                        </p:cTn>
                                        <p:tgtEl>
                                          <p:spTgt spid="21"/>
                                        </p:tgtEl>
                                        <p:attrNameLst>
                                          <p:attrName>style.visibility</p:attrName>
                                        </p:attrNameLst>
                                      </p:cBhvr>
                                      <p:to>
                                        <p:strVal val="visible"/>
                                      </p:to>
                                    </p:set>
                                    <p:animEffect transition="in" filter="fade">
                                      <p:cBhvr>
                                        <p:cTn id="149" dur="100"/>
                                        <p:tgtEl>
                                          <p:spTgt spid="21"/>
                                        </p:tgtEl>
                                      </p:cBhvr>
                                    </p:animEffect>
                                  </p:childTnLst>
                                </p:cTn>
                              </p:par>
                            </p:childTnLst>
                          </p:cTn>
                        </p:par>
                        <p:par>
                          <p:cTn id="150" fill="hold">
                            <p:stCondLst>
                              <p:cond delay="4100"/>
                            </p:stCondLst>
                            <p:childTnLst>
                              <p:par>
                                <p:cTn id="151" presetID="10" presetClass="entr" presetSubtype="0" fill="hold" nodeType="afterEffect">
                                  <p:stCondLst>
                                    <p:cond delay="0"/>
                                  </p:stCondLst>
                                  <p:childTnLst>
                                    <p:set>
                                      <p:cBhvr>
                                        <p:cTn id="152" dur="1" fill="hold">
                                          <p:stCondLst>
                                            <p:cond delay="0"/>
                                          </p:stCondLst>
                                        </p:cTn>
                                        <p:tgtEl>
                                          <p:spTgt spid="30"/>
                                        </p:tgtEl>
                                        <p:attrNameLst>
                                          <p:attrName>style.visibility</p:attrName>
                                        </p:attrNameLst>
                                      </p:cBhvr>
                                      <p:to>
                                        <p:strVal val="visible"/>
                                      </p:to>
                                    </p:set>
                                    <p:animEffect transition="in" filter="fade">
                                      <p:cBhvr>
                                        <p:cTn id="153" dur="100"/>
                                        <p:tgtEl>
                                          <p:spTgt spid="30"/>
                                        </p:tgtEl>
                                      </p:cBhvr>
                                    </p:animEffect>
                                  </p:childTnLst>
                                </p:cTn>
                              </p:par>
                            </p:childTnLst>
                          </p:cTn>
                        </p:par>
                        <p:par>
                          <p:cTn id="154" fill="hold">
                            <p:stCondLst>
                              <p:cond delay="4200"/>
                            </p:stCondLst>
                            <p:childTnLst>
                              <p:par>
                                <p:cTn id="155" presetID="10" presetClass="entr" presetSubtype="0" fill="hold" nodeType="afterEffect">
                                  <p:stCondLst>
                                    <p:cond delay="0"/>
                                  </p:stCondLst>
                                  <p:childTnLst>
                                    <p:set>
                                      <p:cBhvr>
                                        <p:cTn id="156" dur="1" fill="hold">
                                          <p:stCondLst>
                                            <p:cond delay="0"/>
                                          </p:stCondLst>
                                        </p:cTn>
                                        <p:tgtEl>
                                          <p:spTgt spid="38"/>
                                        </p:tgtEl>
                                        <p:attrNameLst>
                                          <p:attrName>style.visibility</p:attrName>
                                        </p:attrNameLst>
                                      </p:cBhvr>
                                      <p:to>
                                        <p:strVal val="visible"/>
                                      </p:to>
                                    </p:set>
                                    <p:animEffect transition="in" filter="fade">
                                      <p:cBhvr>
                                        <p:cTn id="157" dur="100"/>
                                        <p:tgtEl>
                                          <p:spTgt spid="38"/>
                                        </p:tgtEl>
                                      </p:cBhvr>
                                    </p:animEffect>
                                  </p:childTnLst>
                                </p:cTn>
                              </p:par>
                            </p:childTnLst>
                          </p:cTn>
                        </p:par>
                        <p:par>
                          <p:cTn id="158" fill="hold">
                            <p:stCondLst>
                              <p:cond delay="4300"/>
                            </p:stCondLst>
                            <p:childTnLst>
                              <p:par>
                                <p:cTn id="159" presetID="10" presetClass="entr" presetSubtype="0" fill="hold" nodeType="afterEffect">
                                  <p:stCondLst>
                                    <p:cond delay="0"/>
                                  </p:stCondLst>
                                  <p:childTnLst>
                                    <p:set>
                                      <p:cBhvr>
                                        <p:cTn id="160" dur="1" fill="hold">
                                          <p:stCondLst>
                                            <p:cond delay="0"/>
                                          </p:stCondLst>
                                        </p:cTn>
                                        <p:tgtEl>
                                          <p:spTgt spid="127"/>
                                        </p:tgtEl>
                                        <p:attrNameLst>
                                          <p:attrName>style.visibility</p:attrName>
                                        </p:attrNameLst>
                                      </p:cBhvr>
                                      <p:to>
                                        <p:strVal val="visible"/>
                                      </p:to>
                                    </p:set>
                                    <p:animEffect transition="in" filter="fade">
                                      <p:cBhvr>
                                        <p:cTn id="161" dur="100"/>
                                        <p:tgtEl>
                                          <p:spTgt spid="127"/>
                                        </p:tgtEl>
                                      </p:cBhvr>
                                    </p:animEffect>
                                  </p:childTnLst>
                                </p:cTn>
                              </p:par>
                            </p:childTnLst>
                          </p:cTn>
                        </p:par>
                        <p:par>
                          <p:cTn id="162" fill="hold">
                            <p:stCondLst>
                              <p:cond delay="4400"/>
                            </p:stCondLst>
                            <p:childTnLst>
                              <p:par>
                                <p:cTn id="163" presetID="10" presetClass="entr" presetSubtype="0" fill="hold" nodeType="afterEffect">
                                  <p:stCondLst>
                                    <p:cond delay="0"/>
                                  </p:stCondLst>
                                  <p:childTnLst>
                                    <p:set>
                                      <p:cBhvr>
                                        <p:cTn id="164" dur="1" fill="hold">
                                          <p:stCondLst>
                                            <p:cond delay="0"/>
                                          </p:stCondLst>
                                        </p:cTn>
                                        <p:tgtEl>
                                          <p:spTgt spid="247"/>
                                        </p:tgtEl>
                                        <p:attrNameLst>
                                          <p:attrName>style.visibility</p:attrName>
                                        </p:attrNameLst>
                                      </p:cBhvr>
                                      <p:to>
                                        <p:strVal val="visible"/>
                                      </p:to>
                                    </p:set>
                                    <p:animEffect transition="in" filter="fade">
                                      <p:cBhvr>
                                        <p:cTn id="165" dur="100"/>
                                        <p:tgtEl>
                                          <p:spTgt spid="247"/>
                                        </p:tgtEl>
                                      </p:cBhvr>
                                    </p:animEffect>
                                  </p:childTnLst>
                                </p:cTn>
                              </p:par>
                            </p:childTnLst>
                          </p:cTn>
                        </p:par>
                        <p:par>
                          <p:cTn id="166" fill="hold">
                            <p:stCondLst>
                              <p:cond delay="4500"/>
                            </p:stCondLst>
                            <p:childTnLst>
                              <p:par>
                                <p:cTn id="167" presetID="10" presetClass="entr" presetSubtype="0" fill="hold" nodeType="afterEffect">
                                  <p:stCondLst>
                                    <p:cond delay="0"/>
                                  </p:stCondLst>
                                  <p:childTnLst>
                                    <p:set>
                                      <p:cBhvr>
                                        <p:cTn id="168" dur="1" fill="hold">
                                          <p:stCondLst>
                                            <p:cond delay="0"/>
                                          </p:stCondLst>
                                        </p:cTn>
                                        <p:tgtEl>
                                          <p:spTgt spid="255"/>
                                        </p:tgtEl>
                                        <p:attrNameLst>
                                          <p:attrName>style.visibility</p:attrName>
                                        </p:attrNameLst>
                                      </p:cBhvr>
                                      <p:to>
                                        <p:strVal val="visible"/>
                                      </p:to>
                                    </p:set>
                                    <p:animEffect transition="in" filter="fade">
                                      <p:cBhvr>
                                        <p:cTn id="169" dur="100"/>
                                        <p:tgtEl>
                                          <p:spTgt spid="255"/>
                                        </p:tgtEl>
                                      </p:cBhvr>
                                    </p:animEffect>
                                  </p:childTnLst>
                                </p:cTn>
                              </p:par>
                            </p:childTnLst>
                          </p:cTn>
                        </p:par>
                        <p:par>
                          <p:cTn id="170" fill="hold">
                            <p:stCondLst>
                              <p:cond delay="4600"/>
                            </p:stCondLst>
                            <p:childTnLst>
                              <p:par>
                                <p:cTn id="171" presetID="10" presetClass="entr" presetSubtype="0" fill="hold" grpId="0" nodeType="afterEffect">
                                  <p:stCondLst>
                                    <p:cond delay="0"/>
                                  </p:stCondLst>
                                  <p:childTnLst>
                                    <p:set>
                                      <p:cBhvr>
                                        <p:cTn id="172" dur="1" fill="hold">
                                          <p:stCondLst>
                                            <p:cond delay="0"/>
                                          </p:stCondLst>
                                        </p:cTn>
                                        <p:tgtEl>
                                          <p:spTgt spid="4"/>
                                        </p:tgtEl>
                                        <p:attrNameLst>
                                          <p:attrName>style.visibility</p:attrName>
                                        </p:attrNameLst>
                                      </p:cBhvr>
                                      <p:to>
                                        <p:strVal val="visible"/>
                                      </p:to>
                                    </p:set>
                                    <p:animEffect transition="in" filter="fade">
                                      <p:cBhvr>
                                        <p:cTn id="173" dur="500"/>
                                        <p:tgtEl>
                                          <p:spTgt spid="4"/>
                                        </p:tgtEl>
                                      </p:cBhvr>
                                    </p:animEffect>
                                  </p:childTnLst>
                                </p:cTn>
                              </p:par>
                            </p:childTnLst>
                          </p:cTn>
                        </p:par>
                      </p:childTnLst>
                    </p:cTn>
                  </p:par>
                  <p:par>
                    <p:cTn id="174" fill="hold">
                      <p:stCondLst>
                        <p:cond delay="indefinite"/>
                      </p:stCondLst>
                      <p:childTnLst>
                        <p:par>
                          <p:cTn id="175" fill="hold">
                            <p:stCondLst>
                              <p:cond delay="0"/>
                            </p:stCondLst>
                            <p:childTnLst>
                              <p:par>
                                <p:cTn id="176" presetID="22" presetClass="entr" presetSubtype="8" fill="hold" nodeType="clickEffect">
                                  <p:stCondLst>
                                    <p:cond delay="0"/>
                                  </p:stCondLst>
                                  <p:childTnLst>
                                    <p:set>
                                      <p:cBhvr>
                                        <p:cTn id="177" dur="1" fill="hold">
                                          <p:stCondLst>
                                            <p:cond delay="0"/>
                                          </p:stCondLst>
                                        </p:cTn>
                                        <p:tgtEl>
                                          <p:spTgt spid="2">
                                            <p:txEl>
                                              <p:pRg st="2" end="2"/>
                                            </p:txEl>
                                          </p:spTgt>
                                        </p:tgtEl>
                                        <p:attrNameLst>
                                          <p:attrName>style.visibility</p:attrName>
                                        </p:attrNameLst>
                                      </p:cBhvr>
                                      <p:to>
                                        <p:strVal val="visible"/>
                                      </p:to>
                                    </p:set>
                                    <p:animEffect transition="in" filter="wipe(left)">
                                      <p:cBhvr>
                                        <p:cTn id="178" dur="500"/>
                                        <p:tgtEl>
                                          <p:spTgt spid="2">
                                            <p:txEl>
                                              <p:pRg st="2" end="2"/>
                                            </p:txEl>
                                          </p:spTgt>
                                        </p:tgtEl>
                                      </p:cBhvr>
                                    </p:animEffect>
                                  </p:childTnLst>
                                </p:cTn>
                              </p:par>
                            </p:childTnLst>
                          </p:cTn>
                        </p:par>
                      </p:childTnLst>
                    </p:cTn>
                  </p:par>
                  <p:par>
                    <p:cTn id="179" fill="hold">
                      <p:stCondLst>
                        <p:cond delay="indefinite"/>
                      </p:stCondLst>
                      <p:childTnLst>
                        <p:par>
                          <p:cTn id="180" fill="hold">
                            <p:stCondLst>
                              <p:cond delay="0"/>
                            </p:stCondLst>
                            <p:childTnLst>
                              <p:par>
                                <p:cTn id="181" presetID="22" presetClass="entr" presetSubtype="8" fill="hold" nodeType="clickEffect">
                                  <p:stCondLst>
                                    <p:cond delay="0"/>
                                  </p:stCondLst>
                                  <p:childTnLst>
                                    <p:set>
                                      <p:cBhvr>
                                        <p:cTn id="182" dur="1" fill="hold">
                                          <p:stCondLst>
                                            <p:cond delay="0"/>
                                          </p:stCondLst>
                                        </p:cTn>
                                        <p:tgtEl>
                                          <p:spTgt spid="2">
                                            <p:txEl>
                                              <p:pRg st="3" end="3"/>
                                            </p:txEl>
                                          </p:spTgt>
                                        </p:tgtEl>
                                        <p:attrNameLst>
                                          <p:attrName>style.visibility</p:attrName>
                                        </p:attrNameLst>
                                      </p:cBhvr>
                                      <p:to>
                                        <p:strVal val="visible"/>
                                      </p:to>
                                    </p:set>
                                    <p:animEffect transition="in" filter="wipe(left)">
                                      <p:cBhvr>
                                        <p:cTn id="183" dur="500"/>
                                        <p:tgtEl>
                                          <p:spTgt spid="2">
                                            <p:txEl>
                                              <p:pRg st="3" end="3"/>
                                            </p:txEl>
                                          </p:spTgt>
                                        </p:tgtEl>
                                      </p:cBhvr>
                                    </p:animEffect>
                                  </p:childTnLst>
                                </p:cTn>
                              </p:par>
                            </p:childTnLst>
                          </p:cTn>
                        </p:par>
                        <p:par>
                          <p:cTn id="184" fill="hold">
                            <p:stCondLst>
                              <p:cond delay="500"/>
                            </p:stCondLst>
                            <p:childTnLst>
                              <p:par>
                                <p:cTn id="185" presetID="47" presetClass="entr" presetSubtype="0" fill="hold" nodeType="afterEffect">
                                  <p:stCondLst>
                                    <p:cond delay="0"/>
                                  </p:stCondLst>
                                  <p:childTnLst>
                                    <p:set>
                                      <p:cBhvr>
                                        <p:cTn id="186" dur="1" fill="hold">
                                          <p:stCondLst>
                                            <p:cond delay="0"/>
                                          </p:stCondLst>
                                        </p:cTn>
                                        <p:tgtEl>
                                          <p:spTgt spid="329"/>
                                        </p:tgtEl>
                                        <p:attrNameLst>
                                          <p:attrName>style.visibility</p:attrName>
                                        </p:attrNameLst>
                                      </p:cBhvr>
                                      <p:to>
                                        <p:strVal val="visible"/>
                                      </p:to>
                                    </p:set>
                                    <p:animEffect transition="in" filter="fade">
                                      <p:cBhvr>
                                        <p:cTn id="187" dur="500"/>
                                        <p:tgtEl>
                                          <p:spTgt spid="329"/>
                                        </p:tgtEl>
                                      </p:cBhvr>
                                    </p:animEffect>
                                    <p:anim calcmode="lin" valueType="num">
                                      <p:cBhvr>
                                        <p:cTn id="188" dur="500" fill="hold"/>
                                        <p:tgtEl>
                                          <p:spTgt spid="329"/>
                                        </p:tgtEl>
                                        <p:attrNameLst>
                                          <p:attrName>ppt_x</p:attrName>
                                        </p:attrNameLst>
                                      </p:cBhvr>
                                      <p:tavLst>
                                        <p:tav tm="0">
                                          <p:val>
                                            <p:strVal val="#ppt_x"/>
                                          </p:val>
                                        </p:tav>
                                        <p:tav tm="100000">
                                          <p:val>
                                            <p:strVal val="#ppt_x"/>
                                          </p:val>
                                        </p:tav>
                                      </p:tavLst>
                                    </p:anim>
                                    <p:anim calcmode="lin" valueType="num">
                                      <p:cBhvr>
                                        <p:cTn id="189" dur="500" fill="hold"/>
                                        <p:tgtEl>
                                          <p:spTgt spid="329"/>
                                        </p:tgtEl>
                                        <p:attrNameLst>
                                          <p:attrName>ppt_y</p:attrName>
                                        </p:attrNameLst>
                                      </p:cBhvr>
                                      <p:tavLst>
                                        <p:tav tm="0">
                                          <p:val>
                                            <p:strVal val="#ppt_y-.1"/>
                                          </p:val>
                                        </p:tav>
                                        <p:tav tm="100000">
                                          <p:val>
                                            <p:strVal val="#ppt_y"/>
                                          </p:val>
                                        </p:tav>
                                      </p:tavLst>
                                    </p:anim>
                                  </p:childTnLst>
                                </p:cTn>
                              </p:par>
                            </p:childTnLst>
                          </p:cTn>
                        </p:par>
                        <p:par>
                          <p:cTn id="190" fill="hold">
                            <p:stCondLst>
                              <p:cond delay="1000"/>
                            </p:stCondLst>
                            <p:childTnLst>
                              <p:par>
                                <p:cTn id="191" presetID="47" presetClass="entr" presetSubtype="0" fill="hold" nodeType="afterEffect">
                                  <p:stCondLst>
                                    <p:cond delay="0"/>
                                  </p:stCondLst>
                                  <p:childTnLst>
                                    <p:set>
                                      <p:cBhvr>
                                        <p:cTn id="192" dur="1" fill="hold">
                                          <p:stCondLst>
                                            <p:cond delay="0"/>
                                          </p:stCondLst>
                                        </p:cTn>
                                        <p:tgtEl>
                                          <p:spTgt spid="337"/>
                                        </p:tgtEl>
                                        <p:attrNameLst>
                                          <p:attrName>style.visibility</p:attrName>
                                        </p:attrNameLst>
                                      </p:cBhvr>
                                      <p:to>
                                        <p:strVal val="visible"/>
                                      </p:to>
                                    </p:set>
                                    <p:animEffect transition="in" filter="fade">
                                      <p:cBhvr>
                                        <p:cTn id="193" dur="500"/>
                                        <p:tgtEl>
                                          <p:spTgt spid="337"/>
                                        </p:tgtEl>
                                      </p:cBhvr>
                                    </p:animEffect>
                                    <p:anim calcmode="lin" valueType="num">
                                      <p:cBhvr>
                                        <p:cTn id="194" dur="500" fill="hold"/>
                                        <p:tgtEl>
                                          <p:spTgt spid="337"/>
                                        </p:tgtEl>
                                        <p:attrNameLst>
                                          <p:attrName>ppt_x</p:attrName>
                                        </p:attrNameLst>
                                      </p:cBhvr>
                                      <p:tavLst>
                                        <p:tav tm="0">
                                          <p:val>
                                            <p:strVal val="#ppt_x"/>
                                          </p:val>
                                        </p:tav>
                                        <p:tav tm="100000">
                                          <p:val>
                                            <p:strVal val="#ppt_x"/>
                                          </p:val>
                                        </p:tav>
                                      </p:tavLst>
                                    </p:anim>
                                    <p:anim calcmode="lin" valueType="num">
                                      <p:cBhvr>
                                        <p:cTn id="195" dur="500" fill="hold"/>
                                        <p:tgtEl>
                                          <p:spTgt spid="337"/>
                                        </p:tgtEl>
                                        <p:attrNameLst>
                                          <p:attrName>ppt_y</p:attrName>
                                        </p:attrNameLst>
                                      </p:cBhvr>
                                      <p:tavLst>
                                        <p:tav tm="0">
                                          <p:val>
                                            <p:strVal val="#ppt_y-.1"/>
                                          </p:val>
                                        </p:tav>
                                        <p:tav tm="100000">
                                          <p:val>
                                            <p:strVal val="#ppt_y"/>
                                          </p:val>
                                        </p:tav>
                                      </p:tavLst>
                                    </p:anim>
                                  </p:childTnLst>
                                </p:cTn>
                              </p:par>
                            </p:childTnLst>
                          </p:cTn>
                        </p:par>
                        <p:par>
                          <p:cTn id="196" fill="hold">
                            <p:stCondLst>
                              <p:cond delay="1500"/>
                            </p:stCondLst>
                            <p:childTnLst>
                              <p:par>
                                <p:cTn id="197" presetID="47" presetClass="entr" presetSubtype="0" fill="hold" nodeType="afterEffect">
                                  <p:stCondLst>
                                    <p:cond delay="0"/>
                                  </p:stCondLst>
                                  <p:childTnLst>
                                    <p:set>
                                      <p:cBhvr>
                                        <p:cTn id="198" dur="1" fill="hold">
                                          <p:stCondLst>
                                            <p:cond delay="0"/>
                                          </p:stCondLst>
                                        </p:cTn>
                                        <p:tgtEl>
                                          <p:spTgt spid="345"/>
                                        </p:tgtEl>
                                        <p:attrNameLst>
                                          <p:attrName>style.visibility</p:attrName>
                                        </p:attrNameLst>
                                      </p:cBhvr>
                                      <p:to>
                                        <p:strVal val="visible"/>
                                      </p:to>
                                    </p:set>
                                    <p:animEffect transition="in" filter="fade">
                                      <p:cBhvr>
                                        <p:cTn id="199" dur="500"/>
                                        <p:tgtEl>
                                          <p:spTgt spid="345"/>
                                        </p:tgtEl>
                                      </p:cBhvr>
                                    </p:animEffect>
                                    <p:anim calcmode="lin" valueType="num">
                                      <p:cBhvr>
                                        <p:cTn id="200" dur="500" fill="hold"/>
                                        <p:tgtEl>
                                          <p:spTgt spid="345"/>
                                        </p:tgtEl>
                                        <p:attrNameLst>
                                          <p:attrName>ppt_x</p:attrName>
                                        </p:attrNameLst>
                                      </p:cBhvr>
                                      <p:tavLst>
                                        <p:tav tm="0">
                                          <p:val>
                                            <p:strVal val="#ppt_x"/>
                                          </p:val>
                                        </p:tav>
                                        <p:tav tm="100000">
                                          <p:val>
                                            <p:strVal val="#ppt_x"/>
                                          </p:val>
                                        </p:tav>
                                      </p:tavLst>
                                    </p:anim>
                                    <p:anim calcmode="lin" valueType="num">
                                      <p:cBhvr>
                                        <p:cTn id="201" dur="500" fill="hold"/>
                                        <p:tgtEl>
                                          <p:spTgt spid="345"/>
                                        </p:tgtEl>
                                        <p:attrNameLst>
                                          <p:attrName>ppt_y</p:attrName>
                                        </p:attrNameLst>
                                      </p:cBhvr>
                                      <p:tavLst>
                                        <p:tav tm="0">
                                          <p:val>
                                            <p:strVal val="#ppt_y-.1"/>
                                          </p:val>
                                        </p:tav>
                                        <p:tav tm="100000">
                                          <p:val>
                                            <p:strVal val="#ppt_y"/>
                                          </p:val>
                                        </p:tav>
                                      </p:tavLst>
                                    </p:anim>
                                  </p:childTnLst>
                                </p:cTn>
                              </p:par>
                            </p:childTnLst>
                          </p:cTn>
                        </p:par>
                        <p:par>
                          <p:cTn id="202" fill="hold">
                            <p:stCondLst>
                              <p:cond delay="2000"/>
                            </p:stCondLst>
                            <p:childTnLst>
                              <p:par>
                                <p:cTn id="203" presetID="47" presetClass="entr" presetSubtype="0" fill="hold" nodeType="afterEffect">
                                  <p:stCondLst>
                                    <p:cond delay="0"/>
                                  </p:stCondLst>
                                  <p:childTnLst>
                                    <p:set>
                                      <p:cBhvr>
                                        <p:cTn id="204" dur="1" fill="hold">
                                          <p:stCondLst>
                                            <p:cond delay="0"/>
                                          </p:stCondLst>
                                        </p:cTn>
                                        <p:tgtEl>
                                          <p:spTgt spid="353"/>
                                        </p:tgtEl>
                                        <p:attrNameLst>
                                          <p:attrName>style.visibility</p:attrName>
                                        </p:attrNameLst>
                                      </p:cBhvr>
                                      <p:to>
                                        <p:strVal val="visible"/>
                                      </p:to>
                                    </p:set>
                                    <p:animEffect transition="in" filter="fade">
                                      <p:cBhvr>
                                        <p:cTn id="205" dur="500"/>
                                        <p:tgtEl>
                                          <p:spTgt spid="353"/>
                                        </p:tgtEl>
                                      </p:cBhvr>
                                    </p:animEffect>
                                    <p:anim calcmode="lin" valueType="num">
                                      <p:cBhvr>
                                        <p:cTn id="206" dur="500" fill="hold"/>
                                        <p:tgtEl>
                                          <p:spTgt spid="353"/>
                                        </p:tgtEl>
                                        <p:attrNameLst>
                                          <p:attrName>ppt_x</p:attrName>
                                        </p:attrNameLst>
                                      </p:cBhvr>
                                      <p:tavLst>
                                        <p:tav tm="0">
                                          <p:val>
                                            <p:strVal val="#ppt_x"/>
                                          </p:val>
                                        </p:tav>
                                        <p:tav tm="100000">
                                          <p:val>
                                            <p:strVal val="#ppt_x"/>
                                          </p:val>
                                        </p:tav>
                                      </p:tavLst>
                                    </p:anim>
                                    <p:anim calcmode="lin" valueType="num">
                                      <p:cBhvr>
                                        <p:cTn id="207" dur="500" fill="hold"/>
                                        <p:tgtEl>
                                          <p:spTgt spid="353"/>
                                        </p:tgtEl>
                                        <p:attrNameLst>
                                          <p:attrName>ppt_y</p:attrName>
                                        </p:attrNameLst>
                                      </p:cBhvr>
                                      <p:tavLst>
                                        <p:tav tm="0">
                                          <p:val>
                                            <p:strVal val="#ppt_y-.1"/>
                                          </p:val>
                                        </p:tav>
                                        <p:tav tm="100000">
                                          <p:val>
                                            <p:strVal val="#ppt_y"/>
                                          </p:val>
                                        </p:tav>
                                      </p:tavLst>
                                    </p:anim>
                                  </p:childTnLst>
                                </p:cTn>
                              </p:par>
                            </p:childTnLst>
                          </p:cTn>
                        </p:par>
                        <p:par>
                          <p:cTn id="208" fill="hold">
                            <p:stCondLst>
                              <p:cond delay="2500"/>
                            </p:stCondLst>
                            <p:childTnLst>
                              <p:par>
                                <p:cTn id="209" presetID="47" presetClass="entr" presetSubtype="0" fill="hold" nodeType="afterEffect">
                                  <p:stCondLst>
                                    <p:cond delay="0"/>
                                  </p:stCondLst>
                                  <p:childTnLst>
                                    <p:set>
                                      <p:cBhvr>
                                        <p:cTn id="210" dur="1" fill="hold">
                                          <p:stCondLst>
                                            <p:cond delay="0"/>
                                          </p:stCondLst>
                                        </p:cTn>
                                        <p:tgtEl>
                                          <p:spTgt spid="361"/>
                                        </p:tgtEl>
                                        <p:attrNameLst>
                                          <p:attrName>style.visibility</p:attrName>
                                        </p:attrNameLst>
                                      </p:cBhvr>
                                      <p:to>
                                        <p:strVal val="visible"/>
                                      </p:to>
                                    </p:set>
                                    <p:animEffect transition="in" filter="fade">
                                      <p:cBhvr>
                                        <p:cTn id="211" dur="500"/>
                                        <p:tgtEl>
                                          <p:spTgt spid="361"/>
                                        </p:tgtEl>
                                      </p:cBhvr>
                                    </p:animEffect>
                                    <p:anim calcmode="lin" valueType="num">
                                      <p:cBhvr>
                                        <p:cTn id="212" dur="500" fill="hold"/>
                                        <p:tgtEl>
                                          <p:spTgt spid="361"/>
                                        </p:tgtEl>
                                        <p:attrNameLst>
                                          <p:attrName>ppt_x</p:attrName>
                                        </p:attrNameLst>
                                      </p:cBhvr>
                                      <p:tavLst>
                                        <p:tav tm="0">
                                          <p:val>
                                            <p:strVal val="#ppt_x"/>
                                          </p:val>
                                        </p:tav>
                                        <p:tav tm="100000">
                                          <p:val>
                                            <p:strVal val="#ppt_x"/>
                                          </p:val>
                                        </p:tav>
                                      </p:tavLst>
                                    </p:anim>
                                    <p:anim calcmode="lin" valueType="num">
                                      <p:cBhvr>
                                        <p:cTn id="213" dur="500" fill="hold"/>
                                        <p:tgtEl>
                                          <p:spTgt spid="361"/>
                                        </p:tgtEl>
                                        <p:attrNameLst>
                                          <p:attrName>ppt_y</p:attrName>
                                        </p:attrNameLst>
                                      </p:cBhvr>
                                      <p:tavLst>
                                        <p:tav tm="0">
                                          <p:val>
                                            <p:strVal val="#ppt_y-.1"/>
                                          </p:val>
                                        </p:tav>
                                        <p:tav tm="100000">
                                          <p:val>
                                            <p:strVal val="#ppt_y"/>
                                          </p:val>
                                        </p:tav>
                                      </p:tavLst>
                                    </p:anim>
                                  </p:childTnLst>
                                </p:cTn>
                              </p:par>
                            </p:childTnLst>
                          </p:cTn>
                        </p:par>
                        <p:par>
                          <p:cTn id="214" fill="hold">
                            <p:stCondLst>
                              <p:cond delay="3000"/>
                            </p:stCondLst>
                            <p:childTnLst>
                              <p:par>
                                <p:cTn id="215" presetID="47" presetClass="entr" presetSubtype="0" fill="hold" nodeType="afterEffect">
                                  <p:stCondLst>
                                    <p:cond delay="0"/>
                                  </p:stCondLst>
                                  <p:childTnLst>
                                    <p:set>
                                      <p:cBhvr>
                                        <p:cTn id="216" dur="1" fill="hold">
                                          <p:stCondLst>
                                            <p:cond delay="0"/>
                                          </p:stCondLst>
                                        </p:cTn>
                                        <p:tgtEl>
                                          <p:spTgt spid="369"/>
                                        </p:tgtEl>
                                        <p:attrNameLst>
                                          <p:attrName>style.visibility</p:attrName>
                                        </p:attrNameLst>
                                      </p:cBhvr>
                                      <p:to>
                                        <p:strVal val="visible"/>
                                      </p:to>
                                    </p:set>
                                    <p:animEffect transition="in" filter="fade">
                                      <p:cBhvr>
                                        <p:cTn id="217" dur="500"/>
                                        <p:tgtEl>
                                          <p:spTgt spid="369"/>
                                        </p:tgtEl>
                                      </p:cBhvr>
                                    </p:animEffect>
                                    <p:anim calcmode="lin" valueType="num">
                                      <p:cBhvr>
                                        <p:cTn id="218" dur="500" fill="hold"/>
                                        <p:tgtEl>
                                          <p:spTgt spid="369"/>
                                        </p:tgtEl>
                                        <p:attrNameLst>
                                          <p:attrName>ppt_x</p:attrName>
                                        </p:attrNameLst>
                                      </p:cBhvr>
                                      <p:tavLst>
                                        <p:tav tm="0">
                                          <p:val>
                                            <p:strVal val="#ppt_x"/>
                                          </p:val>
                                        </p:tav>
                                        <p:tav tm="100000">
                                          <p:val>
                                            <p:strVal val="#ppt_x"/>
                                          </p:val>
                                        </p:tav>
                                      </p:tavLst>
                                    </p:anim>
                                    <p:anim calcmode="lin" valueType="num">
                                      <p:cBhvr>
                                        <p:cTn id="219" dur="500" fill="hold"/>
                                        <p:tgtEl>
                                          <p:spTgt spid="369"/>
                                        </p:tgtEl>
                                        <p:attrNameLst>
                                          <p:attrName>ppt_y</p:attrName>
                                        </p:attrNameLst>
                                      </p:cBhvr>
                                      <p:tavLst>
                                        <p:tav tm="0">
                                          <p:val>
                                            <p:strVal val="#ppt_y-.1"/>
                                          </p:val>
                                        </p:tav>
                                        <p:tav tm="100000">
                                          <p:val>
                                            <p:strVal val="#ppt_y"/>
                                          </p:val>
                                        </p:tav>
                                      </p:tavLst>
                                    </p:anim>
                                  </p:childTnLst>
                                </p:cTn>
                              </p:par>
                            </p:childTnLst>
                          </p:cTn>
                        </p:par>
                        <p:par>
                          <p:cTn id="220" fill="hold">
                            <p:stCondLst>
                              <p:cond delay="3500"/>
                            </p:stCondLst>
                            <p:childTnLst>
                              <p:par>
                                <p:cTn id="221" presetID="10" presetClass="entr" presetSubtype="0" fill="hold" grpId="0" nodeType="afterEffect">
                                  <p:stCondLst>
                                    <p:cond delay="0"/>
                                  </p:stCondLst>
                                  <p:childTnLst>
                                    <p:set>
                                      <p:cBhvr>
                                        <p:cTn id="222" dur="1" fill="hold">
                                          <p:stCondLst>
                                            <p:cond delay="0"/>
                                          </p:stCondLst>
                                        </p:cTn>
                                        <p:tgtEl>
                                          <p:spTgt spid="377"/>
                                        </p:tgtEl>
                                        <p:attrNameLst>
                                          <p:attrName>style.visibility</p:attrName>
                                        </p:attrNameLst>
                                      </p:cBhvr>
                                      <p:to>
                                        <p:strVal val="visible"/>
                                      </p:to>
                                    </p:set>
                                    <p:animEffect transition="in" filter="fade">
                                      <p:cBhvr>
                                        <p:cTn id="223" dur="500"/>
                                        <p:tgtEl>
                                          <p:spTgt spid="377"/>
                                        </p:tgtEl>
                                      </p:cBhvr>
                                    </p:animEffect>
                                  </p:childTnLst>
                                </p:cTn>
                              </p:par>
                            </p:childTnLst>
                          </p:cTn>
                        </p:par>
                      </p:childTnLst>
                    </p:cTn>
                  </p:par>
                  <p:par>
                    <p:cTn id="224" fill="hold">
                      <p:stCondLst>
                        <p:cond delay="indefinite"/>
                      </p:stCondLst>
                      <p:childTnLst>
                        <p:par>
                          <p:cTn id="225" fill="hold">
                            <p:stCondLst>
                              <p:cond delay="0"/>
                            </p:stCondLst>
                            <p:childTnLst>
                              <p:par>
                                <p:cTn id="226" presetID="22" presetClass="entr" presetSubtype="8" fill="hold" nodeType="clickEffect">
                                  <p:stCondLst>
                                    <p:cond delay="0"/>
                                  </p:stCondLst>
                                  <p:childTnLst>
                                    <p:set>
                                      <p:cBhvr>
                                        <p:cTn id="227" dur="1" fill="hold">
                                          <p:stCondLst>
                                            <p:cond delay="0"/>
                                          </p:stCondLst>
                                        </p:cTn>
                                        <p:tgtEl>
                                          <p:spTgt spid="2">
                                            <p:txEl>
                                              <p:pRg st="4" end="4"/>
                                            </p:txEl>
                                          </p:spTgt>
                                        </p:tgtEl>
                                        <p:attrNameLst>
                                          <p:attrName>style.visibility</p:attrName>
                                        </p:attrNameLst>
                                      </p:cBhvr>
                                      <p:to>
                                        <p:strVal val="visible"/>
                                      </p:to>
                                    </p:set>
                                    <p:animEffect transition="in" filter="wipe(left)">
                                      <p:cBhvr>
                                        <p:cTn id="228" dur="500"/>
                                        <p:tgtEl>
                                          <p:spTgt spid="2">
                                            <p:txEl>
                                              <p:pRg st="4" end="4"/>
                                            </p:txEl>
                                          </p:spTgt>
                                        </p:tgtEl>
                                      </p:cBhvr>
                                    </p:animEffect>
                                  </p:childTnLst>
                                </p:cTn>
                              </p:par>
                            </p:childTnLst>
                          </p:cTn>
                        </p:par>
                      </p:childTnLst>
                    </p:cTn>
                  </p:par>
                  <p:par>
                    <p:cTn id="229" fill="hold">
                      <p:stCondLst>
                        <p:cond delay="indefinite"/>
                      </p:stCondLst>
                      <p:childTnLst>
                        <p:par>
                          <p:cTn id="230" fill="hold">
                            <p:stCondLst>
                              <p:cond delay="0"/>
                            </p:stCondLst>
                            <p:childTnLst>
                              <p:par>
                                <p:cTn id="231" presetID="47" presetClass="exit" presetSubtype="0" fill="hold" nodeType="clickEffect">
                                  <p:stCondLst>
                                    <p:cond delay="0"/>
                                  </p:stCondLst>
                                  <p:childTnLst>
                                    <p:animEffect transition="out" filter="fade">
                                      <p:cBhvr>
                                        <p:cTn id="232" dur="1000"/>
                                        <p:tgtEl>
                                          <p:spTgt spid="21"/>
                                        </p:tgtEl>
                                      </p:cBhvr>
                                    </p:animEffect>
                                    <p:anim calcmode="lin" valueType="num">
                                      <p:cBhvr>
                                        <p:cTn id="233" dur="1000"/>
                                        <p:tgtEl>
                                          <p:spTgt spid="21"/>
                                        </p:tgtEl>
                                        <p:attrNameLst>
                                          <p:attrName>ppt_x</p:attrName>
                                        </p:attrNameLst>
                                      </p:cBhvr>
                                      <p:tavLst>
                                        <p:tav tm="0">
                                          <p:val>
                                            <p:strVal val="ppt_x"/>
                                          </p:val>
                                        </p:tav>
                                        <p:tav tm="100000">
                                          <p:val>
                                            <p:strVal val="ppt_x"/>
                                          </p:val>
                                        </p:tav>
                                      </p:tavLst>
                                    </p:anim>
                                    <p:anim calcmode="lin" valueType="num">
                                      <p:cBhvr>
                                        <p:cTn id="234" dur="1000"/>
                                        <p:tgtEl>
                                          <p:spTgt spid="21"/>
                                        </p:tgtEl>
                                        <p:attrNameLst>
                                          <p:attrName>ppt_y</p:attrName>
                                        </p:attrNameLst>
                                      </p:cBhvr>
                                      <p:tavLst>
                                        <p:tav tm="0">
                                          <p:val>
                                            <p:strVal val="ppt_y"/>
                                          </p:val>
                                        </p:tav>
                                        <p:tav tm="100000">
                                          <p:val>
                                            <p:strVal val="ppt_y-.1"/>
                                          </p:val>
                                        </p:tav>
                                      </p:tavLst>
                                    </p:anim>
                                    <p:set>
                                      <p:cBhvr>
                                        <p:cTn id="235" dur="1" fill="hold">
                                          <p:stCondLst>
                                            <p:cond delay="999"/>
                                          </p:stCondLst>
                                        </p:cTn>
                                        <p:tgtEl>
                                          <p:spTgt spid="21"/>
                                        </p:tgtEl>
                                        <p:attrNameLst>
                                          <p:attrName>style.visibility</p:attrName>
                                        </p:attrNameLst>
                                      </p:cBhvr>
                                      <p:to>
                                        <p:strVal val="hidden"/>
                                      </p:to>
                                    </p:set>
                                  </p:childTnLst>
                                </p:cTn>
                              </p:par>
                              <p:par>
                                <p:cTn id="236" presetID="10" presetClass="exit" presetSubtype="0" fill="hold" grpId="1" nodeType="withEffect">
                                  <p:stCondLst>
                                    <p:cond delay="0"/>
                                  </p:stCondLst>
                                  <p:childTnLst>
                                    <p:animEffect transition="out" filter="fade">
                                      <p:cBhvr>
                                        <p:cTn id="237" dur="500"/>
                                        <p:tgtEl>
                                          <p:spTgt spid="4"/>
                                        </p:tgtEl>
                                      </p:cBhvr>
                                    </p:animEffect>
                                    <p:set>
                                      <p:cBhvr>
                                        <p:cTn id="238" dur="1" fill="hold">
                                          <p:stCondLst>
                                            <p:cond delay="499"/>
                                          </p:stCondLst>
                                        </p:cTn>
                                        <p:tgtEl>
                                          <p:spTgt spid="4"/>
                                        </p:tgtEl>
                                        <p:attrNameLst>
                                          <p:attrName>style.visibility</p:attrName>
                                        </p:attrNameLst>
                                      </p:cBhvr>
                                      <p:to>
                                        <p:strVal val="hidden"/>
                                      </p:to>
                                    </p:set>
                                  </p:childTnLst>
                                </p:cTn>
                              </p:par>
                              <p:par>
                                <p:cTn id="239" presetID="47" presetClass="exit" presetSubtype="0" fill="hold" nodeType="withEffect">
                                  <p:stCondLst>
                                    <p:cond delay="0"/>
                                  </p:stCondLst>
                                  <p:childTnLst>
                                    <p:animEffect transition="out" filter="fade">
                                      <p:cBhvr>
                                        <p:cTn id="240" dur="1000"/>
                                        <p:tgtEl>
                                          <p:spTgt spid="30"/>
                                        </p:tgtEl>
                                      </p:cBhvr>
                                    </p:animEffect>
                                    <p:anim calcmode="lin" valueType="num">
                                      <p:cBhvr>
                                        <p:cTn id="241" dur="1000"/>
                                        <p:tgtEl>
                                          <p:spTgt spid="30"/>
                                        </p:tgtEl>
                                        <p:attrNameLst>
                                          <p:attrName>ppt_x</p:attrName>
                                        </p:attrNameLst>
                                      </p:cBhvr>
                                      <p:tavLst>
                                        <p:tav tm="0">
                                          <p:val>
                                            <p:strVal val="ppt_x"/>
                                          </p:val>
                                        </p:tav>
                                        <p:tav tm="100000">
                                          <p:val>
                                            <p:strVal val="ppt_x"/>
                                          </p:val>
                                        </p:tav>
                                      </p:tavLst>
                                    </p:anim>
                                    <p:anim calcmode="lin" valueType="num">
                                      <p:cBhvr>
                                        <p:cTn id="242" dur="1000"/>
                                        <p:tgtEl>
                                          <p:spTgt spid="30"/>
                                        </p:tgtEl>
                                        <p:attrNameLst>
                                          <p:attrName>ppt_y</p:attrName>
                                        </p:attrNameLst>
                                      </p:cBhvr>
                                      <p:tavLst>
                                        <p:tav tm="0">
                                          <p:val>
                                            <p:strVal val="ppt_y"/>
                                          </p:val>
                                        </p:tav>
                                        <p:tav tm="100000">
                                          <p:val>
                                            <p:strVal val="ppt_y-.1"/>
                                          </p:val>
                                        </p:tav>
                                      </p:tavLst>
                                    </p:anim>
                                    <p:set>
                                      <p:cBhvr>
                                        <p:cTn id="243" dur="1" fill="hold">
                                          <p:stCondLst>
                                            <p:cond delay="999"/>
                                          </p:stCondLst>
                                        </p:cTn>
                                        <p:tgtEl>
                                          <p:spTgt spid="30"/>
                                        </p:tgtEl>
                                        <p:attrNameLst>
                                          <p:attrName>style.visibility</p:attrName>
                                        </p:attrNameLst>
                                      </p:cBhvr>
                                      <p:to>
                                        <p:strVal val="hidden"/>
                                      </p:to>
                                    </p:set>
                                  </p:childTnLst>
                                </p:cTn>
                              </p:par>
                              <p:par>
                                <p:cTn id="244" presetID="47" presetClass="exit" presetSubtype="0" fill="hold" nodeType="withEffect">
                                  <p:stCondLst>
                                    <p:cond delay="0"/>
                                  </p:stCondLst>
                                  <p:childTnLst>
                                    <p:animEffect transition="out" filter="fade">
                                      <p:cBhvr>
                                        <p:cTn id="245" dur="1000"/>
                                        <p:tgtEl>
                                          <p:spTgt spid="38"/>
                                        </p:tgtEl>
                                      </p:cBhvr>
                                    </p:animEffect>
                                    <p:anim calcmode="lin" valueType="num">
                                      <p:cBhvr>
                                        <p:cTn id="246" dur="1000"/>
                                        <p:tgtEl>
                                          <p:spTgt spid="38"/>
                                        </p:tgtEl>
                                        <p:attrNameLst>
                                          <p:attrName>ppt_x</p:attrName>
                                        </p:attrNameLst>
                                      </p:cBhvr>
                                      <p:tavLst>
                                        <p:tav tm="0">
                                          <p:val>
                                            <p:strVal val="ppt_x"/>
                                          </p:val>
                                        </p:tav>
                                        <p:tav tm="100000">
                                          <p:val>
                                            <p:strVal val="ppt_x"/>
                                          </p:val>
                                        </p:tav>
                                      </p:tavLst>
                                    </p:anim>
                                    <p:anim calcmode="lin" valueType="num">
                                      <p:cBhvr>
                                        <p:cTn id="247" dur="1000"/>
                                        <p:tgtEl>
                                          <p:spTgt spid="38"/>
                                        </p:tgtEl>
                                        <p:attrNameLst>
                                          <p:attrName>ppt_y</p:attrName>
                                        </p:attrNameLst>
                                      </p:cBhvr>
                                      <p:tavLst>
                                        <p:tav tm="0">
                                          <p:val>
                                            <p:strVal val="ppt_y"/>
                                          </p:val>
                                        </p:tav>
                                        <p:tav tm="100000">
                                          <p:val>
                                            <p:strVal val="ppt_y-.1"/>
                                          </p:val>
                                        </p:tav>
                                      </p:tavLst>
                                    </p:anim>
                                    <p:set>
                                      <p:cBhvr>
                                        <p:cTn id="248" dur="1" fill="hold">
                                          <p:stCondLst>
                                            <p:cond delay="999"/>
                                          </p:stCondLst>
                                        </p:cTn>
                                        <p:tgtEl>
                                          <p:spTgt spid="38"/>
                                        </p:tgtEl>
                                        <p:attrNameLst>
                                          <p:attrName>style.visibility</p:attrName>
                                        </p:attrNameLst>
                                      </p:cBhvr>
                                      <p:to>
                                        <p:strVal val="hidden"/>
                                      </p:to>
                                    </p:set>
                                  </p:childTnLst>
                                </p:cTn>
                              </p:par>
                              <p:par>
                                <p:cTn id="249" presetID="47" presetClass="exit" presetSubtype="0" fill="hold" nodeType="withEffect">
                                  <p:stCondLst>
                                    <p:cond delay="0"/>
                                  </p:stCondLst>
                                  <p:childTnLst>
                                    <p:animEffect transition="out" filter="fade">
                                      <p:cBhvr>
                                        <p:cTn id="250" dur="1000"/>
                                        <p:tgtEl>
                                          <p:spTgt spid="127"/>
                                        </p:tgtEl>
                                      </p:cBhvr>
                                    </p:animEffect>
                                    <p:anim calcmode="lin" valueType="num">
                                      <p:cBhvr>
                                        <p:cTn id="251" dur="1000"/>
                                        <p:tgtEl>
                                          <p:spTgt spid="127"/>
                                        </p:tgtEl>
                                        <p:attrNameLst>
                                          <p:attrName>ppt_x</p:attrName>
                                        </p:attrNameLst>
                                      </p:cBhvr>
                                      <p:tavLst>
                                        <p:tav tm="0">
                                          <p:val>
                                            <p:strVal val="ppt_x"/>
                                          </p:val>
                                        </p:tav>
                                        <p:tav tm="100000">
                                          <p:val>
                                            <p:strVal val="ppt_x"/>
                                          </p:val>
                                        </p:tav>
                                      </p:tavLst>
                                    </p:anim>
                                    <p:anim calcmode="lin" valueType="num">
                                      <p:cBhvr>
                                        <p:cTn id="252" dur="1000"/>
                                        <p:tgtEl>
                                          <p:spTgt spid="127"/>
                                        </p:tgtEl>
                                        <p:attrNameLst>
                                          <p:attrName>ppt_y</p:attrName>
                                        </p:attrNameLst>
                                      </p:cBhvr>
                                      <p:tavLst>
                                        <p:tav tm="0">
                                          <p:val>
                                            <p:strVal val="ppt_y"/>
                                          </p:val>
                                        </p:tav>
                                        <p:tav tm="100000">
                                          <p:val>
                                            <p:strVal val="ppt_y-.1"/>
                                          </p:val>
                                        </p:tav>
                                      </p:tavLst>
                                    </p:anim>
                                    <p:set>
                                      <p:cBhvr>
                                        <p:cTn id="253" dur="1" fill="hold">
                                          <p:stCondLst>
                                            <p:cond delay="999"/>
                                          </p:stCondLst>
                                        </p:cTn>
                                        <p:tgtEl>
                                          <p:spTgt spid="127"/>
                                        </p:tgtEl>
                                        <p:attrNameLst>
                                          <p:attrName>style.visibility</p:attrName>
                                        </p:attrNameLst>
                                      </p:cBhvr>
                                      <p:to>
                                        <p:strVal val="hidden"/>
                                      </p:to>
                                    </p:set>
                                  </p:childTnLst>
                                </p:cTn>
                              </p:par>
                              <p:par>
                                <p:cTn id="254" presetID="47" presetClass="exit" presetSubtype="0" fill="hold" nodeType="withEffect">
                                  <p:stCondLst>
                                    <p:cond delay="0"/>
                                  </p:stCondLst>
                                  <p:childTnLst>
                                    <p:animEffect transition="out" filter="fade">
                                      <p:cBhvr>
                                        <p:cTn id="255" dur="1000"/>
                                        <p:tgtEl>
                                          <p:spTgt spid="247"/>
                                        </p:tgtEl>
                                      </p:cBhvr>
                                    </p:animEffect>
                                    <p:anim calcmode="lin" valueType="num">
                                      <p:cBhvr>
                                        <p:cTn id="256" dur="1000"/>
                                        <p:tgtEl>
                                          <p:spTgt spid="247"/>
                                        </p:tgtEl>
                                        <p:attrNameLst>
                                          <p:attrName>ppt_x</p:attrName>
                                        </p:attrNameLst>
                                      </p:cBhvr>
                                      <p:tavLst>
                                        <p:tav tm="0">
                                          <p:val>
                                            <p:strVal val="ppt_x"/>
                                          </p:val>
                                        </p:tav>
                                        <p:tav tm="100000">
                                          <p:val>
                                            <p:strVal val="ppt_x"/>
                                          </p:val>
                                        </p:tav>
                                      </p:tavLst>
                                    </p:anim>
                                    <p:anim calcmode="lin" valueType="num">
                                      <p:cBhvr>
                                        <p:cTn id="257" dur="1000"/>
                                        <p:tgtEl>
                                          <p:spTgt spid="247"/>
                                        </p:tgtEl>
                                        <p:attrNameLst>
                                          <p:attrName>ppt_y</p:attrName>
                                        </p:attrNameLst>
                                      </p:cBhvr>
                                      <p:tavLst>
                                        <p:tav tm="0">
                                          <p:val>
                                            <p:strVal val="ppt_y"/>
                                          </p:val>
                                        </p:tav>
                                        <p:tav tm="100000">
                                          <p:val>
                                            <p:strVal val="ppt_y-.1"/>
                                          </p:val>
                                        </p:tav>
                                      </p:tavLst>
                                    </p:anim>
                                    <p:set>
                                      <p:cBhvr>
                                        <p:cTn id="258" dur="1" fill="hold">
                                          <p:stCondLst>
                                            <p:cond delay="999"/>
                                          </p:stCondLst>
                                        </p:cTn>
                                        <p:tgtEl>
                                          <p:spTgt spid="247"/>
                                        </p:tgtEl>
                                        <p:attrNameLst>
                                          <p:attrName>style.visibility</p:attrName>
                                        </p:attrNameLst>
                                      </p:cBhvr>
                                      <p:to>
                                        <p:strVal val="hidden"/>
                                      </p:to>
                                    </p:set>
                                  </p:childTnLst>
                                </p:cTn>
                              </p:par>
                              <p:par>
                                <p:cTn id="259" presetID="47" presetClass="exit" presetSubtype="0" fill="hold" nodeType="withEffect">
                                  <p:stCondLst>
                                    <p:cond delay="0"/>
                                  </p:stCondLst>
                                  <p:childTnLst>
                                    <p:animEffect transition="out" filter="fade">
                                      <p:cBhvr>
                                        <p:cTn id="260" dur="1000"/>
                                        <p:tgtEl>
                                          <p:spTgt spid="255"/>
                                        </p:tgtEl>
                                      </p:cBhvr>
                                    </p:animEffect>
                                    <p:anim calcmode="lin" valueType="num">
                                      <p:cBhvr>
                                        <p:cTn id="261" dur="1000"/>
                                        <p:tgtEl>
                                          <p:spTgt spid="255"/>
                                        </p:tgtEl>
                                        <p:attrNameLst>
                                          <p:attrName>ppt_x</p:attrName>
                                        </p:attrNameLst>
                                      </p:cBhvr>
                                      <p:tavLst>
                                        <p:tav tm="0">
                                          <p:val>
                                            <p:strVal val="ppt_x"/>
                                          </p:val>
                                        </p:tav>
                                        <p:tav tm="100000">
                                          <p:val>
                                            <p:strVal val="ppt_x"/>
                                          </p:val>
                                        </p:tav>
                                      </p:tavLst>
                                    </p:anim>
                                    <p:anim calcmode="lin" valueType="num">
                                      <p:cBhvr>
                                        <p:cTn id="262" dur="1000"/>
                                        <p:tgtEl>
                                          <p:spTgt spid="255"/>
                                        </p:tgtEl>
                                        <p:attrNameLst>
                                          <p:attrName>ppt_y</p:attrName>
                                        </p:attrNameLst>
                                      </p:cBhvr>
                                      <p:tavLst>
                                        <p:tav tm="0">
                                          <p:val>
                                            <p:strVal val="ppt_y"/>
                                          </p:val>
                                        </p:tav>
                                        <p:tav tm="100000">
                                          <p:val>
                                            <p:strVal val="ppt_y-.1"/>
                                          </p:val>
                                        </p:tav>
                                      </p:tavLst>
                                    </p:anim>
                                    <p:set>
                                      <p:cBhvr>
                                        <p:cTn id="263" dur="1" fill="hold">
                                          <p:stCondLst>
                                            <p:cond delay="999"/>
                                          </p:stCondLst>
                                        </p:cTn>
                                        <p:tgtEl>
                                          <p:spTgt spid="255"/>
                                        </p:tgtEl>
                                        <p:attrNameLst>
                                          <p:attrName>style.visibility</p:attrName>
                                        </p:attrNameLst>
                                      </p:cBhvr>
                                      <p:to>
                                        <p:strVal val="hidden"/>
                                      </p:to>
                                    </p:set>
                                  </p:childTnLst>
                                </p:cTn>
                              </p:par>
                              <p:par>
                                <p:cTn id="264" presetID="47" presetClass="exit" presetSubtype="0" fill="hold" nodeType="withEffect">
                                  <p:stCondLst>
                                    <p:cond delay="0"/>
                                  </p:stCondLst>
                                  <p:childTnLst>
                                    <p:animEffect transition="out" filter="fade">
                                      <p:cBhvr>
                                        <p:cTn id="265" dur="1000"/>
                                        <p:tgtEl>
                                          <p:spTgt spid="281"/>
                                        </p:tgtEl>
                                      </p:cBhvr>
                                    </p:animEffect>
                                    <p:anim calcmode="lin" valueType="num">
                                      <p:cBhvr>
                                        <p:cTn id="266" dur="1000"/>
                                        <p:tgtEl>
                                          <p:spTgt spid="281"/>
                                        </p:tgtEl>
                                        <p:attrNameLst>
                                          <p:attrName>ppt_x</p:attrName>
                                        </p:attrNameLst>
                                      </p:cBhvr>
                                      <p:tavLst>
                                        <p:tav tm="0">
                                          <p:val>
                                            <p:strVal val="ppt_x"/>
                                          </p:val>
                                        </p:tav>
                                        <p:tav tm="100000">
                                          <p:val>
                                            <p:strVal val="ppt_x"/>
                                          </p:val>
                                        </p:tav>
                                      </p:tavLst>
                                    </p:anim>
                                    <p:anim calcmode="lin" valueType="num">
                                      <p:cBhvr>
                                        <p:cTn id="267" dur="1000"/>
                                        <p:tgtEl>
                                          <p:spTgt spid="281"/>
                                        </p:tgtEl>
                                        <p:attrNameLst>
                                          <p:attrName>ppt_y</p:attrName>
                                        </p:attrNameLst>
                                      </p:cBhvr>
                                      <p:tavLst>
                                        <p:tav tm="0">
                                          <p:val>
                                            <p:strVal val="ppt_y"/>
                                          </p:val>
                                        </p:tav>
                                        <p:tav tm="100000">
                                          <p:val>
                                            <p:strVal val="ppt_y-.1"/>
                                          </p:val>
                                        </p:tav>
                                      </p:tavLst>
                                    </p:anim>
                                    <p:set>
                                      <p:cBhvr>
                                        <p:cTn id="268" dur="1" fill="hold">
                                          <p:stCondLst>
                                            <p:cond delay="999"/>
                                          </p:stCondLst>
                                        </p:cTn>
                                        <p:tgtEl>
                                          <p:spTgt spid="281"/>
                                        </p:tgtEl>
                                        <p:attrNameLst>
                                          <p:attrName>style.visibility</p:attrName>
                                        </p:attrNameLst>
                                      </p:cBhvr>
                                      <p:to>
                                        <p:strVal val="hidden"/>
                                      </p:to>
                                    </p:set>
                                  </p:childTnLst>
                                </p:cTn>
                              </p:par>
                              <p:par>
                                <p:cTn id="269" presetID="47" presetClass="exit" presetSubtype="0" fill="hold" nodeType="withEffect">
                                  <p:stCondLst>
                                    <p:cond delay="0"/>
                                  </p:stCondLst>
                                  <p:childTnLst>
                                    <p:animEffect transition="out" filter="fade">
                                      <p:cBhvr>
                                        <p:cTn id="270" dur="1000"/>
                                        <p:tgtEl>
                                          <p:spTgt spid="289"/>
                                        </p:tgtEl>
                                      </p:cBhvr>
                                    </p:animEffect>
                                    <p:anim calcmode="lin" valueType="num">
                                      <p:cBhvr>
                                        <p:cTn id="271" dur="1000"/>
                                        <p:tgtEl>
                                          <p:spTgt spid="289"/>
                                        </p:tgtEl>
                                        <p:attrNameLst>
                                          <p:attrName>ppt_x</p:attrName>
                                        </p:attrNameLst>
                                      </p:cBhvr>
                                      <p:tavLst>
                                        <p:tav tm="0">
                                          <p:val>
                                            <p:strVal val="ppt_x"/>
                                          </p:val>
                                        </p:tav>
                                        <p:tav tm="100000">
                                          <p:val>
                                            <p:strVal val="ppt_x"/>
                                          </p:val>
                                        </p:tav>
                                      </p:tavLst>
                                    </p:anim>
                                    <p:anim calcmode="lin" valueType="num">
                                      <p:cBhvr>
                                        <p:cTn id="272" dur="1000"/>
                                        <p:tgtEl>
                                          <p:spTgt spid="289"/>
                                        </p:tgtEl>
                                        <p:attrNameLst>
                                          <p:attrName>ppt_y</p:attrName>
                                        </p:attrNameLst>
                                      </p:cBhvr>
                                      <p:tavLst>
                                        <p:tav tm="0">
                                          <p:val>
                                            <p:strVal val="ppt_y"/>
                                          </p:val>
                                        </p:tav>
                                        <p:tav tm="100000">
                                          <p:val>
                                            <p:strVal val="ppt_y-.1"/>
                                          </p:val>
                                        </p:tav>
                                      </p:tavLst>
                                    </p:anim>
                                    <p:set>
                                      <p:cBhvr>
                                        <p:cTn id="273" dur="1" fill="hold">
                                          <p:stCondLst>
                                            <p:cond delay="999"/>
                                          </p:stCondLst>
                                        </p:cTn>
                                        <p:tgtEl>
                                          <p:spTgt spid="289"/>
                                        </p:tgtEl>
                                        <p:attrNameLst>
                                          <p:attrName>style.visibility</p:attrName>
                                        </p:attrNameLst>
                                      </p:cBhvr>
                                      <p:to>
                                        <p:strVal val="hidden"/>
                                      </p:to>
                                    </p:set>
                                  </p:childTnLst>
                                </p:cTn>
                              </p:par>
                              <p:par>
                                <p:cTn id="274" presetID="47" presetClass="exit" presetSubtype="0" fill="hold" nodeType="withEffect">
                                  <p:stCondLst>
                                    <p:cond delay="0"/>
                                  </p:stCondLst>
                                  <p:childTnLst>
                                    <p:animEffect transition="out" filter="fade">
                                      <p:cBhvr>
                                        <p:cTn id="275" dur="1000"/>
                                        <p:tgtEl>
                                          <p:spTgt spid="297"/>
                                        </p:tgtEl>
                                      </p:cBhvr>
                                    </p:animEffect>
                                    <p:anim calcmode="lin" valueType="num">
                                      <p:cBhvr>
                                        <p:cTn id="276" dur="1000"/>
                                        <p:tgtEl>
                                          <p:spTgt spid="297"/>
                                        </p:tgtEl>
                                        <p:attrNameLst>
                                          <p:attrName>ppt_x</p:attrName>
                                        </p:attrNameLst>
                                      </p:cBhvr>
                                      <p:tavLst>
                                        <p:tav tm="0">
                                          <p:val>
                                            <p:strVal val="ppt_x"/>
                                          </p:val>
                                        </p:tav>
                                        <p:tav tm="100000">
                                          <p:val>
                                            <p:strVal val="ppt_x"/>
                                          </p:val>
                                        </p:tav>
                                      </p:tavLst>
                                    </p:anim>
                                    <p:anim calcmode="lin" valueType="num">
                                      <p:cBhvr>
                                        <p:cTn id="277" dur="1000"/>
                                        <p:tgtEl>
                                          <p:spTgt spid="297"/>
                                        </p:tgtEl>
                                        <p:attrNameLst>
                                          <p:attrName>ppt_y</p:attrName>
                                        </p:attrNameLst>
                                      </p:cBhvr>
                                      <p:tavLst>
                                        <p:tav tm="0">
                                          <p:val>
                                            <p:strVal val="ppt_y"/>
                                          </p:val>
                                        </p:tav>
                                        <p:tav tm="100000">
                                          <p:val>
                                            <p:strVal val="ppt_y-.1"/>
                                          </p:val>
                                        </p:tav>
                                      </p:tavLst>
                                    </p:anim>
                                    <p:set>
                                      <p:cBhvr>
                                        <p:cTn id="278" dur="1" fill="hold">
                                          <p:stCondLst>
                                            <p:cond delay="999"/>
                                          </p:stCondLst>
                                        </p:cTn>
                                        <p:tgtEl>
                                          <p:spTgt spid="297"/>
                                        </p:tgtEl>
                                        <p:attrNameLst>
                                          <p:attrName>style.visibility</p:attrName>
                                        </p:attrNameLst>
                                      </p:cBhvr>
                                      <p:to>
                                        <p:strVal val="hidden"/>
                                      </p:to>
                                    </p:set>
                                  </p:childTnLst>
                                </p:cTn>
                              </p:par>
                              <p:par>
                                <p:cTn id="279" presetID="47" presetClass="exit" presetSubtype="0" fill="hold" nodeType="withEffect">
                                  <p:stCondLst>
                                    <p:cond delay="0"/>
                                  </p:stCondLst>
                                  <p:childTnLst>
                                    <p:animEffect transition="out" filter="fade">
                                      <p:cBhvr>
                                        <p:cTn id="280" dur="1000"/>
                                        <p:tgtEl>
                                          <p:spTgt spid="305"/>
                                        </p:tgtEl>
                                      </p:cBhvr>
                                    </p:animEffect>
                                    <p:anim calcmode="lin" valueType="num">
                                      <p:cBhvr>
                                        <p:cTn id="281" dur="1000"/>
                                        <p:tgtEl>
                                          <p:spTgt spid="305"/>
                                        </p:tgtEl>
                                        <p:attrNameLst>
                                          <p:attrName>ppt_x</p:attrName>
                                        </p:attrNameLst>
                                      </p:cBhvr>
                                      <p:tavLst>
                                        <p:tav tm="0">
                                          <p:val>
                                            <p:strVal val="ppt_x"/>
                                          </p:val>
                                        </p:tav>
                                        <p:tav tm="100000">
                                          <p:val>
                                            <p:strVal val="ppt_x"/>
                                          </p:val>
                                        </p:tav>
                                      </p:tavLst>
                                    </p:anim>
                                    <p:anim calcmode="lin" valueType="num">
                                      <p:cBhvr>
                                        <p:cTn id="282" dur="1000"/>
                                        <p:tgtEl>
                                          <p:spTgt spid="305"/>
                                        </p:tgtEl>
                                        <p:attrNameLst>
                                          <p:attrName>ppt_y</p:attrName>
                                        </p:attrNameLst>
                                      </p:cBhvr>
                                      <p:tavLst>
                                        <p:tav tm="0">
                                          <p:val>
                                            <p:strVal val="ppt_y"/>
                                          </p:val>
                                        </p:tav>
                                        <p:tav tm="100000">
                                          <p:val>
                                            <p:strVal val="ppt_y-.1"/>
                                          </p:val>
                                        </p:tav>
                                      </p:tavLst>
                                    </p:anim>
                                    <p:set>
                                      <p:cBhvr>
                                        <p:cTn id="283" dur="1" fill="hold">
                                          <p:stCondLst>
                                            <p:cond delay="999"/>
                                          </p:stCondLst>
                                        </p:cTn>
                                        <p:tgtEl>
                                          <p:spTgt spid="305"/>
                                        </p:tgtEl>
                                        <p:attrNameLst>
                                          <p:attrName>style.visibility</p:attrName>
                                        </p:attrNameLst>
                                      </p:cBhvr>
                                      <p:to>
                                        <p:strVal val="hidden"/>
                                      </p:to>
                                    </p:set>
                                  </p:childTnLst>
                                </p:cTn>
                              </p:par>
                              <p:par>
                                <p:cTn id="284" presetID="47" presetClass="exit" presetSubtype="0" fill="hold" nodeType="withEffect">
                                  <p:stCondLst>
                                    <p:cond delay="0"/>
                                  </p:stCondLst>
                                  <p:childTnLst>
                                    <p:animEffect transition="out" filter="fade">
                                      <p:cBhvr>
                                        <p:cTn id="285" dur="1000"/>
                                        <p:tgtEl>
                                          <p:spTgt spid="313"/>
                                        </p:tgtEl>
                                      </p:cBhvr>
                                    </p:animEffect>
                                    <p:anim calcmode="lin" valueType="num">
                                      <p:cBhvr>
                                        <p:cTn id="286" dur="1000"/>
                                        <p:tgtEl>
                                          <p:spTgt spid="313"/>
                                        </p:tgtEl>
                                        <p:attrNameLst>
                                          <p:attrName>ppt_x</p:attrName>
                                        </p:attrNameLst>
                                      </p:cBhvr>
                                      <p:tavLst>
                                        <p:tav tm="0">
                                          <p:val>
                                            <p:strVal val="ppt_x"/>
                                          </p:val>
                                        </p:tav>
                                        <p:tav tm="100000">
                                          <p:val>
                                            <p:strVal val="ppt_x"/>
                                          </p:val>
                                        </p:tav>
                                      </p:tavLst>
                                    </p:anim>
                                    <p:anim calcmode="lin" valueType="num">
                                      <p:cBhvr>
                                        <p:cTn id="287" dur="1000"/>
                                        <p:tgtEl>
                                          <p:spTgt spid="313"/>
                                        </p:tgtEl>
                                        <p:attrNameLst>
                                          <p:attrName>ppt_y</p:attrName>
                                        </p:attrNameLst>
                                      </p:cBhvr>
                                      <p:tavLst>
                                        <p:tav tm="0">
                                          <p:val>
                                            <p:strVal val="ppt_y"/>
                                          </p:val>
                                        </p:tav>
                                        <p:tav tm="100000">
                                          <p:val>
                                            <p:strVal val="ppt_y-.1"/>
                                          </p:val>
                                        </p:tav>
                                      </p:tavLst>
                                    </p:anim>
                                    <p:set>
                                      <p:cBhvr>
                                        <p:cTn id="288" dur="1" fill="hold">
                                          <p:stCondLst>
                                            <p:cond delay="999"/>
                                          </p:stCondLst>
                                        </p:cTn>
                                        <p:tgtEl>
                                          <p:spTgt spid="313"/>
                                        </p:tgtEl>
                                        <p:attrNameLst>
                                          <p:attrName>style.visibility</p:attrName>
                                        </p:attrNameLst>
                                      </p:cBhvr>
                                      <p:to>
                                        <p:strVal val="hidden"/>
                                      </p:to>
                                    </p:set>
                                  </p:childTnLst>
                                </p:cTn>
                              </p:par>
                              <p:par>
                                <p:cTn id="289" presetID="47" presetClass="exit" presetSubtype="0" fill="hold" nodeType="withEffect">
                                  <p:stCondLst>
                                    <p:cond delay="0"/>
                                  </p:stCondLst>
                                  <p:childTnLst>
                                    <p:animEffect transition="out" filter="fade">
                                      <p:cBhvr>
                                        <p:cTn id="290" dur="1000"/>
                                        <p:tgtEl>
                                          <p:spTgt spid="321"/>
                                        </p:tgtEl>
                                      </p:cBhvr>
                                    </p:animEffect>
                                    <p:anim calcmode="lin" valueType="num">
                                      <p:cBhvr>
                                        <p:cTn id="291" dur="1000"/>
                                        <p:tgtEl>
                                          <p:spTgt spid="321"/>
                                        </p:tgtEl>
                                        <p:attrNameLst>
                                          <p:attrName>ppt_x</p:attrName>
                                        </p:attrNameLst>
                                      </p:cBhvr>
                                      <p:tavLst>
                                        <p:tav tm="0">
                                          <p:val>
                                            <p:strVal val="ppt_x"/>
                                          </p:val>
                                        </p:tav>
                                        <p:tav tm="100000">
                                          <p:val>
                                            <p:strVal val="ppt_x"/>
                                          </p:val>
                                        </p:tav>
                                      </p:tavLst>
                                    </p:anim>
                                    <p:anim calcmode="lin" valueType="num">
                                      <p:cBhvr>
                                        <p:cTn id="292" dur="1000"/>
                                        <p:tgtEl>
                                          <p:spTgt spid="321"/>
                                        </p:tgtEl>
                                        <p:attrNameLst>
                                          <p:attrName>ppt_y</p:attrName>
                                        </p:attrNameLst>
                                      </p:cBhvr>
                                      <p:tavLst>
                                        <p:tav tm="0">
                                          <p:val>
                                            <p:strVal val="ppt_y"/>
                                          </p:val>
                                        </p:tav>
                                        <p:tav tm="100000">
                                          <p:val>
                                            <p:strVal val="ppt_y-.1"/>
                                          </p:val>
                                        </p:tav>
                                      </p:tavLst>
                                    </p:anim>
                                    <p:set>
                                      <p:cBhvr>
                                        <p:cTn id="293" dur="1" fill="hold">
                                          <p:stCondLst>
                                            <p:cond delay="999"/>
                                          </p:stCondLst>
                                        </p:cTn>
                                        <p:tgtEl>
                                          <p:spTgt spid="321"/>
                                        </p:tgtEl>
                                        <p:attrNameLst>
                                          <p:attrName>style.visibility</p:attrName>
                                        </p:attrNameLst>
                                      </p:cBhvr>
                                      <p:to>
                                        <p:strVal val="hidden"/>
                                      </p:to>
                                    </p:set>
                                  </p:childTnLst>
                                </p:cTn>
                              </p:par>
                            </p:childTnLst>
                          </p:cTn>
                        </p:par>
                        <p:par>
                          <p:cTn id="294" fill="hold">
                            <p:stCondLst>
                              <p:cond delay="1000"/>
                            </p:stCondLst>
                            <p:childTnLst>
                              <p:par>
                                <p:cTn id="295" presetID="10" presetClass="entr" presetSubtype="0" fill="hold" grpId="0" nodeType="afterEffect">
                                  <p:stCondLst>
                                    <p:cond delay="0"/>
                                  </p:stCondLst>
                                  <p:childTnLst>
                                    <p:set>
                                      <p:cBhvr>
                                        <p:cTn id="296" dur="1" fill="hold">
                                          <p:stCondLst>
                                            <p:cond delay="0"/>
                                          </p:stCondLst>
                                        </p:cTn>
                                        <p:tgtEl>
                                          <p:spTgt spid="378"/>
                                        </p:tgtEl>
                                        <p:attrNameLst>
                                          <p:attrName>style.visibility</p:attrName>
                                        </p:attrNameLst>
                                      </p:cBhvr>
                                      <p:to>
                                        <p:strVal val="visible"/>
                                      </p:to>
                                    </p:set>
                                    <p:animEffect transition="in" filter="fade">
                                      <p:cBhvr>
                                        <p:cTn id="297" dur="500"/>
                                        <p:tgtEl>
                                          <p:spTgt spid="378"/>
                                        </p:tgtEl>
                                      </p:cBhvr>
                                    </p:animEffect>
                                  </p:childTnLst>
                                </p:cTn>
                              </p:par>
                            </p:childTnLst>
                          </p:cTn>
                        </p:par>
                      </p:childTnLst>
                    </p:cTn>
                  </p:par>
                  <p:par>
                    <p:cTn id="298" fill="hold">
                      <p:stCondLst>
                        <p:cond delay="indefinite"/>
                      </p:stCondLst>
                      <p:childTnLst>
                        <p:par>
                          <p:cTn id="299" fill="hold">
                            <p:stCondLst>
                              <p:cond delay="0"/>
                            </p:stCondLst>
                            <p:childTnLst>
                              <p:par>
                                <p:cTn id="300" presetID="22" presetClass="entr" presetSubtype="8" fill="hold" nodeType="clickEffect">
                                  <p:stCondLst>
                                    <p:cond delay="0"/>
                                  </p:stCondLst>
                                  <p:childTnLst>
                                    <p:set>
                                      <p:cBhvr>
                                        <p:cTn id="301" dur="1" fill="hold">
                                          <p:stCondLst>
                                            <p:cond delay="0"/>
                                          </p:stCondLst>
                                        </p:cTn>
                                        <p:tgtEl>
                                          <p:spTgt spid="2">
                                            <p:txEl>
                                              <p:pRg st="5" end="5"/>
                                            </p:txEl>
                                          </p:spTgt>
                                        </p:tgtEl>
                                        <p:attrNameLst>
                                          <p:attrName>style.visibility</p:attrName>
                                        </p:attrNameLst>
                                      </p:cBhvr>
                                      <p:to>
                                        <p:strVal val="visible"/>
                                      </p:to>
                                    </p:set>
                                    <p:animEffect transition="in" filter="wipe(left)">
                                      <p:cBhvr>
                                        <p:cTn id="302" dur="500"/>
                                        <p:tgtEl>
                                          <p:spTgt spid="2">
                                            <p:txEl>
                                              <p:pRg st="5" end="5"/>
                                            </p:txEl>
                                          </p:spTgt>
                                        </p:tgtEl>
                                      </p:cBhvr>
                                    </p:animEffect>
                                  </p:childTnLst>
                                </p:cTn>
                              </p:par>
                            </p:childTnLst>
                          </p:cTn>
                        </p:par>
                      </p:childTnLst>
                    </p:cTn>
                  </p:par>
                  <p:par>
                    <p:cTn id="303" fill="hold">
                      <p:stCondLst>
                        <p:cond delay="indefinite"/>
                      </p:stCondLst>
                      <p:childTnLst>
                        <p:par>
                          <p:cTn id="304" fill="hold">
                            <p:stCondLst>
                              <p:cond delay="0"/>
                            </p:stCondLst>
                            <p:childTnLst>
                              <p:par>
                                <p:cTn id="305" presetID="22" presetClass="entr" presetSubtype="8" fill="hold" nodeType="clickEffect">
                                  <p:stCondLst>
                                    <p:cond delay="0"/>
                                  </p:stCondLst>
                                  <p:childTnLst>
                                    <p:set>
                                      <p:cBhvr>
                                        <p:cTn id="306" dur="1" fill="hold">
                                          <p:stCondLst>
                                            <p:cond delay="0"/>
                                          </p:stCondLst>
                                        </p:cTn>
                                        <p:tgtEl>
                                          <p:spTgt spid="2">
                                            <p:txEl>
                                              <p:pRg st="6" end="6"/>
                                            </p:txEl>
                                          </p:spTgt>
                                        </p:tgtEl>
                                        <p:attrNameLst>
                                          <p:attrName>style.visibility</p:attrName>
                                        </p:attrNameLst>
                                      </p:cBhvr>
                                      <p:to>
                                        <p:strVal val="visible"/>
                                      </p:to>
                                    </p:set>
                                    <p:animEffect transition="in" filter="wipe(left)">
                                      <p:cBhvr>
                                        <p:cTn id="30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4" grpId="1"/>
      <p:bldP spid="377" grpId="0"/>
      <p:bldP spid="37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0205" y="178544"/>
            <a:ext cx="10112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角丸四角形吹き出し 26"/>
          <p:cNvSpPr/>
          <p:nvPr/>
        </p:nvSpPr>
        <p:spPr>
          <a:xfrm>
            <a:off x="1378267" y="305129"/>
            <a:ext cx="7462589" cy="1730837"/>
          </a:xfrm>
          <a:prstGeom prst="wedgeRoundRectCallout">
            <a:avLst>
              <a:gd name="adj1" fmla="val -52941"/>
              <a:gd name="adj2" fmla="val -27688"/>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400" b="1" kern="0" dirty="0" smtClean="0">
                <a:solidFill>
                  <a:prstClr val="black"/>
                </a:solidFill>
                <a:latin typeface="AR P教科書体M" panose="03000600000000000000" pitchFamily="66" charset="-128"/>
                <a:ea typeface="AR P教科書体M" panose="03000600000000000000" pitchFamily="66" charset="-128"/>
              </a:rPr>
              <a:t>「さっさ立ての事　例えば、銭三十文を（相手に）渡して、一文の方か二文の方へ（置く度毎に）一度、一声さぁさぁと声をかけて、（置き）分ける時、其の声数を四、五間離れていて聞いて、十八声ならば、一文の方に六文有ると答える。」　</a:t>
            </a:r>
            <a:endParaRPr kumimoji="0" lang="ja-JP" altLang="en-US" sz="2400" b="1" kern="0" dirty="0">
              <a:solidFill>
                <a:prstClr val="black"/>
              </a:solidFill>
              <a:latin typeface="AR P教科書体M" panose="03000600000000000000" pitchFamily="66" charset="-128"/>
              <a:ea typeface="AR P教科書体M" panose="03000600000000000000" pitchFamily="66" charset="-128"/>
            </a:endParaRPr>
          </a:p>
        </p:txBody>
      </p:sp>
      <p:grpSp>
        <p:nvGrpSpPr>
          <p:cNvPr id="67" name="グループ化 66" hidden="1"/>
          <p:cNvGrpSpPr/>
          <p:nvPr/>
        </p:nvGrpSpPr>
        <p:grpSpPr>
          <a:xfrm>
            <a:off x="391316" y="5587690"/>
            <a:ext cx="1107996" cy="1107996"/>
            <a:chOff x="391316" y="5587690"/>
            <a:chExt cx="1107996" cy="1107996"/>
          </a:xfrm>
        </p:grpSpPr>
        <p:grpSp>
          <p:nvGrpSpPr>
            <p:cNvPr id="96" name="グループ化 95"/>
            <p:cNvGrpSpPr/>
            <p:nvPr/>
          </p:nvGrpSpPr>
          <p:grpSpPr>
            <a:xfrm>
              <a:off x="391316" y="5587690"/>
              <a:ext cx="1107996" cy="1107996"/>
              <a:chOff x="1346827" y="5126498"/>
              <a:chExt cx="1107996" cy="1107996"/>
            </a:xfrm>
            <a:scene3d>
              <a:camera prst="orthographicFront">
                <a:rot lat="19200000" lon="3000000" rev="18000000"/>
              </a:camera>
              <a:lightRig rig="threePt" dir="t"/>
            </a:scene3d>
          </p:grpSpPr>
          <p:sp>
            <p:nvSpPr>
              <p:cNvPr id="99" name="円/楕円 98"/>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0" name="正方形/長方形 99"/>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1" name="正方形/長方形 100"/>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02" name="正方形/長方形 101"/>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97" name="正方形/長方形 96"/>
            <p:cNvSpPr/>
            <p:nvPr/>
          </p:nvSpPr>
          <p:spPr>
            <a:xfrm>
              <a:off x="1059119" y="5957022"/>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98" name="正方形/長方形 97"/>
            <p:cNvSpPr/>
            <p:nvPr/>
          </p:nvSpPr>
          <p:spPr>
            <a:xfrm>
              <a:off x="416011" y="5957022"/>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grpSp>
        <p:nvGrpSpPr>
          <p:cNvPr id="66" name="グループ化 65" hidden="1"/>
          <p:cNvGrpSpPr/>
          <p:nvPr/>
        </p:nvGrpSpPr>
        <p:grpSpPr>
          <a:xfrm>
            <a:off x="391316" y="5479367"/>
            <a:ext cx="1107996" cy="1107996"/>
            <a:chOff x="391316" y="5479367"/>
            <a:chExt cx="1107996" cy="1107996"/>
          </a:xfrm>
        </p:grpSpPr>
        <p:grpSp>
          <p:nvGrpSpPr>
            <p:cNvPr id="104" name="グループ化 103"/>
            <p:cNvGrpSpPr/>
            <p:nvPr/>
          </p:nvGrpSpPr>
          <p:grpSpPr>
            <a:xfrm>
              <a:off x="391316" y="5479367"/>
              <a:ext cx="1107996" cy="1107996"/>
              <a:chOff x="1346827" y="5126498"/>
              <a:chExt cx="1107996" cy="1107996"/>
            </a:xfrm>
            <a:scene3d>
              <a:camera prst="orthographicFront">
                <a:rot lat="19200000" lon="3000000" rev="18000000"/>
              </a:camera>
              <a:lightRig rig="threePt" dir="t"/>
            </a:scene3d>
          </p:grpSpPr>
          <p:sp>
            <p:nvSpPr>
              <p:cNvPr id="107" name="円/楕円 106"/>
              <p:cNvSpPr/>
              <p:nvPr/>
            </p:nvSpPr>
            <p:spPr>
              <a:xfrm>
                <a:off x="1346827" y="5126498"/>
                <a:ext cx="1107996" cy="1107996"/>
              </a:xfrm>
              <a:prstGeom prst="ellipse">
                <a:avLst/>
              </a:prstGeom>
              <a:solidFill>
                <a:schemeClr val="tx2">
                  <a:lumMod val="95000"/>
                  <a:lumOff val="5000"/>
                </a:schemeClr>
              </a:solidFill>
              <a:ln w="10160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8" name="正方形/長方形 107"/>
              <p:cNvSpPr/>
              <p:nvPr/>
            </p:nvSpPr>
            <p:spPr>
              <a:xfrm>
                <a:off x="1756825" y="5536496"/>
                <a:ext cx="288000" cy="288000"/>
              </a:xfrm>
              <a:prstGeom prst="rect">
                <a:avLst/>
              </a:prstGeom>
              <a:solidFill>
                <a:schemeClr val="bg1">
                  <a:lumMod val="50000"/>
                </a:schemeClr>
              </a:solidFill>
              <a:ln w="57150">
                <a:solidFill>
                  <a:srgbClr val="A79575"/>
                </a:solidFill>
              </a:ln>
              <a:sp3d>
                <a:bevelT w="12700" h="38100"/>
                <a:bevelB w="12700" h="38100"/>
              </a:sp3d>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p>
            </p:txBody>
          </p:sp>
          <p:sp>
            <p:nvSpPr>
              <p:cNvPr id="109" name="正方形/長方形 108"/>
              <p:cNvSpPr/>
              <p:nvPr/>
            </p:nvSpPr>
            <p:spPr>
              <a:xfrm>
                <a:off x="1693076" y="5824496"/>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永</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10" name="正方形/長方形 109"/>
              <p:cNvSpPr/>
              <p:nvPr/>
            </p:nvSpPr>
            <p:spPr>
              <a:xfrm>
                <a:off x="1693076" y="5167164"/>
                <a:ext cx="415498" cy="369332"/>
              </a:xfrm>
              <a:prstGeom prst="rect">
                <a:avLst/>
              </a:prstGeom>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寛</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105" name="正方形/長方形 104"/>
            <p:cNvSpPr/>
            <p:nvPr/>
          </p:nvSpPr>
          <p:spPr>
            <a:xfrm>
              <a:off x="1059119" y="584869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通</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sp>
          <p:nvSpPr>
            <p:cNvPr id="106" name="正方形/長方形 105"/>
            <p:cNvSpPr/>
            <p:nvPr/>
          </p:nvSpPr>
          <p:spPr>
            <a:xfrm>
              <a:off x="416011" y="5848699"/>
              <a:ext cx="415498" cy="369332"/>
            </a:xfrm>
            <a:prstGeom prst="rect">
              <a:avLst/>
            </a:prstGeom>
            <a:scene3d>
              <a:camera prst="orthographicFront">
                <a:rot lat="19200000" lon="3000000" rev="18000000"/>
              </a:camera>
              <a:lightRig rig="threePt" dir="t"/>
            </a:scene3d>
            <a:sp3d>
              <a:bevelT w="12700" h="38100"/>
              <a:bevelB w="12700" h="38100"/>
            </a:sp3d>
          </p:spPr>
          <p:txBody>
            <a:bodyPr wrap="none">
              <a:spAutoFit/>
            </a:bodyPr>
            <a:lstStyle/>
            <a:p>
              <a:r>
                <a:rPr lang="ja-JP" altLang="en-US" dirty="0" smtClean="0">
                  <a:solidFill>
                    <a:srgbClr val="D1C8B7"/>
                  </a:solidFill>
                  <a:latin typeface="AR顏眞楷書体H" panose="03000909000000000000" pitchFamily="65" charset="-128"/>
                  <a:ea typeface="AR顏眞楷書体H" panose="03000909000000000000" pitchFamily="65" charset="-128"/>
                </a:rPr>
                <a:t>寶</a:t>
              </a:r>
              <a:endParaRPr lang="ja-JP" altLang="en-US" dirty="0">
                <a:solidFill>
                  <a:srgbClr val="D1C8B7"/>
                </a:solidFill>
                <a:latin typeface="AR顏眞楷書体H" panose="03000909000000000000" pitchFamily="65" charset="-128"/>
                <a:ea typeface="AR顏眞楷書体H" panose="03000909000000000000" pitchFamily="65" charset="-128"/>
              </a:endParaRPr>
            </a:p>
          </p:txBody>
        </p:sp>
      </p:grpSp>
      <p:sp>
        <p:nvSpPr>
          <p:cNvPr id="2" name="テキスト ボックス 1"/>
          <p:cNvSpPr txBox="1"/>
          <p:nvPr/>
        </p:nvSpPr>
        <p:spPr>
          <a:xfrm>
            <a:off x="737565" y="2158432"/>
            <a:ext cx="7938891" cy="4093428"/>
          </a:xfrm>
          <a:prstGeom prst="rect">
            <a:avLst/>
          </a:prstGeom>
          <a:noFill/>
          <a:ln w="28575">
            <a:solidFill>
              <a:srgbClr val="0070C0"/>
            </a:solidFill>
          </a:ln>
        </p:spPr>
        <p:txBody>
          <a:bodyPr wrap="square" rtlCol="0">
            <a:spAutoFit/>
          </a:bodyPr>
          <a:lstStyle/>
          <a:p>
            <a:r>
              <a:rPr kumimoji="1" lang="ja-JP" altLang="en-US" sz="2000" dirty="0" smtClean="0">
                <a:latin typeface="AR P教科書体M" panose="03000600000000000000" pitchFamily="66" charset="-128"/>
                <a:ea typeface="AR P教科書体M" panose="03000600000000000000" pitchFamily="66" charset="-128"/>
              </a:rPr>
              <a:t>一文の方へ置いた数を○、二文の方へ置いた数を□で表します。</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○と□の合計は、１８なので、　○＋□＝１８・・・①</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（一文の方へ置いた数）＋２</a:t>
            </a:r>
            <a:r>
              <a:rPr kumimoji="1" lang="en-US" altLang="ja-JP" sz="2000" dirty="0" smtClean="0">
                <a:latin typeface="AR P教科書体M" panose="03000600000000000000" pitchFamily="66" charset="-128"/>
                <a:ea typeface="AR P教科書体M" panose="03000600000000000000" pitchFamily="66" charset="-128"/>
              </a:rPr>
              <a:t>×</a:t>
            </a:r>
            <a:r>
              <a:rPr kumimoji="1" lang="ja-JP" altLang="en-US" sz="2000" dirty="0" smtClean="0">
                <a:latin typeface="AR P教科書体M" panose="03000600000000000000" pitchFamily="66" charset="-128"/>
                <a:ea typeface="AR P教科書体M" panose="03000600000000000000" pitchFamily="66" charset="-128"/>
              </a:rPr>
              <a:t>（二文の方へ置いた数）＝３０文　より</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　○＋２</a:t>
            </a:r>
            <a:r>
              <a:rPr kumimoji="1" lang="en-US" altLang="ja-JP" sz="2000" dirty="0" smtClean="0">
                <a:latin typeface="AR P教科書体M" panose="03000600000000000000" pitchFamily="66" charset="-128"/>
                <a:ea typeface="AR P教科書体M" panose="03000600000000000000" pitchFamily="66" charset="-128"/>
              </a:rPr>
              <a:t>×</a:t>
            </a:r>
            <a:r>
              <a:rPr kumimoji="1" lang="ja-JP" altLang="en-US" sz="2000" dirty="0" smtClean="0">
                <a:latin typeface="AR P教科書体M" panose="03000600000000000000" pitchFamily="66" charset="-128"/>
                <a:ea typeface="AR P教科書体M" panose="03000600000000000000" pitchFamily="66" charset="-128"/>
              </a:rPr>
              <a:t>□＝３０・・・②</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①の式から　　○＝１８－□・・・③</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③の式を②の式に当てはめると</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　１８－□＋２</a:t>
            </a:r>
            <a:r>
              <a:rPr kumimoji="1" lang="en-US" altLang="ja-JP" sz="2000" dirty="0" smtClean="0">
                <a:latin typeface="AR P教科書体M" panose="03000600000000000000" pitchFamily="66" charset="-128"/>
                <a:ea typeface="AR P教科書体M" panose="03000600000000000000" pitchFamily="66" charset="-128"/>
              </a:rPr>
              <a:t>×</a:t>
            </a:r>
            <a:r>
              <a:rPr kumimoji="1" lang="ja-JP" altLang="en-US" sz="2000" dirty="0" smtClean="0">
                <a:latin typeface="AR P教科書体M" panose="03000600000000000000" pitchFamily="66" charset="-128"/>
                <a:ea typeface="AR P教科書体M" panose="03000600000000000000" pitchFamily="66" charset="-128"/>
              </a:rPr>
              <a:t>□＝３０</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　１８＋□＝３０</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　　　</a:t>
            </a:r>
            <a:r>
              <a:rPr kumimoji="1" lang="ja-JP" altLang="en-US" sz="2000" dirty="0" smtClean="0">
                <a:latin typeface="AR P教科書体M" panose="03000600000000000000" pitchFamily="66" charset="-128"/>
                <a:ea typeface="AR P教科書体M" panose="03000600000000000000" pitchFamily="66" charset="-128"/>
              </a:rPr>
              <a:t> </a:t>
            </a:r>
            <a:r>
              <a:rPr kumimoji="1" lang="ja-JP" altLang="en-US" sz="2000" dirty="0" smtClean="0">
                <a:latin typeface="AR P教科書体M" panose="03000600000000000000" pitchFamily="66" charset="-128"/>
                <a:ea typeface="AR P教科書体M" panose="03000600000000000000" pitchFamily="66" charset="-128"/>
              </a:rPr>
              <a:t>□＝３０－１８</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　　　</a:t>
            </a:r>
            <a:r>
              <a:rPr lang="ja-JP" altLang="en-US" sz="2000" dirty="0">
                <a:latin typeface="AR P教科書体M" panose="03000600000000000000" pitchFamily="66" charset="-128"/>
                <a:ea typeface="AR P教科書体M" panose="03000600000000000000" pitchFamily="66" charset="-128"/>
              </a:rPr>
              <a:t> </a:t>
            </a:r>
            <a:r>
              <a:rPr kumimoji="1" lang="ja-JP" altLang="en-US" sz="2000" dirty="0" smtClean="0">
                <a:latin typeface="AR P教科書体M" panose="03000600000000000000" pitchFamily="66" charset="-128"/>
                <a:ea typeface="AR P教科書体M" panose="03000600000000000000" pitchFamily="66" charset="-128"/>
              </a:rPr>
              <a:t>□</a:t>
            </a:r>
            <a:r>
              <a:rPr kumimoji="1" lang="ja-JP" altLang="en-US" sz="2000" dirty="0" smtClean="0">
                <a:latin typeface="AR P教科書体M" panose="03000600000000000000" pitchFamily="66" charset="-128"/>
                <a:ea typeface="AR P教科書体M" panose="03000600000000000000" pitchFamily="66" charset="-128"/>
              </a:rPr>
              <a:t>＝１２</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③の式から、○＝１８－１２＝６</a:t>
            </a:r>
            <a:endParaRPr kumimoji="1" lang="en-US" altLang="ja-JP" sz="2000" dirty="0" smtClean="0">
              <a:latin typeface="AR P教科書体M" panose="03000600000000000000" pitchFamily="66" charset="-128"/>
              <a:ea typeface="AR P教科書体M" panose="03000600000000000000" pitchFamily="66" charset="-128"/>
            </a:endParaRPr>
          </a:p>
          <a:p>
            <a:r>
              <a:rPr kumimoji="1" lang="ja-JP" altLang="en-US" sz="2000" dirty="0" smtClean="0">
                <a:latin typeface="AR P教科書体M" panose="03000600000000000000" pitchFamily="66" charset="-128"/>
                <a:ea typeface="AR P教科書体M" panose="03000600000000000000" pitchFamily="66" charset="-128"/>
              </a:rPr>
              <a:t>　二文の方へ置いた数が１２回分２４文、一文の方へ置いた数が６回分で６文とわかります。</a:t>
            </a:r>
            <a:endParaRPr kumimoji="1" lang="ja-JP" altLang="en-US" sz="2000" dirty="0">
              <a:latin typeface="AR P教科書体M" panose="03000600000000000000" pitchFamily="66" charset="-128"/>
              <a:ea typeface="AR P教科書体M" panose="03000600000000000000" pitchFamily="66" charset="-128"/>
            </a:endParaRPr>
          </a:p>
        </p:txBody>
      </p:sp>
    </p:spTree>
    <p:custDataLst>
      <p:tags r:id="rId1"/>
    </p:custDataLst>
    <p:extLst>
      <p:ext uri="{BB962C8B-B14F-4D97-AF65-F5344CB8AC3E}">
        <p14:creationId xmlns:p14="http://schemas.microsoft.com/office/powerpoint/2010/main" val="6505783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nodeType="withEffect">
                                  <p:stCondLst>
                                    <p:cond delay="0"/>
                                  </p:stCondLst>
                                  <p:childTnLst>
                                    <p:animEffect transition="out" filter="fade">
                                      <p:cBhvr>
                                        <p:cTn id="6" dur="500"/>
                                        <p:tgtEl>
                                          <p:spTgt spid="66"/>
                                        </p:tgtEl>
                                      </p:cBhvr>
                                    </p:animEffect>
                                    <p:set>
                                      <p:cBhvr>
                                        <p:cTn id="7" dur="1" fill="hold">
                                          <p:stCondLst>
                                            <p:cond delay="499"/>
                                          </p:stCondLst>
                                        </p:cTn>
                                        <p:tgtEl>
                                          <p:spTgt spid="66"/>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67"/>
                                        </p:tgtEl>
                                      </p:cBhvr>
                                    </p:animEffect>
                                    <p:set>
                                      <p:cBhvr>
                                        <p:cTn id="10" dur="1" fill="hold">
                                          <p:stCondLst>
                                            <p:cond delay="499"/>
                                          </p:stCondLst>
                                        </p:cTn>
                                        <p:tgtEl>
                                          <p:spTgt spid="67"/>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left)">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2">
                                            <p:txEl>
                                              <p:pRg st="0" end="0"/>
                                            </p:txEl>
                                          </p:spTgt>
                                        </p:tgtEl>
                                        <p:attrNameLst>
                                          <p:attrName>style.visibility</p:attrName>
                                        </p:attrNameLst>
                                      </p:cBhvr>
                                      <p:to>
                                        <p:strVal val="visible"/>
                                      </p:to>
                                    </p:set>
                                    <p:animEffect transition="in" filter="wipe(left)">
                                      <p:cBhvr>
                                        <p:cTn id="20" dur="500"/>
                                        <p:tgtEl>
                                          <p:spTgt spid="2">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Effect transition="in" filter="wipe(left)">
                                      <p:cBhvr>
                                        <p:cTn id="25" dur="500"/>
                                        <p:tgtEl>
                                          <p:spTgt spid="2">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2">
                                            <p:txEl>
                                              <p:pRg st="2" end="2"/>
                                            </p:txEl>
                                          </p:spTgt>
                                        </p:tgtEl>
                                        <p:attrNameLst>
                                          <p:attrName>style.visibility</p:attrName>
                                        </p:attrNameLst>
                                      </p:cBhvr>
                                      <p:to>
                                        <p:strVal val="visible"/>
                                      </p:to>
                                    </p:set>
                                    <p:animEffect transition="in" filter="wipe(left)">
                                      <p:cBhvr>
                                        <p:cTn id="30" dur="500"/>
                                        <p:tgtEl>
                                          <p:spTgt spid="2">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2">
                                            <p:txEl>
                                              <p:pRg st="3" end="3"/>
                                            </p:txEl>
                                          </p:spTgt>
                                        </p:tgtEl>
                                        <p:attrNameLst>
                                          <p:attrName>style.visibility</p:attrName>
                                        </p:attrNameLst>
                                      </p:cBhvr>
                                      <p:to>
                                        <p:strVal val="visible"/>
                                      </p:to>
                                    </p:set>
                                    <p:animEffect transition="in" filter="wipe(left)">
                                      <p:cBhvr>
                                        <p:cTn id="35" dur="500"/>
                                        <p:tgtEl>
                                          <p:spTgt spid="2">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2">
                                            <p:txEl>
                                              <p:pRg st="4" end="4"/>
                                            </p:txEl>
                                          </p:spTgt>
                                        </p:tgtEl>
                                        <p:attrNameLst>
                                          <p:attrName>style.visibility</p:attrName>
                                        </p:attrNameLst>
                                      </p:cBhvr>
                                      <p:to>
                                        <p:strVal val="visible"/>
                                      </p:to>
                                    </p:set>
                                    <p:animEffect transition="in" filter="wipe(left)">
                                      <p:cBhvr>
                                        <p:cTn id="40" dur="500"/>
                                        <p:tgtEl>
                                          <p:spTgt spid="2">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2">
                                            <p:txEl>
                                              <p:pRg st="5" end="5"/>
                                            </p:txEl>
                                          </p:spTgt>
                                        </p:tgtEl>
                                        <p:attrNameLst>
                                          <p:attrName>style.visibility</p:attrName>
                                        </p:attrNameLst>
                                      </p:cBhvr>
                                      <p:to>
                                        <p:strVal val="visible"/>
                                      </p:to>
                                    </p:set>
                                    <p:animEffect transition="in" filter="wipe(left)">
                                      <p:cBhvr>
                                        <p:cTn id="45" dur="500"/>
                                        <p:tgtEl>
                                          <p:spTgt spid="2">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2">
                                            <p:txEl>
                                              <p:pRg st="6" end="6"/>
                                            </p:txEl>
                                          </p:spTgt>
                                        </p:tgtEl>
                                        <p:attrNameLst>
                                          <p:attrName>style.visibility</p:attrName>
                                        </p:attrNameLst>
                                      </p:cBhvr>
                                      <p:to>
                                        <p:strVal val="visible"/>
                                      </p:to>
                                    </p:set>
                                    <p:animEffect transition="in" filter="wipe(left)">
                                      <p:cBhvr>
                                        <p:cTn id="50" dur="500"/>
                                        <p:tgtEl>
                                          <p:spTgt spid="2">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nodeType="clickEffect">
                                  <p:stCondLst>
                                    <p:cond delay="0"/>
                                  </p:stCondLst>
                                  <p:childTnLst>
                                    <p:set>
                                      <p:cBhvr>
                                        <p:cTn id="54" dur="1" fill="hold">
                                          <p:stCondLst>
                                            <p:cond delay="0"/>
                                          </p:stCondLst>
                                        </p:cTn>
                                        <p:tgtEl>
                                          <p:spTgt spid="2">
                                            <p:txEl>
                                              <p:pRg st="7" end="7"/>
                                            </p:txEl>
                                          </p:spTgt>
                                        </p:tgtEl>
                                        <p:attrNameLst>
                                          <p:attrName>style.visibility</p:attrName>
                                        </p:attrNameLst>
                                      </p:cBhvr>
                                      <p:to>
                                        <p:strVal val="visible"/>
                                      </p:to>
                                    </p:set>
                                    <p:animEffect transition="in" filter="wipe(left)">
                                      <p:cBhvr>
                                        <p:cTn id="55" dur="500"/>
                                        <p:tgtEl>
                                          <p:spTgt spid="2">
                                            <p:txEl>
                                              <p:pRg st="7" end="7"/>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nodeType="clickEffect">
                                  <p:stCondLst>
                                    <p:cond delay="0"/>
                                  </p:stCondLst>
                                  <p:childTnLst>
                                    <p:set>
                                      <p:cBhvr>
                                        <p:cTn id="59" dur="1" fill="hold">
                                          <p:stCondLst>
                                            <p:cond delay="0"/>
                                          </p:stCondLst>
                                        </p:cTn>
                                        <p:tgtEl>
                                          <p:spTgt spid="2">
                                            <p:txEl>
                                              <p:pRg st="8" end="8"/>
                                            </p:txEl>
                                          </p:spTgt>
                                        </p:tgtEl>
                                        <p:attrNameLst>
                                          <p:attrName>style.visibility</p:attrName>
                                        </p:attrNameLst>
                                      </p:cBhvr>
                                      <p:to>
                                        <p:strVal val="visible"/>
                                      </p:to>
                                    </p:set>
                                    <p:animEffect transition="in" filter="wipe(left)">
                                      <p:cBhvr>
                                        <p:cTn id="60" dur="500"/>
                                        <p:tgtEl>
                                          <p:spTgt spid="2">
                                            <p:txEl>
                                              <p:pRg st="8" end="8"/>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nodeType="clickEffect">
                                  <p:stCondLst>
                                    <p:cond delay="0"/>
                                  </p:stCondLst>
                                  <p:childTnLst>
                                    <p:set>
                                      <p:cBhvr>
                                        <p:cTn id="64" dur="1" fill="hold">
                                          <p:stCondLst>
                                            <p:cond delay="0"/>
                                          </p:stCondLst>
                                        </p:cTn>
                                        <p:tgtEl>
                                          <p:spTgt spid="2">
                                            <p:txEl>
                                              <p:pRg st="9" end="9"/>
                                            </p:txEl>
                                          </p:spTgt>
                                        </p:tgtEl>
                                        <p:attrNameLst>
                                          <p:attrName>style.visibility</p:attrName>
                                        </p:attrNameLst>
                                      </p:cBhvr>
                                      <p:to>
                                        <p:strVal val="visible"/>
                                      </p:to>
                                    </p:set>
                                    <p:animEffect transition="in" filter="wipe(left)">
                                      <p:cBhvr>
                                        <p:cTn id="65" dur="500"/>
                                        <p:tgtEl>
                                          <p:spTgt spid="2">
                                            <p:txEl>
                                              <p:pRg st="9" end="9"/>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8" fill="hold" nodeType="clickEffect">
                                  <p:stCondLst>
                                    <p:cond delay="0"/>
                                  </p:stCondLst>
                                  <p:childTnLst>
                                    <p:set>
                                      <p:cBhvr>
                                        <p:cTn id="69" dur="1" fill="hold">
                                          <p:stCondLst>
                                            <p:cond delay="0"/>
                                          </p:stCondLst>
                                        </p:cTn>
                                        <p:tgtEl>
                                          <p:spTgt spid="2">
                                            <p:txEl>
                                              <p:pRg st="10" end="10"/>
                                            </p:txEl>
                                          </p:spTgt>
                                        </p:tgtEl>
                                        <p:attrNameLst>
                                          <p:attrName>style.visibility</p:attrName>
                                        </p:attrNameLst>
                                      </p:cBhvr>
                                      <p:to>
                                        <p:strVal val="visible"/>
                                      </p:to>
                                    </p:set>
                                    <p:animEffect transition="in" filter="wipe(left)">
                                      <p:cBhvr>
                                        <p:cTn id="70" dur="500"/>
                                        <p:tgtEl>
                                          <p:spTgt spid="2">
                                            <p:txEl>
                                              <p:pRg st="10" end="10"/>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nodeType="clickEffect">
                                  <p:stCondLst>
                                    <p:cond delay="0"/>
                                  </p:stCondLst>
                                  <p:childTnLst>
                                    <p:set>
                                      <p:cBhvr>
                                        <p:cTn id="74" dur="1" fill="hold">
                                          <p:stCondLst>
                                            <p:cond delay="0"/>
                                          </p:stCondLst>
                                        </p:cTn>
                                        <p:tgtEl>
                                          <p:spTgt spid="2">
                                            <p:txEl>
                                              <p:pRg st="11" end="11"/>
                                            </p:txEl>
                                          </p:spTgt>
                                        </p:tgtEl>
                                        <p:attrNameLst>
                                          <p:attrName>style.visibility</p:attrName>
                                        </p:attrNameLst>
                                      </p:cBhvr>
                                      <p:to>
                                        <p:strVal val="visible"/>
                                      </p:to>
                                    </p:set>
                                    <p:animEffect transition="in" filter="wipe(left)">
                                      <p:cBhvr>
                                        <p:cTn id="75"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0205" y="178544"/>
            <a:ext cx="10112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表 2"/>
          <p:cNvGraphicFramePr>
            <a:graphicFrameLocks noGrp="1"/>
          </p:cNvGraphicFramePr>
          <p:nvPr>
            <p:extLst>
              <p:ext uri="{D42A27DB-BD31-4B8C-83A1-F6EECF244321}">
                <p14:modId xmlns:p14="http://schemas.microsoft.com/office/powerpoint/2010/main" val="2974249918"/>
              </p:ext>
            </p:extLst>
          </p:nvPr>
        </p:nvGraphicFramePr>
        <p:xfrm>
          <a:off x="1118601" y="1268760"/>
          <a:ext cx="5722174" cy="5273040"/>
        </p:xfrm>
        <a:graphic>
          <a:graphicData uri="http://schemas.openxmlformats.org/drawingml/2006/table">
            <a:tbl>
              <a:tblPr firstRow="1" bandRow="1">
                <a:tableStyleId>{5C22544A-7EE6-4342-B048-85BDC9FD1C3A}</a:tableStyleId>
              </a:tblPr>
              <a:tblGrid>
                <a:gridCol w="826174"/>
                <a:gridCol w="1224000"/>
                <a:gridCol w="1224000"/>
                <a:gridCol w="1224000"/>
                <a:gridCol w="1224000"/>
              </a:tblGrid>
              <a:tr h="0">
                <a:tc>
                  <a:txBody>
                    <a:bodyPr/>
                    <a:lstStyle/>
                    <a:p>
                      <a:r>
                        <a:rPr kumimoji="1" lang="ja-JP" altLang="en-US" sz="1600" dirty="0" smtClean="0">
                          <a:solidFill>
                            <a:schemeClr val="tx1"/>
                          </a:solidFill>
                        </a:rPr>
                        <a:t>声の数</a:t>
                      </a:r>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600" dirty="0" smtClean="0">
                          <a:solidFill>
                            <a:schemeClr val="tx1"/>
                          </a:solidFill>
                        </a:rPr>
                        <a:t>一文に方に置いた回数</a:t>
                      </a:r>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600" dirty="0" smtClean="0">
                          <a:solidFill>
                            <a:schemeClr val="tx1"/>
                          </a:solidFill>
                        </a:rPr>
                        <a:t>一文の方に置いた文数</a:t>
                      </a:r>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solidFill>
                            <a:schemeClr val="tx1"/>
                          </a:solidFill>
                        </a:rPr>
                        <a:t>二文の方に置いた回数</a:t>
                      </a:r>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solidFill>
                            <a:schemeClr val="tx1"/>
                          </a:solidFill>
                        </a:rPr>
                        <a:t>二文の方に置いた文数</a:t>
                      </a:r>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kumimoji="1" lang="ja-JP" altLang="en-US" sz="1600" dirty="0" smtClean="0">
                          <a:solidFill>
                            <a:schemeClr val="tx1"/>
                          </a:solidFill>
                        </a:rPr>
                        <a:t>１６</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１４</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２８</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kumimoji="1" lang="ja-JP" altLang="en-US" sz="1600" dirty="0" smtClean="0">
                          <a:solidFill>
                            <a:schemeClr val="tx1"/>
                          </a:solidFill>
                        </a:rPr>
                        <a:t>１７</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４</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４</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１３</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２６</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kumimoji="1" lang="ja-JP" altLang="en-US" sz="1600" dirty="0" smtClean="0">
                          <a:solidFill>
                            <a:schemeClr val="tx1"/>
                          </a:solidFill>
                        </a:rPr>
                        <a:t>１８</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６</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６</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１２</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２４</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kumimoji="1" lang="ja-JP" altLang="en-US" sz="1600" dirty="0" smtClean="0">
                          <a:solidFill>
                            <a:schemeClr val="tx1"/>
                          </a:solidFill>
                        </a:rPr>
                        <a:t>１９</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８</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８</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１１</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２２</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kumimoji="1" lang="ja-JP" altLang="en-US" sz="1600" dirty="0" smtClean="0">
                          <a:solidFill>
                            <a:schemeClr val="tx1"/>
                          </a:solidFill>
                        </a:rPr>
                        <a:t>２０</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１０</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１０</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１０</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２０</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kumimoji="1" lang="ja-JP" altLang="en-US" sz="1600" dirty="0" smtClean="0">
                          <a:solidFill>
                            <a:schemeClr val="tx1"/>
                          </a:solidFill>
                        </a:rPr>
                        <a:t>２１</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１２</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１２</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９</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１８</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kumimoji="1" lang="ja-JP" altLang="en-US" sz="1600" dirty="0" smtClean="0">
                          <a:solidFill>
                            <a:schemeClr val="tx1"/>
                          </a:solidFill>
                        </a:rPr>
                        <a:t>２２</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１４</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１４</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８</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１６</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kumimoji="1" lang="ja-JP" altLang="en-US" sz="1600" dirty="0" smtClean="0">
                          <a:solidFill>
                            <a:schemeClr val="tx1"/>
                          </a:solidFill>
                        </a:rPr>
                        <a:t>２３</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１６</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１６</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７</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１４</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kumimoji="1" lang="ja-JP" altLang="en-US" sz="1600" dirty="0" smtClean="0">
                          <a:solidFill>
                            <a:schemeClr val="tx1"/>
                          </a:solidFill>
                        </a:rPr>
                        <a:t>２４</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１８</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１８</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６</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１２</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kumimoji="1" lang="ja-JP" altLang="en-US" sz="1600" dirty="0" smtClean="0">
                          <a:solidFill>
                            <a:schemeClr val="tx1"/>
                          </a:solidFill>
                        </a:rPr>
                        <a:t>２５</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２０</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２０</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５</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１０</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kumimoji="1" lang="ja-JP" altLang="en-US" sz="1600" dirty="0" smtClean="0">
                          <a:solidFill>
                            <a:schemeClr val="tx1"/>
                          </a:solidFill>
                        </a:rPr>
                        <a:t>２６</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２２</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２２</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４</a:t>
                      </a:r>
                      <a:endParaRPr kumimoji="1" lang="en-US" altLang="ja-JP" sz="160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８</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kumimoji="1" lang="ja-JP" altLang="en-US" sz="1600" dirty="0" smtClean="0">
                          <a:solidFill>
                            <a:schemeClr val="tx1"/>
                          </a:solidFill>
                        </a:rPr>
                        <a:t>２７</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２４</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２４</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３</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６</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kumimoji="1" lang="ja-JP" altLang="en-US" sz="1600" dirty="0" smtClean="0">
                          <a:solidFill>
                            <a:schemeClr val="tx1"/>
                          </a:solidFill>
                        </a:rPr>
                        <a:t>２８</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２６</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２６</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４</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kumimoji="1" lang="ja-JP" altLang="en-US" sz="1600" dirty="0" smtClean="0">
                          <a:solidFill>
                            <a:schemeClr val="tx1"/>
                          </a:solidFill>
                        </a:rPr>
                        <a:t>２９</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２８</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２８</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１</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600" dirty="0" smtClean="0">
                          <a:solidFill>
                            <a:schemeClr val="tx1"/>
                          </a:solidFill>
                        </a:rPr>
                        <a:t>２</a:t>
                      </a:r>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3" name="角丸四角形吹き出し 22"/>
          <p:cNvSpPr/>
          <p:nvPr/>
        </p:nvSpPr>
        <p:spPr>
          <a:xfrm>
            <a:off x="1282317" y="305130"/>
            <a:ext cx="7558539" cy="812488"/>
          </a:xfrm>
          <a:prstGeom prst="wedgeRoundRectCallout">
            <a:avLst>
              <a:gd name="adj1" fmla="val -52941"/>
              <a:gd name="adj2" fmla="val -27688"/>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t"/>
          <a:lstStyle/>
          <a:p>
            <a:pPr lvl="0">
              <a:defRPr/>
            </a:pPr>
            <a:r>
              <a:rPr kumimoji="0" lang="ja-JP" altLang="en-US" sz="2400" b="1" kern="0" dirty="0" smtClean="0">
                <a:solidFill>
                  <a:prstClr val="black"/>
                </a:solidFill>
                <a:latin typeface="AR P教科書体M" panose="03000600000000000000" pitchFamily="66" charset="-128"/>
                <a:ea typeface="AR P教科書体M" panose="03000600000000000000" pitchFamily="66" charset="-128"/>
              </a:rPr>
              <a:t>さぁの</a:t>
            </a:r>
            <a:r>
              <a:rPr kumimoji="0" lang="ja-JP" altLang="en-US" sz="2400" b="1" kern="0" dirty="0" smtClean="0">
                <a:solidFill>
                  <a:prstClr val="black"/>
                </a:solidFill>
                <a:latin typeface="AR P教科書体M" panose="03000600000000000000" pitchFamily="66" charset="-128"/>
                <a:ea typeface="AR P教科書体M" panose="03000600000000000000" pitchFamily="66" charset="-128"/>
              </a:rPr>
              <a:t>声の</a:t>
            </a:r>
            <a:r>
              <a:rPr kumimoji="0" lang="ja-JP" altLang="en-US" sz="2400" b="1" kern="0" dirty="0" smtClean="0">
                <a:solidFill>
                  <a:prstClr val="black"/>
                </a:solidFill>
                <a:latin typeface="AR P教科書体M" panose="03000600000000000000" pitchFamily="66" charset="-128"/>
                <a:ea typeface="AR P教科書体M" panose="03000600000000000000" pitchFamily="66" charset="-128"/>
              </a:rPr>
              <a:t>数を２倍して、銭の数３０を引いた数が一文の方へ並べた数になります。さぁの声の数を</a:t>
            </a:r>
            <a:r>
              <a:rPr kumimoji="0" lang="ja-JP" altLang="en-US" sz="2400" b="1" kern="0" dirty="0" smtClean="0">
                <a:solidFill>
                  <a:prstClr val="black"/>
                </a:solidFill>
                <a:latin typeface="AR P教科書体M" panose="03000600000000000000" pitchFamily="66" charset="-128"/>
                <a:ea typeface="AR P教科書体M" panose="03000600000000000000" pitchFamily="66" charset="-128"/>
              </a:rPr>
              <a:t>聞けば答えがわかります。</a:t>
            </a:r>
            <a:endParaRPr kumimoji="0" lang="ja-JP" altLang="en-US" sz="2400" b="1" kern="0" dirty="0">
              <a:solidFill>
                <a:prstClr val="black"/>
              </a:solidFill>
              <a:latin typeface="AR P教科書体M" panose="03000600000000000000" pitchFamily="66" charset="-128"/>
              <a:ea typeface="AR P教科書体M" panose="03000600000000000000" pitchFamily="66" charset="-128"/>
            </a:endParaRPr>
          </a:p>
        </p:txBody>
      </p:sp>
      <p:sp>
        <p:nvSpPr>
          <p:cNvPr id="5" name="角丸四角形吹き出し 4"/>
          <p:cNvSpPr/>
          <p:nvPr/>
        </p:nvSpPr>
        <p:spPr>
          <a:xfrm>
            <a:off x="6827838" y="2564904"/>
            <a:ext cx="2123713" cy="1190218"/>
          </a:xfrm>
          <a:prstGeom prst="wedgeRoundRectCallout">
            <a:avLst>
              <a:gd name="adj1" fmla="val -41970"/>
              <a:gd name="adj2" fmla="val 62500"/>
              <a:gd name="adj3" fmla="val 16667"/>
            </a:avLst>
          </a:prstGeom>
          <a:noFill/>
          <a:ln w="28575">
            <a:solidFill>
              <a:schemeClr val="tx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t>置く順番を変えても声の数で置いた回数が決まります</a:t>
            </a:r>
            <a:r>
              <a:rPr lang="ja-JP" altLang="en-US" dirty="0" smtClean="0"/>
              <a:t>。</a:t>
            </a:r>
            <a:endParaRPr kumimoji="1" lang="ja-JP" altLang="en-US" dirty="0" smtClean="0"/>
          </a:p>
        </p:txBody>
      </p:sp>
    </p:spTree>
    <p:custDataLst>
      <p:tags r:id="rId1"/>
    </p:custDataLst>
    <p:extLst>
      <p:ext uri="{BB962C8B-B14F-4D97-AF65-F5344CB8AC3E}">
        <p14:creationId xmlns:p14="http://schemas.microsoft.com/office/powerpoint/2010/main" val="33328276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left)">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3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8"/>
</p:tagLst>
</file>

<file path=ppt/tags/tag2.xml><?xml version="1.0" encoding="utf-8"?>
<p:tagLst xmlns:a="http://schemas.openxmlformats.org/drawingml/2006/main" xmlns:r="http://schemas.openxmlformats.org/officeDocument/2006/relationships" xmlns:p="http://schemas.openxmlformats.org/presentationml/2006/main">
  <p:tag name="TIMING" val="|1|5.2|8|1.8|1.9|1.7|1.5|1.5|1.5|1.7|1.9"/>
</p:tagLst>
</file>

<file path=ppt/tags/tag3.xml><?xml version="1.0" encoding="utf-8"?>
<p:tagLst xmlns:a="http://schemas.openxmlformats.org/drawingml/2006/main" xmlns:r="http://schemas.openxmlformats.org/officeDocument/2006/relationships" xmlns:p="http://schemas.openxmlformats.org/presentationml/2006/main">
  <p:tag name="TIMING" val="|2.4"/>
</p:tagLst>
</file>

<file path=ppt/tags/tag4.xml><?xml version="1.0" encoding="utf-8"?>
<p:tagLst xmlns:a="http://schemas.openxmlformats.org/drawingml/2006/main" xmlns:r="http://schemas.openxmlformats.org/officeDocument/2006/relationships" xmlns:p="http://schemas.openxmlformats.org/presentationml/2006/main">
  <p:tag name="TIMING" val="|1.7|1.9|1.7|1.7|1.6|1.7|1.6|1.7|1.7|1.7|1.7|1.7|1.6|1.8|1.7|1.7|1.7|2|4.4"/>
</p:tagLst>
</file>

<file path=ppt/tags/tag5.xml><?xml version="1.0" encoding="utf-8"?>
<p:tagLst xmlns:a="http://schemas.openxmlformats.org/drawingml/2006/main" xmlns:r="http://schemas.openxmlformats.org/officeDocument/2006/relationships" xmlns:p="http://schemas.openxmlformats.org/presentationml/2006/main">
  <p:tag name="TIMING" val="|1.2"/>
</p:tagLst>
</file>

<file path=ppt/tags/tag6.xml><?xml version="1.0" encoding="utf-8"?>
<p:tagLst xmlns:a="http://schemas.openxmlformats.org/drawingml/2006/main" xmlns:r="http://schemas.openxmlformats.org/officeDocument/2006/relationships" xmlns:p="http://schemas.openxmlformats.org/presentationml/2006/main">
  <p:tag name="TIMING" val="|1.2|1.3|2.5|6.2|4.9|5.6|2.8|2.4|1.1"/>
</p:tagLst>
</file>

<file path=ppt/tags/tag7.xml><?xml version="1.0" encoding="utf-8"?>
<p:tagLst xmlns:a="http://schemas.openxmlformats.org/drawingml/2006/main" xmlns:r="http://schemas.openxmlformats.org/officeDocument/2006/relationships" xmlns:p="http://schemas.openxmlformats.org/presentationml/2006/main">
  <p:tag name="TIMING" val="|1.5|1.4|2.9|3.3|4.6|3.2|3.1|2.8|3.3|1.9|2|2|3"/>
</p:tagLst>
</file>

<file path=ppt/tags/tag8.xml><?xml version="1.0" encoding="utf-8"?>
<p:tagLst xmlns:a="http://schemas.openxmlformats.org/drawingml/2006/main" xmlns:r="http://schemas.openxmlformats.org/officeDocument/2006/relationships" xmlns:p="http://schemas.openxmlformats.org/presentationml/2006/main">
  <p:tag name="TIMING" val="|1.2|6.2|5.2"/>
</p:tagLst>
</file>

<file path=ppt/theme/theme1.xml><?xml version="1.0" encoding="utf-8"?>
<a:theme xmlns:a="http://schemas.openxmlformats.org/drawingml/2006/main" name="フラッシュ１">
  <a:themeElements>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フラッシュ１">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28575">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dirty="0" smtClean="0"/>
        </a:defPPr>
      </a:lstStyle>
      <a:style>
        <a:lnRef idx="2">
          <a:schemeClr val="dk1"/>
        </a:lnRef>
        <a:fillRef idx="1">
          <a:schemeClr val="lt1"/>
        </a:fillRef>
        <a:effectRef idx="0">
          <a:schemeClr val="dk1"/>
        </a:effectRef>
        <a:fontRef idx="minor">
          <a:schemeClr val="dk1"/>
        </a:fontRef>
      </a:style>
    </a:spDef>
    <a:lnDef>
      <a:spPr>
        <a:ln w="57150">
          <a:solidFill>
            <a:srgbClr val="FF99FF"/>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フラッシュ１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フラッシュ１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フラッシュ１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フラッシュ１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フラッシュ１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フラッシュ１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フラッシュ１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フラッシュ１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フラッシュ１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フラッシュ１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フラッシュ１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6283</TotalTime>
  <Words>1111</Words>
  <Application>Microsoft Office PowerPoint</Application>
  <PresentationFormat>画面に合わせる (4:3)</PresentationFormat>
  <Paragraphs>947</Paragraphs>
  <Slides>8</Slides>
  <Notes>8</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8</vt:i4>
      </vt:variant>
    </vt:vector>
  </HeadingPairs>
  <TitlesOfParts>
    <vt:vector size="17" baseType="lpstr">
      <vt:lpstr>Arial</vt:lpstr>
      <vt:lpstr>AR P教科書体M</vt:lpstr>
      <vt:lpstr>AR顏眞楷書体H</vt:lpstr>
      <vt:lpstr>HGP行書体</vt:lpstr>
      <vt:lpstr>Calibri</vt:lpstr>
      <vt:lpstr>AR P丸ゴシック体E</vt:lpstr>
      <vt:lpstr>HG丸ｺﾞｼｯｸM-PRO</vt:lpstr>
      <vt:lpstr>ＭＳ Ｐゴシック</vt:lpstr>
      <vt:lpstr>フラッシュ１</vt:lpstr>
      <vt:lpstr>勘者御伽双紙</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打ち消しの言葉</dc:title>
  <dc:creator>小泉 浩</dc:creator>
  <cp:lastModifiedBy>小泉 浩</cp:lastModifiedBy>
  <cp:revision>222</cp:revision>
  <dcterms:created xsi:type="dcterms:W3CDTF">2015-06-25T04:58:05Z</dcterms:created>
  <dcterms:modified xsi:type="dcterms:W3CDTF">2020-07-29T08:03:10Z</dcterms:modified>
</cp:coreProperties>
</file>