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tags/tag2.xml" ContentType="application/vnd.openxmlformats-officedocument.presentationml.tags+xml"/>
  <Override PartName="/ppt/notesSlides/notesSlide2.xml" ContentType="application/vnd.openxmlformats-officedocument.presentationml.notesSlide+xml"/>
  <Override PartName="/ppt/tags/tag3.xml" ContentType="application/vnd.openxmlformats-officedocument.presentationml.tags+xml"/>
  <Override PartName="/ppt/notesSlides/notesSlide3.xml" ContentType="application/vnd.openxmlformats-officedocument.presentationml.notesSlide+xml"/>
  <Override PartName="/ppt/tags/tag4.xml" ContentType="application/vnd.openxmlformats-officedocument.presentationml.tags+xml"/>
  <Override PartName="/ppt/notesSlides/notesSlide4.xml" ContentType="application/vnd.openxmlformats-officedocument.presentationml.notesSlide+xml"/>
  <Override PartName="/ppt/tags/tag5.xml" ContentType="application/vnd.openxmlformats-officedocument.presentationml.tags+xml"/>
  <Override PartName="/ppt/notesSlides/notesSlide5.xml" ContentType="application/vnd.openxmlformats-officedocument.presentationml.notesSlide+xml"/>
  <Override PartName="/ppt/tags/tag6.xml" ContentType="application/vnd.openxmlformats-officedocument.presentationml.tags+xml"/>
  <Override PartName="/ppt/notesSlides/notesSlide6.xml" ContentType="application/vnd.openxmlformats-officedocument.presentationml.notesSlide+xml"/>
  <Override PartName="/ppt/tags/tag7.xml" ContentType="application/vnd.openxmlformats-officedocument.presentationml.tags+xml"/>
  <Override PartName="/ppt/notesSlides/notesSlide7.xml" ContentType="application/vnd.openxmlformats-officedocument.presentationml.notesSlide+xml"/>
  <Override PartName="/ppt/tags/tag8.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60" r:id="rId1"/>
  </p:sldMasterIdLst>
  <p:notesMasterIdLst>
    <p:notesMasterId r:id="rId10"/>
  </p:notesMasterIdLst>
  <p:sldIdLst>
    <p:sldId id="288" r:id="rId2"/>
    <p:sldId id="290" r:id="rId3"/>
    <p:sldId id="291" r:id="rId4"/>
    <p:sldId id="292" r:id="rId5"/>
    <p:sldId id="293" r:id="rId6"/>
    <p:sldId id="296" r:id="rId7"/>
    <p:sldId id="294" r:id="rId8"/>
    <p:sldId id="295" r:id="rId9"/>
  </p:sldIdLst>
  <p:sldSz cx="9144000" cy="6858000" type="screen4x3"/>
  <p:notesSz cx="6858000" cy="9144000"/>
  <p:embeddedFontLst>
    <p:embeddedFont>
      <p:font typeface="AR P教科書体M" panose="03000600000000000000" pitchFamily="66" charset="-128"/>
      <p:regular r:id="rId11"/>
    </p:embeddedFont>
    <p:embeddedFont>
      <p:font typeface="AR顏眞楷書体H" panose="03000909000000000000" pitchFamily="65" charset="-128"/>
      <p:regular r:id="rId12"/>
    </p:embeddedFont>
    <p:embeddedFont>
      <p:font typeface="HGP行書体" panose="03000600000000000000" pitchFamily="66" charset="-128"/>
      <p:regular r:id="rId13"/>
    </p:embeddedFont>
    <p:embeddedFont>
      <p:font typeface="Calibri" panose="020F0502020204030204" pitchFamily="34" charset="0"/>
      <p:regular r:id="rId14"/>
      <p:bold r:id="rId15"/>
      <p:italic r:id="rId16"/>
      <p:boldItalic r:id="rId17"/>
    </p:embeddedFont>
    <p:embeddedFont>
      <p:font typeface="AR P丸ゴシック体E" panose="020F0900000000000000" pitchFamily="50" charset="-128"/>
      <p:regular r:id="rId18"/>
    </p:embeddedFont>
    <p:embeddedFont>
      <p:font typeface="HG丸ｺﾞｼｯｸM-PRO" panose="020F0600000000000000" pitchFamily="50" charset="-128"/>
      <p:regular r:id="rId19"/>
    </p:embeddedFont>
  </p:embeddedFontLst>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069" userDrawn="1">
          <p15:clr>
            <a:srgbClr val="A4A3A4"/>
          </p15:clr>
        </p15:guide>
        <p15:guide id="2" pos="2925"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79575"/>
    <a:srgbClr val="D1C8B7"/>
    <a:srgbClr val="CF9F6F"/>
    <a:srgbClr val="FFFF99"/>
    <a:srgbClr val="FF9900"/>
    <a:srgbClr val="CC6600"/>
    <a:srgbClr val="66FFFF"/>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726" y="78"/>
      </p:cViewPr>
      <p:guideLst>
        <p:guide orient="horz" pos="2069"/>
        <p:guide pos="2925"/>
      </p:guideLst>
    </p:cSldViewPr>
  </p:slideViewPr>
  <p:notesTextViewPr>
    <p:cViewPr>
      <p:scale>
        <a:sx n="100" d="100"/>
        <a:sy n="100" d="100"/>
      </p:scale>
      <p:origin x="0" y="0"/>
    </p:cViewPr>
  </p:notesTextViewPr>
  <p:sorterViewPr>
    <p:cViewPr>
      <p:scale>
        <a:sx n="125" d="100"/>
        <a:sy n="125"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3.fntdata"/><Relationship Id="rId18" Type="http://schemas.openxmlformats.org/officeDocument/2006/relationships/font" Target="fonts/font8.fntdata"/><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font" Target="fonts/font2.fntdata"/><Relationship Id="rId17" Type="http://schemas.openxmlformats.org/officeDocument/2006/relationships/font" Target="fonts/font7.fntdata"/><Relationship Id="rId2" Type="http://schemas.openxmlformats.org/officeDocument/2006/relationships/slide" Target="slides/slide1.xml"/><Relationship Id="rId16" Type="http://schemas.openxmlformats.org/officeDocument/2006/relationships/font" Target="fonts/font6.fntdata"/><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1.fntdata"/><Relationship Id="rId5" Type="http://schemas.openxmlformats.org/officeDocument/2006/relationships/slide" Target="slides/slide4.xml"/><Relationship Id="rId15" Type="http://schemas.openxmlformats.org/officeDocument/2006/relationships/font" Target="fonts/font5.fntdata"/><Relationship Id="rId23" Type="http://schemas.openxmlformats.org/officeDocument/2006/relationships/tableStyles" Target="tableStyles.xml"/><Relationship Id="rId10" Type="http://schemas.openxmlformats.org/officeDocument/2006/relationships/notesMaster" Target="notesMasters/notesMaster1.xml"/><Relationship Id="rId19" Type="http://schemas.openxmlformats.org/officeDocument/2006/relationships/font" Target="fonts/font9.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4.fntdata"/><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3F11D78-99EB-45F5-BE76-59F7C1EE38A1}" type="datetimeFigureOut">
              <a:rPr kumimoji="1" lang="ja-JP" altLang="en-US" smtClean="0"/>
              <a:pPr/>
              <a:t>2020/7/29</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B38D5A8-10A7-4DCC-953B-A0DFE8C090F8}" type="slidenum">
              <a:rPr kumimoji="1" lang="ja-JP" altLang="en-US" smtClean="0"/>
              <a:pPr/>
              <a:t>‹#›</a:t>
            </a:fld>
            <a:endParaRPr kumimoji="1" lang="ja-JP" altLang="en-US"/>
          </a:p>
        </p:txBody>
      </p:sp>
    </p:spTree>
    <p:extLst>
      <p:ext uri="{BB962C8B-B14F-4D97-AF65-F5344CB8AC3E}">
        <p14:creationId xmlns:p14="http://schemas.microsoft.com/office/powerpoint/2010/main" val="94941898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89091" name="Rectangle 3"/>
          <p:cNvSpPr>
            <a:spLocks noGrp="1" noChangeArrowheads="1"/>
          </p:cNvSpPr>
          <p:nvPr>
            <p:ph type="body" idx="1"/>
          </p:nvPr>
        </p:nvSpPr>
        <p:spPr bwMode="auto">
          <a:solidFill>
            <a:srgbClr val="FFFFFF"/>
          </a:solidFill>
          <a:ln>
            <a:solidFill>
              <a:srgbClr val="000000"/>
            </a:solidFill>
            <a:miter lim="800000"/>
            <a:headEnd/>
            <a:tailEnd/>
          </a:ln>
        </p:spPr>
        <p:txBody>
          <a:bodyPr/>
          <a:lstStyle/>
          <a:p>
            <a:r>
              <a:rPr lang="ja-JP" altLang="en-US" dirty="0" smtClean="0">
                <a:ea typeface="HG丸ｺﾞｼｯｸM-PRO" pitchFamily="50" charset="-128"/>
              </a:rPr>
              <a:t>問題を読みましょう。</a:t>
            </a:r>
          </a:p>
        </p:txBody>
      </p:sp>
    </p:spTree>
    <p:extLst>
      <p:ext uri="{BB962C8B-B14F-4D97-AF65-F5344CB8AC3E}">
        <p14:creationId xmlns:p14="http://schemas.microsoft.com/office/powerpoint/2010/main" val="10745671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90115" name="ノート プレースホルダ 2"/>
          <p:cNvSpPr>
            <a:spLocks noGrp="1"/>
          </p:cNvSpPr>
          <p:nvPr>
            <p:ph type="body" idx="1"/>
          </p:nvPr>
        </p:nvSpPr>
        <p:spPr bwMode="auto">
          <a:noFill/>
        </p:spPr>
        <p:txBody>
          <a:bodyPr/>
          <a:lstStyle/>
          <a:p>
            <a:endParaRPr lang="ja-JP" altLang="en-US" smtClean="0"/>
          </a:p>
        </p:txBody>
      </p:sp>
      <p:sp>
        <p:nvSpPr>
          <p:cNvPr id="4" name="スライド番号プレースホルダ 3"/>
          <p:cNvSpPr>
            <a:spLocks noGrp="1"/>
          </p:cNvSpPr>
          <p:nvPr>
            <p:ph type="sldNum" sz="quarter" idx="5"/>
          </p:nvPr>
        </p:nvSpPr>
        <p:spPr/>
        <p:txBody>
          <a:bodyPr/>
          <a:lstStyle/>
          <a:p>
            <a:pPr>
              <a:defRPr/>
            </a:pPr>
            <a:fld id="{98064883-5AD2-4EB4-BD53-E6BB2761D9DE}" type="slidenum">
              <a:rPr lang="ja-JP" altLang="en-US" smtClean="0"/>
              <a:pPr>
                <a:defRPr/>
              </a:pPr>
              <a:t>2</a:t>
            </a:fld>
            <a:endParaRPr lang="ja-JP" altLang="en-US"/>
          </a:p>
        </p:txBody>
      </p:sp>
    </p:spTree>
    <p:extLst>
      <p:ext uri="{BB962C8B-B14F-4D97-AF65-F5344CB8AC3E}">
        <p14:creationId xmlns:p14="http://schemas.microsoft.com/office/powerpoint/2010/main" val="18598113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90115" name="ノート プレースホルダ 2"/>
          <p:cNvSpPr>
            <a:spLocks noGrp="1"/>
          </p:cNvSpPr>
          <p:nvPr>
            <p:ph type="body" idx="1"/>
          </p:nvPr>
        </p:nvSpPr>
        <p:spPr bwMode="auto">
          <a:noFill/>
        </p:spPr>
        <p:txBody>
          <a:bodyPr/>
          <a:lstStyle/>
          <a:p>
            <a:endParaRPr lang="ja-JP" altLang="en-US" smtClean="0"/>
          </a:p>
        </p:txBody>
      </p:sp>
      <p:sp>
        <p:nvSpPr>
          <p:cNvPr id="4" name="スライド番号プレースホルダ 3"/>
          <p:cNvSpPr>
            <a:spLocks noGrp="1"/>
          </p:cNvSpPr>
          <p:nvPr>
            <p:ph type="sldNum" sz="quarter" idx="5"/>
          </p:nvPr>
        </p:nvSpPr>
        <p:spPr/>
        <p:txBody>
          <a:bodyPr/>
          <a:lstStyle/>
          <a:p>
            <a:pPr>
              <a:defRPr/>
            </a:pPr>
            <a:fld id="{98064883-5AD2-4EB4-BD53-E6BB2761D9DE}" type="slidenum">
              <a:rPr lang="ja-JP" altLang="en-US" smtClean="0"/>
              <a:pPr>
                <a:defRPr/>
              </a:pPr>
              <a:t>3</a:t>
            </a:fld>
            <a:endParaRPr lang="ja-JP" altLang="en-US"/>
          </a:p>
        </p:txBody>
      </p:sp>
    </p:spTree>
    <p:extLst>
      <p:ext uri="{BB962C8B-B14F-4D97-AF65-F5344CB8AC3E}">
        <p14:creationId xmlns:p14="http://schemas.microsoft.com/office/powerpoint/2010/main" val="19280941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90115" name="ノート プレースホルダ 2"/>
          <p:cNvSpPr>
            <a:spLocks noGrp="1"/>
          </p:cNvSpPr>
          <p:nvPr>
            <p:ph type="body" idx="1"/>
          </p:nvPr>
        </p:nvSpPr>
        <p:spPr bwMode="auto">
          <a:noFill/>
        </p:spPr>
        <p:txBody>
          <a:bodyPr/>
          <a:lstStyle/>
          <a:p>
            <a:endParaRPr lang="ja-JP" altLang="en-US" smtClean="0"/>
          </a:p>
        </p:txBody>
      </p:sp>
      <p:sp>
        <p:nvSpPr>
          <p:cNvPr id="4" name="スライド番号プレースホルダ 3"/>
          <p:cNvSpPr>
            <a:spLocks noGrp="1"/>
          </p:cNvSpPr>
          <p:nvPr>
            <p:ph type="sldNum" sz="quarter" idx="5"/>
          </p:nvPr>
        </p:nvSpPr>
        <p:spPr/>
        <p:txBody>
          <a:bodyPr/>
          <a:lstStyle/>
          <a:p>
            <a:pPr>
              <a:defRPr/>
            </a:pPr>
            <a:fld id="{98064883-5AD2-4EB4-BD53-E6BB2761D9DE}" type="slidenum">
              <a:rPr lang="ja-JP" altLang="en-US" smtClean="0"/>
              <a:pPr>
                <a:defRPr/>
              </a:pPr>
              <a:t>4</a:t>
            </a:fld>
            <a:endParaRPr lang="ja-JP" altLang="en-US"/>
          </a:p>
        </p:txBody>
      </p:sp>
    </p:spTree>
    <p:extLst>
      <p:ext uri="{BB962C8B-B14F-4D97-AF65-F5344CB8AC3E}">
        <p14:creationId xmlns:p14="http://schemas.microsoft.com/office/powerpoint/2010/main" val="21742098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90115" name="ノート プレースホルダ 2"/>
          <p:cNvSpPr>
            <a:spLocks noGrp="1"/>
          </p:cNvSpPr>
          <p:nvPr>
            <p:ph type="body" idx="1"/>
          </p:nvPr>
        </p:nvSpPr>
        <p:spPr bwMode="auto">
          <a:noFill/>
        </p:spPr>
        <p:txBody>
          <a:bodyPr/>
          <a:lstStyle/>
          <a:p>
            <a:endParaRPr lang="ja-JP" altLang="en-US" smtClean="0"/>
          </a:p>
        </p:txBody>
      </p:sp>
      <p:sp>
        <p:nvSpPr>
          <p:cNvPr id="4" name="スライド番号プレースホルダ 3"/>
          <p:cNvSpPr>
            <a:spLocks noGrp="1"/>
          </p:cNvSpPr>
          <p:nvPr>
            <p:ph type="sldNum" sz="quarter" idx="5"/>
          </p:nvPr>
        </p:nvSpPr>
        <p:spPr/>
        <p:txBody>
          <a:bodyPr/>
          <a:lstStyle/>
          <a:p>
            <a:pPr>
              <a:defRPr/>
            </a:pPr>
            <a:fld id="{98064883-5AD2-4EB4-BD53-E6BB2761D9DE}" type="slidenum">
              <a:rPr lang="ja-JP" altLang="en-US" smtClean="0"/>
              <a:pPr>
                <a:defRPr/>
              </a:pPr>
              <a:t>5</a:t>
            </a:fld>
            <a:endParaRPr lang="ja-JP" altLang="en-US"/>
          </a:p>
        </p:txBody>
      </p:sp>
    </p:spTree>
    <p:extLst>
      <p:ext uri="{BB962C8B-B14F-4D97-AF65-F5344CB8AC3E}">
        <p14:creationId xmlns:p14="http://schemas.microsoft.com/office/powerpoint/2010/main" val="28365777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90115" name="ノート プレースホルダ 2"/>
          <p:cNvSpPr>
            <a:spLocks noGrp="1"/>
          </p:cNvSpPr>
          <p:nvPr>
            <p:ph type="body" idx="1"/>
          </p:nvPr>
        </p:nvSpPr>
        <p:spPr bwMode="auto">
          <a:noFill/>
        </p:spPr>
        <p:txBody>
          <a:bodyPr/>
          <a:lstStyle/>
          <a:p>
            <a:endParaRPr lang="ja-JP" altLang="en-US" smtClean="0"/>
          </a:p>
        </p:txBody>
      </p:sp>
      <p:sp>
        <p:nvSpPr>
          <p:cNvPr id="4" name="スライド番号プレースホルダ 3"/>
          <p:cNvSpPr>
            <a:spLocks noGrp="1"/>
          </p:cNvSpPr>
          <p:nvPr>
            <p:ph type="sldNum" sz="quarter" idx="5"/>
          </p:nvPr>
        </p:nvSpPr>
        <p:spPr/>
        <p:txBody>
          <a:bodyPr/>
          <a:lstStyle/>
          <a:p>
            <a:pPr>
              <a:defRPr/>
            </a:pPr>
            <a:fld id="{98064883-5AD2-4EB4-BD53-E6BB2761D9DE}" type="slidenum">
              <a:rPr lang="ja-JP" altLang="en-US" smtClean="0"/>
              <a:pPr>
                <a:defRPr/>
              </a:pPr>
              <a:t>6</a:t>
            </a:fld>
            <a:endParaRPr lang="ja-JP" altLang="en-US"/>
          </a:p>
        </p:txBody>
      </p:sp>
    </p:spTree>
    <p:extLst>
      <p:ext uri="{BB962C8B-B14F-4D97-AF65-F5344CB8AC3E}">
        <p14:creationId xmlns:p14="http://schemas.microsoft.com/office/powerpoint/2010/main" val="10855274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90115" name="ノート プレースホルダ 2"/>
          <p:cNvSpPr>
            <a:spLocks noGrp="1"/>
          </p:cNvSpPr>
          <p:nvPr>
            <p:ph type="body" idx="1"/>
          </p:nvPr>
        </p:nvSpPr>
        <p:spPr bwMode="auto">
          <a:noFill/>
        </p:spPr>
        <p:txBody>
          <a:bodyPr/>
          <a:lstStyle/>
          <a:p>
            <a:endParaRPr lang="ja-JP" altLang="en-US" dirty="0" smtClean="0"/>
          </a:p>
        </p:txBody>
      </p:sp>
      <p:sp>
        <p:nvSpPr>
          <p:cNvPr id="4" name="スライド番号プレースホルダ 3"/>
          <p:cNvSpPr>
            <a:spLocks noGrp="1"/>
          </p:cNvSpPr>
          <p:nvPr>
            <p:ph type="sldNum" sz="quarter" idx="5"/>
          </p:nvPr>
        </p:nvSpPr>
        <p:spPr/>
        <p:txBody>
          <a:bodyPr/>
          <a:lstStyle/>
          <a:p>
            <a:pPr>
              <a:defRPr/>
            </a:pPr>
            <a:fld id="{98064883-5AD2-4EB4-BD53-E6BB2761D9DE}" type="slidenum">
              <a:rPr lang="ja-JP" altLang="en-US" smtClean="0"/>
              <a:pPr>
                <a:defRPr/>
              </a:pPr>
              <a:t>7</a:t>
            </a:fld>
            <a:endParaRPr lang="ja-JP" altLang="en-US"/>
          </a:p>
        </p:txBody>
      </p:sp>
    </p:spTree>
    <p:extLst>
      <p:ext uri="{BB962C8B-B14F-4D97-AF65-F5344CB8AC3E}">
        <p14:creationId xmlns:p14="http://schemas.microsoft.com/office/powerpoint/2010/main" val="39363940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90115" name="ノート プレースホルダ 2"/>
          <p:cNvSpPr>
            <a:spLocks noGrp="1"/>
          </p:cNvSpPr>
          <p:nvPr>
            <p:ph type="body" idx="1"/>
          </p:nvPr>
        </p:nvSpPr>
        <p:spPr bwMode="auto">
          <a:noFill/>
        </p:spPr>
        <p:txBody>
          <a:bodyPr/>
          <a:lstStyle/>
          <a:p>
            <a:endParaRPr lang="ja-JP" altLang="en-US" smtClean="0"/>
          </a:p>
        </p:txBody>
      </p:sp>
      <p:sp>
        <p:nvSpPr>
          <p:cNvPr id="4" name="スライド番号プレースホルダ 3"/>
          <p:cNvSpPr>
            <a:spLocks noGrp="1"/>
          </p:cNvSpPr>
          <p:nvPr>
            <p:ph type="sldNum" sz="quarter" idx="5"/>
          </p:nvPr>
        </p:nvSpPr>
        <p:spPr/>
        <p:txBody>
          <a:bodyPr/>
          <a:lstStyle/>
          <a:p>
            <a:pPr>
              <a:defRPr/>
            </a:pPr>
            <a:fld id="{98064883-5AD2-4EB4-BD53-E6BB2761D9DE}" type="slidenum">
              <a:rPr lang="ja-JP" altLang="en-US" smtClean="0"/>
              <a:pPr>
                <a:defRPr/>
              </a:pPr>
              <a:t>8</a:t>
            </a:fld>
            <a:endParaRPr lang="ja-JP" altLang="en-US"/>
          </a:p>
        </p:txBody>
      </p:sp>
    </p:spTree>
    <p:extLst>
      <p:ext uri="{BB962C8B-B14F-4D97-AF65-F5344CB8AC3E}">
        <p14:creationId xmlns:p14="http://schemas.microsoft.com/office/powerpoint/2010/main" val="32469588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DAE9A76-35C8-4A70-8067-20351694DD71}"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7154232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4A3108E-37EE-40F3-A7E9-6899F63596D1}"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7424327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114C405E-A102-49B9-B3A2-80B02F81FEA4}"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6383814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8401B0B-99D3-471D-BBED-1E118E17361D}"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13515556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A4077BF-9493-434C-A213-3E7224163A57}"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4420599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8491BFB-C57D-477A-B859-9DE19005477C}"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3168028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F49D2E8A-C900-43AA-BE49-B445B7D41B7C}"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5643214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7D6A0A67-8D7F-4FCB-9834-DDEA8D66E98C}"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4758264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FF8FED89-17F0-4FF8-996E-FF4865A50D40}"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372820115"/>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6A9DE7F0-2060-4D18-807E-4E41A775D239}"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4338522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1B9BDCEA-35AD-4F34-8DCA-7B11E83D078F}"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42639390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3891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ea typeface="ＭＳ Ｐゴシック" charset="-128"/>
              </a:defRPr>
            </a:lvl1pPr>
          </a:lstStyle>
          <a:p>
            <a:pPr fontAlgn="base">
              <a:spcBef>
                <a:spcPct val="0"/>
              </a:spcBef>
              <a:spcAft>
                <a:spcPct val="0"/>
              </a:spcAft>
              <a:defRPr/>
            </a:pPr>
            <a:endParaRPr lang="en-US" altLang="ja-JP">
              <a:solidFill>
                <a:srgbClr val="000000"/>
              </a:solidFill>
            </a:endParaRPr>
          </a:p>
        </p:txBody>
      </p:sp>
      <p:sp>
        <p:nvSpPr>
          <p:cNvPr id="3891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ea typeface="ＭＳ Ｐゴシック" charset="-128"/>
              </a:defRPr>
            </a:lvl1pPr>
          </a:lstStyle>
          <a:p>
            <a:pPr fontAlgn="base">
              <a:spcBef>
                <a:spcPct val="0"/>
              </a:spcBef>
              <a:spcAft>
                <a:spcPct val="0"/>
              </a:spcAft>
              <a:defRPr/>
            </a:pPr>
            <a:endParaRPr lang="en-US" altLang="ja-JP">
              <a:solidFill>
                <a:srgbClr val="000000"/>
              </a:solidFill>
            </a:endParaRPr>
          </a:p>
        </p:txBody>
      </p:sp>
      <p:sp>
        <p:nvSpPr>
          <p:cNvPr id="3891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fontAlgn="base">
              <a:spcBef>
                <a:spcPct val="0"/>
              </a:spcBef>
              <a:spcAft>
                <a:spcPct val="0"/>
              </a:spcAft>
              <a:defRPr/>
            </a:pPr>
            <a:fld id="{04C2060B-D9AE-4BD5-AEED-56855F7B1BB8}" type="slidenum">
              <a:rPr lang="en-US" altLang="ja-JP">
                <a:solidFill>
                  <a:srgbClr val="000000"/>
                </a:solidFill>
              </a:rPr>
              <a:pPr fontAlgn="base">
                <a:spcBef>
                  <a:spcPct val="0"/>
                </a:spcBef>
                <a:spcAft>
                  <a:spcPct val="0"/>
                </a:spcAft>
                <a:defRPr/>
              </a:pPr>
              <a:t>‹#›</a:t>
            </a:fld>
            <a:endParaRPr lang="en-US" altLang="ja-JP">
              <a:solidFill>
                <a:srgbClr val="000000"/>
              </a:solidFill>
            </a:endParaRPr>
          </a:p>
        </p:txBody>
      </p:sp>
      <p:sp>
        <p:nvSpPr>
          <p:cNvPr id="8" name="フレーム 7"/>
          <p:cNvSpPr/>
          <p:nvPr userDrawn="1"/>
        </p:nvSpPr>
        <p:spPr>
          <a:xfrm>
            <a:off x="0" y="0"/>
            <a:ext cx="9144000" cy="6858000"/>
          </a:xfrm>
          <a:prstGeom prst="frame">
            <a:avLst>
              <a:gd name="adj1" fmla="val 3249"/>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ja-JP" altLang="en-US">
              <a:solidFill>
                <a:srgbClr val="000000"/>
              </a:solidFill>
            </a:endParaRPr>
          </a:p>
        </p:txBody>
      </p:sp>
    </p:spTree>
    <p:extLst>
      <p:ext uri="{BB962C8B-B14F-4D97-AF65-F5344CB8AC3E}">
        <p14:creationId xmlns:p14="http://schemas.microsoft.com/office/powerpoint/2010/main" val="101456205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charset="-128"/>
        </a:defRPr>
      </a:lvl2pPr>
      <a:lvl3pPr algn="ctr" rtl="0" eaLnBrk="0" fontAlgn="base" hangingPunct="0">
        <a:spcBef>
          <a:spcPct val="0"/>
        </a:spcBef>
        <a:spcAft>
          <a:spcPct val="0"/>
        </a:spcAft>
        <a:defRPr kumimoji="1" sz="4400">
          <a:solidFill>
            <a:schemeClr val="tx2"/>
          </a:solidFill>
          <a:latin typeface="Arial" charset="0"/>
          <a:ea typeface="ＭＳ Ｐゴシック" charset="-128"/>
        </a:defRPr>
      </a:lvl3pPr>
      <a:lvl4pPr algn="ctr" rtl="0" eaLnBrk="0" fontAlgn="base" hangingPunct="0">
        <a:spcBef>
          <a:spcPct val="0"/>
        </a:spcBef>
        <a:spcAft>
          <a:spcPct val="0"/>
        </a:spcAft>
        <a:defRPr kumimoji="1" sz="4400">
          <a:solidFill>
            <a:schemeClr val="tx2"/>
          </a:solidFill>
          <a:latin typeface="Arial" charset="0"/>
          <a:ea typeface="ＭＳ Ｐゴシック" charset="-128"/>
        </a:defRPr>
      </a:lvl4pPr>
      <a:lvl5pPr algn="ctr" rtl="0" eaLnBrk="0" fontAlgn="base" hangingPunct="0">
        <a:spcBef>
          <a:spcPct val="0"/>
        </a:spcBef>
        <a:spcAft>
          <a:spcPct val="0"/>
        </a:spcAft>
        <a:defRPr kumimoji="1" sz="4400">
          <a:solidFill>
            <a:schemeClr val="tx2"/>
          </a:solidFill>
          <a:latin typeface="Arial" charset="0"/>
          <a:ea typeface="ＭＳ Ｐゴシック" charset="-128"/>
        </a:defRPr>
      </a:lvl5pPr>
      <a:lvl6pPr marL="457200" algn="ctr" rtl="0" fontAlgn="base">
        <a:spcBef>
          <a:spcPct val="0"/>
        </a:spcBef>
        <a:spcAft>
          <a:spcPct val="0"/>
        </a:spcAft>
        <a:defRPr kumimoji="1" sz="4400">
          <a:solidFill>
            <a:schemeClr val="tx2"/>
          </a:solidFill>
          <a:latin typeface="Arial" charset="0"/>
          <a:ea typeface="ＭＳ Ｐゴシック" charset="-128"/>
        </a:defRPr>
      </a:lvl6pPr>
      <a:lvl7pPr marL="914400" algn="ctr" rtl="0" fontAlgn="base">
        <a:spcBef>
          <a:spcPct val="0"/>
        </a:spcBef>
        <a:spcAft>
          <a:spcPct val="0"/>
        </a:spcAft>
        <a:defRPr kumimoji="1" sz="4400">
          <a:solidFill>
            <a:schemeClr val="tx2"/>
          </a:solidFill>
          <a:latin typeface="Arial" charset="0"/>
          <a:ea typeface="ＭＳ Ｐゴシック" charset="-128"/>
        </a:defRPr>
      </a:lvl7pPr>
      <a:lvl8pPr marL="1371600" algn="ctr" rtl="0" fontAlgn="base">
        <a:spcBef>
          <a:spcPct val="0"/>
        </a:spcBef>
        <a:spcAft>
          <a:spcPct val="0"/>
        </a:spcAft>
        <a:defRPr kumimoji="1" sz="4400">
          <a:solidFill>
            <a:schemeClr val="tx2"/>
          </a:solidFill>
          <a:latin typeface="Arial" charset="0"/>
          <a:ea typeface="ＭＳ Ｐゴシック" charset="-128"/>
        </a:defRPr>
      </a:lvl8pPr>
      <a:lvl9pPr marL="1828800" algn="ctr" rtl="0" fontAlgn="base">
        <a:spcBef>
          <a:spcPct val="0"/>
        </a:spcBef>
        <a:spcAft>
          <a:spcPct val="0"/>
        </a:spcAft>
        <a:defRPr kumimoji="1" sz="4400">
          <a:solidFill>
            <a:schemeClr val="tx2"/>
          </a:solidFill>
          <a:latin typeface="Arial" charset="0"/>
          <a:ea typeface="ＭＳ Ｐゴシック"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2.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3.xml"/><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4.xml"/><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5.xml"/><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6.xml"/><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7.xml"/><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8.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69202" y="794135"/>
            <a:ext cx="8579296" cy="1482737"/>
          </a:xfrm>
          <a:scene3d>
            <a:camera prst="orthographicFront">
              <a:rot lat="0" lon="0" rev="0"/>
            </a:camera>
            <a:lightRig rig="threePt" dir="t"/>
          </a:scene3d>
        </p:spPr>
        <p:txBody>
          <a:bodyPr anchor="t">
            <a:scene3d>
              <a:camera prst="isometricRightUp"/>
              <a:lightRig rig="threePt" dir="t"/>
            </a:scene3d>
          </a:bodyPr>
          <a:lstStyle/>
          <a:p>
            <a:r>
              <a:rPr kumimoji="1" lang="ja-JP" altLang="en-US" sz="9600" b="1" dirty="0" smtClean="0">
                <a:ln w="9525">
                  <a:solidFill>
                    <a:schemeClr val="bg1"/>
                  </a:solidFill>
                  <a:prstDash val="solid"/>
                </a:ln>
                <a:solidFill>
                  <a:srgbClr val="FF0000"/>
                </a:solidFill>
                <a:effectLst>
                  <a:outerShdw blurRad="12700" dist="38100" dir="2700000" algn="tl" rotWithShape="0">
                    <a:schemeClr val="bg1">
                      <a:lumMod val="50000"/>
                    </a:schemeClr>
                  </a:outerShdw>
                </a:effectLst>
                <a:latin typeface="AR P丸ゴシック体E" panose="020F0900000000000000" pitchFamily="50" charset="-128"/>
                <a:ea typeface="AR P丸ゴシック体E" panose="020F0900000000000000" pitchFamily="50" charset="-128"/>
              </a:rPr>
              <a:t>勘者御伽双紙</a:t>
            </a:r>
            <a:endParaRPr kumimoji="1" lang="ja-JP" altLang="en-US" sz="9600" b="1" dirty="0">
              <a:ln w="9525">
                <a:solidFill>
                  <a:schemeClr val="bg1"/>
                </a:solidFill>
                <a:prstDash val="solid"/>
              </a:ln>
              <a:solidFill>
                <a:srgbClr val="FF0000"/>
              </a:solidFill>
              <a:effectLst>
                <a:outerShdw blurRad="12700" dist="38100" dir="2700000" algn="tl" rotWithShape="0">
                  <a:schemeClr val="bg1">
                    <a:lumMod val="50000"/>
                  </a:schemeClr>
                </a:outerShdw>
              </a:effectLst>
              <a:latin typeface="AR P丸ゴシック体E" panose="020F0900000000000000" pitchFamily="50" charset="-128"/>
              <a:ea typeface="AR P丸ゴシック体E" panose="020F0900000000000000" pitchFamily="50" charset="-128"/>
            </a:endParaRPr>
          </a:p>
        </p:txBody>
      </p:sp>
      <p:sp>
        <p:nvSpPr>
          <p:cNvPr id="9" name="タイトル 1"/>
          <p:cNvSpPr txBox="1">
            <a:spLocks/>
          </p:cNvSpPr>
          <p:nvPr/>
        </p:nvSpPr>
        <p:spPr bwMode="auto">
          <a:xfrm>
            <a:off x="282352" y="2416622"/>
            <a:ext cx="8579296" cy="3892697"/>
          </a:xfrm>
          <a:prstGeom prst="rect">
            <a:avLst/>
          </a:prstGeom>
          <a:noFill/>
          <a:ln>
            <a:noFill/>
          </a:ln>
          <a:scene3d>
            <a:camera prst="orthographicFront">
              <a:rot lat="0" lon="0" rev="0"/>
            </a:camera>
            <a:lightRig rig="threePt" dir="t"/>
          </a:scene3d>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cene3d>
              <a:camera prst="isometricRightUp">
                <a:rot lat="2100000" lon="0" rev="0"/>
              </a:camera>
              <a:lightRig rig="threePt" dir="t"/>
            </a:scene3d>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charset="-128"/>
              </a:defRPr>
            </a:lvl2pPr>
            <a:lvl3pPr algn="ctr" rtl="0" eaLnBrk="0" fontAlgn="base" hangingPunct="0">
              <a:spcBef>
                <a:spcPct val="0"/>
              </a:spcBef>
              <a:spcAft>
                <a:spcPct val="0"/>
              </a:spcAft>
              <a:defRPr kumimoji="1" sz="4400">
                <a:solidFill>
                  <a:schemeClr val="tx2"/>
                </a:solidFill>
                <a:latin typeface="Arial" charset="0"/>
                <a:ea typeface="ＭＳ Ｐゴシック" charset="-128"/>
              </a:defRPr>
            </a:lvl3pPr>
            <a:lvl4pPr algn="ctr" rtl="0" eaLnBrk="0" fontAlgn="base" hangingPunct="0">
              <a:spcBef>
                <a:spcPct val="0"/>
              </a:spcBef>
              <a:spcAft>
                <a:spcPct val="0"/>
              </a:spcAft>
              <a:defRPr kumimoji="1" sz="4400">
                <a:solidFill>
                  <a:schemeClr val="tx2"/>
                </a:solidFill>
                <a:latin typeface="Arial" charset="0"/>
                <a:ea typeface="ＭＳ Ｐゴシック" charset="-128"/>
              </a:defRPr>
            </a:lvl4pPr>
            <a:lvl5pPr algn="ctr" rtl="0" eaLnBrk="0" fontAlgn="base" hangingPunct="0">
              <a:spcBef>
                <a:spcPct val="0"/>
              </a:spcBef>
              <a:spcAft>
                <a:spcPct val="0"/>
              </a:spcAft>
              <a:defRPr kumimoji="1" sz="4400">
                <a:solidFill>
                  <a:schemeClr val="tx2"/>
                </a:solidFill>
                <a:latin typeface="Arial" charset="0"/>
                <a:ea typeface="ＭＳ Ｐゴシック" charset="-128"/>
              </a:defRPr>
            </a:lvl5pPr>
            <a:lvl6pPr marL="457200" algn="ctr" rtl="0" fontAlgn="base">
              <a:spcBef>
                <a:spcPct val="0"/>
              </a:spcBef>
              <a:spcAft>
                <a:spcPct val="0"/>
              </a:spcAft>
              <a:defRPr kumimoji="1" sz="4400">
                <a:solidFill>
                  <a:schemeClr val="tx2"/>
                </a:solidFill>
                <a:latin typeface="Arial" charset="0"/>
                <a:ea typeface="ＭＳ Ｐゴシック" charset="-128"/>
              </a:defRPr>
            </a:lvl6pPr>
            <a:lvl7pPr marL="914400" algn="ctr" rtl="0" fontAlgn="base">
              <a:spcBef>
                <a:spcPct val="0"/>
              </a:spcBef>
              <a:spcAft>
                <a:spcPct val="0"/>
              </a:spcAft>
              <a:defRPr kumimoji="1" sz="4400">
                <a:solidFill>
                  <a:schemeClr val="tx2"/>
                </a:solidFill>
                <a:latin typeface="Arial" charset="0"/>
                <a:ea typeface="ＭＳ Ｐゴシック" charset="-128"/>
              </a:defRPr>
            </a:lvl7pPr>
            <a:lvl8pPr marL="1371600" algn="ctr" rtl="0" fontAlgn="base">
              <a:spcBef>
                <a:spcPct val="0"/>
              </a:spcBef>
              <a:spcAft>
                <a:spcPct val="0"/>
              </a:spcAft>
              <a:defRPr kumimoji="1" sz="4400">
                <a:solidFill>
                  <a:schemeClr val="tx2"/>
                </a:solidFill>
                <a:latin typeface="Arial" charset="0"/>
                <a:ea typeface="ＭＳ Ｐゴシック" charset="-128"/>
              </a:defRPr>
            </a:lvl8pPr>
            <a:lvl9pPr marL="1828800" algn="ctr" rtl="0" fontAlgn="base">
              <a:spcBef>
                <a:spcPct val="0"/>
              </a:spcBef>
              <a:spcAft>
                <a:spcPct val="0"/>
              </a:spcAft>
              <a:defRPr kumimoji="1" sz="4400">
                <a:solidFill>
                  <a:schemeClr val="tx2"/>
                </a:solidFill>
                <a:latin typeface="Arial" charset="0"/>
                <a:ea typeface="ＭＳ Ｐゴシック" charset="-128"/>
              </a:defRPr>
            </a:lvl9pPr>
          </a:lstStyle>
          <a:p>
            <a:r>
              <a:rPr lang="ja-JP" altLang="en-US" sz="6600" b="1" kern="0" dirty="0" smtClean="0">
                <a:ln w="9525">
                  <a:solidFill>
                    <a:schemeClr val="bg1"/>
                  </a:solidFill>
                  <a:prstDash val="solid"/>
                </a:ln>
                <a:solidFill>
                  <a:srgbClr val="0070C0"/>
                </a:solidFill>
                <a:effectLst>
                  <a:outerShdw blurRad="12700" dist="38100" dir="2700000" algn="tl" rotWithShape="0">
                    <a:schemeClr val="bg1">
                      <a:lumMod val="50000"/>
                    </a:schemeClr>
                  </a:outerShdw>
                </a:effectLst>
                <a:latin typeface="AR P丸ゴシック体E" panose="020F0900000000000000" pitchFamily="50" charset="-128"/>
                <a:ea typeface="AR P丸ゴシック体E" panose="020F0900000000000000" pitchFamily="50" charset="-128"/>
              </a:rPr>
              <a:t>江戸時代の算術</a:t>
            </a:r>
            <a:endParaRPr lang="en-US" altLang="ja-JP" sz="6600" b="1" kern="0" dirty="0" smtClean="0">
              <a:ln w="9525">
                <a:solidFill>
                  <a:schemeClr val="bg1"/>
                </a:solidFill>
                <a:prstDash val="solid"/>
              </a:ln>
              <a:solidFill>
                <a:srgbClr val="0070C0"/>
              </a:solidFill>
              <a:effectLst>
                <a:outerShdw blurRad="12700" dist="38100" dir="2700000" algn="tl" rotWithShape="0">
                  <a:schemeClr val="bg1">
                    <a:lumMod val="50000"/>
                  </a:schemeClr>
                </a:outerShdw>
              </a:effectLst>
              <a:latin typeface="AR P丸ゴシック体E" panose="020F0900000000000000" pitchFamily="50" charset="-128"/>
              <a:ea typeface="AR P丸ゴシック体E" panose="020F0900000000000000" pitchFamily="50" charset="-128"/>
            </a:endParaRPr>
          </a:p>
          <a:p>
            <a:r>
              <a:rPr lang="ja-JP" altLang="en-US" sz="6600" b="1" kern="0" dirty="0" smtClean="0">
                <a:ln w="9525">
                  <a:solidFill>
                    <a:schemeClr val="bg1"/>
                  </a:solidFill>
                  <a:prstDash val="solid"/>
                </a:ln>
                <a:solidFill>
                  <a:srgbClr val="0070C0"/>
                </a:solidFill>
                <a:effectLst>
                  <a:outerShdw blurRad="12700" dist="38100" dir="2700000" algn="tl" rotWithShape="0">
                    <a:schemeClr val="bg1">
                      <a:lumMod val="50000"/>
                    </a:schemeClr>
                  </a:outerShdw>
                </a:effectLst>
                <a:latin typeface="AR P丸ゴシック体E" panose="020F0900000000000000" pitchFamily="50" charset="-128"/>
                <a:ea typeface="AR P丸ゴシック体E" panose="020F0900000000000000" pitchFamily="50" charset="-128"/>
              </a:rPr>
              <a:t>和算を学ぼう１４</a:t>
            </a:r>
            <a:endParaRPr lang="en-US" altLang="ja-JP" sz="6600" b="1" kern="0" dirty="0">
              <a:ln w="9525">
                <a:solidFill>
                  <a:schemeClr val="bg1"/>
                </a:solidFill>
                <a:prstDash val="solid"/>
              </a:ln>
              <a:solidFill>
                <a:srgbClr val="0070C0"/>
              </a:solidFill>
              <a:effectLst>
                <a:outerShdw blurRad="12700" dist="38100" dir="2700000" algn="tl" rotWithShape="0">
                  <a:schemeClr val="bg1">
                    <a:lumMod val="50000"/>
                  </a:schemeClr>
                </a:outerShdw>
              </a:effectLst>
              <a:latin typeface="AR P丸ゴシック体E" panose="020F0900000000000000" pitchFamily="50" charset="-128"/>
              <a:ea typeface="AR P丸ゴシック体E" panose="020F0900000000000000" pitchFamily="50" charset="-128"/>
            </a:endParaRPr>
          </a:p>
          <a:p>
            <a:pPr>
              <a:lnSpc>
                <a:spcPct val="150000"/>
              </a:lnSpc>
            </a:pPr>
            <a:r>
              <a:rPr lang="ja-JP" altLang="en-US" sz="6000" b="1" kern="0" dirty="0" smtClean="0">
                <a:ln w="9525">
                  <a:solidFill>
                    <a:schemeClr val="bg1"/>
                  </a:solidFill>
                  <a:prstDash val="solid"/>
                </a:ln>
                <a:solidFill>
                  <a:srgbClr val="0070C0"/>
                </a:solidFill>
                <a:effectLst>
                  <a:outerShdw blurRad="12700" dist="38100" dir="2700000" algn="tl" rotWithShape="0">
                    <a:schemeClr val="bg1">
                      <a:lumMod val="50000"/>
                    </a:schemeClr>
                  </a:outerShdw>
                </a:effectLst>
                <a:latin typeface="AR P丸ゴシック体E" panose="020F0900000000000000" pitchFamily="50" charset="-128"/>
                <a:ea typeface="AR P丸ゴシック体E" panose="020F0900000000000000" pitchFamily="50" charset="-128"/>
              </a:rPr>
              <a:t>さっさ立て算</a:t>
            </a:r>
            <a:endParaRPr lang="en-US" altLang="ja-JP" sz="6000" b="1" kern="0" dirty="0" smtClean="0">
              <a:ln w="9525">
                <a:solidFill>
                  <a:schemeClr val="bg1"/>
                </a:solidFill>
                <a:prstDash val="solid"/>
              </a:ln>
              <a:solidFill>
                <a:srgbClr val="0070C0"/>
              </a:solidFill>
              <a:effectLst>
                <a:outerShdw blurRad="12700" dist="38100" dir="2700000" algn="tl" rotWithShape="0">
                  <a:schemeClr val="bg1">
                    <a:lumMod val="50000"/>
                  </a:schemeClr>
                </a:outerShdw>
              </a:effectLst>
              <a:latin typeface="AR P丸ゴシック体E" panose="020F0900000000000000" pitchFamily="50" charset="-128"/>
              <a:ea typeface="AR P丸ゴシック体E" panose="020F0900000000000000" pitchFamily="50" charset="-128"/>
            </a:endParaRPr>
          </a:p>
          <a:p>
            <a:r>
              <a:rPr lang="ja-JP" altLang="en-US" sz="4800" b="1" kern="0" dirty="0" smtClean="0">
                <a:ln w="9525">
                  <a:solidFill>
                    <a:schemeClr val="bg1"/>
                  </a:solidFill>
                  <a:prstDash val="solid"/>
                </a:ln>
                <a:solidFill>
                  <a:srgbClr val="0070C0"/>
                </a:solidFill>
                <a:effectLst>
                  <a:outerShdw blurRad="12700" dist="38100" dir="2700000" algn="tl" rotWithShape="0">
                    <a:schemeClr val="bg1">
                      <a:lumMod val="50000"/>
                    </a:schemeClr>
                  </a:outerShdw>
                </a:effectLst>
                <a:latin typeface="AR P丸ゴシック体E" panose="020F0900000000000000" pitchFamily="50" charset="-128"/>
                <a:ea typeface="AR P丸ゴシック体E" panose="020F0900000000000000" pitchFamily="50" charset="-128"/>
              </a:rPr>
              <a:t>パワポで解説</a:t>
            </a:r>
            <a:endParaRPr lang="ja-JP" altLang="en-US" sz="4800" b="1" kern="0" dirty="0">
              <a:ln w="9525">
                <a:solidFill>
                  <a:schemeClr val="bg1"/>
                </a:solidFill>
                <a:prstDash val="solid"/>
              </a:ln>
              <a:solidFill>
                <a:srgbClr val="0070C0"/>
              </a:solidFill>
              <a:effectLst>
                <a:outerShdw blurRad="12700" dist="38100" dir="2700000" algn="tl" rotWithShape="0">
                  <a:schemeClr val="bg1">
                    <a:lumMod val="50000"/>
                  </a:schemeClr>
                </a:outerShdw>
              </a:effectLst>
              <a:latin typeface="AR P丸ゴシック体E" panose="020F0900000000000000" pitchFamily="50" charset="-128"/>
              <a:ea typeface="AR P丸ゴシック体E" panose="020F0900000000000000" pitchFamily="50" charset="-128"/>
            </a:endParaRPr>
          </a:p>
        </p:txBody>
      </p:sp>
      <p:sp>
        <p:nvSpPr>
          <p:cNvPr id="56" name="フレーム 55"/>
          <p:cNvSpPr/>
          <p:nvPr/>
        </p:nvSpPr>
        <p:spPr>
          <a:xfrm>
            <a:off x="0" y="0"/>
            <a:ext cx="9144000" cy="6858000"/>
          </a:xfrm>
          <a:prstGeom prst="frame">
            <a:avLst>
              <a:gd name="adj1" fmla="val 3249"/>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ja-JP" altLang="en-US">
              <a:solidFill>
                <a:srgbClr val="000000"/>
              </a:solidFill>
            </a:endParaRPr>
          </a:p>
        </p:txBody>
      </p:sp>
      <p:sp>
        <p:nvSpPr>
          <p:cNvPr id="5" name="正方形/長方形 4"/>
          <p:cNvSpPr/>
          <p:nvPr/>
        </p:nvSpPr>
        <p:spPr>
          <a:xfrm>
            <a:off x="1043608" y="501747"/>
            <a:ext cx="7056784" cy="584775"/>
          </a:xfrm>
          <a:prstGeom prst="rect">
            <a:avLst/>
          </a:prstGeom>
        </p:spPr>
        <p:txBody>
          <a:bodyPr wrap="square">
            <a:spAutoFit/>
          </a:bodyPr>
          <a:lstStyle/>
          <a:p>
            <a:pPr algn="dist"/>
            <a:r>
              <a:rPr lang="ja-JP" altLang="en-US" sz="3200" b="1" kern="0" dirty="0" smtClean="0">
                <a:ln w="9525">
                  <a:solidFill>
                    <a:srgbClr val="FFFFFF"/>
                  </a:solidFill>
                  <a:prstDash val="solid"/>
                </a:ln>
                <a:solidFill>
                  <a:srgbClr val="FF0000"/>
                </a:solidFill>
                <a:effectLst>
                  <a:outerShdw blurRad="12700" dist="38100" dir="2700000" algn="tl" rotWithShape="0">
                    <a:srgbClr val="FFFFFF">
                      <a:lumMod val="50000"/>
                    </a:srgbClr>
                  </a:outerShdw>
                </a:effectLst>
                <a:latin typeface="AR P丸ゴシック体E" panose="020F0900000000000000" pitchFamily="50" charset="-128"/>
                <a:ea typeface="AR P丸ゴシック体E" panose="020F0900000000000000" pitchFamily="50" charset="-128"/>
              </a:rPr>
              <a:t>かんじゃおとぎそうし</a:t>
            </a:r>
            <a:endParaRPr lang="ja-JP" altLang="en-US" sz="1400" dirty="0">
              <a:solidFill>
                <a:srgbClr val="FF0000"/>
              </a:solidFill>
            </a:endParaRPr>
          </a:p>
        </p:txBody>
      </p:sp>
      <p:grpSp>
        <p:nvGrpSpPr>
          <p:cNvPr id="8" name="グループ化 7"/>
          <p:cNvGrpSpPr/>
          <p:nvPr/>
        </p:nvGrpSpPr>
        <p:grpSpPr>
          <a:xfrm>
            <a:off x="489610" y="3058497"/>
            <a:ext cx="1107996" cy="1107996"/>
            <a:chOff x="1346827" y="5126498"/>
            <a:chExt cx="1107996" cy="1107996"/>
          </a:xfrm>
        </p:grpSpPr>
        <p:grpSp>
          <p:nvGrpSpPr>
            <p:cNvPr id="10" name="グループ化 9"/>
            <p:cNvGrpSpPr/>
            <p:nvPr/>
          </p:nvGrpSpPr>
          <p:grpSpPr>
            <a:xfrm>
              <a:off x="1346827" y="5126498"/>
              <a:ext cx="1107996" cy="1107996"/>
              <a:chOff x="1346827" y="5126498"/>
              <a:chExt cx="1107996" cy="1107996"/>
            </a:xfrm>
          </p:grpSpPr>
          <p:sp>
            <p:nvSpPr>
              <p:cNvPr id="13" name="円/楕円 12"/>
              <p:cNvSpPr/>
              <p:nvPr/>
            </p:nvSpPr>
            <p:spPr>
              <a:xfrm>
                <a:off x="1346827" y="5126498"/>
                <a:ext cx="1107996" cy="1107996"/>
              </a:xfrm>
              <a:prstGeom prst="ellipse">
                <a:avLst/>
              </a:prstGeom>
              <a:solidFill>
                <a:schemeClr val="bg2">
                  <a:lumMod val="50000"/>
                </a:schemeClr>
              </a:solidFill>
              <a:ln w="101600">
                <a:solidFill>
                  <a:srgbClr val="A79575"/>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14" name="正方形/長方形 13"/>
              <p:cNvSpPr/>
              <p:nvPr/>
            </p:nvSpPr>
            <p:spPr>
              <a:xfrm>
                <a:off x="1756825" y="5536496"/>
                <a:ext cx="288000" cy="288000"/>
              </a:xfrm>
              <a:prstGeom prst="rect">
                <a:avLst/>
              </a:prstGeom>
              <a:solidFill>
                <a:schemeClr val="bg1">
                  <a:lumMod val="50000"/>
                </a:schemeClr>
              </a:solidFill>
              <a:ln w="57150">
                <a:solidFill>
                  <a:srgbClr val="A79575"/>
                </a:solid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15" name="正方形/長方形 14"/>
              <p:cNvSpPr/>
              <p:nvPr/>
            </p:nvSpPr>
            <p:spPr>
              <a:xfrm>
                <a:off x="1693076" y="5824496"/>
                <a:ext cx="415498" cy="369332"/>
              </a:xfrm>
              <a:prstGeom prst="rect">
                <a:avLst/>
              </a:prstGeom>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永</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16" name="正方形/長方形 15"/>
              <p:cNvSpPr/>
              <p:nvPr/>
            </p:nvSpPr>
            <p:spPr>
              <a:xfrm>
                <a:off x="1693076" y="5167164"/>
                <a:ext cx="415498" cy="369332"/>
              </a:xfrm>
              <a:prstGeom prst="rect">
                <a:avLst/>
              </a:prstGeom>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寛</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sp>
          <p:nvSpPr>
            <p:cNvPr id="11" name="正方形/長方形 10"/>
            <p:cNvSpPr/>
            <p:nvPr/>
          </p:nvSpPr>
          <p:spPr>
            <a:xfrm>
              <a:off x="2014630" y="5495830"/>
              <a:ext cx="415498" cy="369332"/>
            </a:xfrm>
            <a:prstGeom prst="rect">
              <a:avLst/>
            </a:prstGeom>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通</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12" name="正方形/長方形 11"/>
            <p:cNvSpPr/>
            <p:nvPr/>
          </p:nvSpPr>
          <p:spPr>
            <a:xfrm>
              <a:off x="1371522" y="5495830"/>
              <a:ext cx="415498" cy="369332"/>
            </a:xfrm>
            <a:prstGeom prst="rect">
              <a:avLst/>
            </a:prstGeom>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寶</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grpSp>
        <p:nvGrpSpPr>
          <p:cNvPr id="17" name="グループ化 16"/>
          <p:cNvGrpSpPr/>
          <p:nvPr/>
        </p:nvGrpSpPr>
        <p:grpSpPr>
          <a:xfrm>
            <a:off x="458726" y="5398246"/>
            <a:ext cx="1107996" cy="1107996"/>
            <a:chOff x="1346827" y="5126498"/>
            <a:chExt cx="1107996" cy="1107996"/>
          </a:xfrm>
          <a:scene3d>
            <a:camera prst="orthographicFront">
              <a:rot lat="19200000" lon="3000000" rev="18000000"/>
            </a:camera>
            <a:lightRig rig="threePt" dir="t"/>
          </a:scene3d>
        </p:grpSpPr>
        <p:grpSp>
          <p:nvGrpSpPr>
            <p:cNvPr id="18" name="グループ化 17"/>
            <p:cNvGrpSpPr/>
            <p:nvPr/>
          </p:nvGrpSpPr>
          <p:grpSpPr>
            <a:xfrm>
              <a:off x="1346827" y="5126498"/>
              <a:ext cx="1107996" cy="1107996"/>
              <a:chOff x="1346827" y="5126498"/>
              <a:chExt cx="1107996" cy="1107996"/>
            </a:xfrm>
          </p:grpSpPr>
          <p:sp>
            <p:nvSpPr>
              <p:cNvPr id="21" name="円/楕円 20"/>
              <p:cNvSpPr/>
              <p:nvPr/>
            </p:nvSpPr>
            <p:spPr>
              <a:xfrm>
                <a:off x="1346827" y="5126498"/>
                <a:ext cx="1107996" cy="1107996"/>
              </a:xfrm>
              <a:prstGeom prst="ellipse">
                <a:avLst/>
              </a:prstGeom>
              <a:solidFill>
                <a:schemeClr val="tx2">
                  <a:lumMod val="95000"/>
                  <a:lumOff val="5000"/>
                </a:schemeClr>
              </a:solidFill>
              <a:ln w="10160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22" name="正方形/長方形 21"/>
              <p:cNvSpPr/>
              <p:nvPr/>
            </p:nvSpPr>
            <p:spPr>
              <a:xfrm>
                <a:off x="1756825" y="5536496"/>
                <a:ext cx="288000" cy="288000"/>
              </a:xfrm>
              <a:prstGeom prst="rect">
                <a:avLst/>
              </a:prstGeom>
              <a:solidFill>
                <a:schemeClr val="bg1">
                  <a:lumMod val="50000"/>
                </a:schemeClr>
              </a:solidFill>
              <a:ln w="5715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23" name="正方形/長方形 22"/>
              <p:cNvSpPr/>
              <p:nvPr/>
            </p:nvSpPr>
            <p:spPr>
              <a:xfrm>
                <a:off x="1693076" y="5824496"/>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永</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24" name="正方形/長方形 23"/>
              <p:cNvSpPr/>
              <p:nvPr/>
            </p:nvSpPr>
            <p:spPr>
              <a:xfrm>
                <a:off x="1693076" y="5167164"/>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寛</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sp>
          <p:nvSpPr>
            <p:cNvPr id="19" name="正方形/長方形 18"/>
            <p:cNvSpPr/>
            <p:nvPr/>
          </p:nvSpPr>
          <p:spPr>
            <a:xfrm>
              <a:off x="2014630"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通</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20" name="正方形/長方形 19"/>
            <p:cNvSpPr/>
            <p:nvPr/>
          </p:nvSpPr>
          <p:spPr>
            <a:xfrm>
              <a:off x="1371522"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寶</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grpSp>
        <p:nvGrpSpPr>
          <p:cNvPr id="25" name="グループ化 24"/>
          <p:cNvGrpSpPr/>
          <p:nvPr/>
        </p:nvGrpSpPr>
        <p:grpSpPr>
          <a:xfrm>
            <a:off x="1185849" y="5365198"/>
            <a:ext cx="1107996" cy="1107996"/>
            <a:chOff x="1346827" y="5126498"/>
            <a:chExt cx="1107996" cy="1107996"/>
          </a:xfrm>
          <a:scene3d>
            <a:camera prst="orthographicFront">
              <a:rot lat="19200000" lon="3000000" rev="18000000"/>
            </a:camera>
            <a:lightRig rig="threePt" dir="t"/>
          </a:scene3d>
        </p:grpSpPr>
        <p:grpSp>
          <p:nvGrpSpPr>
            <p:cNvPr id="26" name="グループ化 25"/>
            <p:cNvGrpSpPr/>
            <p:nvPr/>
          </p:nvGrpSpPr>
          <p:grpSpPr>
            <a:xfrm>
              <a:off x="1346827" y="5126498"/>
              <a:ext cx="1107996" cy="1107996"/>
              <a:chOff x="1346827" y="5126498"/>
              <a:chExt cx="1107996" cy="1107996"/>
            </a:xfrm>
          </p:grpSpPr>
          <p:sp>
            <p:nvSpPr>
              <p:cNvPr id="29" name="円/楕円 28"/>
              <p:cNvSpPr/>
              <p:nvPr/>
            </p:nvSpPr>
            <p:spPr>
              <a:xfrm>
                <a:off x="1346827" y="5126498"/>
                <a:ext cx="1107996" cy="1107996"/>
              </a:xfrm>
              <a:prstGeom prst="ellipse">
                <a:avLst/>
              </a:prstGeom>
              <a:solidFill>
                <a:schemeClr val="tx2">
                  <a:lumMod val="95000"/>
                  <a:lumOff val="5000"/>
                </a:schemeClr>
              </a:solidFill>
              <a:ln w="10160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30" name="正方形/長方形 29"/>
              <p:cNvSpPr/>
              <p:nvPr/>
            </p:nvSpPr>
            <p:spPr>
              <a:xfrm>
                <a:off x="1756825" y="5536496"/>
                <a:ext cx="288000" cy="288000"/>
              </a:xfrm>
              <a:prstGeom prst="rect">
                <a:avLst/>
              </a:prstGeom>
              <a:solidFill>
                <a:schemeClr val="bg1">
                  <a:lumMod val="50000"/>
                </a:schemeClr>
              </a:solidFill>
              <a:ln w="5715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31" name="正方形/長方形 30"/>
              <p:cNvSpPr/>
              <p:nvPr/>
            </p:nvSpPr>
            <p:spPr>
              <a:xfrm>
                <a:off x="1693076" y="5824496"/>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永</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32" name="正方形/長方形 31"/>
              <p:cNvSpPr/>
              <p:nvPr/>
            </p:nvSpPr>
            <p:spPr>
              <a:xfrm>
                <a:off x="1693076" y="5167164"/>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寛</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sp>
          <p:nvSpPr>
            <p:cNvPr id="27" name="正方形/長方形 26"/>
            <p:cNvSpPr/>
            <p:nvPr/>
          </p:nvSpPr>
          <p:spPr>
            <a:xfrm>
              <a:off x="2014630"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通</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28" name="正方形/長方形 27"/>
            <p:cNvSpPr/>
            <p:nvPr/>
          </p:nvSpPr>
          <p:spPr>
            <a:xfrm>
              <a:off x="1371522"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寶</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grpSp>
        <p:nvGrpSpPr>
          <p:cNvPr id="33" name="グループ化 32"/>
          <p:cNvGrpSpPr/>
          <p:nvPr/>
        </p:nvGrpSpPr>
        <p:grpSpPr>
          <a:xfrm>
            <a:off x="768804" y="5045066"/>
            <a:ext cx="1107996" cy="1107996"/>
            <a:chOff x="1346827" y="5126498"/>
            <a:chExt cx="1107996" cy="1107996"/>
          </a:xfrm>
          <a:scene3d>
            <a:camera prst="orthographicFront">
              <a:rot lat="19200000" lon="3000000" rev="18000000"/>
            </a:camera>
            <a:lightRig rig="threePt" dir="t"/>
          </a:scene3d>
        </p:grpSpPr>
        <p:grpSp>
          <p:nvGrpSpPr>
            <p:cNvPr id="34" name="グループ化 33"/>
            <p:cNvGrpSpPr/>
            <p:nvPr/>
          </p:nvGrpSpPr>
          <p:grpSpPr>
            <a:xfrm>
              <a:off x="1346827" y="5126498"/>
              <a:ext cx="1107996" cy="1107996"/>
              <a:chOff x="1346827" y="5126498"/>
              <a:chExt cx="1107996" cy="1107996"/>
            </a:xfrm>
          </p:grpSpPr>
          <p:sp>
            <p:nvSpPr>
              <p:cNvPr id="37" name="円/楕円 36"/>
              <p:cNvSpPr/>
              <p:nvPr/>
            </p:nvSpPr>
            <p:spPr>
              <a:xfrm>
                <a:off x="1346827" y="5126498"/>
                <a:ext cx="1107996" cy="1107996"/>
              </a:xfrm>
              <a:prstGeom prst="ellipse">
                <a:avLst/>
              </a:prstGeom>
              <a:solidFill>
                <a:schemeClr val="tx2">
                  <a:lumMod val="95000"/>
                  <a:lumOff val="5000"/>
                </a:schemeClr>
              </a:solidFill>
              <a:ln w="10160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38" name="正方形/長方形 37"/>
              <p:cNvSpPr/>
              <p:nvPr/>
            </p:nvSpPr>
            <p:spPr>
              <a:xfrm>
                <a:off x="1756825" y="5536496"/>
                <a:ext cx="288000" cy="288000"/>
              </a:xfrm>
              <a:prstGeom prst="rect">
                <a:avLst/>
              </a:prstGeom>
              <a:solidFill>
                <a:schemeClr val="bg1">
                  <a:lumMod val="50000"/>
                </a:schemeClr>
              </a:solidFill>
              <a:ln w="5715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39" name="正方形/長方形 38"/>
              <p:cNvSpPr/>
              <p:nvPr/>
            </p:nvSpPr>
            <p:spPr>
              <a:xfrm>
                <a:off x="1693076" y="5824496"/>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永</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40" name="正方形/長方形 39"/>
              <p:cNvSpPr/>
              <p:nvPr/>
            </p:nvSpPr>
            <p:spPr>
              <a:xfrm>
                <a:off x="1693076" y="5167164"/>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寛</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sp>
          <p:nvSpPr>
            <p:cNvPr id="35" name="正方形/長方形 34"/>
            <p:cNvSpPr/>
            <p:nvPr/>
          </p:nvSpPr>
          <p:spPr>
            <a:xfrm>
              <a:off x="2014630"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通</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36" name="正方形/長方形 35"/>
            <p:cNvSpPr/>
            <p:nvPr/>
          </p:nvSpPr>
          <p:spPr>
            <a:xfrm>
              <a:off x="1371522"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寶</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grpSp>
        <p:nvGrpSpPr>
          <p:cNvPr id="41" name="グループ化 40"/>
          <p:cNvGrpSpPr/>
          <p:nvPr/>
        </p:nvGrpSpPr>
        <p:grpSpPr>
          <a:xfrm>
            <a:off x="6574158" y="5380037"/>
            <a:ext cx="1107996" cy="1107996"/>
            <a:chOff x="1346827" y="5126498"/>
            <a:chExt cx="1107996" cy="1107996"/>
          </a:xfrm>
          <a:scene3d>
            <a:camera prst="orthographicFront">
              <a:rot lat="19200000" lon="3000000" rev="18000000"/>
            </a:camera>
            <a:lightRig rig="threePt" dir="t"/>
          </a:scene3d>
        </p:grpSpPr>
        <p:grpSp>
          <p:nvGrpSpPr>
            <p:cNvPr id="42" name="グループ化 41"/>
            <p:cNvGrpSpPr/>
            <p:nvPr/>
          </p:nvGrpSpPr>
          <p:grpSpPr>
            <a:xfrm>
              <a:off x="1346827" y="5126498"/>
              <a:ext cx="1107996" cy="1107996"/>
              <a:chOff x="1346827" y="5126498"/>
              <a:chExt cx="1107996" cy="1107996"/>
            </a:xfrm>
          </p:grpSpPr>
          <p:sp>
            <p:nvSpPr>
              <p:cNvPr id="45" name="円/楕円 44"/>
              <p:cNvSpPr/>
              <p:nvPr/>
            </p:nvSpPr>
            <p:spPr>
              <a:xfrm>
                <a:off x="1346827" y="5126498"/>
                <a:ext cx="1107996" cy="1107996"/>
              </a:xfrm>
              <a:prstGeom prst="ellipse">
                <a:avLst/>
              </a:prstGeom>
              <a:solidFill>
                <a:schemeClr val="tx2">
                  <a:lumMod val="95000"/>
                  <a:lumOff val="5000"/>
                </a:schemeClr>
              </a:solidFill>
              <a:ln w="10160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46" name="正方形/長方形 45"/>
              <p:cNvSpPr/>
              <p:nvPr/>
            </p:nvSpPr>
            <p:spPr>
              <a:xfrm>
                <a:off x="1756825" y="5536496"/>
                <a:ext cx="288000" cy="288000"/>
              </a:xfrm>
              <a:prstGeom prst="rect">
                <a:avLst/>
              </a:prstGeom>
              <a:solidFill>
                <a:schemeClr val="bg1">
                  <a:lumMod val="50000"/>
                </a:schemeClr>
              </a:solidFill>
              <a:ln w="5715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47" name="正方形/長方形 46"/>
              <p:cNvSpPr/>
              <p:nvPr/>
            </p:nvSpPr>
            <p:spPr>
              <a:xfrm>
                <a:off x="1693076" y="5824496"/>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永</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48" name="正方形/長方形 47"/>
              <p:cNvSpPr/>
              <p:nvPr/>
            </p:nvSpPr>
            <p:spPr>
              <a:xfrm>
                <a:off x="1693076" y="5167164"/>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寛</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sp>
          <p:nvSpPr>
            <p:cNvPr id="43" name="正方形/長方形 42"/>
            <p:cNvSpPr/>
            <p:nvPr/>
          </p:nvSpPr>
          <p:spPr>
            <a:xfrm>
              <a:off x="2014630"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通</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44" name="正方形/長方形 43"/>
            <p:cNvSpPr/>
            <p:nvPr/>
          </p:nvSpPr>
          <p:spPr>
            <a:xfrm>
              <a:off x="1371522"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寶</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grpSp>
        <p:nvGrpSpPr>
          <p:cNvPr id="49" name="グループ化 48"/>
          <p:cNvGrpSpPr/>
          <p:nvPr/>
        </p:nvGrpSpPr>
        <p:grpSpPr>
          <a:xfrm>
            <a:off x="7803309" y="5357721"/>
            <a:ext cx="1107996" cy="1107996"/>
            <a:chOff x="1346827" y="5126498"/>
            <a:chExt cx="1107996" cy="1107996"/>
          </a:xfrm>
          <a:scene3d>
            <a:camera prst="orthographicFront">
              <a:rot lat="19200000" lon="3000000" rev="18000000"/>
            </a:camera>
            <a:lightRig rig="threePt" dir="t"/>
          </a:scene3d>
        </p:grpSpPr>
        <p:grpSp>
          <p:nvGrpSpPr>
            <p:cNvPr id="50" name="グループ化 49"/>
            <p:cNvGrpSpPr/>
            <p:nvPr/>
          </p:nvGrpSpPr>
          <p:grpSpPr>
            <a:xfrm>
              <a:off x="1346827" y="5126498"/>
              <a:ext cx="1107996" cy="1107996"/>
              <a:chOff x="1346827" y="5126498"/>
              <a:chExt cx="1107996" cy="1107996"/>
            </a:xfrm>
          </p:grpSpPr>
          <p:sp>
            <p:nvSpPr>
              <p:cNvPr id="53" name="円/楕円 52"/>
              <p:cNvSpPr/>
              <p:nvPr/>
            </p:nvSpPr>
            <p:spPr>
              <a:xfrm>
                <a:off x="1346827" y="5126498"/>
                <a:ext cx="1107996" cy="1107996"/>
              </a:xfrm>
              <a:prstGeom prst="ellipse">
                <a:avLst/>
              </a:prstGeom>
              <a:solidFill>
                <a:schemeClr val="tx2">
                  <a:lumMod val="95000"/>
                  <a:lumOff val="5000"/>
                </a:schemeClr>
              </a:solidFill>
              <a:ln w="10160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54" name="正方形/長方形 53"/>
              <p:cNvSpPr/>
              <p:nvPr/>
            </p:nvSpPr>
            <p:spPr>
              <a:xfrm>
                <a:off x="1756825" y="5536496"/>
                <a:ext cx="288000" cy="288000"/>
              </a:xfrm>
              <a:prstGeom prst="rect">
                <a:avLst/>
              </a:prstGeom>
              <a:solidFill>
                <a:schemeClr val="bg1">
                  <a:lumMod val="50000"/>
                </a:schemeClr>
              </a:solidFill>
              <a:ln w="5715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55" name="正方形/長方形 54"/>
              <p:cNvSpPr/>
              <p:nvPr/>
            </p:nvSpPr>
            <p:spPr>
              <a:xfrm>
                <a:off x="1693076" y="5824496"/>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永</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57" name="正方形/長方形 56"/>
              <p:cNvSpPr/>
              <p:nvPr/>
            </p:nvSpPr>
            <p:spPr>
              <a:xfrm>
                <a:off x="1693076" y="5167164"/>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寛</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sp>
          <p:nvSpPr>
            <p:cNvPr id="51" name="正方形/長方形 50"/>
            <p:cNvSpPr/>
            <p:nvPr/>
          </p:nvSpPr>
          <p:spPr>
            <a:xfrm>
              <a:off x="2014630"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通</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52" name="正方形/長方形 51"/>
            <p:cNvSpPr/>
            <p:nvPr/>
          </p:nvSpPr>
          <p:spPr>
            <a:xfrm>
              <a:off x="1371522"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寶</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grpSp>
        <p:nvGrpSpPr>
          <p:cNvPr id="58" name="グループ化 57"/>
          <p:cNvGrpSpPr/>
          <p:nvPr/>
        </p:nvGrpSpPr>
        <p:grpSpPr>
          <a:xfrm>
            <a:off x="6754632" y="5083839"/>
            <a:ext cx="1107996" cy="1107996"/>
            <a:chOff x="1346827" y="5126498"/>
            <a:chExt cx="1107996" cy="1107996"/>
          </a:xfrm>
          <a:scene3d>
            <a:camera prst="orthographicFront">
              <a:rot lat="19200000" lon="3000000" rev="18000000"/>
            </a:camera>
            <a:lightRig rig="threePt" dir="t"/>
          </a:scene3d>
        </p:grpSpPr>
        <p:grpSp>
          <p:nvGrpSpPr>
            <p:cNvPr id="59" name="グループ化 58"/>
            <p:cNvGrpSpPr/>
            <p:nvPr/>
          </p:nvGrpSpPr>
          <p:grpSpPr>
            <a:xfrm>
              <a:off x="1346827" y="5126498"/>
              <a:ext cx="1107996" cy="1107996"/>
              <a:chOff x="1346827" y="5126498"/>
              <a:chExt cx="1107996" cy="1107996"/>
            </a:xfrm>
          </p:grpSpPr>
          <p:sp>
            <p:nvSpPr>
              <p:cNvPr id="62" name="円/楕円 61"/>
              <p:cNvSpPr/>
              <p:nvPr/>
            </p:nvSpPr>
            <p:spPr>
              <a:xfrm>
                <a:off x="1346827" y="5126498"/>
                <a:ext cx="1107996" cy="1107996"/>
              </a:xfrm>
              <a:prstGeom prst="ellipse">
                <a:avLst/>
              </a:prstGeom>
              <a:solidFill>
                <a:schemeClr val="tx2">
                  <a:lumMod val="95000"/>
                  <a:lumOff val="5000"/>
                </a:schemeClr>
              </a:solidFill>
              <a:ln w="10160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63" name="正方形/長方形 62"/>
              <p:cNvSpPr/>
              <p:nvPr/>
            </p:nvSpPr>
            <p:spPr>
              <a:xfrm>
                <a:off x="1756825" y="5536496"/>
                <a:ext cx="288000" cy="288000"/>
              </a:xfrm>
              <a:prstGeom prst="rect">
                <a:avLst/>
              </a:prstGeom>
              <a:solidFill>
                <a:schemeClr val="bg1">
                  <a:lumMod val="50000"/>
                </a:schemeClr>
              </a:solidFill>
              <a:ln w="5715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64" name="正方形/長方形 63"/>
              <p:cNvSpPr/>
              <p:nvPr/>
            </p:nvSpPr>
            <p:spPr>
              <a:xfrm>
                <a:off x="1693076" y="5824496"/>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永</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65" name="正方形/長方形 64"/>
              <p:cNvSpPr/>
              <p:nvPr/>
            </p:nvSpPr>
            <p:spPr>
              <a:xfrm>
                <a:off x="1693076" y="5167164"/>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寛</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sp>
          <p:nvSpPr>
            <p:cNvPr id="60" name="正方形/長方形 59"/>
            <p:cNvSpPr/>
            <p:nvPr/>
          </p:nvSpPr>
          <p:spPr>
            <a:xfrm>
              <a:off x="2014630"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通</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61" name="正方形/長方形 60"/>
            <p:cNvSpPr/>
            <p:nvPr/>
          </p:nvSpPr>
          <p:spPr>
            <a:xfrm>
              <a:off x="1371522"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寶</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grpSp>
        <p:nvGrpSpPr>
          <p:cNvPr id="66" name="グループ化 65"/>
          <p:cNvGrpSpPr/>
          <p:nvPr/>
        </p:nvGrpSpPr>
        <p:grpSpPr>
          <a:xfrm>
            <a:off x="7609343" y="5023822"/>
            <a:ext cx="1107996" cy="1107996"/>
            <a:chOff x="1346827" y="5126498"/>
            <a:chExt cx="1107996" cy="1107996"/>
          </a:xfrm>
          <a:scene3d>
            <a:camera prst="orthographicFront">
              <a:rot lat="19200000" lon="3000000" rev="18000000"/>
            </a:camera>
            <a:lightRig rig="threePt" dir="t"/>
          </a:scene3d>
        </p:grpSpPr>
        <p:grpSp>
          <p:nvGrpSpPr>
            <p:cNvPr id="67" name="グループ化 66"/>
            <p:cNvGrpSpPr/>
            <p:nvPr/>
          </p:nvGrpSpPr>
          <p:grpSpPr>
            <a:xfrm>
              <a:off x="1346827" y="5126498"/>
              <a:ext cx="1107996" cy="1107996"/>
              <a:chOff x="1346827" y="5126498"/>
              <a:chExt cx="1107996" cy="1107996"/>
            </a:xfrm>
          </p:grpSpPr>
          <p:sp>
            <p:nvSpPr>
              <p:cNvPr id="70" name="円/楕円 69"/>
              <p:cNvSpPr/>
              <p:nvPr/>
            </p:nvSpPr>
            <p:spPr>
              <a:xfrm>
                <a:off x="1346827" y="5126498"/>
                <a:ext cx="1107996" cy="1107996"/>
              </a:xfrm>
              <a:prstGeom prst="ellipse">
                <a:avLst/>
              </a:prstGeom>
              <a:solidFill>
                <a:schemeClr val="tx2">
                  <a:lumMod val="95000"/>
                  <a:lumOff val="5000"/>
                </a:schemeClr>
              </a:solidFill>
              <a:ln w="10160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71" name="正方形/長方形 70"/>
              <p:cNvSpPr/>
              <p:nvPr/>
            </p:nvSpPr>
            <p:spPr>
              <a:xfrm>
                <a:off x="1756825" y="5536496"/>
                <a:ext cx="288000" cy="288000"/>
              </a:xfrm>
              <a:prstGeom prst="rect">
                <a:avLst/>
              </a:prstGeom>
              <a:solidFill>
                <a:schemeClr val="bg1">
                  <a:lumMod val="50000"/>
                </a:schemeClr>
              </a:solidFill>
              <a:ln w="5715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72" name="正方形/長方形 71"/>
              <p:cNvSpPr/>
              <p:nvPr/>
            </p:nvSpPr>
            <p:spPr>
              <a:xfrm>
                <a:off x="1693076" y="5824496"/>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永</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73" name="正方形/長方形 72"/>
              <p:cNvSpPr/>
              <p:nvPr/>
            </p:nvSpPr>
            <p:spPr>
              <a:xfrm>
                <a:off x="1693076" y="5167164"/>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寛</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sp>
          <p:nvSpPr>
            <p:cNvPr id="68" name="正方形/長方形 67"/>
            <p:cNvSpPr/>
            <p:nvPr/>
          </p:nvSpPr>
          <p:spPr>
            <a:xfrm>
              <a:off x="2014630"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通</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69" name="正方形/長方形 68"/>
            <p:cNvSpPr/>
            <p:nvPr/>
          </p:nvSpPr>
          <p:spPr>
            <a:xfrm>
              <a:off x="1371522"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寶</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grpSp>
        <p:nvGrpSpPr>
          <p:cNvPr id="74" name="グループ化 73"/>
          <p:cNvGrpSpPr/>
          <p:nvPr/>
        </p:nvGrpSpPr>
        <p:grpSpPr>
          <a:xfrm>
            <a:off x="6959061" y="4805706"/>
            <a:ext cx="1107996" cy="1107996"/>
            <a:chOff x="1346827" y="5126498"/>
            <a:chExt cx="1107996" cy="1107996"/>
          </a:xfrm>
          <a:scene3d>
            <a:camera prst="orthographicFront">
              <a:rot lat="19200000" lon="3000000" rev="18000000"/>
            </a:camera>
            <a:lightRig rig="threePt" dir="t"/>
          </a:scene3d>
        </p:grpSpPr>
        <p:grpSp>
          <p:nvGrpSpPr>
            <p:cNvPr id="75" name="グループ化 74"/>
            <p:cNvGrpSpPr/>
            <p:nvPr/>
          </p:nvGrpSpPr>
          <p:grpSpPr>
            <a:xfrm>
              <a:off x="1346827" y="5126498"/>
              <a:ext cx="1107996" cy="1107996"/>
              <a:chOff x="1346827" y="5126498"/>
              <a:chExt cx="1107996" cy="1107996"/>
            </a:xfrm>
          </p:grpSpPr>
          <p:sp>
            <p:nvSpPr>
              <p:cNvPr id="78" name="円/楕円 77"/>
              <p:cNvSpPr/>
              <p:nvPr/>
            </p:nvSpPr>
            <p:spPr>
              <a:xfrm>
                <a:off x="1346827" y="5126498"/>
                <a:ext cx="1107996" cy="1107996"/>
              </a:xfrm>
              <a:prstGeom prst="ellipse">
                <a:avLst/>
              </a:prstGeom>
              <a:solidFill>
                <a:schemeClr val="tx2">
                  <a:lumMod val="95000"/>
                  <a:lumOff val="5000"/>
                </a:schemeClr>
              </a:solidFill>
              <a:ln w="10160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79" name="正方形/長方形 78"/>
              <p:cNvSpPr/>
              <p:nvPr/>
            </p:nvSpPr>
            <p:spPr>
              <a:xfrm>
                <a:off x="1756825" y="5536496"/>
                <a:ext cx="288000" cy="288000"/>
              </a:xfrm>
              <a:prstGeom prst="rect">
                <a:avLst/>
              </a:prstGeom>
              <a:solidFill>
                <a:schemeClr val="bg1">
                  <a:lumMod val="50000"/>
                </a:schemeClr>
              </a:solidFill>
              <a:ln w="5715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80" name="正方形/長方形 79"/>
              <p:cNvSpPr/>
              <p:nvPr/>
            </p:nvSpPr>
            <p:spPr>
              <a:xfrm>
                <a:off x="1693076" y="5824496"/>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永</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81" name="正方形/長方形 80"/>
              <p:cNvSpPr/>
              <p:nvPr/>
            </p:nvSpPr>
            <p:spPr>
              <a:xfrm>
                <a:off x="1693076" y="5167164"/>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寛</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sp>
          <p:nvSpPr>
            <p:cNvPr id="76" name="正方形/長方形 75"/>
            <p:cNvSpPr/>
            <p:nvPr/>
          </p:nvSpPr>
          <p:spPr>
            <a:xfrm>
              <a:off x="2014630"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通</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77" name="正方形/長方形 76"/>
            <p:cNvSpPr/>
            <p:nvPr/>
          </p:nvSpPr>
          <p:spPr>
            <a:xfrm>
              <a:off x="1371522"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寶</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grpSp>
        <p:nvGrpSpPr>
          <p:cNvPr id="82" name="グループ化 81"/>
          <p:cNvGrpSpPr/>
          <p:nvPr/>
        </p:nvGrpSpPr>
        <p:grpSpPr>
          <a:xfrm>
            <a:off x="7464943" y="4765040"/>
            <a:ext cx="1107996" cy="1107996"/>
            <a:chOff x="1346827" y="5126498"/>
            <a:chExt cx="1107996" cy="1107996"/>
          </a:xfrm>
          <a:scene3d>
            <a:camera prst="orthographicFront">
              <a:rot lat="19200000" lon="3000000" rev="18000000"/>
            </a:camera>
            <a:lightRig rig="threePt" dir="t"/>
          </a:scene3d>
        </p:grpSpPr>
        <p:grpSp>
          <p:nvGrpSpPr>
            <p:cNvPr id="83" name="グループ化 82"/>
            <p:cNvGrpSpPr/>
            <p:nvPr/>
          </p:nvGrpSpPr>
          <p:grpSpPr>
            <a:xfrm>
              <a:off x="1346827" y="5126498"/>
              <a:ext cx="1107996" cy="1107996"/>
              <a:chOff x="1346827" y="5126498"/>
              <a:chExt cx="1107996" cy="1107996"/>
            </a:xfrm>
          </p:grpSpPr>
          <p:sp>
            <p:nvSpPr>
              <p:cNvPr id="86" name="円/楕円 85"/>
              <p:cNvSpPr/>
              <p:nvPr/>
            </p:nvSpPr>
            <p:spPr>
              <a:xfrm>
                <a:off x="1346827" y="5126498"/>
                <a:ext cx="1107996" cy="1107996"/>
              </a:xfrm>
              <a:prstGeom prst="ellipse">
                <a:avLst/>
              </a:prstGeom>
              <a:solidFill>
                <a:schemeClr val="tx2">
                  <a:lumMod val="95000"/>
                  <a:lumOff val="5000"/>
                </a:schemeClr>
              </a:solidFill>
              <a:ln w="10160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87" name="正方形/長方形 86"/>
              <p:cNvSpPr/>
              <p:nvPr/>
            </p:nvSpPr>
            <p:spPr>
              <a:xfrm>
                <a:off x="1756825" y="5536496"/>
                <a:ext cx="288000" cy="288000"/>
              </a:xfrm>
              <a:prstGeom prst="rect">
                <a:avLst/>
              </a:prstGeom>
              <a:solidFill>
                <a:schemeClr val="bg1">
                  <a:lumMod val="50000"/>
                </a:schemeClr>
              </a:solidFill>
              <a:ln w="5715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88" name="正方形/長方形 87"/>
              <p:cNvSpPr/>
              <p:nvPr/>
            </p:nvSpPr>
            <p:spPr>
              <a:xfrm>
                <a:off x="1693076" y="5824496"/>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永</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89" name="正方形/長方形 88"/>
              <p:cNvSpPr/>
              <p:nvPr/>
            </p:nvSpPr>
            <p:spPr>
              <a:xfrm>
                <a:off x="1693076" y="5167164"/>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寛</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sp>
          <p:nvSpPr>
            <p:cNvPr id="84" name="正方形/長方形 83"/>
            <p:cNvSpPr/>
            <p:nvPr/>
          </p:nvSpPr>
          <p:spPr>
            <a:xfrm>
              <a:off x="2014630"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通</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85" name="正方形/長方形 84"/>
            <p:cNvSpPr/>
            <p:nvPr/>
          </p:nvSpPr>
          <p:spPr>
            <a:xfrm>
              <a:off x="1371522"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寶</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sp>
        <p:nvSpPr>
          <p:cNvPr id="95" name="円形吹き出し 94"/>
          <p:cNvSpPr/>
          <p:nvPr/>
        </p:nvSpPr>
        <p:spPr>
          <a:xfrm>
            <a:off x="1508618" y="4693494"/>
            <a:ext cx="878184" cy="450664"/>
          </a:xfrm>
          <a:prstGeom prst="wedgeEllipseCallout">
            <a:avLst/>
          </a:prstGeom>
          <a:noFill/>
          <a:ln w="28575">
            <a:solidFill>
              <a:schemeClr val="tx1"/>
            </a:solid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dirty="0" smtClean="0"/>
              <a:t>さぁ</a:t>
            </a:r>
            <a:endParaRPr kumimoji="1" lang="ja-JP" altLang="en-US" dirty="0"/>
          </a:p>
        </p:txBody>
      </p:sp>
    </p:spTree>
    <p:custDataLst>
      <p:tags r:id="rId1"/>
    </p:custDataLst>
    <p:extLst>
      <p:ext uri="{BB962C8B-B14F-4D97-AF65-F5344CB8AC3E}">
        <p14:creationId xmlns:p14="http://schemas.microsoft.com/office/powerpoint/2010/main" val="366700298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9" name="Picture 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20205" y="178544"/>
            <a:ext cx="1011237" cy="141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0" name="角丸四角形吹き出し 79"/>
          <p:cNvSpPr/>
          <p:nvPr/>
        </p:nvSpPr>
        <p:spPr>
          <a:xfrm>
            <a:off x="1259632" y="629980"/>
            <a:ext cx="7462589" cy="1678250"/>
          </a:xfrm>
          <a:prstGeom prst="wedgeRoundRectCallout">
            <a:avLst>
              <a:gd name="adj1" fmla="val -52941"/>
              <a:gd name="adj2" fmla="val -27688"/>
              <a:gd name="adj3" fmla="val 16667"/>
            </a:avLst>
          </a:prstGeom>
          <a:gradFill rotWithShape="1">
            <a:gsLst>
              <a:gs pos="0">
                <a:srgbClr val="9BBB59">
                  <a:tint val="50000"/>
                  <a:satMod val="300000"/>
                </a:srgbClr>
              </a:gs>
              <a:gs pos="35000">
                <a:srgbClr val="9BBB59">
                  <a:tint val="37000"/>
                  <a:satMod val="300000"/>
                </a:srgbClr>
              </a:gs>
              <a:gs pos="100000">
                <a:srgbClr val="9BBB59">
                  <a:tint val="15000"/>
                  <a:satMod val="350000"/>
                </a:srgbClr>
              </a:gs>
            </a:gsLst>
            <a:lin ang="16200000" scaled="1"/>
          </a:gradFill>
          <a:ln w="9525" cap="flat" cmpd="sng" algn="ctr">
            <a:solidFill>
              <a:srgbClr val="9BBB59">
                <a:shade val="95000"/>
                <a:satMod val="105000"/>
              </a:srgbClr>
            </a:solidFill>
            <a:prstDash val="solid"/>
          </a:ln>
          <a:effectLst>
            <a:outerShdw blurRad="40000" dist="20000" dir="5400000" rotWithShape="0">
              <a:srgbClr val="000000">
                <a:alpha val="38000"/>
              </a:srgbClr>
            </a:outerShdw>
          </a:effectLst>
        </p:spPr>
        <p:txBody>
          <a:bodyPr anchor="t"/>
          <a:lstStyle/>
          <a:p>
            <a:pPr lvl="0">
              <a:defRPr/>
            </a:pPr>
            <a:r>
              <a:rPr kumimoji="0" lang="ja-JP" altLang="en-US" sz="2400" kern="0" dirty="0" smtClean="0">
                <a:solidFill>
                  <a:prstClr val="black"/>
                </a:solidFill>
                <a:latin typeface="HGP行書体" panose="03000600000000000000" pitchFamily="66" charset="-128"/>
                <a:ea typeface="HGP行書体" panose="03000600000000000000" pitchFamily="66" charset="-128"/>
              </a:rPr>
              <a:t>「さっさ立の事　たとへば、銭三十文渡して、一文のかたへと二文のかたへと一度一度に</a:t>
            </a:r>
            <a:r>
              <a:rPr kumimoji="0" lang="ja-JP" altLang="en-US" sz="2400" kern="0" dirty="0" err="1" smtClean="0">
                <a:solidFill>
                  <a:prstClr val="black"/>
                </a:solidFill>
                <a:latin typeface="HGP行書体" panose="03000600000000000000" pitchFamily="66" charset="-128"/>
                <a:ea typeface="HGP行書体" panose="03000600000000000000" pitchFamily="66" charset="-128"/>
              </a:rPr>
              <a:t>さァさァと</a:t>
            </a:r>
            <a:r>
              <a:rPr kumimoji="0" lang="ja-JP" altLang="en-US" sz="2400" kern="0" dirty="0" smtClean="0">
                <a:solidFill>
                  <a:prstClr val="black"/>
                </a:solidFill>
                <a:latin typeface="HGP行書体" panose="03000600000000000000" pitchFamily="66" charset="-128"/>
                <a:ea typeface="HGP行書体" panose="03000600000000000000" pitchFamily="66" charset="-128"/>
              </a:rPr>
              <a:t>声をかけてわくる時、其声数を四五間も脇に居て聞に　十八声ならば一文の方に六文有へしと答ふる也」　</a:t>
            </a:r>
            <a:endParaRPr kumimoji="0" lang="ja-JP" altLang="en-US" sz="2400" kern="0" dirty="0">
              <a:solidFill>
                <a:prstClr val="black"/>
              </a:solidFill>
              <a:latin typeface="HGP行書体" panose="03000600000000000000" pitchFamily="66" charset="-128"/>
              <a:ea typeface="HGP行書体" panose="03000600000000000000" pitchFamily="66" charset="-128"/>
            </a:endParaRPr>
          </a:p>
        </p:txBody>
      </p:sp>
      <p:sp>
        <p:nvSpPr>
          <p:cNvPr id="2" name="テキスト ボックス 1"/>
          <p:cNvSpPr txBox="1"/>
          <p:nvPr/>
        </p:nvSpPr>
        <p:spPr>
          <a:xfrm>
            <a:off x="1475656" y="260648"/>
            <a:ext cx="5976664" cy="369332"/>
          </a:xfrm>
          <a:prstGeom prst="rect">
            <a:avLst/>
          </a:prstGeom>
          <a:noFill/>
        </p:spPr>
        <p:txBody>
          <a:bodyPr wrap="square" rtlCol="0">
            <a:spAutoFit/>
          </a:bodyPr>
          <a:lstStyle/>
          <a:p>
            <a:r>
              <a:rPr kumimoji="1" lang="en-US" altLang="ja-JP" dirty="0" smtClean="0"/>
              <a:t>『</a:t>
            </a:r>
            <a:r>
              <a:rPr kumimoji="1" lang="ja-JP" altLang="en-US" dirty="0" smtClean="0"/>
              <a:t>勘者御伽双紙</a:t>
            </a:r>
            <a:r>
              <a:rPr kumimoji="1" lang="en-US" altLang="ja-JP" dirty="0" smtClean="0"/>
              <a:t>』</a:t>
            </a:r>
            <a:r>
              <a:rPr kumimoji="1" lang="ja-JP" altLang="en-US" dirty="0" smtClean="0"/>
              <a:t>下巻　原文</a:t>
            </a:r>
            <a:endParaRPr kumimoji="1" lang="ja-JP" altLang="en-US" dirty="0"/>
          </a:p>
        </p:txBody>
      </p:sp>
      <p:sp>
        <p:nvSpPr>
          <p:cNvPr id="27" name="角丸四角形吹き出し 26"/>
          <p:cNvSpPr/>
          <p:nvPr/>
        </p:nvSpPr>
        <p:spPr>
          <a:xfrm>
            <a:off x="1259632" y="2706274"/>
            <a:ext cx="7462589" cy="1730837"/>
          </a:xfrm>
          <a:prstGeom prst="wedgeRoundRectCallout">
            <a:avLst>
              <a:gd name="adj1" fmla="val -52941"/>
              <a:gd name="adj2" fmla="val -27688"/>
              <a:gd name="adj3" fmla="val 16667"/>
            </a:avLst>
          </a:prstGeom>
          <a:gradFill rotWithShape="1">
            <a:gsLst>
              <a:gs pos="0">
                <a:srgbClr val="9BBB59">
                  <a:tint val="50000"/>
                  <a:satMod val="300000"/>
                </a:srgbClr>
              </a:gs>
              <a:gs pos="35000">
                <a:srgbClr val="9BBB59">
                  <a:tint val="37000"/>
                  <a:satMod val="300000"/>
                </a:srgbClr>
              </a:gs>
              <a:gs pos="100000">
                <a:srgbClr val="9BBB59">
                  <a:tint val="15000"/>
                  <a:satMod val="350000"/>
                </a:srgbClr>
              </a:gs>
            </a:gsLst>
            <a:lin ang="16200000" scaled="1"/>
          </a:gradFill>
          <a:ln w="9525" cap="flat" cmpd="sng" algn="ctr">
            <a:solidFill>
              <a:srgbClr val="9BBB59">
                <a:shade val="95000"/>
                <a:satMod val="105000"/>
              </a:srgbClr>
            </a:solidFill>
            <a:prstDash val="solid"/>
          </a:ln>
          <a:effectLst>
            <a:outerShdw blurRad="40000" dist="20000" dir="5400000" rotWithShape="0">
              <a:srgbClr val="000000">
                <a:alpha val="38000"/>
              </a:srgbClr>
            </a:outerShdw>
          </a:effectLst>
        </p:spPr>
        <p:txBody>
          <a:bodyPr anchor="t"/>
          <a:lstStyle/>
          <a:p>
            <a:pPr lvl="0">
              <a:defRPr/>
            </a:pPr>
            <a:r>
              <a:rPr kumimoji="0" lang="ja-JP" altLang="en-US" sz="2400" b="1" kern="0" dirty="0" smtClean="0">
                <a:solidFill>
                  <a:prstClr val="black"/>
                </a:solidFill>
                <a:latin typeface="AR P教科書体M" panose="03000600000000000000" pitchFamily="66" charset="-128"/>
                <a:ea typeface="AR P教科書体M" panose="03000600000000000000" pitchFamily="66" charset="-128"/>
              </a:rPr>
              <a:t>「さっさ立ての事　例えば、銭三十文を（相手に）渡して、一文の方か二文の方へ（置く度毎に）一度、一声さぁと声をかけて、（置き）分ける時、其の声数を四、五間離れていて聞いて、十八声ならば、一文の方に六文有ると答える。」　</a:t>
            </a:r>
            <a:endParaRPr kumimoji="0" lang="ja-JP" altLang="en-US" sz="2400" b="1" kern="0" dirty="0">
              <a:solidFill>
                <a:prstClr val="black"/>
              </a:solidFill>
              <a:latin typeface="AR P教科書体M" panose="03000600000000000000" pitchFamily="66" charset="-128"/>
              <a:ea typeface="AR P教科書体M" panose="03000600000000000000" pitchFamily="66" charset="-128"/>
            </a:endParaRPr>
          </a:p>
        </p:txBody>
      </p:sp>
      <p:sp>
        <p:nvSpPr>
          <p:cNvPr id="3" name="正方形/長方形 2"/>
          <p:cNvSpPr/>
          <p:nvPr/>
        </p:nvSpPr>
        <p:spPr>
          <a:xfrm>
            <a:off x="1475656" y="2339588"/>
            <a:ext cx="1107996" cy="369332"/>
          </a:xfrm>
          <a:prstGeom prst="rect">
            <a:avLst/>
          </a:prstGeom>
        </p:spPr>
        <p:txBody>
          <a:bodyPr wrap="none">
            <a:spAutoFit/>
          </a:bodyPr>
          <a:lstStyle/>
          <a:p>
            <a:r>
              <a:rPr lang="ja-JP" altLang="en-US" dirty="0" smtClean="0"/>
              <a:t>現代語訳</a:t>
            </a:r>
            <a:endParaRPr lang="ja-JP" altLang="en-US" dirty="0"/>
          </a:p>
        </p:txBody>
      </p:sp>
      <p:grpSp>
        <p:nvGrpSpPr>
          <p:cNvPr id="10" name="グループ化 9"/>
          <p:cNvGrpSpPr/>
          <p:nvPr/>
        </p:nvGrpSpPr>
        <p:grpSpPr>
          <a:xfrm>
            <a:off x="824269" y="4866705"/>
            <a:ext cx="1107996" cy="1107996"/>
            <a:chOff x="1346827" y="5126498"/>
            <a:chExt cx="1107996" cy="1107996"/>
          </a:xfrm>
        </p:grpSpPr>
        <p:grpSp>
          <p:nvGrpSpPr>
            <p:cNvPr id="9" name="グループ化 8"/>
            <p:cNvGrpSpPr/>
            <p:nvPr/>
          </p:nvGrpSpPr>
          <p:grpSpPr>
            <a:xfrm>
              <a:off x="1346827" y="5126498"/>
              <a:ext cx="1107996" cy="1107996"/>
              <a:chOff x="1346827" y="5126498"/>
              <a:chExt cx="1107996" cy="1107996"/>
            </a:xfrm>
          </p:grpSpPr>
          <p:sp>
            <p:nvSpPr>
              <p:cNvPr id="6" name="円/楕円 5"/>
              <p:cNvSpPr/>
              <p:nvPr/>
            </p:nvSpPr>
            <p:spPr>
              <a:xfrm>
                <a:off x="1346827" y="5126498"/>
                <a:ext cx="1107996" cy="1107996"/>
              </a:xfrm>
              <a:prstGeom prst="ellipse">
                <a:avLst/>
              </a:prstGeom>
              <a:solidFill>
                <a:schemeClr val="bg2">
                  <a:lumMod val="50000"/>
                </a:schemeClr>
              </a:solidFill>
              <a:ln w="101600">
                <a:solidFill>
                  <a:srgbClr val="A79575"/>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7" name="正方形/長方形 6"/>
              <p:cNvSpPr/>
              <p:nvPr/>
            </p:nvSpPr>
            <p:spPr>
              <a:xfrm>
                <a:off x="1756825" y="5536496"/>
                <a:ext cx="288000" cy="288000"/>
              </a:xfrm>
              <a:prstGeom prst="rect">
                <a:avLst/>
              </a:prstGeom>
              <a:solidFill>
                <a:schemeClr val="bg1">
                  <a:lumMod val="50000"/>
                </a:schemeClr>
              </a:solidFill>
              <a:ln w="57150">
                <a:solidFill>
                  <a:srgbClr val="A79575"/>
                </a:solid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8" name="正方形/長方形 7"/>
              <p:cNvSpPr/>
              <p:nvPr/>
            </p:nvSpPr>
            <p:spPr>
              <a:xfrm>
                <a:off x="1693076" y="5824496"/>
                <a:ext cx="415498" cy="369332"/>
              </a:xfrm>
              <a:prstGeom prst="rect">
                <a:avLst/>
              </a:prstGeom>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永</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14" name="正方形/長方形 13"/>
              <p:cNvSpPr/>
              <p:nvPr/>
            </p:nvSpPr>
            <p:spPr>
              <a:xfrm>
                <a:off x="1693076" y="5167164"/>
                <a:ext cx="415498" cy="369332"/>
              </a:xfrm>
              <a:prstGeom prst="rect">
                <a:avLst/>
              </a:prstGeom>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寛</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sp>
          <p:nvSpPr>
            <p:cNvPr id="18" name="正方形/長方形 17"/>
            <p:cNvSpPr/>
            <p:nvPr/>
          </p:nvSpPr>
          <p:spPr>
            <a:xfrm>
              <a:off x="2014630" y="5495830"/>
              <a:ext cx="415498" cy="369332"/>
            </a:xfrm>
            <a:prstGeom prst="rect">
              <a:avLst/>
            </a:prstGeom>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通</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19" name="正方形/長方形 18"/>
            <p:cNvSpPr/>
            <p:nvPr/>
          </p:nvSpPr>
          <p:spPr>
            <a:xfrm>
              <a:off x="1371522" y="5495830"/>
              <a:ext cx="415498" cy="369332"/>
            </a:xfrm>
            <a:prstGeom prst="rect">
              <a:avLst/>
            </a:prstGeom>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寶</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grpSp>
        <p:nvGrpSpPr>
          <p:cNvPr id="116" name="グループ化 115"/>
          <p:cNvGrpSpPr/>
          <p:nvPr/>
        </p:nvGrpSpPr>
        <p:grpSpPr>
          <a:xfrm>
            <a:off x="3382027" y="5090003"/>
            <a:ext cx="1107996" cy="1107996"/>
            <a:chOff x="1346827" y="5126498"/>
            <a:chExt cx="1107996" cy="1107996"/>
          </a:xfrm>
          <a:scene3d>
            <a:camera prst="orthographicFront">
              <a:rot lat="19200000" lon="3000000" rev="18000000"/>
            </a:camera>
            <a:lightRig rig="threePt" dir="t"/>
          </a:scene3d>
        </p:grpSpPr>
        <p:grpSp>
          <p:nvGrpSpPr>
            <p:cNvPr id="117" name="グループ化 116"/>
            <p:cNvGrpSpPr/>
            <p:nvPr/>
          </p:nvGrpSpPr>
          <p:grpSpPr>
            <a:xfrm>
              <a:off x="1346827" y="5126498"/>
              <a:ext cx="1107996" cy="1107996"/>
              <a:chOff x="1346827" y="5126498"/>
              <a:chExt cx="1107996" cy="1107996"/>
            </a:xfrm>
          </p:grpSpPr>
          <p:sp>
            <p:nvSpPr>
              <p:cNvPr id="120" name="円/楕円 119"/>
              <p:cNvSpPr/>
              <p:nvPr/>
            </p:nvSpPr>
            <p:spPr>
              <a:xfrm>
                <a:off x="1346827" y="5126498"/>
                <a:ext cx="1107996" cy="1107996"/>
              </a:xfrm>
              <a:prstGeom prst="ellipse">
                <a:avLst/>
              </a:prstGeom>
              <a:solidFill>
                <a:schemeClr val="tx2">
                  <a:lumMod val="95000"/>
                  <a:lumOff val="5000"/>
                </a:schemeClr>
              </a:solidFill>
              <a:ln w="10160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121" name="正方形/長方形 120"/>
              <p:cNvSpPr/>
              <p:nvPr/>
            </p:nvSpPr>
            <p:spPr>
              <a:xfrm>
                <a:off x="1756825" y="5536496"/>
                <a:ext cx="288000" cy="288000"/>
              </a:xfrm>
              <a:prstGeom prst="rect">
                <a:avLst/>
              </a:prstGeom>
              <a:solidFill>
                <a:schemeClr val="bg1">
                  <a:lumMod val="50000"/>
                </a:schemeClr>
              </a:solidFill>
              <a:ln w="5715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122" name="正方形/長方形 121"/>
              <p:cNvSpPr/>
              <p:nvPr/>
            </p:nvSpPr>
            <p:spPr>
              <a:xfrm>
                <a:off x="1693076" y="5824496"/>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永</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123" name="正方形/長方形 122"/>
              <p:cNvSpPr/>
              <p:nvPr/>
            </p:nvSpPr>
            <p:spPr>
              <a:xfrm>
                <a:off x="1693076" y="5167164"/>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寛</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sp>
          <p:nvSpPr>
            <p:cNvPr id="118" name="正方形/長方形 117"/>
            <p:cNvSpPr/>
            <p:nvPr/>
          </p:nvSpPr>
          <p:spPr>
            <a:xfrm>
              <a:off x="2014630"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通</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119" name="正方形/長方形 118"/>
            <p:cNvSpPr/>
            <p:nvPr/>
          </p:nvSpPr>
          <p:spPr>
            <a:xfrm>
              <a:off x="1371522"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寶</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grpSp>
        <p:nvGrpSpPr>
          <p:cNvPr id="124" name="グループ化 123"/>
          <p:cNvGrpSpPr/>
          <p:nvPr/>
        </p:nvGrpSpPr>
        <p:grpSpPr>
          <a:xfrm>
            <a:off x="4109150" y="5056955"/>
            <a:ext cx="1107996" cy="1107996"/>
            <a:chOff x="1346827" y="5126498"/>
            <a:chExt cx="1107996" cy="1107996"/>
          </a:xfrm>
          <a:scene3d>
            <a:camera prst="orthographicFront">
              <a:rot lat="19200000" lon="3000000" rev="18000000"/>
            </a:camera>
            <a:lightRig rig="threePt" dir="t"/>
          </a:scene3d>
        </p:grpSpPr>
        <p:grpSp>
          <p:nvGrpSpPr>
            <p:cNvPr id="125" name="グループ化 124"/>
            <p:cNvGrpSpPr/>
            <p:nvPr/>
          </p:nvGrpSpPr>
          <p:grpSpPr>
            <a:xfrm>
              <a:off x="1346827" y="5126498"/>
              <a:ext cx="1107996" cy="1107996"/>
              <a:chOff x="1346827" y="5126498"/>
              <a:chExt cx="1107996" cy="1107996"/>
            </a:xfrm>
          </p:grpSpPr>
          <p:sp>
            <p:nvSpPr>
              <p:cNvPr id="128" name="円/楕円 127"/>
              <p:cNvSpPr/>
              <p:nvPr/>
            </p:nvSpPr>
            <p:spPr>
              <a:xfrm>
                <a:off x="1346827" y="5126498"/>
                <a:ext cx="1107996" cy="1107996"/>
              </a:xfrm>
              <a:prstGeom prst="ellipse">
                <a:avLst/>
              </a:prstGeom>
              <a:solidFill>
                <a:schemeClr val="tx2">
                  <a:lumMod val="95000"/>
                  <a:lumOff val="5000"/>
                </a:schemeClr>
              </a:solidFill>
              <a:ln w="10160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129" name="正方形/長方形 128"/>
              <p:cNvSpPr/>
              <p:nvPr/>
            </p:nvSpPr>
            <p:spPr>
              <a:xfrm>
                <a:off x="1756825" y="5536496"/>
                <a:ext cx="288000" cy="288000"/>
              </a:xfrm>
              <a:prstGeom prst="rect">
                <a:avLst/>
              </a:prstGeom>
              <a:solidFill>
                <a:schemeClr val="bg1">
                  <a:lumMod val="50000"/>
                </a:schemeClr>
              </a:solidFill>
              <a:ln w="5715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130" name="正方形/長方形 129"/>
              <p:cNvSpPr/>
              <p:nvPr/>
            </p:nvSpPr>
            <p:spPr>
              <a:xfrm>
                <a:off x="1693076" y="5824496"/>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永</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131" name="正方形/長方形 130"/>
              <p:cNvSpPr/>
              <p:nvPr/>
            </p:nvSpPr>
            <p:spPr>
              <a:xfrm>
                <a:off x="1693076" y="5167164"/>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寛</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sp>
          <p:nvSpPr>
            <p:cNvPr id="126" name="正方形/長方形 125"/>
            <p:cNvSpPr/>
            <p:nvPr/>
          </p:nvSpPr>
          <p:spPr>
            <a:xfrm>
              <a:off x="2014630"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通</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127" name="正方形/長方形 126"/>
            <p:cNvSpPr/>
            <p:nvPr/>
          </p:nvSpPr>
          <p:spPr>
            <a:xfrm>
              <a:off x="1371522"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寶</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grpSp>
        <p:nvGrpSpPr>
          <p:cNvPr id="132" name="グループ化 131"/>
          <p:cNvGrpSpPr/>
          <p:nvPr/>
        </p:nvGrpSpPr>
        <p:grpSpPr>
          <a:xfrm>
            <a:off x="3692105" y="4736823"/>
            <a:ext cx="1107996" cy="1107996"/>
            <a:chOff x="1346827" y="5126498"/>
            <a:chExt cx="1107996" cy="1107996"/>
          </a:xfrm>
          <a:scene3d>
            <a:camera prst="orthographicFront">
              <a:rot lat="19200000" lon="3000000" rev="18000000"/>
            </a:camera>
            <a:lightRig rig="threePt" dir="t"/>
          </a:scene3d>
        </p:grpSpPr>
        <p:grpSp>
          <p:nvGrpSpPr>
            <p:cNvPr id="133" name="グループ化 132"/>
            <p:cNvGrpSpPr/>
            <p:nvPr/>
          </p:nvGrpSpPr>
          <p:grpSpPr>
            <a:xfrm>
              <a:off x="1346827" y="5126498"/>
              <a:ext cx="1107996" cy="1107996"/>
              <a:chOff x="1346827" y="5126498"/>
              <a:chExt cx="1107996" cy="1107996"/>
            </a:xfrm>
          </p:grpSpPr>
          <p:sp>
            <p:nvSpPr>
              <p:cNvPr id="136" name="円/楕円 135"/>
              <p:cNvSpPr/>
              <p:nvPr/>
            </p:nvSpPr>
            <p:spPr>
              <a:xfrm>
                <a:off x="1346827" y="5126498"/>
                <a:ext cx="1107996" cy="1107996"/>
              </a:xfrm>
              <a:prstGeom prst="ellipse">
                <a:avLst/>
              </a:prstGeom>
              <a:solidFill>
                <a:schemeClr val="tx2">
                  <a:lumMod val="95000"/>
                  <a:lumOff val="5000"/>
                </a:schemeClr>
              </a:solidFill>
              <a:ln w="10160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137" name="正方形/長方形 136"/>
              <p:cNvSpPr/>
              <p:nvPr/>
            </p:nvSpPr>
            <p:spPr>
              <a:xfrm>
                <a:off x="1756825" y="5536496"/>
                <a:ext cx="288000" cy="288000"/>
              </a:xfrm>
              <a:prstGeom prst="rect">
                <a:avLst/>
              </a:prstGeom>
              <a:solidFill>
                <a:schemeClr val="bg1">
                  <a:lumMod val="50000"/>
                </a:schemeClr>
              </a:solidFill>
              <a:ln w="5715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138" name="正方形/長方形 137"/>
              <p:cNvSpPr/>
              <p:nvPr/>
            </p:nvSpPr>
            <p:spPr>
              <a:xfrm>
                <a:off x="1693076" y="5824496"/>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永</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139" name="正方形/長方形 138"/>
              <p:cNvSpPr/>
              <p:nvPr/>
            </p:nvSpPr>
            <p:spPr>
              <a:xfrm>
                <a:off x="1693076" y="5167164"/>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寛</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sp>
          <p:nvSpPr>
            <p:cNvPr id="134" name="正方形/長方形 133"/>
            <p:cNvSpPr/>
            <p:nvPr/>
          </p:nvSpPr>
          <p:spPr>
            <a:xfrm>
              <a:off x="2014630"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通</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135" name="正方形/長方形 134"/>
            <p:cNvSpPr/>
            <p:nvPr/>
          </p:nvSpPr>
          <p:spPr>
            <a:xfrm>
              <a:off x="1371522"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寶</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grpSp>
        <p:nvGrpSpPr>
          <p:cNvPr id="140" name="グループ化 139"/>
          <p:cNvGrpSpPr/>
          <p:nvPr/>
        </p:nvGrpSpPr>
        <p:grpSpPr>
          <a:xfrm>
            <a:off x="5912915" y="5217687"/>
            <a:ext cx="1107996" cy="1107996"/>
            <a:chOff x="1346827" y="5126498"/>
            <a:chExt cx="1107996" cy="1107996"/>
          </a:xfrm>
          <a:scene3d>
            <a:camera prst="orthographicFront">
              <a:rot lat="19200000" lon="3000000" rev="18000000"/>
            </a:camera>
            <a:lightRig rig="threePt" dir="t"/>
          </a:scene3d>
        </p:grpSpPr>
        <p:grpSp>
          <p:nvGrpSpPr>
            <p:cNvPr id="141" name="グループ化 140"/>
            <p:cNvGrpSpPr/>
            <p:nvPr/>
          </p:nvGrpSpPr>
          <p:grpSpPr>
            <a:xfrm>
              <a:off x="1346827" y="5126498"/>
              <a:ext cx="1107996" cy="1107996"/>
              <a:chOff x="1346827" y="5126498"/>
              <a:chExt cx="1107996" cy="1107996"/>
            </a:xfrm>
          </p:grpSpPr>
          <p:sp>
            <p:nvSpPr>
              <p:cNvPr id="144" name="円/楕円 143"/>
              <p:cNvSpPr/>
              <p:nvPr/>
            </p:nvSpPr>
            <p:spPr>
              <a:xfrm>
                <a:off x="1346827" y="5126498"/>
                <a:ext cx="1107996" cy="1107996"/>
              </a:xfrm>
              <a:prstGeom prst="ellipse">
                <a:avLst/>
              </a:prstGeom>
              <a:solidFill>
                <a:schemeClr val="tx2">
                  <a:lumMod val="95000"/>
                  <a:lumOff val="5000"/>
                </a:schemeClr>
              </a:solidFill>
              <a:ln w="10160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145" name="正方形/長方形 144"/>
              <p:cNvSpPr/>
              <p:nvPr/>
            </p:nvSpPr>
            <p:spPr>
              <a:xfrm>
                <a:off x="1756825" y="5536496"/>
                <a:ext cx="288000" cy="288000"/>
              </a:xfrm>
              <a:prstGeom prst="rect">
                <a:avLst/>
              </a:prstGeom>
              <a:solidFill>
                <a:schemeClr val="bg1">
                  <a:lumMod val="50000"/>
                </a:schemeClr>
              </a:solidFill>
              <a:ln w="5715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146" name="正方形/長方形 145"/>
              <p:cNvSpPr/>
              <p:nvPr/>
            </p:nvSpPr>
            <p:spPr>
              <a:xfrm>
                <a:off x="1693076" y="5824496"/>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永</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147" name="正方形/長方形 146"/>
              <p:cNvSpPr/>
              <p:nvPr/>
            </p:nvSpPr>
            <p:spPr>
              <a:xfrm>
                <a:off x="1693076" y="5167164"/>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寛</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sp>
          <p:nvSpPr>
            <p:cNvPr id="142" name="正方形/長方形 141"/>
            <p:cNvSpPr/>
            <p:nvPr/>
          </p:nvSpPr>
          <p:spPr>
            <a:xfrm>
              <a:off x="2014630"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通</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143" name="正方形/長方形 142"/>
            <p:cNvSpPr/>
            <p:nvPr/>
          </p:nvSpPr>
          <p:spPr>
            <a:xfrm>
              <a:off x="1371522"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寶</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grpSp>
        <p:nvGrpSpPr>
          <p:cNvPr id="148" name="グループ化 147"/>
          <p:cNvGrpSpPr/>
          <p:nvPr/>
        </p:nvGrpSpPr>
        <p:grpSpPr>
          <a:xfrm>
            <a:off x="7142066" y="5195371"/>
            <a:ext cx="1107996" cy="1107996"/>
            <a:chOff x="1346827" y="5126498"/>
            <a:chExt cx="1107996" cy="1107996"/>
          </a:xfrm>
          <a:scene3d>
            <a:camera prst="orthographicFront">
              <a:rot lat="19200000" lon="3000000" rev="18000000"/>
            </a:camera>
            <a:lightRig rig="threePt" dir="t"/>
          </a:scene3d>
        </p:grpSpPr>
        <p:grpSp>
          <p:nvGrpSpPr>
            <p:cNvPr id="149" name="グループ化 148"/>
            <p:cNvGrpSpPr/>
            <p:nvPr/>
          </p:nvGrpSpPr>
          <p:grpSpPr>
            <a:xfrm>
              <a:off x="1346827" y="5126498"/>
              <a:ext cx="1107996" cy="1107996"/>
              <a:chOff x="1346827" y="5126498"/>
              <a:chExt cx="1107996" cy="1107996"/>
            </a:xfrm>
          </p:grpSpPr>
          <p:sp>
            <p:nvSpPr>
              <p:cNvPr id="152" name="円/楕円 151"/>
              <p:cNvSpPr/>
              <p:nvPr/>
            </p:nvSpPr>
            <p:spPr>
              <a:xfrm>
                <a:off x="1346827" y="5126498"/>
                <a:ext cx="1107996" cy="1107996"/>
              </a:xfrm>
              <a:prstGeom prst="ellipse">
                <a:avLst/>
              </a:prstGeom>
              <a:solidFill>
                <a:schemeClr val="tx2">
                  <a:lumMod val="95000"/>
                  <a:lumOff val="5000"/>
                </a:schemeClr>
              </a:solidFill>
              <a:ln w="10160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153" name="正方形/長方形 152"/>
              <p:cNvSpPr/>
              <p:nvPr/>
            </p:nvSpPr>
            <p:spPr>
              <a:xfrm>
                <a:off x="1756825" y="5536496"/>
                <a:ext cx="288000" cy="288000"/>
              </a:xfrm>
              <a:prstGeom prst="rect">
                <a:avLst/>
              </a:prstGeom>
              <a:solidFill>
                <a:schemeClr val="bg1">
                  <a:lumMod val="50000"/>
                </a:schemeClr>
              </a:solidFill>
              <a:ln w="5715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154" name="正方形/長方形 153"/>
              <p:cNvSpPr/>
              <p:nvPr/>
            </p:nvSpPr>
            <p:spPr>
              <a:xfrm>
                <a:off x="1693076" y="5824496"/>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永</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155" name="正方形/長方形 154"/>
              <p:cNvSpPr/>
              <p:nvPr/>
            </p:nvSpPr>
            <p:spPr>
              <a:xfrm>
                <a:off x="1693076" y="5167164"/>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寛</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sp>
          <p:nvSpPr>
            <p:cNvPr id="150" name="正方形/長方形 149"/>
            <p:cNvSpPr/>
            <p:nvPr/>
          </p:nvSpPr>
          <p:spPr>
            <a:xfrm>
              <a:off x="2014630"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通</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151" name="正方形/長方形 150"/>
            <p:cNvSpPr/>
            <p:nvPr/>
          </p:nvSpPr>
          <p:spPr>
            <a:xfrm>
              <a:off x="1371522"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寶</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grpSp>
        <p:nvGrpSpPr>
          <p:cNvPr id="156" name="グループ化 155"/>
          <p:cNvGrpSpPr/>
          <p:nvPr/>
        </p:nvGrpSpPr>
        <p:grpSpPr>
          <a:xfrm>
            <a:off x="6093389" y="4921489"/>
            <a:ext cx="1107996" cy="1107996"/>
            <a:chOff x="1346827" y="5126498"/>
            <a:chExt cx="1107996" cy="1107996"/>
          </a:xfrm>
          <a:scene3d>
            <a:camera prst="orthographicFront">
              <a:rot lat="19200000" lon="3000000" rev="18000000"/>
            </a:camera>
            <a:lightRig rig="threePt" dir="t"/>
          </a:scene3d>
        </p:grpSpPr>
        <p:grpSp>
          <p:nvGrpSpPr>
            <p:cNvPr id="157" name="グループ化 156"/>
            <p:cNvGrpSpPr/>
            <p:nvPr/>
          </p:nvGrpSpPr>
          <p:grpSpPr>
            <a:xfrm>
              <a:off x="1346827" y="5126498"/>
              <a:ext cx="1107996" cy="1107996"/>
              <a:chOff x="1346827" y="5126498"/>
              <a:chExt cx="1107996" cy="1107996"/>
            </a:xfrm>
          </p:grpSpPr>
          <p:sp>
            <p:nvSpPr>
              <p:cNvPr id="160" name="円/楕円 159"/>
              <p:cNvSpPr/>
              <p:nvPr/>
            </p:nvSpPr>
            <p:spPr>
              <a:xfrm>
                <a:off x="1346827" y="5126498"/>
                <a:ext cx="1107996" cy="1107996"/>
              </a:xfrm>
              <a:prstGeom prst="ellipse">
                <a:avLst/>
              </a:prstGeom>
              <a:solidFill>
                <a:schemeClr val="tx2">
                  <a:lumMod val="95000"/>
                  <a:lumOff val="5000"/>
                </a:schemeClr>
              </a:solidFill>
              <a:ln w="10160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161" name="正方形/長方形 160"/>
              <p:cNvSpPr/>
              <p:nvPr/>
            </p:nvSpPr>
            <p:spPr>
              <a:xfrm>
                <a:off x="1756825" y="5536496"/>
                <a:ext cx="288000" cy="288000"/>
              </a:xfrm>
              <a:prstGeom prst="rect">
                <a:avLst/>
              </a:prstGeom>
              <a:solidFill>
                <a:schemeClr val="bg1">
                  <a:lumMod val="50000"/>
                </a:schemeClr>
              </a:solidFill>
              <a:ln w="5715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162" name="正方形/長方形 161"/>
              <p:cNvSpPr/>
              <p:nvPr/>
            </p:nvSpPr>
            <p:spPr>
              <a:xfrm>
                <a:off x="1693076" y="5824496"/>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永</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163" name="正方形/長方形 162"/>
              <p:cNvSpPr/>
              <p:nvPr/>
            </p:nvSpPr>
            <p:spPr>
              <a:xfrm>
                <a:off x="1693076" y="5167164"/>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寛</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sp>
          <p:nvSpPr>
            <p:cNvPr id="158" name="正方形/長方形 157"/>
            <p:cNvSpPr/>
            <p:nvPr/>
          </p:nvSpPr>
          <p:spPr>
            <a:xfrm>
              <a:off x="2014630"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通</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159" name="正方形/長方形 158"/>
            <p:cNvSpPr/>
            <p:nvPr/>
          </p:nvSpPr>
          <p:spPr>
            <a:xfrm>
              <a:off x="1371522"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寶</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grpSp>
        <p:nvGrpSpPr>
          <p:cNvPr id="164" name="グループ化 163"/>
          <p:cNvGrpSpPr/>
          <p:nvPr/>
        </p:nvGrpSpPr>
        <p:grpSpPr>
          <a:xfrm>
            <a:off x="6948100" y="4861472"/>
            <a:ext cx="1107996" cy="1107996"/>
            <a:chOff x="1346827" y="5126498"/>
            <a:chExt cx="1107996" cy="1107996"/>
          </a:xfrm>
          <a:scene3d>
            <a:camera prst="orthographicFront">
              <a:rot lat="19200000" lon="3000000" rev="18000000"/>
            </a:camera>
            <a:lightRig rig="threePt" dir="t"/>
          </a:scene3d>
        </p:grpSpPr>
        <p:grpSp>
          <p:nvGrpSpPr>
            <p:cNvPr id="165" name="グループ化 164"/>
            <p:cNvGrpSpPr/>
            <p:nvPr/>
          </p:nvGrpSpPr>
          <p:grpSpPr>
            <a:xfrm>
              <a:off x="1346827" y="5126498"/>
              <a:ext cx="1107996" cy="1107996"/>
              <a:chOff x="1346827" y="5126498"/>
              <a:chExt cx="1107996" cy="1107996"/>
            </a:xfrm>
          </p:grpSpPr>
          <p:sp>
            <p:nvSpPr>
              <p:cNvPr id="168" name="円/楕円 167"/>
              <p:cNvSpPr/>
              <p:nvPr/>
            </p:nvSpPr>
            <p:spPr>
              <a:xfrm>
                <a:off x="1346827" y="5126498"/>
                <a:ext cx="1107996" cy="1107996"/>
              </a:xfrm>
              <a:prstGeom prst="ellipse">
                <a:avLst/>
              </a:prstGeom>
              <a:solidFill>
                <a:schemeClr val="tx2">
                  <a:lumMod val="95000"/>
                  <a:lumOff val="5000"/>
                </a:schemeClr>
              </a:solidFill>
              <a:ln w="10160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169" name="正方形/長方形 168"/>
              <p:cNvSpPr/>
              <p:nvPr/>
            </p:nvSpPr>
            <p:spPr>
              <a:xfrm>
                <a:off x="1756825" y="5536496"/>
                <a:ext cx="288000" cy="288000"/>
              </a:xfrm>
              <a:prstGeom prst="rect">
                <a:avLst/>
              </a:prstGeom>
              <a:solidFill>
                <a:schemeClr val="bg1">
                  <a:lumMod val="50000"/>
                </a:schemeClr>
              </a:solidFill>
              <a:ln w="5715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170" name="正方形/長方形 169"/>
              <p:cNvSpPr/>
              <p:nvPr/>
            </p:nvSpPr>
            <p:spPr>
              <a:xfrm>
                <a:off x="1693076" y="5824496"/>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永</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171" name="正方形/長方形 170"/>
              <p:cNvSpPr/>
              <p:nvPr/>
            </p:nvSpPr>
            <p:spPr>
              <a:xfrm>
                <a:off x="1693076" y="5167164"/>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寛</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sp>
          <p:nvSpPr>
            <p:cNvPr id="166" name="正方形/長方形 165"/>
            <p:cNvSpPr/>
            <p:nvPr/>
          </p:nvSpPr>
          <p:spPr>
            <a:xfrm>
              <a:off x="2014630"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通</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167" name="正方形/長方形 166"/>
            <p:cNvSpPr/>
            <p:nvPr/>
          </p:nvSpPr>
          <p:spPr>
            <a:xfrm>
              <a:off x="1371522"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寶</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grpSp>
        <p:nvGrpSpPr>
          <p:cNvPr id="172" name="グループ化 171"/>
          <p:cNvGrpSpPr/>
          <p:nvPr/>
        </p:nvGrpSpPr>
        <p:grpSpPr>
          <a:xfrm>
            <a:off x="6326926" y="4587590"/>
            <a:ext cx="1107996" cy="1107996"/>
            <a:chOff x="1346827" y="5126498"/>
            <a:chExt cx="1107996" cy="1107996"/>
          </a:xfrm>
          <a:scene3d>
            <a:camera prst="orthographicFront">
              <a:rot lat="19200000" lon="3000000" rev="18000000"/>
            </a:camera>
            <a:lightRig rig="threePt" dir="t"/>
          </a:scene3d>
        </p:grpSpPr>
        <p:grpSp>
          <p:nvGrpSpPr>
            <p:cNvPr id="173" name="グループ化 172"/>
            <p:cNvGrpSpPr/>
            <p:nvPr/>
          </p:nvGrpSpPr>
          <p:grpSpPr>
            <a:xfrm>
              <a:off x="1346827" y="5126498"/>
              <a:ext cx="1107996" cy="1107996"/>
              <a:chOff x="1346827" y="5126498"/>
              <a:chExt cx="1107996" cy="1107996"/>
            </a:xfrm>
          </p:grpSpPr>
          <p:sp>
            <p:nvSpPr>
              <p:cNvPr id="176" name="円/楕円 175"/>
              <p:cNvSpPr/>
              <p:nvPr/>
            </p:nvSpPr>
            <p:spPr>
              <a:xfrm>
                <a:off x="1346827" y="5126498"/>
                <a:ext cx="1107996" cy="1107996"/>
              </a:xfrm>
              <a:prstGeom prst="ellipse">
                <a:avLst/>
              </a:prstGeom>
              <a:solidFill>
                <a:schemeClr val="tx2">
                  <a:lumMod val="95000"/>
                  <a:lumOff val="5000"/>
                </a:schemeClr>
              </a:solidFill>
              <a:ln w="10160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177" name="正方形/長方形 176"/>
              <p:cNvSpPr/>
              <p:nvPr/>
            </p:nvSpPr>
            <p:spPr>
              <a:xfrm>
                <a:off x="1756825" y="5536496"/>
                <a:ext cx="288000" cy="288000"/>
              </a:xfrm>
              <a:prstGeom prst="rect">
                <a:avLst/>
              </a:prstGeom>
              <a:solidFill>
                <a:schemeClr val="bg1">
                  <a:lumMod val="50000"/>
                </a:schemeClr>
              </a:solidFill>
              <a:ln w="5715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178" name="正方形/長方形 177"/>
              <p:cNvSpPr/>
              <p:nvPr/>
            </p:nvSpPr>
            <p:spPr>
              <a:xfrm>
                <a:off x="1693076" y="5824496"/>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永</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179" name="正方形/長方形 178"/>
              <p:cNvSpPr/>
              <p:nvPr/>
            </p:nvSpPr>
            <p:spPr>
              <a:xfrm>
                <a:off x="1693076" y="5167164"/>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寛</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sp>
          <p:nvSpPr>
            <p:cNvPr id="174" name="正方形/長方形 173"/>
            <p:cNvSpPr/>
            <p:nvPr/>
          </p:nvSpPr>
          <p:spPr>
            <a:xfrm>
              <a:off x="2014630"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通</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175" name="正方形/長方形 174"/>
            <p:cNvSpPr/>
            <p:nvPr/>
          </p:nvSpPr>
          <p:spPr>
            <a:xfrm>
              <a:off x="1371522"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寶</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grpSp>
        <p:nvGrpSpPr>
          <p:cNvPr id="180" name="グループ化 179"/>
          <p:cNvGrpSpPr/>
          <p:nvPr/>
        </p:nvGrpSpPr>
        <p:grpSpPr>
          <a:xfrm>
            <a:off x="6832808" y="4546924"/>
            <a:ext cx="1107996" cy="1107996"/>
            <a:chOff x="1346827" y="5126498"/>
            <a:chExt cx="1107996" cy="1107996"/>
          </a:xfrm>
          <a:scene3d>
            <a:camera prst="orthographicFront">
              <a:rot lat="19200000" lon="3000000" rev="18000000"/>
            </a:camera>
            <a:lightRig rig="threePt" dir="t"/>
          </a:scene3d>
        </p:grpSpPr>
        <p:grpSp>
          <p:nvGrpSpPr>
            <p:cNvPr id="181" name="グループ化 180"/>
            <p:cNvGrpSpPr/>
            <p:nvPr/>
          </p:nvGrpSpPr>
          <p:grpSpPr>
            <a:xfrm>
              <a:off x="1346827" y="5126498"/>
              <a:ext cx="1107996" cy="1107996"/>
              <a:chOff x="1346827" y="5126498"/>
              <a:chExt cx="1107996" cy="1107996"/>
            </a:xfrm>
          </p:grpSpPr>
          <p:sp>
            <p:nvSpPr>
              <p:cNvPr id="184" name="円/楕円 183"/>
              <p:cNvSpPr/>
              <p:nvPr/>
            </p:nvSpPr>
            <p:spPr>
              <a:xfrm>
                <a:off x="1346827" y="5126498"/>
                <a:ext cx="1107996" cy="1107996"/>
              </a:xfrm>
              <a:prstGeom prst="ellipse">
                <a:avLst/>
              </a:prstGeom>
              <a:solidFill>
                <a:schemeClr val="tx2">
                  <a:lumMod val="95000"/>
                  <a:lumOff val="5000"/>
                </a:schemeClr>
              </a:solidFill>
              <a:ln w="10160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185" name="正方形/長方形 184"/>
              <p:cNvSpPr/>
              <p:nvPr/>
            </p:nvSpPr>
            <p:spPr>
              <a:xfrm>
                <a:off x="1756825" y="5536496"/>
                <a:ext cx="288000" cy="288000"/>
              </a:xfrm>
              <a:prstGeom prst="rect">
                <a:avLst/>
              </a:prstGeom>
              <a:solidFill>
                <a:schemeClr val="bg1">
                  <a:lumMod val="50000"/>
                </a:schemeClr>
              </a:solidFill>
              <a:ln w="5715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186" name="正方形/長方形 185"/>
              <p:cNvSpPr/>
              <p:nvPr/>
            </p:nvSpPr>
            <p:spPr>
              <a:xfrm>
                <a:off x="1693076" y="5824496"/>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永</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187" name="正方形/長方形 186"/>
              <p:cNvSpPr/>
              <p:nvPr/>
            </p:nvSpPr>
            <p:spPr>
              <a:xfrm>
                <a:off x="1693076" y="5167164"/>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寛</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sp>
          <p:nvSpPr>
            <p:cNvPr id="182" name="正方形/長方形 181"/>
            <p:cNvSpPr/>
            <p:nvPr/>
          </p:nvSpPr>
          <p:spPr>
            <a:xfrm>
              <a:off x="2014630"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通</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183" name="正方形/長方形 182"/>
            <p:cNvSpPr/>
            <p:nvPr/>
          </p:nvSpPr>
          <p:spPr>
            <a:xfrm>
              <a:off x="1371522"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寶</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sp>
        <p:nvSpPr>
          <p:cNvPr id="4" name="円形吹き出し 3"/>
          <p:cNvSpPr/>
          <p:nvPr/>
        </p:nvSpPr>
        <p:spPr>
          <a:xfrm>
            <a:off x="5291223" y="4795041"/>
            <a:ext cx="878184" cy="450664"/>
          </a:xfrm>
          <a:prstGeom prst="wedgeEllipseCallout">
            <a:avLst/>
          </a:prstGeom>
          <a:noFill/>
          <a:ln w="28575">
            <a:solidFill>
              <a:schemeClr val="tx1"/>
            </a:solid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dirty="0" smtClean="0"/>
              <a:t>さぁ</a:t>
            </a:r>
            <a:endParaRPr kumimoji="1" lang="ja-JP" altLang="en-US" dirty="0"/>
          </a:p>
        </p:txBody>
      </p:sp>
      <p:sp>
        <p:nvSpPr>
          <p:cNvPr id="188" name="円形吹き出し 187"/>
          <p:cNvSpPr/>
          <p:nvPr/>
        </p:nvSpPr>
        <p:spPr>
          <a:xfrm>
            <a:off x="5291223" y="4795041"/>
            <a:ext cx="878184" cy="450664"/>
          </a:xfrm>
          <a:prstGeom prst="wedgeEllipseCallout">
            <a:avLst/>
          </a:prstGeom>
          <a:noFill/>
          <a:ln w="28575">
            <a:solidFill>
              <a:schemeClr val="tx1"/>
            </a:solid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dirty="0" smtClean="0"/>
              <a:t>さぁ</a:t>
            </a:r>
            <a:endParaRPr kumimoji="1" lang="ja-JP" altLang="en-US" dirty="0"/>
          </a:p>
        </p:txBody>
      </p:sp>
      <p:sp>
        <p:nvSpPr>
          <p:cNvPr id="189" name="円形吹き出し 188"/>
          <p:cNvSpPr/>
          <p:nvPr/>
        </p:nvSpPr>
        <p:spPr>
          <a:xfrm>
            <a:off x="5291223" y="4795041"/>
            <a:ext cx="878184" cy="450664"/>
          </a:xfrm>
          <a:prstGeom prst="wedgeEllipseCallout">
            <a:avLst/>
          </a:prstGeom>
          <a:noFill/>
          <a:ln w="28575">
            <a:solidFill>
              <a:schemeClr val="tx1"/>
            </a:solid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dirty="0" smtClean="0"/>
              <a:t>さぁ</a:t>
            </a:r>
            <a:endParaRPr kumimoji="1" lang="ja-JP" altLang="en-US" dirty="0"/>
          </a:p>
        </p:txBody>
      </p:sp>
      <p:sp>
        <p:nvSpPr>
          <p:cNvPr id="190" name="円形吹き出し 189"/>
          <p:cNvSpPr/>
          <p:nvPr/>
        </p:nvSpPr>
        <p:spPr>
          <a:xfrm>
            <a:off x="5291223" y="4795041"/>
            <a:ext cx="878184" cy="450664"/>
          </a:xfrm>
          <a:prstGeom prst="wedgeEllipseCallout">
            <a:avLst/>
          </a:prstGeom>
          <a:noFill/>
          <a:ln w="28575">
            <a:solidFill>
              <a:schemeClr val="tx1"/>
            </a:solid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dirty="0" smtClean="0"/>
              <a:t>さぁ</a:t>
            </a:r>
            <a:endParaRPr kumimoji="1" lang="ja-JP" altLang="en-US" dirty="0"/>
          </a:p>
        </p:txBody>
      </p:sp>
      <p:sp>
        <p:nvSpPr>
          <p:cNvPr id="191" name="円形吹き出し 190"/>
          <p:cNvSpPr/>
          <p:nvPr/>
        </p:nvSpPr>
        <p:spPr>
          <a:xfrm>
            <a:off x="5291223" y="4795041"/>
            <a:ext cx="878184" cy="450664"/>
          </a:xfrm>
          <a:prstGeom prst="wedgeEllipseCallout">
            <a:avLst/>
          </a:prstGeom>
          <a:noFill/>
          <a:ln w="28575">
            <a:solidFill>
              <a:schemeClr val="tx1"/>
            </a:solid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dirty="0" smtClean="0"/>
              <a:t>さぁ</a:t>
            </a:r>
            <a:endParaRPr kumimoji="1" lang="ja-JP" altLang="en-US" dirty="0"/>
          </a:p>
        </p:txBody>
      </p:sp>
      <p:sp>
        <p:nvSpPr>
          <p:cNvPr id="192" name="円形吹き出し 191"/>
          <p:cNvSpPr/>
          <p:nvPr/>
        </p:nvSpPr>
        <p:spPr>
          <a:xfrm>
            <a:off x="5291223" y="4795041"/>
            <a:ext cx="878184" cy="450664"/>
          </a:xfrm>
          <a:prstGeom prst="wedgeEllipseCallout">
            <a:avLst/>
          </a:prstGeom>
          <a:noFill/>
          <a:ln w="28575">
            <a:solidFill>
              <a:schemeClr val="tx1"/>
            </a:solid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dirty="0" smtClean="0"/>
              <a:t>さぁ</a:t>
            </a:r>
            <a:endParaRPr kumimoji="1" lang="ja-JP" altLang="en-US" dirty="0"/>
          </a:p>
        </p:txBody>
      </p:sp>
      <p:sp>
        <p:nvSpPr>
          <p:cNvPr id="11" name="正方形/長方形 10"/>
          <p:cNvSpPr/>
          <p:nvPr/>
        </p:nvSpPr>
        <p:spPr>
          <a:xfrm>
            <a:off x="3614471" y="6115751"/>
            <a:ext cx="1367682" cy="461665"/>
          </a:xfrm>
          <a:prstGeom prst="rect">
            <a:avLst/>
          </a:prstGeom>
        </p:spPr>
        <p:txBody>
          <a:bodyPr wrap="none">
            <a:spAutoFit/>
          </a:bodyPr>
          <a:lstStyle/>
          <a:p>
            <a:r>
              <a:rPr kumimoji="0" lang="ja-JP" altLang="en-US" sz="2400" b="1" kern="0" dirty="0">
                <a:solidFill>
                  <a:prstClr val="black"/>
                </a:solidFill>
                <a:latin typeface="AR P教科書体M" panose="03000600000000000000" pitchFamily="66" charset="-128"/>
                <a:ea typeface="AR P教科書体M" panose="03000600000000000000" pitchFamily="66" charset="-128"/>
              </a:rPr>
              <a:t>一文の方</a:t>
            </a:r>
            <a:endParaRPr lang="ja-JP" altLang="en-US" dirty="0"/>
          </a:p>
        </p:txBody>
      </p:sp>
      <p:sp>
        <p:nvSpPr>
          <p:cNvPr id="193" name="正方形/長方形 192"/>
          <p:cNvSpPr/>
          <p:nvPr/>
        </p:nvSpPr>
        <p:spPr>
          <a:xfrm>
            <a:off x="6466416" y="6167984"/>
            <a:ext cx="1367682" cy="461665"/>
          </a:xfrm>
          <a:prstGeom prst="rect">
            <a:avLst/>
          </a:prstGeom>
        </p:spPr>
        <p:txBody>
          <a:bodyPr wrap="none">
            <a:spAutoFit/>
          </a:bodyPr>
          <a:lstStyle/>
          <a:p>
            <a:r>
              <a:rPr kumimoji="0" lang="ja-JP" altLang="en-US" sz="2400" b="1" kern="0" dirty="0" smtClean="0">
                <a:solidFill>
                  <a:prstClr val="black"/>
                </a:solidFill>
                <a:latin typeface="AR P教科書体M" panose="03000600000000000000" pitchFamily="66" charset="-128"/>
                <a:ea typeface="AR P教科書体M" panose="03000600000000000000" pitchFamily="66" charset="-128"/>
              </a:rPr>
              <a:t>二文</a:t>
            </a:r>
            <a:r>
              <a:rPr kumimoji="0" lang="ja-JP" altLang="en-US" sz="2400" b="1" kern="0" dirty="0">
                <a:solidFill>
                  <a:prstClr val="black"/>
                </a:solidFill>
                <a:latin typeface="AR P教科書体M" panose="03000600000000000000" pitchFamily="66" charset="-128"/>
                <a:ea typeface="AR P教科書体M" panose="03000600000000000000" pitchFamily="66" charset="-128"/>
              </a:rPr>
              <a:t>の方</a:t>
            </a:r>
            <a:endParaRPr lang="ja-JP" altLang="en-US" dirty="0"/>
          </a:p>
        </p:txBody>
      </p:sp>
    </p:spTree>
    <p:custDataLst>
      <p:tags r:id="rId1"/>
    </p:custDataLst>
    <p:extLst>
      <p:ext uri="{BB962C8B-B14F-4D97-AF65-F5344CB8AC3E}">
        <p14:creationId xmlns:p14="http://schemas.microsoft.com/office/powerpoint/2010/main" val="173837986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80"/>
                                        </p:tgtEl>
                                        <p:attrNameLst>
                                          <p:attrName>style.visibility</p:attrName>
                                        </p:attrNameLst>
                                      </p:cBhvr>
                                      <p:to>
                                        <p:strVal val="visible"/>
                                      </p:to>
                                    </p:set>
                                    <p:animEffect transition="in" filter="wipe(left)">
                                      <p:cBhvr>
                                        <p:cTn id="11" dur="500"/>
                                        <p:tgtEl>
                                          <p:spTgt spid="80"/>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3"/>
                                        </p:tgtEl>
                                        <p:attrNameLst>
                                          <p:attrName>style.visibility</p:attrName>
                                        </p:attrNameLst>
                                      </p:cBhvr>
                                      <p:to>
                                        <p:strVal val="visible"/>
                                      </p:to>
                                    </p:set>
                                    <p:animEffect transition="in" filter="wipe(left)">
                                      <p:cBhvr>
                                        <p:cTn id="16" dur="500"/>
                                        <p:tgtEl>
                                          <p:spTgt spid="3"/>
                                        </p:tgtEl>
                                      </p:cBhvr>
                                    </p:animEffect>
                                  </p:childTnLst>
                                </p:cTn>
                              </p:par>
                            </p:childTnLst>
                          </p:cTn>
                        </p:par>
                        <p:par>
                          <p:cTn id="17" fill="hold">
                            <p:stCondLst>
                              <p:cond delay="500"/>
                            </p:stCondLst>
                            <p:childTnLst>
                              <p:par>
                                <p:cTn id="18" presetID="22" presetClass="entr" presetSubtype="8" fill="hold" grpId="0" nodeType="afterEffect">
                                  <p:stCondLst>
                                    <p:cond delay="0"/>
                                  </p:stCondLst>
                                  <p:childTnLst>
                                    <p:set>
                                      <p:cBhvr>
                                        <p:cTn id="19" dur="1" fill="hold">
                                          <p:stCondLst>
                                            <p:cond delay="0"/>
                                          </p:stCondLst>
                                        </p:cTn>
                                        <p:tgtEl>
                                          <p:spTgt spid="27"/>
                                        </p:tgtEl>
                                        <p:attrNameLst>
                                          <p:attrName>style.visibility</p:attrName>
                                        </p:attrNameLst>
                                      </p:cBhvr>
                                      <p:to>
                                        <p:strVal val="visible"/>
                                      </p:to>
                                    </p:set>
                                    <p:animEffect transition="in" filter="wipe(left)">
                                      <p:cBhvr>
                                        <p:cTn id="20" dur="500"/>
                                        <p:tgtEl>
                                          <p:spTgt spid="27"/>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fade">
                                      <p:cBhvr>
                                        <p:cTn id="25" dur="500"/>
                                        <p:tgtEl>
                                          <p:spTgt spid="10"/>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11"/>
                                        </p:tgtEl>
                                        <p:attrNameLst>
                                          <p:attrName>style.visibility</p:attrName>
                                        </p:attrNameLst>
                                      </p:cBhvr>
                                      <p:to>
                                        <p:strVal val="visible"/>
                                      </p:to>
                                    </p:set>
                                    <p:animEffect transition="in" filter="fade">
                                      <p:cBhvr>
                                        <p:cTn id="30" dur="500"/>
                                        <p:tgtEl>
                                          <p:spTgt spid="11"/>
                                        </p:tgtEl>
                                      </p:cBhvr>
                                    </p:animEffect>
                                  </p:childTnLst>
                                </p:cTn>
                              </p:par>
                            </p:childTnLst>
                          </p:cTn>
                        </p:par>
                        <p:par>
                          <p:cTn id="31" fill="hold">
                            <p:stCondLst>
                              <p:cond delay="500"/>
                            </p:stCondLst>
                            <p:childTnLst>
                              <p:par>
                                <p:cTn id="32" presetID="10" presetClass="entr" presetSubtype="0" fill="hold" grpId="0" nodeType="afterEffect">
                                  <p:stCondLst>
                                    <p:cond delay="0"/>
                                  </p:stCondLst>
                                  <p:childTnLst>
                                    <p:set>
                                      <p:cBhvr>
                                        <p:cTn id="33" dur="1" fill="hold">
                                          <p:stCondLst>
                                            <p:cond delay="0"/>
                                          </p:stCondLst>
                                        </p:cTn>
                                        <p:tgtEl>
                                          <p:spTgt spid="193"/>
                                        </p:tgtEl>
                                        <p:attrNameLst>
                                          <p:attrName>style.visibility</p:attrName>
                                        </p:attrNameLst>
                                      </p:cBhvr>
                                      <p:to>
                                        <p:strVal val="visible"/>
                                      </p:to>
                                    </p:set>
                                    <p:animEffect transition="in" filter="fade">
                                      <p:cBhvr>
                                        <p:cTn id="34" dur="500"/>
                                        <p:tgtEl>
                                          <p:spTgt spid="193"/>
                                        </p:tgtEl>
                                      </p:cBhvr>
                                    </p:animEffect>
                                  </p:childTnLst>
                                </p:cTn>
                              </p:par>
                            </p:childTnLst>
                          </p:cTn>
                        </p:par>
                      </p:childTnLst>
                    </p:cTn>
                  </p:par>
                  <p:par>
                    <p:cTn id="35" fill="hold">
                      <p:stCondLst>
                        <p:cond delay="indefinite"/>
                      </p:stCondLst>
                      <p:childTnLst>
                        <p:par>
                          <p:cTn id="36" fill="hold">
                            <p:stCondLst>
                              <p:cond delay="0"/>
                            </p:stCondLst>
                            <p:childTnLst>
                              <p:par>
                                <p:cTn id="37" presetID="47" presetClass="entr" presetSubtype="0" fill="hold" nodeType="clickEffect">
                                  <p:stCondLst>
                                    <p:cond delay="0"/>
                                  </p:stCondLst>
                                  <p:childTnLst>
                                    <p:set>
                                      <p:cBhvr>
                                        <p:cTn id="38" dur="1" fill="hold">
                                          <p:stCondLst>
                                            <p:cond delay="0"/>
                                          </p:stCondLst>
                                        </p:cTn>
                                        <p:tgtEl>
                                          <p:spTgt spid="116"/>
                                        </p:tgtEl>
                                        <p:attrNameLst>
                                          <p:attrName>style.visibility</p:attrName>
                                        </p:attrNameLst>
                                      </p:cBhvr>
                                      <p:to>
                                        <p:strVal val="visible"/>
                                      </p:to>
                                    </p:set>
                                    <p:animEffect transition="in" filter="fade">
                                      <p:cBhvr>
                                        <p:cTn id="39" dur="500"/>
                                        <p:tgtEl>
                                          <p:spTgt spid="116"/>
                                        </p:tgtEl>
                                      </p:cBhvr>
                                    </p:animEffect>
                                    <p:anim calcmode="lin" valueType="num">
                                      <p:cBhvr>
                                        <p:cTn id="40" dur="500" fill="hold"/>
                                        <p:tgtEl>
                                          <p:spTgt spid="116"/>
                                        </p:tgtEl>
                                        <p:attrNameLst>
                                          <p:attrName>ppt_x</p:attrName>
                                        </p:attrNameLst>
                                      </p:cBhvr>
                                      <p:tavLst>
                                        <p:tav tm="0">
                                          <p:val>
                                            <p:strVal val="#ppt_x"/>
                                          </p:val>
                                        </p:tav>
                                        <p:tav tm="100000">
                                          <p:val>
                                            <p:strVal val="#ppt_x"/>
                                          </p:val>
                                        </p:tav>
                                      </p:tavLst>
                                    </p:anim>
                                    <p:anim calcmode="lin" valueType="num">
                                      <p:cBhvr>
                                        <p:cTn id="41" dur="500" fill="hold"/>
                                        <p:tgtEl>
                                          <p:spTgt spid="116"/>
                                        </p:tgtEl>
                                        <p:attrNameLst>
                                          <p:attrName>ppt_y</p:attrName>
                                        </p:attrNameLst>
                                      </p:cBhvr>
                                      <p:tavLst>
                                        <p:tav tm="0">
                                          <p:val>
                                            <p:strVal val="#ppt_y-.1"/>
                                          </p:val>
                                        </p:tav>
                                        <p:tav tm="100000">
                                          <p:val>
                                            <p:strVal val="#ppt_y"/>
                                          </p:val>
                                        </p:tav>
                                      </p:tavLst>
                                    </p:anim>
                                  </p:childTnLst>
                                </p:cTn>
                              </p:par>
                              <p:par>
                                <p:cTn id="42" presetID="22" presetClass="entr" presetSubtype="4" fill="hold" grpId="0" nodeType="withEffect">
                                  <p:stCondLst>
                                    <p:cond delay="0"/>
                                  </p:stCondLst>
                                  <p:childTnLst>
                                    <p:set>
                                      <p:cBhvr>
                                        <p:cTn id="43" dur="1" fill="hold">
                                          <p:stCondLst>
                                            <p:cond delay="0"/>
                                          </p:stCondLst>
                                        </p:cTn>
                                        <p:tgtEl>
                                          <p:spTgt spid="4"/>
                                        </p:tgtEl>
                                        <p:attrNameLst>
                                          <p:attrName>style.visibility</p:attrName>
                                        </p:attrNameLst>
                                      </p:cBhvr>
                                      <p:to>
                                        <p:strVal val="visible"/>
                                      </p:to>
                                    </p:set>
                                    <p:animEffect transition="in" filter="wipe(down)">
                                      <p:cBhvr>
                                        <p:cTn id="44" dur="250"/>
                                        <p:tgtEl>
                                          <p:spTgt spid="4"/>
                                        </p:tgtEl>
                                      </p:cBhvr>
                                    </p:animEffect>
                                  </p:childTnLst>
                                  <p:subTnLst>
                                    <p:set>
                                      <p:cBhvr override="childStyle">
                                        <p:cTn dur="1" fill="hold" display="0" masterRel="nextClick" afterEffect="1"/>
                                        <p:tgtEl>
                                          <p:spTgt spid="4"/>
                                        </p:tgtEl>
                                        <p:attrNameLst>
                                          <p:attrName>style.visibility</p:attrName>
                                        </p:attrNameLst>
                                      </p:cBhvr>
                                      <p:to>
                                        <p:strVal val="hidden"/>
                                      </p:to>
                                    </p:set>
                                  </p:subTnLst>
                                </p:cTn>
                              </p:par>
                            </p:childTnLst>
                          </p:cTn>
                        </p:par>
                      </p:childTnLst>
                    </p:cTn>
                  </p:par>
                  <p:par>
                    <p:cTn id="45" fill="hold">
                      <p:stCondLst>
                        <p:cond delay="indefinite"/>
                      </p:stCondLst>
                      <p:childTnLst>
                        <p:par>
                          <p:cTn id="46" fill="hold">
                            <p:stCondLst>
                              <p:cond delay="0"/>
                            </p:stCondLst>
                            <p:childTnLst>
                              <p:par>
                                <p:cTn id="47" presetID="47" presetClass="entr" presetSubtype="0" fill="hold" nodeType="clickEffect">
                                  <p:stCondLst>
                                    <p:cond delay="0"/>
                                  </p:stCondLst>
                                  <p:childTnLst>
                                    <p:set>
                                      <p:cBhvr>
                                        <p:cTn id="48" dur="1" fill="hold">
                                          <p:stCondLst>
                                            <p:cond delay="0"/>
                                          </p:stCondLst>
                                        </p:cTn>
                                        <p:tgtEl>
                                          <p:spTgt spid="140"/>
                                        </p:tgtEl>
                                        <p:attrNameLst>
                                          <p:attrName>style.visibility</p:attrName>
                                        </p:attrNameLst>
                                      </p:cBhvr>
                                      <p:to>
                                        <p:strVal val="visible"/>
                                      </p:to>
                                    </p:set>
                                    <p:animEffect transition="in" filter="fade">
                                      <p:cBhvr>
                                        <p:cTn id="49" dur="500"/>
                                        <p:tgtEl>
                                          <p:spTgt spid="140"/>
                                        </p:tgtEl>
                                      </p:cBhvr>
                                    </p:animEffect>
                                    <p:anim calcmode="lin" valueType="num">
                                      <p:cBhvr>
                                        <p:cTn id="50" dur="500" fill="hold"/>
                                        <p:tgtEl>
                                          <p:spTgt spid="140"/>
                                        </p:tgtEl>
                                        <p:attrNameLst>
                                          <p:attrName>ppt_x</p:attrName>
                                        </p:attrNameLst>
                                      </p:cBhvr>
                                      <p:tavLst>
                                        <p:tav tm="0">
                                          <p:val>
                                            <p:strVal val="#ppt_x"/>
                                          </p:val>
                                        </p:tav>
                                        <p:tav tm="100000">
                                          <p:val>
                                            <p:strVal val="#ppt_x"/>
                                          </p:val>
                                        </p:tav>
                                      </p:tavLst>
                                    </p:anim>
                                    <p:anim calcmode="lin" valueType="num">
                                      <p:cBhvr>
                                        <p:cTn id="51" dur="500" fill="hold"/>
                                        <p:tgtEl>
                                          <p:spTgt spid="140"/>
                                        </p:tgtEl>
                                        <p:attrNameLst>
                                          <p:attrName>ppt_y</p:attrName>
                                        </p:attrNameLst>
                                      </p:cBhvr>
                                      <p:tavLst>
                                        <p:tav tm="0">
                                          <p:val>
                                            <p:strVal val="#ppt_y-.1"/>
                                          </p:val>
                                        </p:tav>
                                        <p:tav tm="100000">
                                          <p:val>
                                            <p:strVal val="#ppt_y"/>
                                          </p:val>
                                        </p:tav>
                                      </p:tavLst>
                                    </p:anim>
                                  </p:childTnLst>
                                </p:cTn>
                              </p:par>
                              <p:par>
                                <p:cTn id="52" presetID="47" presetClass="entr" presetSubtype="0" fill="hold" nodeType="withEffect">
                                  <p:stCondLst>
                                    <p:cond delay="0"/>
                                  </p:stCondLst>
                                  <p:childTnLst>
                                    <p:set>
                                      <p:cBhvr>
                                        <p:cTn id="53" dur="1" fill="hold">
                                          <p:stCondLst>
                                            <p:cond delay="0"/>
                                          </p:stCondLst>
                                        </p:cTn>
                                        <p:tgtEl>
                                          <p:spTgt spid="148"/>
                                        </p:tgtEl>
                                        <p:attrNameLst>
                                          <p:attrName>style.visibility</p:attrName>
                                        </p:attrNameLst>
                                      </p:cBhvr>
                                      <p:to>
                                        <p:strVal val="visible"/>
                                      </p:to>
                                    </p:set>
                                    <p:animEffect transition="in" filter="fade">
                                      <p:cBhvr>
                                        <p:cTn id="54" dur="500"/>
                                        <p:tgtEl>
                                          <p:spTgt spid="148"/>
                                        </p:tgtEl>
                                      </p:cBhvr>
                                    </p:animEffect>
                                    <p:anim calcmode="lin" valueType="num">
                                      <p:cBhvr>
                                        <p:cTn id="55" dur="500" fill="hold"/>
                                        <p:tgtEl>
                                          <p:spTgt spid="148"/>
                                        </p:tgtEl>
                                        <p:attrNameLst>
                                          <p:attrName>ppt_x</p:attrName>
                                        </p:attrNameLst>
                                      </p:cBhvr>
                                      <p:tavLst>
                                        <p:tav tm="0">
                                          <p:val>
                                            <p:strVal val="#ppt_x"/>
                                          </p:val>
                                        </p:tav>
                                        <p:tav tm="100000">
                                          <p:val>
                                            <p:strVal val="#ppt_x"/>
                                          </p:val>
                                        </p:tav>
                                      </p:tavLst>
                                    </p:anim>
                                    <p:anim calcmode="lin" valueType="num">
                                      <p:cBhvr>
                                        <p:cTn id="56" dur="500" fill="hold"/>
                                        <p:tgtEl>
                                          <p:spTgt spid="148"/>
                                        </p:tgtEl>
                                        <p:attrNameLst>
                                          <p:attrName>ppt_y</p:attrName>
                                        </p:attrNameLst>
                                      </p:cBhvr>
                                      <p:tavLst>
                                        <p:tav tm="0">
                                          <p:val>
                                            <p:strVal val="#ppt_y-.1"/>
                                          </p:val>
                                        </p:tav>
                                        <p:tav tm="100000">
                                          <p:val>
                                            <p:strVal val="#ppt_y"/>
                                          </p:val>
                                        </p:tav>
                                      </p:tavLst>
                                    </p:anim>
                                  </p:childTnLst>
                                </p:cTn>
                              </p:par>
                              <p:par>
                                <p:cTn id="57" presetID="22" presetClass="entr" presetSubtype="4" fill="hold" grpId="0" nodeType="withEffect">
                                  <p:stCondLst>
                                    <p:cond delay="0"/>
                                  </p:stCondLst>
                                  <p:childTnLst>
                                    <p:set>
                                      <p:cBhvr>
                                        <p:cTn id="58" dur="1" fill="hold">
                                          <p:stCondLst>
                                            <p:cond delay="0"/>
                                          </p:stCondLst>
                                        </p:cTn>
                                        <p:tgtEl>
                                          <p:spTgt spid="188"/>
                                        </p:tgtEl>
                                        <p:attrNameLst>
                                          <p:attrName>style.visibility</p:attrName>
                                        </p:attrNameLst>
                                      </p:cBhvr>
                                      <p:to>
                                        <p:strVal val="visible"/>
                                      </p:to>
                                    </p:set>
                                    <p:animEffect transition="in" filter="wipe(down)">
                                      <p:cBhvr>
                                        <p:cTn id="59" dur="250"/>
                                        <p:tgtEl>
                                          <p:spTgt spid="188"/>
                                        </p:tgtEl>
                                      </p:cBhvr>
                                    </p:animEffect>
                                  </p:childTnLst>
                                  <p:subTnLst>
                                    <p:set>
                                      <p:cBhvr override="childStyle">
                                        <p:cTn dur="1" fill="hold" display="0" masterRel="nextClick" afterEffect="1"/>
                                        <p:tgtEl>
                                          <p:spTgt spid="188"/>
                                        </p:tgtEl>
                                        <p:attrNameLst>
                                          <p:attrName>style.visibility</p:attrName>
                                        </p:attrNameLst>
                                      </p:cBhvr>
                                      <p:to>
                                        <p:strVal val="hidden"/>
                                      </p:to>
                                    </p:set>
                                  </p:subTnLst>
                                </p:cTn>
                              </p:par>
                            </p:childTnLst>
                          </p:cTn>
                        </p:par>
                      </p:childTnLst>
                    </p:cTn>
                  </p:par>
                  <p:par>
                    <p:cTn id="60" fill="hold">
                      <p:stCondLst>
                        <p:cond delay="indefinite"/>
                      </p:stCondLst>
                      <p:childTnLst>
                        <p:par>
                          <p:cTn id="61" fill="hold">
                            <p:stCondLst>
                              <p:cond delay="0"/>
                            </p:stCondLst>
                            <p:childTnLst>
                              <p:par>
                                <p:cTn id="62" presetID="47" presetClass="entr" presetSubtype="0" fill="hold" nodeType="clickEffect">
                                  <p:stCondLst>
                                    <p:cond delay="0"/>
                                  </p:stCondLst>
                                  <p:childTnLst>
                                    <p:set>
                                      <p:cBhvr>
                                        <p:cTn id="63" dur="1" fill="hold">
                                          <p:stCondLst>
                                            <p:cond delay="0"/>
                                          </p:stCondLst>
                                        </p:cTn>
                                        <p:tgtEl>
                                          <p:spTgt spid="124"/>
                                        </p:tgtEl>
                                        <p:attrNameLst>
                                          <p:attrName>style.visibility</p:attrName>
                                        </p:attrNameLst>
                                      </p:cBhvr>
                                      <p:to>
                                        <p:strVal val="visible"/>
                                      </p:to>
                                    </p:set>
                                    <p:animEffect transition="in" filter="fade">
                                      <p:cBhvr>
                                        <p:cTn id="64" dur="500"/>
                                        <p:tgtEl>
                                          <p:spTgt spid="124"/>
                                        </p:tgtEl>
                                      </p:cBhvr>
                                    </p:animEffect>
                                    <p:anim calcmode="lin" valueType="num">
                                      <p:cBhvr>
                                        <p:cTn id="65" dur="500" fill="hold"/>
                                        <p:tgtEl>
                                          <p:spTgt spid="124"/>
                                        </p:tgtEl>
                                        <p:attrNameLst>
                                          <p:attrName>ppt_x</p:attrName>
                                        </p:attrNameLst>
                                      </p:cBhvr>
                                      <p:tavLst>
                                        <p:tav tm="0">
                                          <p:val>
                                            <p:strVal val="#ppt_x"/>
                                          </p:val>
                                        </p:tav>
                                        <p:tav tm="100000">
                                          <p:val>
                                            <p:strVal val="#ppt_x"/>
                                          </p:val>
                                        </p:tav>
                                      </p:tavLst>
                                    </p:anim>
                                    <p:anim calcmode="lin" valueType="num">
                                      <p:cBhvr>
                                        <p:cTn id="66" dur="500" fill="hold"/>
                                        <p:tgtEl>
                                          <p:spTgt spid="124"/>
                                        </p:tgtEl>
                                        <p:attrNameLst>
                                          <p:attrName>ppt_y</p:attrName>
                                        </p:attrNameLst>
                                      </p:cBhvr>
                                      <p:tavLst>
                                        <p:tav tm="0">
                                          <p:val>
                                            <p:strVal val="#ppt_y-.1"/>
                                          </p:val>
                                        </p:tav>
                                        <p:tav tm="100000">
                                          <p:val>
                                            <p:strVal val="#ppt_y"/>
                                          </p:val>
                                        </p:tav>
                                      </p:tavLst>
                                    </p:anim>
                                  </p:childTnLst>
                                </p:cTn>
                              </p:par>
                              <p:par>
                                <p:cTn id="67" presetID="22" presetClass="entr" presetSubtype="4" fill="hold" grpId="0" nodeType="withEffect">
                                  <p:stCondLst>
                                    <p:cond delay="0"/>
                                  </p:stCondLst>
                                  <p:childTnLst>
                                    <p:set>
                                      <p:cBhvr>
                                        <p:cTn id="68" dur="1" fill="hold">
                                          <p:stCondLst>
                                            <p:cond delay="0"/>
                                          </p:stCondLst>
                                        </p:cTn>
                                        <p:tgtEl>
                                          <p:spTgt spid="189"/>
                                        </p:tgtEl>
                                        <p:attrNameLst>
                                          <p:attrName>style.visibility</p:attrName>
                                        </p:attrNameLst>
                                      </p:cBhvr>
                                      <p:to>
                                        <p:strVal val="visible"/>
                                      </p:to>
                                    </p:set>
                                    <p:animEffect transition="in" filter="wipe(down)">
                                      <p:cBhvr>
                                        <p:cTn id="69" dur="250"/>
                                        <p:tgtEl>
                                          <p:spTgt spid="189"/>
                                        </p:tgtEl>
                                      </p:cBhvr>
                                    </p:animEffect>
                                  </p:childTnLst>
                                  <p:subTnLst>
                                    <p:set>
                                      <p:cBhvr override="childStyle">
                                        <p:cTn dur="1" fill="hold" display="0" masterRel="nextClick" afterEffect="1"/>
                                        <p:tgtEl>
                                          <p:spTgt spid="189"/>
                                        </p:tgtEl>
                                        <p:attrNameLst>
                                          <p:attrName>style.visibility</p:attrName>
                                        </p:attrNameLst>
                                      </p:cBhvr>
                                      <p:to>
                                        <p:strVal val="hidden"/>
                                      </p:to>
                                    </p:set>
                                  </p:subTnLst>
                                </p:cTn>
                              </p:par>
                            </p:childTnLst>
                          </p:cTn>
                        </p:par>
                      </p:childTnLst>
                    </p:cTn>
                  </p:par>
                  <p:par>
                    <p:cTn id="70" fill="hold">
                      <p:stCondLst>
                        <p:cond delay="indefinite"/>
                      </p:stCondLst>
                      <p:childTnLst>
                        <p:par>
                          <p:cTn id="71" fill="hold">
                            <p:stCondLst>
                              <p:cond delay="0"/>
                            </p:stCondLst>
                            <p:childTnLst>
                              <p:par>
                                <p:cTn id="72" presetID="47" presetClass="entr" presetSubtype="0" fill="hold" nodeType="clickEffect">
                                  <p:stCondLst>
                                    <p:cond delay="0"/>
                                  </p:stCondLst>
                                  <p:childTnLst>
                                    <p:set>
                                      <p:cBhvr>
                                        <p:cTn id="73" dur="1" fill="hold">
                                          <p:stCondLst>
                                            <p:cond delay="0"/>
                                          </p:stCondLst>
                                        </p:cTn>
                                        <p:tgtEl>
                                          <p:spTgt spid="164"/>
                                        </p:tgtEl>
                                        <p:attrNameLst>
                                          <p:attrName>style.visibility</p:attrName>
                                        </p:attrNameLst>
                                      </p:cBhvr>
                                      <p:to>
                                        <p:strVal val="visible"/>
                                      </p:to>
                                    </p:set>
                                    <p:animEffect transition="in" filter="fade">
                                      <p:cBhvr>
                                        <p:cTn id="74" dur="500"/>
                                        <p:tgtEl>
                                          <p:spTgt spid="164"/>
                                        </p:tgtEl>
                                      </p:cBhvr>
                                    </p:animEffect>
                                    <p:anim calcmode="lin" valueType="num">
                                      <p:cBhvr>
                                        <p:cTn id="75" dur="500" fill="hold"/>
                                        <p:tgtEl>
                                          <p:spTgt spid="164"/>
                                        </p:tgtEl>
                                        <p:attrNameLst>
                                          <p:attrName>ppt_x</p:attrName>
                                        </p:attrNameLst>
                                      </p:cBhvr>
                                      <p:tavLst>
                                        <p:tav tm="0">
                                          <p:val>
                                            <p:strVal val="#ppt_x"/>
                                          </p:val>
                                        </p:tav>
                                        <p:tav tm="100000">
                                          <p:val>
                                            <p:strVal val="#ppt_x"/>
                                          </p:val>
                                        </p:tav>
                                      </p:tavLst>
                                    </p:anim>
                                    <p:anim calcmode="lin" valueType="num">
                                      <p:cBhvr>
                                        <p:cTn id="76" dur="500" fill="hold"/>
                                        <p:tgtEl>
                                          <p:spTgt spid="164"/>
                                        </p:tgtEl>
                                        <p:attrNameLst>
                                          <p:attrName>ppt_y</p:attrName>
                                        </p:attrNameLst>
                                      </p:cBhvr>
                                      <p:tavLst>
                                        <p:tav tm="0">
                                          <p:val>
                                            <p:strVal val="#ppt_y-.1"/>
                                          </p:val>
                                        </p:tav>
                                        <p:tav tm="100000">
                                          <p:val>
                                            <p:strVal val="#ppt_y"/>
                                          </p:val>
                                        </p:tav>
                                      </p:tavLst>
                                    </p:anim>
                                  </p:childTnLst>
                                </p:cTn>
                              </p:par>
                              <p:par>
                                <p:cTn id="77" presetID="47" presetClass="entr" presetSubtype="0" fill="hold" nodeType="withEffect">
                                  <p:stCondLst>
                                    <p:cond delay="0"/>
                                  </p:stCondLst>
                                  <p:childTnLst>
                                    <p:set>
                                      <p:cBhvr>
                                        <p:cTn id="78" dur="1" fill="hold">
                                          <p:stCondLst>
                                            <p:cond delay="0"/>
                                          </p:stCondLst>
                                        </p:cTn>
                                        <p:tgtEl>
                                          <p:spTgt spid="156"/>
                                        </p:tgtEl>
                                        <p:attrNameLst>
                                          <p:attrName>style.visibility</p:attrName>
                                        </p:attrNameLst>
                                      </p:cBhvr>
                                      <p:to>
                                        <p:strVal val="visible"/>
                                      </p:to>
                                    </p:set>
                                    <p:animEffect transition="in" filter="fade">
                                      <p:cBhvr>
                                        <p:cTn id="79" dur="500"/>
                                        <p:tgtEl>
                                          <p:spTgt spid="156"/>
                                        </p:tgtEl>
                                      </p:cBhvr>
                                    </p:animEffect>
                                    <p:anim calcmode="lin" valueType="num">
                                      <p:cBhvr>
                                        <p:cTn id="80" dur="500" fill="hold"/>
                                        <p:tgtEl>
                                          <p:spTgt spid="156"/>
                                        </p:tgtEl>
                                        <p:attrNameLst>
                                          <p:attrName>ppt_x</p:attrName>
                                        </p:attrNameLst>
                                      </p:cBhvr>
                                      <p:tavLst>
                                        <p:tav tm="0">
                                          <p:val>
                                            <p:strVal val="#ppt_x"/>
                                          </p:val>
                                        </p:tav>
                                        <p:tav tm="100000">
                                          <p:val>
                                            <p:strVal val="#ppt_x"/>
                                          </p:val>
                                        </p:tav>
                                      </p:tavLst>
                                    </p:anim>
                                    <p:anim calcmode="lin" valueType="num">
                                      <p:cBhvr>
                                        <p:cTn id="81" dur="500" fill="hold"/>
                                        <p:tgtEl>
                                          <p:spTgt spid="156"/>
                                        </p:tgtEl>
                                        <p:attrNameLst>
                                          <p:attrName>ppt_y</p:attrName>
                                        </p:attrNameLst>
                                      </p:cBhvr>
                                      <p:tavLst>
                                        <p:tav tm="0">
                                          <p:val>
                                            <p:strVal val="#ppt_y-.1"/>
                                          </p:val>
                                        </p:tav>
                                        <p:tav tm="100000">
                                          <p:val>
                                            <p:strVal val="#ppt_y"/>
                                          </p:val>
                                        </p:tav>
                                      </p:tavLst>
                                    </p:anim>
                                  </p:childTnLst>
                                </p:cTn>
                              </p:par>
                              <p:par>
                                <p:cTn id="82" presetID="22" presetClass="entr" presetSubtype="4" fill="hold" grpId="0" nodeType="withEffect">
                                  <p:stCondLst>
                                    <p:cond delay="0"/>
                                  </p:stCondLst>
                                  <p:childTnLst>
                                    <p:set>
                                      <p:cBhvr>
                                        <p:cTn id="83" dur="1" fill="hold">
                                          <p:stCondLst>
                                            <p:cond delay="0"/>
                                          </p:stCondLst>
                                        </p:cTn>
                                        <p:tgtEl>
                                          <p:spTgt spid="190"/>
                                        </p:tgtEl>
                                        <p:attrNameLst>
                                          <p:attrName>style.visibility</p:attrName>
                                        </p:attrNameLst>
                                      </p:cBhvr>
                                      <p:to>
                                        <p:strVal val="visible"/>
                                      </p:to>
                                    </p:set>
                                    <p:animEffect transition="in" filter="wipe(down)">
                                      <p:cBhvr>
                                        <p:cTn id="84" dur="250"/>
                                        <p:tgtEl>
                                          <p:spTgt spid="190"/>
                                        </p:tgtEl>
                                      </p:cBhvr>
                                    </p:animEffect>
                                  </p:childTnLst>
                                  <p:subTnLst>
                                    <p:set>
                                      <p:cBhvr override="childStyle">
                                        <p:cTn dur="1" fill="hold" display="0" masterRel="nextClick" afterEffect="1"/>
                                        <p:tgtEl>
                                          <p:spTgt spid="190"/>
                                        </p:tgtEl>
                                        <p:attrNameLst>
                                          <p:attrName>style.visibility</p:attrName>
                                        </p:attrNameLst>
                                      </p:cBhvr>
                                      <p:to>
                                        <p:strVal val="hidden"/>
                                      </p:to>
                                    </p:set>
                                  </p:subTnLst>
                                </p:cTn>
                              </p:par>
                            </p:childTnLst>
                          </p:cTn>
                        </p:par>
                      </p:childTnLst>
                    </p:cTn>
                  </p:par>
                  <p:par>
                    <p:cTn id="85" fill="hold">
                      <p:stCondLst>
                        <p:cond delay="indefinite"/>
                      </p:stCondLst>
                      <p:childTnLst>
                        <p:par>
                          <p:cTn id="86" fill="hold">
                            <p:stCondLst>
                              <p:cond delay="0"/>
                            </p:stCondLst>
                            <p:childTnLst>
                              <p:par>
                                <p:cTn id="87" presetID="47" presetClass="entr" presetSubtype="0" fill="hold" nodeType="clickEffect">
                                  <p:stCondLst>
                                    <p:cond delay="0"/>
                                  </p:stCondLst>
                                  <p:childTnLst>
                                    <p:set>
                                      <p:cBhvr>
                                        <p:cTn id="88" dur="1" fill="hold">
                                          <p:stCondLst>
                                            <p:cond delay="0"/>
                                          </p:stCondLst>
                                        </p:cTn>
                                        <p:tgtEl>
                                          <p:spTgt spid="132"/>
                                        </p:tgtEl>
                                        <p:attrNameLst>
                                          <p:attrName>style.visibility</p:attrName>
                                        </p:attrNameLst>
                                      </p:cBhvr>
                                      <p:to>
                                        <p:strVal val="visible"/>
                                      </p:to>
                                    </p:set>
                                    <p:animEffect transition="in" filter="fade">
                                      <p:cBhvr>
                                        <p:cTn id="89" dur="500"/>
                                        <p:tgtEl>
                                          <p:spTgt spid="132"/>
                                        </p:tgtEl>
                                      </p:cBhvr>
                                    </p:animEffect>
                                    <p:anim calcmode="lin" valueType="num">
                                      <p:cBhvr>
                                        <p:cTn id="90" dur="500" fill="hold"/>
                                        <p:tgtEl>
                                          <p:spTgt spid="132"/>
                                        </p:tgtEl>
                                        <p:attrNameLst>
                                          <p:attrName>ppt_x</p:attrName>
                                        </p:attrNameLst>
                                      </p:cBhvr>
                                      <p:tavLst>
                                        <p:tav tm="0">
                                          <p:val>
                                            <p:strVal val="#ppt_x"/>
                                          </p:val>
                                        </p:tav>
                                        <p:tav tm="100000">
                                          <p:val>
                                            <p:strVal val="#ppt_x"/>
                                          </p:val>
                                        </p:tav>
                                      </p:tavLst>
                                    </p:anim>
                                    <p:anim calcmode="lin" valueType="num">
                                      <p:cBhvr>
                                        <p:cTn id="91" dur="500" fill="hold"/>
                                        <p:tgtEl>
                                          <p:spTgt spid="132"/>
                                        </p:tgtEl>
                                        <p:attrNameLst>
                                          <p:attrName>ppt_y</p:attrName>
                                        </p:attrNameLst>
                                      </p:cBhvr>
                                      <p:tavLst>
                                        <p:tav tm="0">
                                          <p:val>
                                            <p:strVal val="#ppt_y-.1"/>
                                          </p:val>
                                        </p:tav>
                                        <p:tav tm="100000">
                                          <p:val>
                                            <p:strVal val="#ppt_y"/>
                                          </p:val>
                                        </p:tav>
                                      </p:tavLst>
                                    </p:anim>
                                  </p:childTnLst>
                                </p:cTn>
                              </p:par>
                              <p:par>
                                <p:cTn id="92" presetID="22" presetClass="entr" presetSubtype="4" fill="hold" grpId="0" nodeType="withEffect">
                                  <p:stCondLst>
                                    <p:cond delay="0"/>
                                  </p:stCondLst>
                                  <p:childTnLst>
                                    <p:set>
                                      <p:cBhvr>
                                        <p:cTn id="93" dur="1" fill="hold">
                                          <p:stCondLst>
                                            <p:cond delay="0"/>
                                          </p:stCondLst>
                                        </p:cTn>
                                        <p:tgtEl>
                                          <p:spTgt spid="191"/>
                                        </p:tgtEl>
                                        <p:attrNameLst>
                                          <p:attrName>style.visibility</p:attrName>
                                        </p:attrNameLst>
                                      </p:cBhvr>
                                      <p:to>
                                        <p:strVal val="visible"/>
                                      </p:to>
                                    </p:set>
                                    <p:animEffect transition="in" filter="wipe(down)">
                                      <p:cBhvr>
                                        <p:cTn id="94" dur="250"/>
                                        <p:tgtEl>
                                          <p:spTgt spid="191"/>
                                        </p:tgtEl>
                                      </p:cBhvr>
                                    </p:animEffect>
                                  </p:childTnLst>
                                  <p:subTnLst>
                                    <p:set>
                                      <p:cBhvr override="childStyle">
                                        <p:cTn dur="1" fill="hold" display="0" masterRel="nextClick" afterEffect="1"/>
                                        <p:tgtEl>
                                          <p:spTgt spid="191"/>
                                        </p:tgtEl>
                                        <p:attrNameLst>
                                          <p:attrName>style.visibility</p:attrName>
                                        </p:attrNameLst>
                                      </p:cBhvr>
                                      <p:to>
                                        <p:strVal val="hidden"/>
                                      </p:to>
                                    </p:set>
                                  </p:subTnLst>
                                </p:cTn>
                              </p:par>
                            </p:childTnLst>
                          </p:cTn>
                        </p:par>
                      </p:childTnLst>
                    </p:cTn>
                  </p:par>
                  <p:par>
                    <p:cTn id="95" fill="hold">
                      <p:stCondLst>
                        <p:cond delay="indefinite"/>
                      </p:stCondLst>
                      <p:childTnLst>
                        <p:par>
                          <p:cTn id="96" fill="hold">
                            <p:stCondLst>
                              <p:cond delay="0"/>
                            </p:stCondLst>
                            <p:childTnLst>
                              <p:par>
                                <p:cTn id="97" presetID="47" presetClass="entr" presetSubtype="0" fill="hold" nodeType="clickEffect">
                                  <p:stCondLst>
                                    <p:cond delay="0"/>
                                  </p:stCondLst>
                                  <p:childTnLst>
                                    <p:set>
                                      <p:cBhvr>
                                        <p:cTn id="98" dur="1" fill="hold">
                                          <p:stCondLst>
                                            <p:cond delay="0"/>
                                          </p:stCondLst>
                                        </p:cTn>
                                        <p:tgtEl>
                                          <p:spTgt spid="180"/>
                                        </p:tgtEl>
                                        <p:attrNameLst>
                                          <p:attrName>style.visibility</p:attrName>
                                        </p:attrNameLst>
                                      </p:cBhvr>
                                      <p:to>
                                        <p:strVal val="visible"/>
                                      </p:to>
                                    </p:set>
                                    <p:animEffect transition="in" filter="fade">
                                      <p:cBhvr>
                                        <p:cTn id="99" dur="500"/>
                                        <p:tgtEl>
                                          <p:spTgt spid="180"/>
                                        </p:tgtEl>
                                      </p:cBhvr>
                                    </p:animEffect>
                                    <p:anim calcmode="lin" valueType="num">
                                      <p:cBhvr>
                                        <p:cTn id="100" dur="500" fill="hold"/>
                                        <p:tgtEl>
                                          <p:spTgt spid="180"/>
                                        </p:tgtEl>
                                        <p:attrNameLst>
                                          <p:attrName>ppt_x</p:attrName>
                                        </p:attrNameLst>
                                      </p:cBhvr>
                                      <p:tavLst>
                                        <p:tav tm="0">
                                          <p:val>
                                            <p:strVal val="#ppt_x"/>
                                          </p:val>
                                        </p:tav>
                                        <p:tav tm="100000">
                                          <p:val>
                                            <p:strVal val="#ppt_x"/>
                                          </p:val>
                                        </p:tav>
                                      </p:tavLst>
                                    </p:anim>
                                    <p:anim calcmode="lin" valueType="num">
                                      <p:cBhvr>
                                        <p:cTn id="101" dur="500" fill="hold"/>
                                        <p:tgtEl>
                                          <p:spTgt spid="180"/>
                                        </p:tgtEl>
                                        <p:attrNameLst>
                                          <p:attrName>ppt_y</p:attrName>
                                        </p:attrNameLst>
                                      </p:cBhvr>
                                      <p:tavLst>
                                        <p:tav tm="0">
                                          <p:val>
                                            <p:strVal val="#ppt_y-.1"/>
                                          </p:val>
                                        </p:tav>
                                        <p:tav tm="100000">
                                          <p:val>
                                            <p:strVal val="#ppt_y"/>
                                          </p:val>
                                        </p:tav>
                                      </p:tavLst>
                                    </p:anim>
                                  </p:childTnLst>
                                </p:cTn>
                              </p:par>
                              <p:par>
                                <p:cTn id="102" presetID="47" presetClass="entr" presetSubtype="0" fill="hold" nodeType="withEffect">
                                  <p:stCondLst>
                                    <p:cond delay="0"/>
                                  </p:stCondLst>
                                  <p:childTnLst>
                                    <p:set>
                                      <p:cBhvr>
                                        <p:cTn id="103" dur="1" fill="hold">
                                          <p:stCondLst>
                                            <p:cond delay="0"/>
                                          </p:stCondLst>
                                        </p:cTn>
                                        <p:tgtEl>
                                          <p:spTgt spid="172"/>
                                        </p:tgtEl>
                                        <p:attrNameLst>
                                          <p:attrName>style.visibility</p:attrName>
                                        </p:attrNameLst>
                                      </p:cBhvr>
                                      <p:to>
                                        <p:strVal val="visible"/>
                                      </p:to>
                                    </p:set>
                                    <p:animEffect transition="in" filter="fade">
                                      <p:cBhvr>
                                        <p:cTn id="104" dur="500"/>
                                        <p:tgtEl>
                                          <p:spTgt spid="172"/>
                                        </p:tgtEl>
                                      </p:cBhvr>
                                    </p:animEffect>
                                    <p:anim calcmode="lin" valueType="num">
                                      <p:cBhvr>
                                        <p:cTn id="105" dur="500" fill="hold"/>
                                        <p:tgtEl>
                                          <p:spTgt spid="172"/>
                                        </p:tgtEl>
                                        <p:attrNameLst>
                                          <p:attrName>ppt_x</p:attrName>
                                        </p:attrNameLst>
                                      </p:cBhvr>
                                      <p:tavLst>
                                        <p:tav tm="0">
                                          <p:val>
                                            <p:strVal val="#ppt_x"/>
                                          </p:val>
                                        </p:tav>
                                        <p:tav tm="100000">
                                          <p:val>
                                            <p:strVal val="#ppt_x"/>
                                          </p:val>
                                        </p:tav>
                                      </p:tavLst>
                                    </p:anim>
                                    <p:anim calcmode="lin" valueType="num">
                                      <p:cBhvr>
                                        <p:cTn id="106" dur="500" fill="hold"/>
                                        <p:tgtEl>
                                          <p:spTgt spid="172"/>
                                        </p:tgtEl>
                                        <p:attrNameLst>
                                          <p:attrName>ppt_y</p:attrName>
                                        </p:attrNameLst>
                                      </p:cBhvr>
                                      <p:tavLst>
                                        <p:tav tm="0">
                                          <p:val>
                                            <p:strVal val="#ppt_y-.1"/>
                                          </p:val>
                                        </p:tav>
                                        <p:tav tm="100000">
                                          <p:val>
                                            <p:strVal val="#ppt_y"/>
                                          </p:val>
                                        </p:tav>
                                      </p:tavLst>
                                    </p:anim>
                                  </p:childTnLst>
                                </p:cTn>
                              </p:par>
                              <p:par>
                                <p:cTn id="107" presetID="22" presetClass="entr" presetSubtype="4" fill="hold" grpId="0" nodeType="withEffect">
                                  <p:stCondLst>
                                    <p:cond delay="0"/>
                                  </p:stCondLst>
                                  <p:childTnLst>
                                    <p:set>
                                      <p:cBhvr>
                                        <p:cTn id="108" dur="1" fill="hold">
                                          <p:stCondLst>
                                            <p:cond delay="0"/>
                                          </p:stCondLst>
                                        </p:cTn>
                                        <p:tgtEl>
                                          <p:spTgt spid="192"/>
                                        </p:tgtEl>
                                        <p:attrNameLst>
                                          <p:attrName>style.visibility</p:attrName>
                                        </p:attrNameLst>
                                      </p:cBhvr>
                                      <p:to>
                                        <p:strVal val="visible"/>
                                      </p:to>
                                    </p:set>
                                    <p:animEffect transition="in" filter="wipe(down)">
                                      <p:cBhvr>
                                        <p:cTn id="109" dur="250"/>
                                        <p:tgtEl>
                                          <p:spTgt spid="192"/>
                                        </p:tgtEl>
                                      </p:cBhvr>
                                    </p:animEffect>
                                  </p:childTnLst>
                                  <p:subTnLst>
                                    <p:set>
                                      <p:cBhvr override="childStyle">
                                        <p:cTn dur="1" fill="hold" display="0" masterRel="nextClick" afterEffect="1"/>
                                        <p:tgtEl>
                                          <p:spTgt spid="192"/>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 grpId="0" animBg="1"/>
      <p:bldP spid="2" grpId="0"/>
      <p:bldP spid="27" grpId="0" animBg="1"/>
      <p:bldP spid="3" grpId="0"/>
      <p:bldP spid="4" grpId="0" animBg="1"/>
      <p:bldP spid="188" grpId="0" animBg="1"/>
      <p:bldP spid="189" grpId="0" animBg="1"/>
      <p:bldP spid="190" grpId="0" animBg="1"/>
      <p:bldP spid="191" grpId="0" animBg="1"/>
      <p:bldP spid="192" grpId="0" animBg="1"/>
      <p:bldP spid="11" grpId="0"/>
      <p:bldP spid="19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9" name="Picture 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20205" y="178544"/>
            <a:ext cx="1011237" cy="141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 name="角丸四角形吹き出し 26"/>
          <p:cNvSpPr/>
          <p:nvPr/>
        </p:nvSpPr>
        <p:spPr>
          <a:xfrm>
            <a:off x="1378267" y="305129"/>
            <a:ext cx="7462589" cy="1730837"/>
          </a:xfrm>
          <a:prstGeom prst="wedgeRoundRectCallout">
            <a:avLst>
              <a:gd name="adj1" fmla="val -52941"/>
              <a:gd name="adj2" fmla="val -27688"/>
              <a:gd name="adj3" fmla="val 16667"/>
            </a:avLst>
          </a:prstGeom>
          <a:gradFill rotWithShape="1">
            <a:gsLst>
              <a:gs pos="0">
                <a:srgbClr val="9BBB59">
                  <a:tint val="50000"/>
                  <a:satMod val="300000"/>
                </a:srgbClr>
              </a:gs>
              <a:gs pos="35000">
                <a:srgbClr val="9BBB59">
                  <a:tint val="37000"/>
                  <a:satMod val="300000"/>
                </a:srgbClr>
              </a:gs>
              <a:gs pos="100000">
                <a:srgbClr val="9BBB59">
                  <a:tint val="15000"/>
                  <a:satMod val="350000"/>
                </a:srgbClr>
              </a:gs>
            </a:gsLst>
            <a:lin ang="16200000" scaled="1"/>
          </a:gradFill>
          <a:ln w="9525" cap="flat" cmpd="sng" algn="ctr">
            <a:solidFill>
              <a:srgbClr val="9BBB59">
                <a:shade val="95000"/>
                <a:satMod val="105000"/>
              </a:srgbClr>
            </a:solidFill>
            <a:prstDash val="solid"/>
          </a:ln>
          <a:effectLst>
            <a:outerShdw blurRad="40000" dist="20000" dir="5400000" rotWithShape="0">
              <a:srgbClr val="000000">
                <a:alpha val="38000"/>
              </a:srgbClr>
            </a:outerShdw>
          </a:effectLst>
        </p:spPr>
        <p:txBody>
          <a:bodyPr anchor="t"/>
          <a:lstStyle/>
          <a:p>
            <a:pPr lvl="0">
              <a:defRPr/>
            </a:pPr>
            <a:r>
              <a:rPr kumimoji="0" lang="ja-JP" altLang="en-US" sz="2400" b="1" kern="0" dirty="0" smtClean="0">
                <a:solidFill>
                  <a:prstClr val="black"/>
                </a:solidFill>
                <a:latin typeface="AR P教科書体M" panose="03000600000000000000" pitchFamily="66" charset="-128"/>
                <a:ea typeface="AR P教科書体M" panose="03000600000000000000" pitchFamily="66" charset="-128"/>
              </a:rPr>
              <a:t>「さっさ立ての事　例えば、銭三十文を（相手に）渡して、一文の方か二文の方へ（置く度毎に）一度、一声さぁさぁと声をかけて、（置き）分ける時、其の声数を四、五間離れていて聞いて、十八声ならば、一文の方に六文有ると答える。」　</a:t>
            </a:r>
            <a:endParaRPr kumimoji="0" lang="ja-JP" altLang="en-US" sz="2400" b="1" kern="0" dirty="0">
              <a:solidFill>
                <a:prstClr val="black"/>
              </a:solidFill>
              <a:latin typeface="AR P教科書体M" panose="03000600000000000000" pitchFamily="66" charset="-128"/>
              <a:ea typeface="AR P教科書体M" panose="03000600000000000000" pitchFamily="66" charset="-128"/>
            </a:endParaRPr>
          </a:p>
        </p:txBody>
      </p:sp>
      <p:grpSp>
        <p:nvGrpSpPr>
          <p:cNvPr id="95" name="グループ化 94" hidden="1"/>
          <p:cNvGrpSpPr/>
          <p:nvPr/>
        </p:nvGrpSpPr>
        <p:grpSpPr>
          <a:xfrm>
            <a:off x="655692" y="5587690"/>
            <a:ext cx="1107996" cy="1107996"/>
            <a:chOff x="1346827" y="5126498"/>
            <a:chExt cx="1107996" cy="1107996"/>
          </a:xfrm>
          <a:scene3d>
            <a:camera prst="orthographicFront">
              <a:rot lat="19200000" lon="3000000" rev="18000000"/>
            </a:camera>
            <a:lightRig rig="threePt" dir="t"/>
          </a:scene3d>
        </p:grpSpPr>
        <p:grpSp>
          <p:nvGrpSpPr>
            <p:cNvPr id="96" name="グループ化 95"/>
            <p:cNvGrpSpPr/>
            <p:nvPr/>
          </p:nvGrpSpPr>
          <p:grpSpPr>
            <a:xfrm>
              <a:off x="1346827" y="5126498"/>
              <a:ext cx="1107996" cy="1107996"/>
              <a:chOff x="1346827" y="5126498"/>
              <a:chExt cx="1107996" cy="1107996"/>
            </a:xfrm>
          </p:grpSpPr>
          <p:sp>
            <p:nvSpPr>
              <p:cNvPr id="99" name="円/楕円 98"/>
              <p:cNvSpPr/>
              <p:nvPr/>
            </p:nvSpPr>
            <p:spPr>
              <a:xfrm>
                <a:off x="1346827" y="5126498"/>
                <a:ext cx="1107996" cy="1107996"/>
              </a:xfrm>
              <a:prstGeom prst="ellipse">
                <a:avLst/>
              </a:prstGeom>
              <a:solidFill>
                <a:schemeClr val="tx2">
                  <a:lumMod val="95000"/>
                  <a:lumOff val="5000"/>
                </a:schemeClr>
              </a:solidFill>
              <a:ln w="10160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100" name="正方形/長方形 99"/>
              <p:cNvSpPr/>
              <p:nvPr/>
            </p:nvSpPr>
            <p:spPr>
              <a:xfrm>
                <a:off x="1756825" y="5536496"/>
                <a:ext cx="288000" cy="288000"/>
              </a:xfrm>
              <a:prstGeom prst="rect">
                <a:avLst/>
              </a:prstGeom>
              <a:solidFill>
                <a:schemeClr val="bg1">
                  <a:lumMod val="50000"/>
                </a:schemeClr>
              </a:solidFill>
              <a:ln w="5715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101" name="正方形/長方形 100"/>
              <p:cNvSpPr/>
              <p:nvPr/>
            </p:nvSpPr>
            <p:spPr>
              <a:xfrm>
                <a:off x="1693076" y="5824496"/>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永</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102" name="正方形/長方形 101"/>
              <p:cNvSpPr/>
              <p:nvPr/>
            </p:nvSpPr>
            <p:spPr>
              <a:xfrm>
                <a:off x="1693076" y="5167164"/>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寛</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sp>
          <p:nvSpPr>
            <p:cNvPr id="97" name="正方形/長方形 96"/>
            <p:cNvSpPr/>
            <p:nvPr/>
          </p:nvSpPr>
          <p:spPr>
            <a:xfrm>
              <a:off x="2014630"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通</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98" name="正方形/長方形 97"/>
            <p:cNvSpPr/>
            <p:nvPr/>
          </p:nvSpPr>
          <p:spPr>
            <a:xfrm>
              <a:off x="1371522"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寶</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grpSp>
        <p:nvGrpSpPr>
          <p:cNvPr id="103" name="グループ化 102" hidden="1"/>
          <p:cNvGrpSpPr/>
          <p:nvPr/>
        </p:nvGrpSpPr>
        <p:grpSpPr>
          <a:xfrm>
            <a:off x="655692" y="5479367"/>
            <a:ext cx="1107996" cy="1107996"/>
            <a:chOff x="1346827" y="5126498"/>
            <a:chExt cx="1107996" cy="1107996"/>
          </a:xfrm>
          <a:scene3d>
            <a:camera prst="orthographicFront">
              <a:rot lat="19200000" lon="3000000" rev="18000000"/>
            </a:camera>
            <a:lightRig rig="threePt" dir="t"/>
          </a:scene3d>
        </p:grpSpPr>
        <p:grpSp>
          <p:nvGrpSpPr>
            <p:cNvPr id="104" name="グループ化 103"/>
            <p:cNvGrpSpPr/>
            <p:nvPr/>
          </p:nvGrpSpPr>
          <p:grpSpPr>
            <a:xfrm>
              <a:off x="1346827" y="5126498"/>
              <a:ext cx="1107996" cy="1107996"/>
              <a:chOff x="1346827" y="5126498"/>
              <a:chExt cx="1107996" cy="1107996"/>
            </a:xfrm>
          </p:grpSpPr>
          <p:sp>
            <p:nvSpPr>
              <p:cNvPr id="107" name="円/楕円 106"/>
              <p:cNvSpPr/>
              <p:nvPr/>
            </p:nvSpPr>
            <p:spPr>
              <a:xfrm>
                <a:off x="1346827" y="5126498"/>
                <a:ext cx="1107996" cy="1107996"/>
              </a:xfrm>
              <a:prstGeom prst="ellipse">
                <a:avLst/>
              </a:prstGeom>
              <a:solidFill>
                <a:schemeClr val="tx2">
                  <a:lumMod val="95000"/>
                  <a:lumOff val="5000"/>
                </a:schemeClr>
              </a:solidFill>
              <a:ln w="10160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108" name="正方形/長方形 107"/>
              <p:cNvSpPr/>
              <p:nvPr/>
            </p:nvSpPr>
            <p:spPr>
              <a:xfrm>
                <a:off x="1756825" y="5536496"/>
                <a:ext cx="288000" cy="288000"/>
              </a:xfrm>
              <a:prstGeom prst="rect">
                <a:avLst/>
              </a:prstGeom>
              <a:solidFill>
                <a:schemeClr val="bg1">
                  <a:lumMod val="50000"/>
                </a:schemeClr>
              </a:solidFill>
              <a:ln w="5715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109" name="正方形/長方形 108"/>
              <p:cNvSpPr/>
              <p:nvPr/>
            </p:nvSpPr>
            <p:spPr>
              <a:xfrm>
                <a:off x="1693076" y="5824496"/>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永</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110" name="正方形/長方形 109"/>
              <p:cNvSpPr/>
              <p:nvPr/>
            </p:nvSpPr>
            <p:spPr>
              <a:xfrm>
                <a:off x="1693076" y="5167164"/>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寛</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sp>
          <p:nvSpPr>
            <p:cNvPr id="105" name="正方形/長方形 104"/>
            <p:cNvSpPr/>
            <p:nvPr/>
          </p:nvSpPr>
          <p:spPr>
            <a:xfrm>
              <a:off x="2014630"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通</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106" name="正方形/長方形 105"/>
            <p:cNvSpPr/>
            <p:nvPr/>
          </p:nvSpPr>
          <p:spPr>
            <a:xfrm>
              <a:off x="1371522"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寶</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grpSp>
        <p:nvGrpSpPr>
          <p:cNvPr id="111" name="グループ化 110"/>
          <p:cNvGrpSpPr/>
          <p:nvPr/>
        </p:nvGrpSpPr>
        <p:grpSpPr>
          <a:xfrm>
            <a:off x="799708" y="5371057"/>
            <a:ext cx="1107996" cy="1107996"/>
            <a:chOff x="1346827" y="5126498"/>
            <a:chExt cx="1107996" cy="1107996"/>
          </a:xfrm>
          <a:scene3d>
            <a:camera prst="orthographicFront">
              <a:rot lat="19200000" lon="3000000" rev="18000000"/>
            </a:camera>
            <a:lightRig rig="threePt" dir="t"/>
          </a:scene3d>
        </p:grpSpPr>
        <p:grpSp>
          <p:nvGrpSpPr>
            <p:cNvPr id="112" name="グループ化 111"/>
            <p:cNvGrpSpPr/>
            <p:nvPr/>
          </p:nvGrpSpPr>
          <p:grpSpPr>
            <a:xfrm>
              <a:off x="1346827" y="5126498"/>
              <a:ext cx="1107996" cy="1107996"/>
              <a:chOff x="1346827" y="5126498"/>
              <a:chExt cx="1107996" cy="1107996"/>
            </a:xfrm>
          </p:grpSpPr>
          <p:sp>
            <p:nvSpPr>
              <p:cNvPr id="115" name="円/楕円 114"/>
              <p:cNvSpPr/>
              <p:nvPr/>
            </p:nvSpPr>
            <p:spPr>
              <a:xfrm>
                <a:off x="1346827" y="5126498"/>
                <a:ext cx="1107996" cy="1107996"/>
              </a:xfrm>
              <a:prstGeom prst="ellipse">
                <a:avLst/>
              </a:prstGeom>
              <a:solidFill>
                <a:schemeClr val="tx2">
                  <a:lumMod val="95000"/>
                  <a:lumOff val="5000"/>
                </a:schemeClr>
              </a:solidFill>
              <a:ln w="10160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194" name="正方形/長方形 193"/>
              <p:cNvSpPr/>
              <p:nvPr/>
            </p:nvSpPr>
            <p:spPr>
              <a:xfrm>
                <a:off x="1756825" y="5536496"/>
                <a:ext cx="288000" cy="288000"/>
              </a:xfrm>
              <a:prstGeom prst="rect">
                <a:avLst/>
              </a:prstGeom>
              <a:solidFill>
                <a:schemeClr val="bg1">
                  <a:lumMod val="50000"/>
                </a:schemeClr>
              </a:solidFill>
              <a:ln w="5715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195" name="正方形/長方形 194"/>
              <p:cNvSpPr/>
              <p:nvPr/>
            </p:nvSpPr>
            <p:spPr>
              <a:xfrm>
                <a:off x="1693076" y="5824496"/>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永</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196" name="正方形/長方形 195"/>
              <p:cNvSpPr/>
              <p:nvPr/>
            </p:nvSpPr>
            <p:spPr>
              <a:xfrm>
                <a:off x="1693076" y="5167164"/>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寛</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sp>
          <p:nvSpPr>
            <p:cNvPr id="113" name="正方形/長方形 112"/>
            <p:cNvSpPr/>
            <p:nvPr/>
          </p:nvSpPr>
          <p:spPr>
            <a:xfrm>
              <a:off x="2014630"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通</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114" name="正方形/長方形 113"/>
            <p:cNvSpPr/>
            <p:nvPr/>
          </p:nvSpPr>
          <p:spPr>
            <a:xfrm>
              <a:off x="1371522"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寶</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grpSp>
        <p:nvGrpSpPr>
          <p:cNvPr id="197" name="グループ化 196"/>
          <p:cNvGrpSpPr/>
          <p:nvPr/>
        </p:nvGrpSpPr>
        <p:grpSpPr>
          <a:xfrm>
            <a:off x="799708" y="5262747"/>
            <a:ext cx="1107996" cy="1107996"/>
            <a:chOff x="1346827" y="5126498"/>
            <a:chExt cx="1107996" cy="1107996"/>
          </a:xfrm>
          <a:scene3d>
            <a:camera prst="orthographicFront">
              <a:rot lat="19200000" lon="3000000" rev="18000000"/>
            </a:camera>
            <a:lightRig rig="threePt" dir="t"/>
          </a:scene3d>
        </p:grpSpPr>
        <p:grpSp>
          <p:nvGrpSpPr>
            <p:cNvPr id="198" name="グループ化 197"/>
            <p:cNvGrpSpPr/>
            <p:nvPr/>
          </p:nvGrpSpPr>
          <p:grpSpPr>
            <a:xfrm>
              <a:off x="1346827" y="5126498"/>
              <a:ext cx="1107996" cy="1107996"/>
              <a:chOff x="1346827" y="5126498"/>
              <a:chExt cx="1107996" cy="1107996"/>
            </a:xfrm>
          </p:grpSpPr>
          <p:sp>
            <p:nvSpPr>
              <p:cNvPr id="201" name="円/楕円 200"/>
              <p:cNvSpPr/>
              <p:nvPr/>
            </p:nvSpPr>
            <p:spPr>
              <a:xfrm>
                <a:off x="1346827" y="5126498"/>
                <a:ext cx="1107996" cy="1107996"/>
              </a:xfrm>
              <a:prstGeom prst="ellipse">
                <a:avLst/>
              </a:prstGeom>
              <a:solidFill>
                <a:schemeClr val="tx2">
                  <a:lumMod val="95000"/>
                  <a:lumOff val="5000"/>
                </a:schemeClr>
              </a:solidFill>
              <a:ln w="10160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202" name="正方形/長方形 201"/>
              <p:cNvSpPr/>
              <p:nvPr/>
            </p:nvSpPr>
            <p:spPr>
              <a:xfrm>
                <a:off x="1756825" y="5536496"/>
                <a:ext cx="288000" cy="288000"/>
              </a:xfrm>
              <a:prstGeom prst="rect">
                <a:avLst/>
              </a:prstGeom>
              <a:solidFill>
                <a:schemeClr val="bg1">
                  <a:lumMod val="50000"/>
                </a:schemeClr>
              </a:solidFill>
              <a:ln w="5715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203" name="正方形/長方形 202"/>
              <p:cNvSpPr/>
              <p:nvPr/>
            </p:nvSpPr>
            <p:spPr>
              <a:xfrm>
                <a:off x="1693076" y="5824496"/>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永</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204" name="正方形/長方形 203"/>
              <p:cNvSpPr/>
              <p:nvPr/>
            </p:nvSpPr>
            <p:spPr>
              <a:xfrm>
                <a:off x="1693076" y="5167164"/>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寛</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sp>
          <p:nvSpPr>
            <p:cNvPr id="199" name="正方形/長方形 198"/>
            <p:cNvSpPr/>
            <p:nvPr/>
          </p:nvSpPr>
          <p:spPr>
            <a:xfrm>
              <a:off x="2014630"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通</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200" name="正方形/長方形 199"/>
            <p:cNvSpPr/>
            <p:nvPr/>
          </p:nvSpPr>
          <p:spPr>
            <a:xfrm>
              <a:off x="1371522"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寶</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grpSp>
        <p:nvGrpSpPr>
          <p:cNvPr id="205" name="グループ化 204"/>
          <p:cNvGrpSpPr/>
          <p:nvPr/>
        </p:nvGrpSpPr>
        <p:grpSpPr>
          <a:xfrm>
            <a:off x="799708" y="5154437"/>
            <a:ext cx="1107996" cy="1107996"/>
            <a:chOff x="1346827" y="5126498"/>
            <a:chExt cx="1107996" cy="1107996"/>
          </a:xfrm>
          <a:scene3d>
            <a:camera prst="orthographicFront">
              <a:rot lat="19200000" lon="3000000" rev="18000000"/>
            </a:camera>
            <a:lightRig rig="threePt" dir="t"/>
          </a:scene3d>
        </p:grpSpPr>
        <p:grpSp>
          <p:nvGrpSpPr>
            <p:cNvPr id="206" name="グループ化 205"/>
            <p:cNvGrpSpPr/>
            <p:nvPr/>
          </p:nvGrpSpPr>
          <p:grpSpPr>
            <a:xfrm>
              <a:off x="1346827" y="5126498"/>
              <a:ext cx="1107996" cy="1107996"/>
              <a:chOff x="1346827" y="5126498"/>
              <a:chExt cx="1107996" cy="1107996"/>
            </a:xfrm>
          </p:grpSpPr>
          <p:sp>
            <p:nvSpPr>
              <p:cNvPr id="209" name="円/楕円 208"/>
              <p:cNvSpPr/>
              <p:nvPr/>
            </p:nvSpPr>
            <p:spPr>
              <a:xfrm>
                <a:off x="1346827" y="5126498"/>
                <a:ext cx="1107996" cy="1107996"/>
              </a:xfrm>
              <a:prstGeom prst="ellipse">
                <a:avLst/>
              </a:prstGeom>
              <a:solidFill>
                <a:schemeClr val="tx2">
                  <a:lumMod val="95000"/>
                  <a:lumOff val="5000"/>
                </a:schemeClr>
              </a:solidFill>
              <a:ln w="10160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210" name="正方形/長方形 209"/>
              <p:cNvSpPr/>
              <p:nvPr/>
            </p:nvSpPr>
            <p:spPr>
              <a:xfrm>
                <a:off x="1756825" y="5536496"/>
                <a:ext cx="288000" cy="288000"/>
              </a:xfrm>
              <a:prstGeom prst="rect">
                <a:avLst/>
              </a:prstGeom>
              <a:solidFill>
                <a:schemeClr val="bg1">
                  <a:lumMod val="50000"/>
                </a:schemeClr>
              </a:solidFill>
              <a:ln w="5715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211" name="正方形/長方形 210"/>
              <p:cNvSpPr/>
              <p:nvPr/>
            </p:nvSpPr>
            <p:spPr>
              <a:xfrm>
                <a:off x="1693076" y="5824496"/>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永</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212" name="正方形/長方形 211"/>
              <p:cNvSpPr/>
              <p:nvPr/>
            </p:nvSpPr>
            <p:spPr>
              <a:xfrm>
                <a:off x="1693076" y="5167164"/>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寛</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sp>
          <p:nvSpPr>
            <p:cNvPr id="207" name="正方形/長方形 206"/>
            <p:cNvSpPr/>
            <p:nvPr/>
          </p:nvSpPr>
          <p:spPr>
            <a:xfrm>
              <a:off x="2014630"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通</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208" name="正方形/長方形 207"/>
            <p:cNvSpPr/>
            <p:nvPr/>
          </p:nvSpPr>
          <p:spPr>
            <a:xfrm>
              <a:off x="1371522"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寶</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grpSp>
        <p:nvGrpSpPr>
          <p:cNvPr id="213" name="グループ化 212"/>
          <p:cNvGrpSpPr/>
          <p:nvPr/>
        </p:nvGrpSpPr>
        <p:grpSpPr>
          <a:xfrm>
            <a:off x="799708" y="5046127"/>
            <a:ext cx="1107996" cy="1107996"/>
            <a:chOff x="1346827" y="5126498"/>
            <a:chExt cx="1107996" cy="1107996"/>
          </a:xfrm>
          <a:scene3d>
            <a:camera prst="orthographicFront">
              <a:rot lat="19200000" lon="3000000" rev="18000000"/>
            </a:camera>
            <a:lightRig rig="threePt" dir="t"/>
          </a:scene3d>
        </p:grpSpPr>
        <p:grpSp>
          <p:nvGrpSpPr>
            <p:cNvPr id="214" name="グループ化 213"/>
            <p:cNvGrpSpPr/>
            <p:nvPr/>
          </p:nvGrpSpPr>
          <p:grpSpPr>
            <a:xfrm>
              <a:off x="1346827" y="5126498"/>
              <a:ext cx="1107996" cy="1107996"/>
              <a:chOff x="1346827" y="5126498"/>
              <a:chExt cx="1107996" cy="1107996"/>
            </a:xfrm>
          </p:grpSpPr>
          <p:sp>
            <p:nvSpPr>
              <p:cNvPr id="217" name="円/楕円 216"/>
              <p:cNvSpPr/>
              <p:nvPr/>
            </p:nvSpPr>
            <p:spPr>
              <a:xfrm>
                <a:off x="1346827" y="5126498"/>
                <a:ext cx="1107996" cy="1107996"/>
              </a:xfrm>
              <a:prstGeom prst="ellipse">
                <a:avLst/>
              </a:prstGeom>
              <a:solidFill>
                <a:schemeClr val="tx2">
                  <a:lumMod val="95000"/>
                  <a:lumOff val="5000"/>
                </a:schemeClr>
              </a:solidFill>
              <a:ln w="10160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218" name="正方形/長方形 217"/>
              <p:cNvSpPr/>
              <p:nvPr/>
            </p:nvSpPr>
            <p:spPr>
              <a:xfrm>
                <a:off x="1756825" y="5536496"/>
                <a:ext cx="288000" cy="288000"/>
              </a:xfrm>
              <a:prstGeom prst="rect">
                <a:avLst/>
              </a:prstGeom>
              <a:solidFill>
                <a:schemeClr val="bg1">
                  <a:lumMod val="50000"/>
                </a:schemeClr>
              </a:solidFill>
              <a:ln w="5715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219" name="正方形/長方形 218"/>
              <p:cNvSpPr/>
              <p:nvPr/>
            </p:nvSpPr>
            <p:spPr>
              <a:xfrm>
                <a:off x="1693076" y="5824496"/>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永</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220" name="正方形/長方形 219"/>
              <p:cNvSpPr/>
              <p:nvPr/>
            </p:nvSpPr>
            <p:spPr>
              <a:xfrm>
                <a:off x="1693076" y="5167164"/>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寛</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sp>
          <p:nvSpPr>
            <p:cNvPr id="215" name="正方形/長方形 214"/>
            <p:cNvSpPr/>
            <p:nvPr/>
          </p:nvSpPr>
          <p:spPr>
            <a:xfrm>
              <a:off x="2014630"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通</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216" name="正方形/長方形 215"/>
            <p:cNvSpPr/>
            <p:nvPr/>
          </p:nvSpPr>
          <p:spPr>
            <a:xfrm>
              <a:off x="1371522"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寶</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grpSp>
        <p:nvGrpSpPr>
          <p:cNvPr id="221" name="グループ化 220"/>
          <p:cNvGrpSpPr/>
          <p:nvPr/>
        </p:nvGrpSpPr>
        <p:grpSpPr>
          <a:xfrm>
            <a:off x="799708" y="4937817"/>
            <a:ext cx="1107996" cy="1107996"/>
            <a:chOff x="1346827" y="5126498"/>
            <a:chExt cx="1107996" cy="1107996"/>
          </a:xfrm>
          <a:scene3d>
            <a:camera prst="orthographicFront">
              <a:rot lat="19200000" lon="3000000" rev="18000000"/>
            </a:camera>
            <a:lightRig rig="threePt" dir="t"/>
          </a:scene3d>
        </p:grpSpPr>
        <p:grpSp>
          <p:nvGrpSpPr>
            <p:cNvPr id="222" name="グループ化 221"/>
            <p:cNvGrpSpPr/>
            <p:nvPr/>
          </p:nvGrpSpPr>
          <p:grpSpPr>
            <a:xfrm>
              <a:off x="1346827" y="5126498"/>
              <a:ext cx="1107996" cy="1107996"/>
              <a:chOff x="1346827" y="5126498"/>
              <a:chExt cx="1107996" cy="1107996"/>
            </a:xfrm>
          </p:grpSpPr>
          <p:sp>
            <p:nvSpPr>
              <p:cNvPr id="225" name="円/楕円 224"/>
              <p:cNvSpPr/>
              <p:nvPr/>
            </p:nvSpPr>
            <p:spPr>
              <a:xfrm>
                <a:off x="1346827" y="5126498"/>
                <a:ext cx="1107996" cy="1107996"/>
              </a:xfrm>
              <a:prstGeom prst="ellipse">
                <a:avLst/>
              </a:prstGeom>
              <a:solidFill>
                <a:schemeClr val="tx2">
                  <a:lumMod val="95000"/>
                  <a:lumOff val="5000"/>
                </a:schemeClr>
              </a:solidFill>
              <a:ln w="10160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226" name="正方形/長方形 225"/>
              <p:cNvSpPr/>
              <p:nvPr/>
            </p:nvSpPr>
            <p:spPr>
              <a:xfrm>
                <a:off x="1756825" y="5536496"/>
                <a:ext cx="288000" cy="288000"/>
              </a:xfrm>
              <a:prstGeom prst="rect">
                <a:avLst/>
              </a:prstGeom>
              <a:solidFill>
                <a:schemeClr val="bg1">
                  <a:lumMod val="50000"/>
                </a:schemeClr>
              </a:solidFill>
              <a:ln w="5715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227" name="正方形/長方形 226"/>
              <p:cNvSpPr/>
              <p:nvPr/>
            </p:nvSpPr>
            <p:spPr>
              <a:xfrm>
                <a:off x="1693076" y="5824496"/>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永</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228" name="正方形/長方形 227"/>
              <p:cNvSpPr/>
              <p:nvPr/>
            </p:nvSpPr>
            <p:spPr>
              <a:xfrm>
                <a:off x="1693076" y="5167164"/>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寛</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sp>
          <p:nvSpPr>
            <p:cNvPr id="223" name="正方形/長方形 222"/>
            <p:cNvSpPr/>
            <p:nvPr/>
          </p:nvSpPr>
          <p:spPr>
            <a:xfrm>
              <a:off x="2014630"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通</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224" name="正方形/長方形 223"/>
            <p:cNvSpPr/>
            <p:nvPr/>
          </p:nvSpPr>
          <p:spPr>
            <a:xfrm>
              <a:off x="1371522"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寶</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grpSp>
        <p:nvGrpSpPr>
          <p:cNvPr id="229" name="グループ化 228"/>
          <p:cNvGrpSpPr/>
          <p:nvPr/>
        </p:nvGrpSpPr>
        <p:grpSpPr>
          <a:xfrm>
            <a:off x="799708" y="4829507"/>
            <a:ext cx="1107996" cy="1107996"/>
            <a:chOff x="1346827" y="5126498"/>
            <a:chExt cx="1107996" cy="1107996"/>
          </a:xfrm>
          <a:scene3d>
            <a:camera prst="orthographicFront">
              <a:rot lat="19200000" lon="3000000" rev="18000000"/>
            </a:camera>
            <a:lightRig rig="threePt" dir="t"/>
          </a:scene3d>
        </p:grpSpPr>
        <p:grpSp>
          <p:nvGrpSpPr>
            <p:cNvPr id="230" name="グループ化 229"/>
            <p:cNvGrpSpPr/>
            <p:nvPr/>
          </p:nvGrpSpPr>
          <p:grpSpPr>
            <a:xfrm>
              <a:off x="1346827" y="5126498"/>
              <a:ext cx="1107996" cy="1107996"/>
              <a:chOff x="1346827" y="5126498"/>
              <a:chExt cx="1107996" cy="1107996"/>
            </a:xfrm>
          </p:grpSpPr>
          <p:sp>
            <p:nvSpPr>
              <p:cNvPr id="233" name="円/楕円 232"/>
              <p:cNvSpPr/>
              <p:nvPr/>
            </p:nvSpPr>
            <p:spPr>
              <a:xfrm>
                <a:off x="1346827" y="5126498"/>
                <a:ext cx="1107996" cy="1107996"/>
              </a:xfrm>
              <a:prstGeom prst="ellipse">
                <a:avLst/>
              </a:prstGeom>
              <a:solidFill>
                <a:schemeClr val="tx2">
                  <a:lumMod val="95000"/>
                  <a:lumOff val="5000"/>
                </a:schemeClr>
              </a:solidFill>
              <a:ln w="10160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234" name="正方形/長方形 233"/>
              <p:cNvSpPr/>
              <p:nvPr/>
            </p:nvSpPr>
            <p:spPr>
              <a:xfrm>
                <a:off x="1756825" y="5536496"/>
                <a:ext cx="288000" cy="288000"/>
              </a:xfrm>
              <a:prstGeom prst="rect">
                <a:avLst/>
              </a:prstGeom>
              <a:solidFill>
                <a:schemeClr val="bg1">
                  <a:lumMod val="50000"/>
                </a:schemeClr>
              </a:solidFill>
              <a:ln w="5715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235" name="正方形/長方形 234"/>
              <p:cNvSpPr/>
              <p:nvPr/>
            </p:nvSpPr>
            <p:spPr>
              <a:xfrm>
                <a:off x="1693076" y="5824496"/>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永</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236" name="正方形/長方形 235"/>
              <p:cNvSpPr/>
              <p:nvPr/>
            </p:nvSpPr>
            <p:spPr>
              <a:xfrm>
                <a:off x="1693076" y="5167164"/>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寛</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sp>
          <p:nvSpPr>
            <p:cNvPr id="231" name="正方形/長方形 230"/>
            <p:cNvSpPr/>
            <p:nvPr/>
          </p:nvSpPr>
          <p:spPr>
            <a:xfrm>
              <a:off x="2014630"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通</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232" name="正方形/長方形 231"/>
            <p:cNvSpPr/>
            <p:nvPr/>
          </p:nvSpPr>
          <p:spPr>
            <a:xfrm>
              <a:off x="1371522"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寶</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grpSp>
        <p:nvGrpSpPr>
          <p:cNvPr id="237" name="グループ化 236"/>
          <p:cNvGrpSpPr/>
          <p:nvPr/>
        </p:nvGrpSpPr>
        <p:grpSpPr>
          <a:xfrm>
            <a:off x="799708" y="4721197"/>
            <a:ext cx="1107996" cy="1107996"/>
            <a:chOff x="1346827" y="5126498"/>
            <a:chExt cx="1107996" cy="1107996"/>
          </a:xfrm>
          <a:scene3d>
            <a:camera prst="orthographicFront">
              <a:rot lat="19200000" lon="3000000" rev="18000000"/>
            </a:camera>
            <a:lightRig rig="threePt" dir="t"/>
          </a:scene3d>
        </p:grpSpPr>
        <p:grpSp>
          <p:nvGrpSpPr>
            <p:cNvPr id="238" name="グループ化 237"/>
            <p:cNvGrpSpPr/>
            <p:nvPr/>
          </p:nvGrpSpPr>
          <p:grpSpPr>
            <a:xfrm>
              <a:off x="1346827" y="5126498"/>
              <a:ext cx="1107996" cy="1107996"/>
              <a:chOff x="1346827" y="5126498"/>
              <a:chExt cx="1107996" cy="1107996"/>
            </a:xfrm>
          </p:grpSpPr>
          <p:sp>
            <p:nvSpPr>
              <p:cNvPr id="241" name="円/楕円 240"/>
              <p:cNvSpPr/>
              <p:nvPr/>
            </p:nvSpPr>
            <p:spPr>
              <a:xfrm>
                <a:off x="1346827" y="5126498"/>
                <a:ext cx="1107996" cy="1107996"/>
              </a:xfrm>
              <a:prstGeom prst="ellipse">
                <a:avLst/>
              </a:prstGeom>
              <a:solidFill>
                <a:schemeClr val="tx2">
                  <a:lumMod val="95000"/>
                  <a:lumOff val="5000"/>
                </a:schemeClr>
              </a:solidFill>
              <a:ln w="10160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242" name="正方形/長方形 241"/>
              <p:cNvSpPr/>
              <p:nvPr/>
            </p:nvSpPr>
            <p:spPr>
              <a:xfrm>
                <a:off x="1756825" y="5536496"/>
                <a:ext cx="288000" cy="288000"/>
              </a:xfrm>
              <a:prstGeom prst="rect">
                <a:avLst/>
              </a:prstGeom>
              <a:solidFill>
                <a:schemeClr val="bg1">
                  <a:lumMod val="50000"/>
                </a:schemeClr>
              </a:solidFill>
              <a:ln w="5715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243" name="正方形/長方形 242"/>
              <p:cNvSpPr/>
              <p:nvPr/>
            </p:nvSpPr>
            <p:spPr>
              <a:xfrm>
                <a:off x="1693076" y="5824496"/>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永</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244" name="正方形/長方形 243"/>
              <p:cNvSpPr/>
              <p:nvPr/>
            </p:nvSpPr>
            <p:spPr>
              <a:xfrm>
                <a:off x="1693076" y="5167164"/>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寛</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sp>
          <p:nvSpPr>
            <p:cNvPr id="239" name="正方形/長方形 238"/>
            <p:cNvSpPr/>
            <p:nvPr/>
          </p:nvSpPr>
          <p:spPr>
            <a:xfrm>
              <a:off x="2014630"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通</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240" name="正方形/長方形 239"/>
            <p:cNvSpPr/>
            <p:nvPr/>
          </p:nvSpPr>
          <p:spPr>
            <a:xfrm>
              <a:off x="1371522"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寶</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grpSp>
        <p:nvGrpSpPr>
          <p:cNvPr id="245" name="グループ化 244"/>
          <p:cNvGrpSpPr/>
          <p:nvPr/>
        </p:nvGrpSpPr>
        <p:grpSpPr>
          <a:xfrm>
            <a:off x="799708" y="4612887"/>
            <a:ext cx="1107996" cy="1107996"/>
            <a:chOff x="1346827" y="5126498"/>
            <a:chExt cx="1107996" cy="1107996"/>
          </a:xfrm>
          <a:scene3d>
            <a:camera prst="orthographicFront">
              <a:rot lat="19200000" lon="3000000" rev="18000000"/>
            </a:camera>
            <a:lightRig rig="threePt" dir="t"/>
          </a:scene3d>
        </p:grpSpPr>
        <p:grpSp>
          <p:nvGrpSpPr>
            <p:cNvPr id="246" name="グループ化 245"/>
            <p:cNvGrpSpPr/>
            <p:nvPr/>
          </p:nvGrpSpPr>
          <p:grpSpPr>
            <a:xfrm>
              <a:off x="1346827" y="5126498"/>
              <a:ext cx="1107996" cy="1107996"/>
              <a:chOff x="1346827" y="5126498"/>
              <a:chExt cx="1107996" cy="1107996"/>
            </a:xfrm>
          </p:grpSpPr>
          <p:sp>
            <p:nvSpPr>
              <p:cNvPr id="249" name="円/楕円 248"/>
              <p:cNvSpPr/>
              <p:nvPr/>
            </p:nvSpPr>
            <p:spPr>
              <a:xfrm>
                <a:off x="1346827" y="5126498"/>
                <a:ext cx="1107996" cy="1107996"/>
              </a:xfrm>
              <a:prstGeom prst="ellipse">
                <a:avLst/>
              </a:prstGeom>
              <a:solidFill>
                <a:schemeClr val="tx2">
                  <a:lumMod val="95000"/>
                  <a:lumOff val="5000"/>
                </a:schemeClr>
              </a:solidFill>
              <a:ln w="10160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250" name="正方形/長方形 249"/>
              <p:cNvSpPr/>
              <p:nvPr/>
            </p:nvSpPr>
            <p:spPr>
              <a:xfrm>
                <a:off x="1756825" y="5536496"/>
                <a:ext cx="288000" cy="288000"/>
              </a:xfrm>
              <a:prstGeom prst="rect">
                <a:avLst/>
              </a:prstGeom>
              <a:solidFill>
                <a:schemeClr val="bg1">
                  <a:lumMod val="50000"/>
                </a:schemeClr>
              </a:solidFill>
              <a:ln w="5715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251" name="正方形/長方形 250"/>
              <p:cNvSpPr/>
              <p:nvPr/>
            </p:nvSpPr>
            <p:spPr>
              <a:xfrm>
                <a:off x="1693076" y="5824496"/>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永</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252" name="正方形/長方形 251"/>
              <p:cNvSpPr/>
              <p:nvPr/>
            </p:nvSpPr>
            <p:spPr>
              <a:xfrm>
                <a:off x="1693076" y="5167164"/>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寛</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sp>
          <p:nvSpPr>
            <p:cNvPr id="247" name="正方形/長方形 246"/>
            <p:cNvSpPr/>
            <p:nvPr/>
          </p:nvSpPr>
          <p:spPr>
            <a:xfrm>
              <a:off x="2014630"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通</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248" name="正方形/長方形 247"/>
            <p:cNvSpPr/>
            <p:nvPr/>
          </p:nvSpPr>
          <p:spPr>
            <a:xfrm>
              <a:off x="1371522"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寶</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grpSp>
        <p:nvGrpSpPr>
          <p:cNvPr id="253" name="グループ化 252"/>
          <p:cNvGrpSpPr/>
          <p:nvPr/>
        </p:nvGrpSpPr>
        <p:grpSpPr>
          <a:xfrm>
            <a:off x="799708" y="4504577"/>
            <a:ext cx="1107996" cy="1107996"/>
            <a:chOff x="1346827" y="5126498"/>
            <a:chExt cx="1107996" cy="1107996"/>
          </a:xfrm>
          <a:scene3d>
            <a:camera prst="orthographicFront">
              <a:rot lat="19200000" lon="3000000" rev="18000000"/>
            </a:camera>
            <a:lightRig rig="threePt" dir="t"/>
          </a:scene3d>
        </p:grpSpPr>
        <p:grpSp>
          <p:nvGrpSpPr>
            <p:cNvPr id="254" name="グループ化 253"/>
            <p:cNvGrpSpPr/>
            <p:nvPr/>
          </p:nvGrpSpPr>
          <p:grpSpPr>
            <a:xfrm>
              <a:off x="1346827" y="5126498"/>
              <a:ext cx="1107996" cy="1107996"/>
              <a:chOff x="1346827" y="5126498"/>
              <a:chExt cx="1107996" cy="1107996"/>
            </a:xfrm>
          </p:grpSpPr>
          <p:sp>
            <p:nvSpPr>
              <p:cNvPr id="257" name="円/楕円 256"/>
              <p:cNvSpPr/>
              <p:nvPr/>
            </p:nvSpPr>
            <p:spPr>
              <a:xfrm>
                <a:off x="1346827" y="5126498"/>
                <a:ext cx="1107996" cy="1107996"/>
              </a:xfrm>
              <a:prstGeom prst="ellipse">
                <a:avLst/>
              </a:prstGeom>
              <a:solidFill>
                <a:schemeClr val="tx2">
                  <a:lumMod val="95000"/>
                  <a:lumOff val="5000"/>
                </a:schemeClr>
              </a:solidFill>
              <a:ln w="10160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258" name="正方形/長方形 257"/>
              <p:cNvSpPr/>
              <p:nvPr/>
            </p:nvSpPr>
            <p:spPr>
              <a:xfrm>
                <a:off x="1756825" y="5536496"/>
                <a:ext cx="288000" cy="288000"/>
              </a:xfrm>
              <a:prstGeom prst="rect">
                <a:avLst/>
              </a:prstGeom>
              <a:solidFill>
                <a:schemeClr val="bg1">
                  <a:lumMod val="50000"/>
                </a:schemeClr>
              </a:solidFill>
              <a:ln w="5715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259" name="正方形/長方形 258"/>
              <p:cNvSpPr/>
              <p:nvPr/>
            </p:nvSpPr>
            <p:spPr>
              <a:xfrm>
                <a:off x="1693076" y="5824496"/>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永</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260" name="正方形/長方形 259"/>
              <p:cNvSpPr/>
              <p:nvPr/>
            </p:nvSpPr>
            <p:spPr>
              <a:xfrm>
                <a:off x="1693076" y="5167164"/>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寛</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sp>
          <p:nvSpPr>
            <p:cNvPr id="255" name="正方形/長方形 254"/>
            <p:cNvSpPr/>
            <p:nvPr/>
          </p:nvSpPr>
          <p:spPr>
            <a:xfrm>
              <a:off x="2014630"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通</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256" name="正方形/長方形 255"/>
            <p:cNvSpPr/>
            <p:nvPr/>
          </p:nvSpPr>
          <p:spPr>
            <a:xfrm>
              <a:off x="1371522"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寶</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grpSp>
        <p:nvGrpSpPr>
          <p:cNvPr id="261" name="グループ化 260"/>
          <p:cNvGrpSpPr/>
          <p:nvPr/>
        </p:nvGrpSpPr>
        <p:grpSpPr>
          <a:xfrm>
            <a:off x="799708" y="4396267"/>
            <a:ext cx="1107996" cy="1107996"/>
            <a:chOff x="1346827" y="5126498"/>
            <a:chExt cx="1107996" cy="1107996"/>
          </a:xfrm>
          <a:scene3d>
            <a:camera prst="orthographicFront">
              <a:rot lat="19200000" lon="3000000" rev="18000000"/>
            </a:camera>
            <a:lightRig rig="threePt" dir="t"/>
          </a:scene3d>
        </p:grpSpPr>
        <p:grpSp>
          <p:nvGrpSpPr>
            <p:cNvPr id="262" name="グループ化 261"/>
            <p:cNvGrpSpPr/>
            <p:nvPr/>
          </p:nvGrpSpPr>
          <p:grpSpPr>
            <a:xfrm>
              <a:off x="1346827" y="5126498"/>
              <a:ext cx="1107996" cy="1107996"/>
              <a:chOff x="1346827" y="5126498"/>
              <a:chExt cx="1107996" cy="1107996"/>
            </a:xfrm>
          </p:grpSpPr>
          <p:sp>
            <p:nvSpPr>
              <p:cNvPr id="265" name="円/楕円 264"/>
              <p:cNvSpPr/>
              <p:nvPr/>
            </p:nvSpPr>
            <p:spPr>
              <a:xfrm>
                <a:off x="1346827" y="5126498"/>
                <a:ext cx="1107996" cy="1107996"/>
              </a:xfrm>
              <a:prstGeom prst="ellipse">
                <a:avLst/>
              </a:prstGeom>
              <a:solidFill>
                <a:schemeClr val="tx2">
                  <a:lumMod val="95000"/>
                  <a:lumOff val="5000"/>
                </a:schemeClr>
              </a:solidFill>
              <a:ln w="10160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266" name="正方形/長方形 265"/>
              <p:cNvSpPr/>
              <p:nvPr/>
            </p:nvSpPr>
            <p:spPr>
              <a:xfrm>
                <a:off x="1756825" y="5536496"/>
                <a:ext cx="288000" cy="288000"/>
              </a:xfrm>
              <a:prstGeom prst="rect">
                <a:avLst/>
              </a:prstGeom>
              <a:solidFill>
                <a:schemeClr val="bg1">
                  <a:lumMod val="50000"/>
                </a:schemeClr>
              </a:solidFill>
              <a:ln w="5715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267" name="正方形/長方形 266"/>
              <p:cNvSpPr/>
              <p:nvPr/>
            </p:nvSpPr>
            <p:spPr>
              <a:xfrm>
                <a:off x="1693076" y="5824496"/>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永</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268" name="正方形/長方形 267"/>
              <p:cNvSpPr/>
              <p:nvPr/>
            </p:nvSpPr>
            <p:spPr>
              <a:xfrm>
                <a:off x="1693076" y="5167164"/>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寛</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sp>
          <p:nvSpPr>
            <p:cNvPr id="263" name="正方形/長方形 262"/>
            <p:cNvSpPr/>
            <p:nvPr/>
          </p:nvSpPr>
          <p:spPr>
            <a:xfrm>
              <a:off x="2014630"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通</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264" name="正方形/長方形 263"/>
            <p:cNvSpPr/>
            <p:nvPr/>
          </p:nvSpPr>
          <p:spPr>
            <a:xfrm>
              <a:off x="1371522"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寶</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grpSp>
        <p:nvGrpSpPr>
          <p:cNvPr id="269" name="グループ化 268"/>
          <p:cNvGrpSpPr/>
          <p:nvPr/>
        </p:nvGrpSpPr>
        <p:grpSpPr>
          <a:xfrm>
            <a:off x="799708" y="4287957"/>
            <a:ext cx="1107996" cy="1107996"/>
            <a:chOff x="1346827" y="5126498"/>
            <a:chExt cx="1107996" cy="1107996"/>
          </a:xfrm>
          <a:scene3d>
            <a:camera prst="orthographicFront">
              <a:rot lat="19200000" lon="3000000" rev="18000000"/>
            </a:camera>
            <a:lightRig rig="threePt" dir="t"/>
          </a:scene3d>
        </p:grpSpPr>
        <p:grpSp>
          <p:nvGrpSpPr>
            <p:cNvPr id="270" name="グループ化 269"/>
            <p:cNvGrpSpPr/>
            <p:nvPr/>
          </p:nvGrpSpPr>
          <p:grpSpPr>
            <a:xfrm>
              <a:off x="1346827" y="5126498"/>
              <a:ext cx="1107996" cy="1107996"/>
              <a:chOff x="1346827" y="5126498"/>
              <a:chExt cx="1107996" cy="1107996"/>
            </a:xfrm>
          </p:grpSpPr>
          <p:sp>
            <p:nvSpPr>
              <p:cNvPr id="273" name="円/楕円 272"/>
              <p:cNvSpPr/>
              <p:nvPr/>
            </p:nvSpPr>
            <p:spPr>
              <a:xfrm>
                <a:off x="1346827" y="5126498"/>
                <a:ext cx="1107996" cy="1107996"/>
              </a:xfrm>
              <a:prstGeom prst="ellipse">
                <a:avLst/>
              </a:prstGeom>
              <a:solidFill>
                <a:schemeClr val="tx2">
                  <a:lumMod val="95000"/>
                  <a:lumOff val="5000"/>
                </a:schemeClr>
              </a:solidFill>
              <a:ln w="10160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274" name="正方形/長方形 273"/>
              <p:cNvSpPr/>
              <p:nvPr/>
            </p:nvSpPr>
            <p:spPr>
              <a:xfrm>
                <a:off x="1756825" y="5536496"/>
                <a:ext cx="288000" cy="288000"/>
              </a:xfrm>
              <a:prstGeom prst="rect">
                <a:avLst/>
              </a:prstGeom>
              <a:solidFill>
                <a:schemeClr val="bg1">
                  <a:lumMod val="50000"/>
                </a:schemeClr>
              </a:solidFill>
              <a:ln w="5715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275" name="正方形/長方形 274"/>
              <p:cNvSpPr/>
              <p:nvPr/>
            </p:nvSpPr>
            <p:spPr>
              <a:xfrm>
                <a:off x="1693076" y="5824496"/>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永</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276" name="正方形/長方形 275"/>
              <p:cNvSpPr/>
              <p:nvPr/>
            </p:nvSpPr>
            <p:spPr>
              <a:xfrm>
                <a:off x="1693076" y="5167164"/>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寛</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sp>
          <p:nvSpPr>
            <p:cNvPr id="271" name="正方形/長方形 270"/>
            <p:cNvSpPr/>
            <p:nvPr/>
          </p:nvSpPr>
          <p:spPr>
            <a:xfrm>
              <a:off x="2014630"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通</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272" name="正方形/長方形 271"/>
            <p:cNvSpPr/>
            <p:nvPr/>
          </p:nvSpPr>
          <p:spPr>
            <a:xfrm>
              <a:off x="1371522"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寶</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grpSp>
        <p:nvGrpSpPr>
          <p:cNvPr id="277" name="グループ化 276"/>
          <p:cNvGrpSpPr/>
          <p:nvPr/>
        </p:nvGrpSpPr>
        <p:grpSpPr>
          <a:xfrm>
            <a:off x="799708" y="4179647"/>
            <a:ext cx="1107996" cy="1107996"/>
            <a:chOff x="1346827" y="5126498"/>
            <a:chExt cx="1107996" cy="1107996"/>
          </a:xfrm>
          <a:scene3d>
            <a:camera prst="orthographicFront">
              <a:rot lat="19200000" lon="3000000" rev="18000000"/>
            </a:camera>
            <a:lightRig rig="threePt" dir="t"/>
          </a:scene3d>
        </p:grpSpPr>
        <p:grpSp>
          <p:nvGrpSpPr>
            <p:cNvPr id="278" name="グループ化 277"/>
            <p:cNvGrpSpPr/>
            <p:nvPr/>
          </p:nvGrpSpPr>
          <p:grpSpPr>
            <a:xfrm>
              <a:off x="1346827" y="5126498"/>
              <a:ext cx="1107996" cy="1107996"/>
              <a:chOff x="1346827" y="5126498"/>
              <a:chExt cx="1107996" cy="1107996"/>
            </a:xfrm>
          </p:grpSpPr>
          <p:sp>
            <p:nvSpPr>
              <p:cNvPr id="281" name="円/楕円 280"/>
              <p:cNvSpPr/>
              <p:nvPr/>
            </p:nvSpPr>
            <p:spPr>
              <a:xfrm>
                <a:off x="1346827" y="5126498"/>
                <a:ext cx="1107996" cy="1107996"/>
              </a:xfrm>
              <a:prstGeom prst="ellipse">
                <a:avLst/>
              </a:prstGeom>
              <a:solidFill>
                <a:schemeClr val="tx2">
                  <a:lumMod val="95000"/>
                  <a:lumOff val="5000"/>
                </a:schemeClr>
              </a:solidFill>
              <a:ln w="10160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282" name="正方形/長方形 281"/>
              <p:cNvSpPr/>
              <p:nvPr/>
            </p:nvSpPr>
            <p:spPr>
              <a:xfrm>
                <a:off x="1756825" y="5536496"/>
                <a:ext cx="288000" cy="288000"/>
              </a:xfrm>
              <a:prstGeom prst="rect">
                <a:avLst/>
              </a:prstGeom>
              <a:solidFill>
                <a:schemeClr val="bg1">
                  <a:lumMod val="50000"/>
                </a:schemeClr>
              </a:solidFill>
              <a:ln w="5715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283" name="正方形/長方形 282"/>
              <p:cNvSpPr/>
              <p:nvPr/>
            </p:nvSpPr>
            <p:spPr>
              <a:xfrm>
                <a:off x="1693076" y="5824496"/>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永</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284" name="正方形/長方形 283"/>
              <p:cNvSpPr/>
              <p:nvPr/>
            </p:nvSpPr>
            <p:spPr>
              <a:xfrm>
                <a:off x="1693076" y="5167164"/>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寛</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sp>
          <p:nvSpPr>
            <p:cNvPr id="279" name="正方形/長方形 278"/>
            <p:cNvSpPr/>
            <p:nvPr/>
          </p:nvSpPr>
          <p:spPr>
            <a:xfrm>
              <a:off x="2014630"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通</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280" name="正方形/長方形 279"/>
            <p:cNvSpPr/>
            <p:nvPr/>
          </p:nvSpPr>
          <p:spPr>
            <a:xfrm>
              <a:off x="1371522"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寶</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grpSp>
        <p:nvGrpSpPr>
          <p:cNvPr id="285" name="グループ化 284"/>
          <p:cNvGrpSpPr/>
          <p:nvPr/>
        </p:nvGrpSpPr>
        <p:grpSpPr>
          <a:xfrm>
            <a:off x="799708" y="4071337"/>
            <a:ext cx="1107996" cy="1107996"/>
            <a:chOff x="1346827" y="5126498"/>
            <a:chExt cx="1107996" cy="1107996"/>
          </a:xfrm>
          <a:scene3d>
            <a:camera prst="orthographicFront">
              <a:rot lat="19200000" lon="3000000" rev="18000000"/>
            </a:camera>
            <a:lightRig rig="threePt" dir="t"/>
          </a:scene3d>
        </p:grpSpPr>
        <p:grpSp>
          <p:nvGrpSpPr>
            <p:cNvPr id="286" name="グループ化 285"/>
            <p:cNvGrpSpPr/>
            <p:nvPr/>
          </p:nvGrpSpPr>
          <p:grpSpPr>
            <a:xfrm>
              <a:off x="1346827" y="5126498"/>
              <a:ext cx="1107996" cy="1107996"/>
              <a:chOff x="1346827" y="5126498"/>
              <a:chExt cx="1107996" cy="1107996"/>
            </a:xfrm>
          </p:grpSpPr>
          <p:sp>
            <p:nvSpPr>
              <p:cNvPr id="289" name="円/楕円 288"/>
              <p:cNvSpPr/>
              <p:nvPr/>
            </p:nvSpPr>
            <p:spPr>
              <a:xfrm>
                <a:off x="1346827" y="5126498"/>
                <a:ext cx="1107996" cy="1107996"/>
              </a:xfrm>
              <a:prstGeom prst="ellipse">
                <a:avLst/>
              </a:prstGeom>
              <a:solidFill>
                <a:schemeClr val="tx2">
                  <a:lumMod val="95000"/>
                  <a:lumOff val="5000"/>
                </a:schemeClr>
              </a:solidFill>
              <a:ln w="10160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290" name="正方形/長方形 289"/>
              <p:cNvSpPr/>
              <p:nvPr/>
            </p:nvSpPr>
            <p:spPr>
              <a:xfrm>
                <a:off x="1756825" y="5536496"/>
                <a:ext cx="288000" cy="288000"/>
              </a:xfrm>
              <a:prstGeom prst="rect">
                <a:avLst/>
              </a:prstGeom>
              <a:solidFill>
                <a:schemeClr val="bg1">
                  <a:lumMod val="50000"/>
                </a:schemeClr>
              </a:solidFill>
              <a:ln w="5715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291" name="正方形/長方形 290"/>
              <p:cNvSpPr/>
              <p:nvPr/>
            </p:nvSpPr>
            <p:spPr>
              <a:xfrm>
                <a:off x="1693076" y="5824496"/>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永</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292" name="正方形/長方形 291"/>
              <p:cNvSpPr/>
              <p:nvPr/>
            </p:nvSpPr>
            <p:spPr>
              <a:xfrm>
                <a:off x="1693076" y="5167164"/>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寛</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sp>
          <p:nvSpPr>
            <p:cNvPr id="287" name="正方形/長方形 286"/>
            <p:cNvSpPr/>
            <p:nvPr/>
          </p:nvSpPr>
          <p:spPr>
            <a:xfrm>
              <a:off x="2014630"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通</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288" name="正方形/長方形 287"/>
            <p:cNvSpPr/>
            <p:nvPr/>
          </p:nvSpPr>
          <p:spPr>
            <a:xfrm>
              <a:off x="1371522"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寶</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grpSp>
        <p:nvGrpSpPr>
          <p:cNvPr id="293" name="グループ化 292"/>
          <p:cNvGrpSpPr/>
          <p:nvPr/>
        </p:nvGrpSpPr>
        <p:grpSpPr>
          <a:xfrm>
            <a:off x="799708" y="3963027"/>
            <a:ext cx="1107996" cy="1107996"/>
            <a:chOff x="1346827" y="5126498"/>
            <a:chExt cx="1107996" cy="1107996"/>
          </a:xfrm>
          <a:scene3d>
            <a:camera prst="orthographicFront">
              <a:rot lat="19200000" lon="3000000" rev="18000000"/>
            </a:camera>
            <a:lightRig rig="threePt" dir="t"/>
          </a:scene3d>
        </p:grpSpPr>
        <p:grpSp>
          <p:nvGrpSpPr>
            <p:cNvPr id="294" name="グループ化 293"/>
            <p:cNvGrpSpPr/>
            <p:nvPr/>
          </p:nvGrpSpPr>
          <p:grpSpPr>
            <a:xfrm>
              <a:off x="1346827" y="5126498"/>
              <a:ext cx="1107996" cy="1107996"/>
              <a:chOff x="1346827" y="5126498"/>
              <a:chExt cx="1107996" cy="1107996"/>
            </a:xfrm>
          </p:grpSpPr>
          <p:sp>
            <p:nvSpPr>
              <p:cNvPr id="297" name="円/楕円 296"/>
              <p:cNvSpPr/>
              <p:nvPr/>
            </p:nvSpPr>
            <p:spPr>
              <a:xfrm>
                <a:off x="1346827" y="5126498"/>
                <a:ext cx="1107996" cy="1107996"/>
              </a:xfrm>
              <a:prstGeom prst="ellipse">
                <a:avLst/>
              </a:prstGeom>
              <a:solidFill>
                <a:schemeClr val="tx2">
                  <a:lumMod val="95000"/>
                  <a:lumOff val="5000"/>
                </a:schemeClr>
              </a:solidFill>
              <a:ln w="10160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298" name="正方形/長方形 297"/>
              <p:cNvSpPr/>
              <p:nvPr/>
            </p:nvSpPr>
            <p:spPr>
              <a:xfrm>
                <a:off x="1756825" y="5536496"/>
                <a:ext cx="288000" cy="288000"/>
              </a:xfrm>
              <a:prstGeom prst="rect">
                <a:avLst/>
              </a:prstGeom>
              <a:solidFill>
                <a:schemeClr val="bg1">
                  <a:lumMod val="50000"/>
                </a:schemeClr>
              </a:solidFill>
              <a:ln w="5715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299" name="正方形/長方形 298"/>
              <p:cNvSpPr/>
              <p:nvPr/>
            </p:nvSpPr>
            <p:spPr>
              <a:xfrm>
                <a:off x="1693076" y="5824496"/>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永</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300" name="正方形/長方形 299"/>
              <p:cNvSpPr/>
              <p:nvPr/>
            </p:nvSpPr>
            <p:spPr>
              <a:xfrm>
                <a:off x="1693076" y="5167164"/>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寛</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sp>
          <p:nvSpPr>
            <p:cNvPr id="295" name="正方形/長方形 294"/>
            <p:cNvSpPr/>
            <p:nvPr/>
          </p:nvSpPr>
          <p:spPr>
            <a:xfrm>
              <a:off x="2014630"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通</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296" name="正方形/長方形 295"/>
            <p:cNvSpPr/>
            <p:nvPr/>
          </p:nvSpPr>
          <p:spPr>
            <a:xfrm>
              <a:off x="1371522"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寶</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grpSp>
        <p:nvGrpSpPr>
          <p:cNvPr id="301" name="グループ化 300"/>
          <p:cNvGrpSpPr/>
          <p:nvPr/>
        </p:nvGrpSpPr>
        <p:grpSpPr>
          <a:xfrm>
            <a:off x="799708" y="3854717"/>
            <a:ext cx="1107996" cy="1107996"/>
            <a:chOff x="1346827" y="5126498"/>
            <a:chExt cx="1107996" cy="1107996"/>
          </a:xfrm>
          <a:scene3d>
            <a:camera prst="orthographicFront">
              <a:rot lat="19200000" lon="3000000" rev="18000000"/>
            </a:camera>
            <a:lightRig rig="threePt" dir="t"/>
          </a:scene3d>
        </p:grpSpPr>
        <p:grpSp>
          <p:nvGrpSpPr>
            <p:cNvPr id="302" name="グループ化 301"/>
            <p:cNvGrpSpPr/>
            <p:nvPr/>
          </p:nvGrpSpPr>
          <p:grpSpPr>
            <a:xfrm>
              <a:off x="1346827" y="5126498"/>
              <a:ext cx="1107996" cy="1107996"/>
              <a:chOff x="1346827" y="5126498"/>
              <a:chExt cx="1107996" cy="1107996"/>
            </a:xfrm>
          </p:grpSpPr>
          <p:sp>
            <p:nvSpPr>
              <p:cNvPr id="305" name="円/楕円 304"/>
              <p:cNvSpPr/>
              <p:nvPr/>
            </p:nvSpPr>
            <p:spPr>
              <a:xfrm>
                <a:off x="1346827" y="5126498"/>
                <a:ext cx="1107996" cy="1107996"/>
              </a:xfrm>
              <a:prstGeom prst="ellipse">
                <a:avLst/>
              </a:prstGeom>
              <a:solidFill>
                <a:schemeClr val="tx2">
                  <a:lumMod val="95000"/>
                  <a:lumOff val="5000"/>
                </a:schemeClr>
              </a:solidFill>
              <a:ln w="10160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306" name="正方形/長方形 305"/>
              <p:cNvSpPr/>
              <p:nvPr/>
            </p:nvSpPr>
            <p:spPr>
              <a:xfrm>
                <a:off x="1756825" y="5536496"/>
                <a:ext cx="288000" cy="288000"/>
              </a:xfrm>
              <a:prstGeom prst="rect">
                <a:avLst/>
              </a:prstGeom>
              <a:solidFill>
                <a:schemeClr val="bg1">
                  <a:lumMod val="50000"/>
                </a:schemeClr>
              </a:solidFill>
              <a:ln w="5715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307" name="正方形/長方形 306"/>
              <p:cNvSpPr/>
              <p:nvPr/>
            </p:nvSpPr>
            <p:spPr>
              <a:xfrm>
                <a:off x="1693076" y="5824496"/>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永</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308" name="正方形/長方形 307"/>
              <p:cNvSpPr/>
              <p:nvPr/>
            </p:nvSpPr>
            <p:spPr>
              <a:xfrm>
                <a:off x="1693076" y="5167164"/>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寛</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sp>
          <p:nvSpPr>
            <p:cNvPr id="303" name="正方形/長方形 302"/>
            <p:cNvSpPr/>
            <p:nvPr/>
          </p:nvSpPr>
          <p:spPr>
            <a:xfrm>
              <a:off x="2014630"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通</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304" name="正方形/長方形 303"/>
            <p:cNvSpPr/>
            <p:nvPr/>
          </p:nvSpPr>
          <p:spPr>
            <a:xfrm>
              <a:off x="1371522"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寶</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grpSp>
        <p:nvGrpSpPr>
          <p:cNvPr id="309" name="グループ化 308"/>
          <p:cNvGrpSpPr/>
          <p:nvPr/>
        </p:nvGrpSpPr>
        <p:grpSpPr>
          <a:xfrm>
            <a:off x="799708" y="3746407"/>
            <a:ext cx="1107996" cy="1107996"/>
            <a:chOff x="1346827" y="5126498"/>
            <a:chExt cx="1107996" cy="1107996"/>
          </a:xfrm>
          <a:scene3d>
            <a:camera prst="orthographicFront">
              <a:rot lat="19200000" lon="3000000" rev="18000000"/>
            </a:camera>
            <a:lightRig rig="threePt" dir="t"/>
          </a:scene3d>
        </p:grpSpPr>
        <p:grpSp>
          <p:nvGrpSpPr>
            <p:cNvPr id="310" name="グループ化 309"/>
            <p:cNvGrpSpPr/>
            <p:nvPr/>
          </p:nvGrpSpPr>
          <p:grpSpPr>
            <a:xfrm>
              <a:off x="1346827" y="5126498"/>
              <a:ext cx="1107996" cy="1107996"/>
              <a:chOff x="1346827" y="5126498"/>
              <a:chExt cx="1107996" cy="1107996"/>
            </a:xfrm>
          </p:grpSpPr>
          <p:sp>
            <p:nvSpPr>
              <p:cNvPr id="313" name="円/楕円 312"/>
              <p:cNvSpPr/>
              <p:nvPr/>
            </p:nvSpPr>
            <p:spPr>
              <a:xfrm>
                <a:off x="1346827" y="5126498"/>
                <a:ext cx="1107996" cy="1107996"/>
              </a:xfrm>
              <a:prstGeom prst="ellipse">
                <a:avLst/>
              </a:prstGeom>
              <a:solidFill>
                <a:schemeClr val="tx2">
                  <a:lumMod val="95000"/>
                  <a:lumOff val="5000"/>
                </a:schemeClr>
              </a:solidFill>
              <a:ln w="10160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314" name="正方形/長方形 313"/>
              <p:cNvSpPr/>
              <p:nvPr/>
            </p:nvSpPr>
            <p:spPr>
              <a:xfrm>
                <a:off x="1756825" y="5536496"/>
                <a:ext cx="288000" cy="288000"/>
              </a:xfrm>
              <a:prstGeom prst="rect">
                <a:avLst/>
              </a:prstGeom>
              <a:solidFill>
                <a:schemeClr val="bg1">
                  <a:lumMod val="50000"/>
                </a:schemeClr>
              </a:solidFill>
              <a:ln w="5715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315" name="正方形/長方形 314"/>
              <p:cNvSpPr/>
              <p:nvPr/>
            </p:nvSpPr>
            <p:spPr>
              <a:xfrm>
                <a:off x="1693076" y="5824496"/>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永</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316" name="正方形/長方形 315"/>
              <p:cNvSpPr/>
              <p:nvPr/>
            </p:nvSpPr>
            <p:spPr>
              <a:xfrm>
                <a:off x="1693076" y="5167164"/>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寛</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sp>
          <p:nvSpPr>
            <p:cNvPr id="311" name="正方形/長方形 310"/>
            <p:cNvSpPr/>
            <p:nvPr/>
          </p:nvSpPr>
          <p:spPr>
            <a:xfrm>
              <a:off x="2014630"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通</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312" name="正方形/長方形 311"/>
            <p:cNvSpPr/>
            <p:nvPr/>
          </p:nvSpPr>
          <p:spPr>
            <a:xfrm>
              <a:off x="1371522"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寶</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grpSp>
        <p:nvGrpSpPr>
          <p:cNvPr id="317" name="グループ化 316"/>
          <p:cNvGrpSpPr/>
          <p:nvPr/>
        </p:nvGrpSpPr>
        <p:grpSpPr>
          <a:xfrm>
            <a:off x="799708" y="3638097"/>
            <a:ext cx="1107996" cy="1107996"/>
            <a:chOff x="1346827" y="5126498"/>
            <a:chExt cx="1107996" cy="1107996"/>
          </a:xfrm>
          <a:scene3d>
            <a:camera prst="orthographicFront">
              <a:rot lat="19200000" lon="3000000" rev="18000000"/>
            </a:camera>
            <a:lightRig rig="threePt" dir="t"/>
          </a:scene3d>
        </p:grpSpPr>
        <p:grpSp>
          <p:nvGrpSpPr>
            <p:cNvPr id="318" name="グループ化 317"/>
            <p:cNvGrpSpPr/>
            <p:nvPr/>
          </p:nvGrpSpPr>
          <p:grpSpPr>
            <a:xfrm>
              <a:off x="1346827" y="5126498"/>
              <a:ext cx="1107996" cy="1107996"/>
              <a:chOff x="1346827" y="5126498"/>
              <a:chExt cx="1107996" cy="1107996"/>
            </a:xfrm>
          </p:grpSpPr>
          <p:sp>
            <p:nvSpPr>
              <p:cNvPr id="321" name="円/楕円 320"/>
              <p:cNvSpPr/>
              <p:nvPr/>
            </p:nvSpPr>
            <p:spPr>
              <a:xfrm>
                <a:off x="1346827" y="5126498"/>
                <a:ext cx="1107996" cy="1107996"/>
              </a:xfrm>
              <a:prstGeom prst="ellipse">
                <a:avLst/>
              </a:prstGeom>
              <a:solidFill>
                <a:schemeClr val="tx2">
                  <a:lumMod val="95000"/>
                  <a:lumOff val="5000"/>
                </a:schemeClr>
              </a:solidFill>
              <a:ln w="10160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322" name="正方形/長方形 321"/>
              <p:cNvSpPr/>
              <p:nvPr/>
            </p:nvSpPr>
            <p:spPr>
              <a:xfrm>
                <a:off x="1756825" y="5536496"/>
                <a:ext cx="288000" cy="288000"/>
              </a:xfrm>
              <a:prstGeom prst="rect">
                <a:avLst/>
              </a:prstGeom>
              <a:solidFill>
                <a:schemeClr val="bg1">
                  <a:lumMod val="50000"/>
                </a:schemeClr>
              </a:solidFill>
              <a:ln w="5715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323" name="正方形/長方形 322"/>
              <p:cNvSpPr/>
              <p:nvPr/>
            </p:nvSpPr>
            <p:spPr>
              <a:xfrm>
                <a:off x="1693076" y="5824496"/>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永</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324" name="正方形/長方形 323"/>
              <p:cNvSpPr/>
              <p:nvPr/>
            </p:nvSpPr>
            <p:spPr>
              <a:xfrm>
                <a:off x="1693076" y="5167164"/>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寛</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sp>
          <p:nvSpPr>
            <p:cNvPr id="319" name="正方形/長方形 318"/>
            <p:cNvSpPr/>
            <p:nvPr/>
          </p:nvSpPr>
          <p:spPr>
            <a:xfrm>
              <a:off x="2014630"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通</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320" name="正方形/長方形 319"/>
            <p:cNvSpPr/>
            <p:nvPr/>
          </p:nvSpPr>
          <p:spPr>
            <a:xfrm>
              <a:off x="1371522"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寶</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grpSp>
        <p:nvGrpSpPr>
          <p:cNvPr id="325" name="グループ化 324"/>
          <p:cNvGrpSpPr/>
          <p:nvPr/>
        </p:nvGrpSpPr>
        <p:grpSpPr>
          <a:xfrm>
            <a:off x="799708" y="3529787"/>
            <a:ext cx="1107996" cy="1107996"/>
            <a:chOff x="1346827" y="5126498"/>
            <a:chExt cx="1107996" cy="1107996"/>
          </a:xfrm>
          <a:scene3d>
            <a:camera prst="orthographicFront">
              <a:rot lat="19200000" lon="3000000" rev="18000000"/>
            </a:camera>
            <a:lightRig rig="threePt" dir="t"/>
          </a:scene3d>
        </p:grpSpPr>
        <p:grpSp>
          <p:nvGrpSpPr>
            <p:cNvPr id="326" name="グループ化 325"/>
            <p:cNvGrpSpPr/>
            <p:nvPr/>
          </p:nvGrpSpPr>
          <p:grpSpPr>
            <a:xfrm>
              <a:off x="1346827" y="5126498"/>
              <a:ext cx="1107996" cy="1107996"/>
              <a:chOff x="1346827" y="5126498"/>
              <a:chExt cx="1107996" cy="1107996"/>
            </a:xfrm>
          </p:grpSpPr>
          <p:sp>
            <p:nvSpPr>
              <p:cNvPr id="329" name="円/楕円 328"/>
              <p:cNvSpPr/>
              <p:nvPr/>
            </p:nvSpPr>
            <p:spPr>
              <a:xfrm>
                <a:off x="1346827" y="5126498"/>
                <a:ext cx="1107996" cy="1107996"/>
              </a:xfrm>
              <a:prstGeom prst="ellipse">
                <a:avLst/>
              </a:prstGeom>
              <a:solidFill>
                <a:schemeClr val="tx2">
                  <a:lumMod val="95000"/>
                  <a:lumOff val="5000"/>
                </a:schemeClr>
              </a:solidFill>
              <a:ln w="10160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330" name="正方形/長方形 329"/>
              <p:cNvSpPr/>
              <p:nvPr/>
            </p:nvSpPr>
            <p:spPr>
              <a:xfrm>
                <a:off x="1756825" y="5536496"/>
                <a:ext cx="288000" cy="288000"/>
              </a:xfrm>
              <a:prstGeom prst="rect">
                <a:avLst/>
              </a:prstGeom>
              <a:solidFill>
                <a:schemeClr val="bg1">
                  <a:lumMod val="50000"/>
                </a:schemeClr>
              </a:solidFill>
              <a:ln w="5715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331" name="正方形/長方形 330"/>
              <p:cNvSpPr/>
              <p:nvPr/>
            </p:nvSpPr>
            <p:spPr>
              <a:xfrm>
                <a:off x="1693076" y="5824496"/>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永</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332" name="正方形/長方形 331"/>
              <p:cNvSpPr/>
              <p:nvPr/>
            </p:nvSpPr>
            <p:spPr>
              <a:xfrm>
                <a:off x="1693076" y="5167164"/>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寛</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sp>
          <p:nvSpPr>
            <p:cNvPr id="327" name="正方形/長方形 326"/>
            <p:cNvSpPr/>
            <p:nvPr/>
          </p:nvSpPr>
          <p:spPr>
            <a:xfrm>
              <a:off x="2014630"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通</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328" name="正方形/長方形 327"/>
            <p:cNvSpPr/>
            <p:nvPr/>
          </p:nvSpPr>
          <p:spPr>
            <a:xfrm>
              <a:off x="1371522"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寶</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grpSp>
        <p:nvGrpSpPr>
          <p:cNvPr id="333" name="グループ化 332"/>
          <p:cNvGrpSpPr/>
          <p:nvPr/>
        </p:nvGrpSpPr>
        <p:grpSpPr>
          <a:xfrm>
            <a:off x="799708" y="3421477"/>
            <a:ext cx="1107996" cy="1107996"/>
            <a:chOff x="1346827" y="5126498"/>
            <a:chExt cx="1107996" cy="1107996"/>
          </a:xfrm>
          <a:scene3d>
            <a:camera prst="orthographicFront">
              <a:rot lat="19200000" lon="3000000" rev="18000000"/>
            </a:camera>
            <a:lightRig rig="threePt" dir="t"/>
          </a:scene3d>
        </p:grpSpPr>
        <p:grpSp>
          <p:nvGrpSpPr>
            <p:cNvPr id="334" name="グループ化 333"/>
            <p:cNvGrpSpPr/>
            <p:nvPr/>
          </p:nvGrpSpPr>
          <p:grpSpPr>
            <a:xfrm>
              <a:off x="1346827" y="5126498"/>
              <a:ext cx="1107996" cy="1107996"/>
              <a:chOff x="1346827" y="5126498"/>
              <a:chExt cx="1107996" cy="1107996"/>
            </a:xfrm>
          </p:grpSpPr>
          <p:sp>
            <p:nvSpPr>
              <p:cNvPr id="337" name="円/楕円 336"/>
              <p:cNvSpPr/>
              <p:nvPr/>
            </p:nvSpPr>
            <p:spPr>
              <a:xfrm>
                <a:off x="1346827" y="5126498"/>
                <a:ext cx="1107996" cy="1107996"/>
              </a:xfrm>
              <a:prstGeom prst="ellipse">
                <a:avLst/>
              </a:prstGeom>
              <a:solidFill>
                <a:schemeClr val="tx2">
                  <a:lumMod val="95000"/>
                  <a:lumOff val="5000"/>
                </a:schemeClr>
              </a:solidFill>
              <a:ln w="10160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338" name="正方形/長方形 337"/>
              <p:cNvSpPr/>
              <p:nvPr/>
            </p:nvSpPr>
            <p:spPr>
              <a:xfrm>
                <a:off x="1756825" y="5536496"/>
                <a:ext cx="288000" cy="288000"/>
              </a:xfrm>
              <a:prstGeom prst="rect">
                <a:avLst/>
              </a:prstGeom>
              <a:solidFill>
                <a:schemeClr val="bg1">
                  <a:lumMod val="50000"/>
                </a:schemeClr>
              </a:solidFill>
              <a:ln w="5715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339" name="正方形/長方形 338"/>
              <p:cNvSpPr/>
              <p:nvPr/>
            </p:nvSpPr>
            <p:spPr>
              <a:xfrm>
                <a:off x="1693076" y="5824496"/>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永</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340" name="正方形/長方形 339"/>
              <p:cNvSpPr/>
              <p:nvPr/>
            </p:nvSpPr>
            <p:spPr>
              <a:xfrm>
                <a:off x="1693076" y="5167164"/>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寛</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sp>
          <p:nvSpPr>
            <p:cNvPr id="335" name="正方形/長方形 334"/>
            <p:cNvSpPr/>
            <p:nvPr/>
          </p:nvSpPr>
          <p:spPr>
            <a:xfrm>
              <a:off x="2014630"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通</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336" name="正方形/長方形 335"/>
            <p:cNvSpPr/>
            <p:nvPr/>
          </p:nvSpPr>
          <p:spPr>
            <a:xfrm>
              <a:off x="1371522"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寶</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grpSp>
        <p:nvGrpSpPr>
          <p:cNvPr id="341" name="グループ化 340"/>
          <p:cNvGrpSpPr/>
          <p:nvPr/>
        </p:nvGrpSpPr>
        <p:grpSpPr>
          <a:xfrm>
            <a:off x="799708" y="3313167"/>
            <a:ext cx="1107996" cy="1107996"/>
            <a:chOff x="1346827" y="5126498"/>
            <a:chExt cx="1107996" cy="1107996"/>
          </a:xfrm>
          <a:scene3d>
            <a:camera prst="orthographicFront">
              <a:rot lat="19200000" lon="3000000" rev="18000000"/>
            </a:camera>
            <a:lightRig rig="threePt" dir="t"/>
          </a:scene3d>
        </p:grpSpPr>
        <p:grpSp>
          <p:nvGrpSpPr>
            <p:cNvPr id="342" name="グループ化 341"/>
            <p:cNvGrpSpPr/>
            <p:nvPr/>
          </p:nvGrpSpPr>
          <p:grpSpPr>
            <a:xfrm>
              <a:off x="1346827" y="5126498"/>
              <a:ext cx="1107996" cy="1107996"/>
              <a:chOff x="1346827" y="5126498"/>
              <a:chExt cx="1107996" cy="1107996"/>
            </a:xfrm>
          </p:grpSpPr>
          <p:sp>
            <p:nvSpPr>
              <p:cNvPr id="345" name="円/楕円 344"/>
              <p:cNvSpPr/>
              <p:nvPr/>
            </p:nvSpPr>
            <p:spPr>
              <a:xfrm>
                <a:off x="1346827" y="5126498"/>
                <a:ext cx="1107996" cy="1107996"/>
              </a:xfrm>
              <a:prstGeom prst="ellipse">
                <a:avLst/>
              </a:prstGeom>
              <a:solidFill>
                <a:schemeClr val="tx2">
                  <a:lumMod val="95000"/>
                  <a:lumOff val="5000"/>
                </a:schemeClr>
              </a:solidFill>
              <a:ln w="10160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346" name="正方形/長方形 345"/>
              <p:cNvSpPr/>
              <p:nvPr/>
            </p:nvSpPr>
            <p:spPr>
              <a:xfrm>
                <a:off x="1756825" y="5536496"/>
                <a:ext cx="288000" cy="288000"/>
              </a:xfrm>
              <a:prstGeom prst="rect">
                <a:avLst/>
              </a:prstGeom>
              <a:solidFill>
                <a:schemeClr val="bg1">
                  <a:lumMod val="50000"/>
                </a:schemeClr>
              </a:solidFill>
              <a:ln w="5715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347" name="正方形/長方形 346"/>
              <p:cNvSpPr/>
              <p:nvPr/>
            </p:nvSpPr>
            <p:spPr>
              <a:xfrm>
                <a:off x="1693076" y="5824496"/>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永</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348" name="正方形/長方形 347"/>
              <p:cNvSpPr/>
              <p:nvPr/>
            </p:nvSpPr>
            <p:spPr>
              <a:xfrm>
                <a:off x="1693076" y="5167164"/>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寛</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sp>
          <p:nvSpPr>
            <p:cNvPr id="343" name="正方形/長方形 342"/>
            <p:cNvSpPr/>
            <p:nvPr/>
          </p:nvSpPr>
          <p:spPr>
            <a:xfrm>
              <a:off x="2014630"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通</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344" name="正方形/長方形 343"/>
            <p:cNvSpPr/>
            <p:nvPr/>
          </p:nvSpPr>
          <p:spPr>
            <a:xfrm>
              <a:off x="1371522"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寶</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grpSp>
        <p:nvGrpSpPr>
          <p:cNvPr id="349" name="グループ化 348"/>
          <p:cNvGrpSpPr/>
          <p:nvPr/>
        </p:nvGrpSpPr>
        <p:grpSpPr>
          <a:xfrm>
            <a:off x="799708" y="3204857"/>
            <a:ext cx="1107996" cy="1107996"/>
            <a:chOff x="1346827" y="5126498"/>
            <a:chExt cx="1107996" cy="1107996"/>
          </a:xfrm>
          <a:scene3d>
            <a:camera prst="orthographicFront">
              <a:rot lat="19200000" lon="3000000" rev="18000000"/>
            </a:camera>
            <a:lightRig rig="threePt" dir="t"/>
          </a:scene3d>
        </p:grpSpPr>
        <p:grpSp>
          <p:nvGrpSpPr>
            <p:cNvPr id="350" name="グループ化 349"/>
            <p:cNvGrpSpPr/>
            <p:nvPr/>
          </p:nvGrpSpPr>
          <p:grpSpPr>
            <a:xfrm>
              <a:off x="1346827" y="5126498"/>
              <a:ext cx="1107996" cy="1107996"/>
              <a:chOff x="1346827" y="5126498"/>
              <a:chExt cx="1107996" cy="1107996"/>
            </a:xfrm>
          </p:grpSpPr>
          <p:sp>
            <p:nvSpPr>
              <p:cNvPr id="353" name="円/楕円 352"/>
              <p:cNvSpPr/>
              <p:nvPr/>
            </p:nvSpPr>
            <p:spPr>
              <a:xfrm>
                <a:off x="1346827" y="5126498"/>
                <a:ext cx="1107996" cy="1107996"/>
              </a:xfrm>
              <a:prstGeom prst="ellipse">
                <a:avLst/>
              </a:prstGeom>
              <a:solidFill>
                <a:schemeClr val="tx2">
                  <a:lumMod val="95000"/>
                  <a:lumOff val="5000"/>
                </a:schemeClr>
              </a:solidFill>
              <a:ln w="10160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354" name="正方形/長方形 353"/>
              <p:cNvSpPr/>
              <p:nvPr/>
            </p:nvSpPr>
            <p:spPr>
              <a:xfrm>
                <a:off x="1756825" y="5536496"/>
                <a:ext cx="288000" cy="288000"/>
              </a:xfrm>
              <a:prstGeom prst="rect">
                <a:avLst/>
              </a:prstGeom>
              <a:solidFill>
                <a:schemeClr val="bg1">
                  <a:lumMod val="50000"/>
                </a:schemeClr>
              </a:solidFill>
              <a:ln w="5715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355" name="正方形/長方形 354"/>
              <p:cNvSpPr/>
              <p:nvPr/>
            </p:nvSpPr>
            <p:spPr>
              <a:xfrm>
                <a:off x="1693076" y="5824496"/>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永</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356" name="正方形/長方形 355"/>
              <p:cNvSpPr/>
              <p:nvPr/>
            </p:nvSpPr>
            <p:spPr>
              <a:xfrm>
                <a:off x="1693076" y="5167164"/>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寛</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sp>
          <p:nvSpPr>
            <p:cNvPr id="351" name="正方形/長方形 350"/>
            <p:cNvSpPr/>
            <p:nvPr/>
          </p:nvSpPr>
          <p:spPr>
            <a:xfrm>
              <a:off x="2014630"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通</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352" name="正方形/長方形 351"/>
            <p:cNvSpPr/>
            <p:nvPr/>
          </p:nvSpPr>
          <p:spPr>
            <a:xfrm>
              <a:off x="1371522"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寶</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grpSp>
        <p:nvGrpSpPr>
          <p:cNvPr id="357" name="グループ化 356"/>
          <p:cNvGrpSpPr/>
          <p:nvPr/>
        </p:nvGrpSpPr>
        <p:grpSpPr>
          <a:xfrm>
            <a:off x="799708" y="3096547"/>
            <a:ext cx="1107996" cy="1107996"/>
            <a:chOff x="1346827" y="5126498"/>
            <a:chExt cx="1107996" cy="1107996"/>
          </a:xfrm>
          <a:scene3d>
            <a:camera prst="orthographicFront">
              <a:rot lat="19200000" lon="3000000" rev="18000000"/>
            </a:camera>
            <a:lightRig rig="threePt" dir="t"/>
          </a:scene3d>
        </p:grpSpPr>
        <p:grpSp>
          <p:nvGrpSpPr>
            <p:cNvPr id="358" name="グループ化 357"/>
            <p:cNvGrpSpPr/>
            <p:nvPr/>
          </p:nvGrpSpPr>
          <p:grpSpPr>
            <a:xfrm>
              <a:off x="1346827" y="5126498"/>
              <a:ext cx="1107996" cy="1107996"/>
              <a:chOff x="1346827" y="5126498"/>
              <a:chExt cx="1107996" cy="1107996"/>
            </a:xfrm>
          </p:grpSpPr>
          <p:sp>
            <p:nvSpPr>
              <p:cNvPr id="361" name="円/楕円 360"/>
              <p:cNvSpPr/>
              <p:nvPr/>
            </p:nvSpPr>
            <p:spPr>
              <a:xfrm>
                <a:off x="1346827" y="5126498"/>
                <a:ext cx="1107996" cy="1107996"/>
              </a:xfrm>
              <a:prstGeom prst="ellipse">
                <a:avLst/>
              </a:prstGeom>
              <a:solidFill>
                <a:schemeClr val="tx2">
                  <a:lumMod val="95000"/>
                  <a:lumOff val="5000"/>
                </a:schemeClr>
              </a:solidFill>
              <a:ln w="10160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362" name="正方形/長方形 361"/>
              <p:cNvSpPr/>
              <p:nvPr/>
            </p:nvSpPr>
            <p:spPr>
              <a:xfrm>
                <a:off x="1756825" y="5536496"/>
                <a:ext cx="288000" cy="288000"/>
              </a:xfrm>
              <a:prstGeom prst="rect">
                <a:avLst/>
              </a:prstGeom>
              <a:solidFill>
                <a:schemeClr val="bg1">
                  <a:lumMod val="50000"/>
                </a:schemeClr>
              </a:solidFill>
              <a:ln w="5715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363" name="正方形/長方形 362"/>
              <p:cNvSpPr/>
              <p:nvPr/>
            </p:nvSpPr>
            <p:spPr>
              <a:xfrm>
                <a:off x="1693076" y="5824496"/>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永</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364" name="正方形/長方形 363"/>
              <p:cNvSpPr/>
              <p:nvPr/>
            </p:nvSpPr>
            <p:spPr>
              <a:xfrm>
                <a:off x="1693076" y="5167164"/>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寛</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sp>
          <p:nvSpPr>
            <p:cNvPr id="359" name="正方形/長方形 358"/>
            <p:cNvSpPr/>
            <p:nvPr/>
          </p:nvSpPr>
          <p:spPr>
            <a:xfrm>
              <a:off x="2014630"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通</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360" name="正方形/長方形 359"/>
            <p:cNvSpPr/>
            <p:nvPr/>
          </p:nvSpPr>
          <p:spPr>
            <a:xfrm>
              <a:off x="1371522"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寶</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grpSp>
        <p:nvGrpSpPr>
          <p:cNvPr id="365" name="グループ化 364"/>
          <p:cNvGrpSpPr/>
          <p:nvPr/>
        </p:nvGrpSpPr>
        <p:grpSpPr>
          <a:xfrm>
            <a:off x="799708" y="2988237"/>
            <a:ext cx="1107996" cy="1107996"/>
            <a:chOff x="1346827" y="5126498"/>
            <a:chExt cx="1107996" cy="1107996"/>
          </a:xfrm>
          <a:scene3d>
            <a:camera prst="orthographicFront">
              <a:rot lat="19200000" lon="3000000" rev="18000000"/>
            </a:camera>
            <a:lightRig rig="threePt" dir="t"/>
          </a:scene3d>
        </p:grpSpPr>
        <p:grpSp>
          <p:nvGrpSpPr>
            <p:cNvPr id="366" name="グループ化 365"/>
            <p:cNvGrpSpPr/>
            <p:nvPr/>
          </p:nvGrpSpPr>
          <p:grpSpPr>
            <a:xfrm>
              <a:off x="1346827" y="5126498"/>
              <a:ext cx="1107996" cy="1107996"/>
              <a:chOff x="1346827" y="5126498"/>
              <a:chExt cx="1107996" cy="1107996"/>
            </a:xfrm>
          </p:grpSpPr>
          <p:sp>
            <p:nvSpPr>
              <p:cNvPr id="369" name="円/楕円 368"/>
              <p:cNvSpPr/>
              <p:nvPr/>
            </p:nvSpPr>
            <p:spPr>
              <a:xfrm>
                <a:off x="1346827" y="5126498"/>
                <a:ext cx="1107996" cy="1107996"/>
              </a:xfrm>
              <a:prstGeom prst="ellipse">
                <a:avLst/>
              </a:prstGeom>
              <a:solidFill>
                <a:schemeClr val="tx2">
                  <a:lumMod val="95000"/>
                  <a:lumOff val="5000"/>
                </a:schemeClr>
              </a:solidFill>
              <a:ln w="10160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370" name="正方形/長方形 369"/>
              <p:cNvSpPr/>
              <p:nvPr/>
            </p:nvSpPr>
            <p:spPr>
              <a:xfrm>
                <a:off x="1756825" y="5536496"/>
                <a:ext cx="288000" cy="288000"/>
              </a:xfrm>
              <a:prstGeom prst="rect">
                <a:avLst/>
              </a:prstGeom>
              <a:solidFill>
                <a:schemeClr val="bg1">
                  <a:lumMod val="50000"/>
                </a:schemeClr>
              </a:solidFill>
              <a:ln w="5715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371" name="正方形/長方形 370"/>
              <p:cNvSpPr/>
              <p:nvPr/>
            </p:nvSpPr>
            <p:spPr>
              <a:xfrm>
                <a:off x="1693076" y="5824496"/>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永</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372" name="正方形/長方形 371"/>
              <p:cNvSpPr/>
              <p:nvPr/>
            </p:nvSpPr>
            <p:spPr>
              <a:xfrm>
                <a:off x="1693076" y="5167164"/>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寛</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sp>
          <p:nvSpPr>
            <p:cNvPr id="367" name="正方形/長方形 366"/>
            <p:cNvSpPr/>
            <p:nvPr/>
          </p:nvSpPr>
          <p:spPr>
            <a:xfrm>
              <a:off x="2014630"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通</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368" name="正方形/長方形 367"/>
            <p:cNvSpPr/>
            <p:nvPr/>
          </p:nvSpPr>
          <p:spPr>
            <a:xfrm>
              <a:off x="1371522"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寶</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grpSp>
        <p:nvGrpSpPr>
          <p:cNvPr id="373" name="グループ化 372"/>
          <p:cNvGrpSpPr/>
          <p:nvPr/>
        </p:nvGrpSpPr>
        <p:grpSpPr>
          <a:xfrm>
            <a:off x="799708" y="2879927"/>
            <a:ext cx="1107996" cy="1107996"/>
            <a:chOff x="1346827" y="5126498"/>
            <a:chExt cx="1107996" cy="1107996"/>
          </a:xfrm>
          <a:scene3d>
            <a:camera prst="orthographicFront">
              <a:rot lat="19200000" lon="3000000" rev="18000000"/>
            </a:camera>
            <a:lightRig rig="threePt" dir="t"/>
          </a:scene3d>
        </p:grpSpPr>
        <p:grpSp>
          <p:nvGrpSpPr>
            <p:cNvPr id="374" name="グループ化 373"/>
            <p:cNvGrpSpPr/>
            <p:nvPr/>
          </p:nvGrpSpPr>
          <p:grpSpPr>
            <a:xfrm>
              <a:off x="1346827" y="5126498"/>
              <a:ext cx="1107996" cy="1107996"/>
              <a:chOff x="1346827" y="5126498"/>
              <a:chExt cx="1107996" cy="1107996"/>
            </a:xfrm>
          </p:grpSpPr>
          <p:sp>
            <p:nvSpPr>
              <p:cNvPr id="377" name="円/楕円 376"/>
              <p:cNvSpPr/>
              <p:nvPr/>
            </p:nvSpPr>
            <p:spPr>
              <a:xfrm>
                <a:off x="1346827" y="5126498"/>
                <a:ext cx="1107996" cy="1107996"/>
              </a:xfrm>
              <a:prstGeom prst="ellipse">
                <a:avLst/>
              </a:prstGeom>
              <a:solidFill>
                <a:schemeClr val="tx2">
                  <a:lumMod val="95000"/>
                  <a:lumOff val="5000"/>
                </a:schemeClr>
              </a:solidFill>
              <a:ln w="10160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378" name="正方形/長方形 377"/>
              <p:cNvSpPr/>
              <p:nvPr/>
            </p:nvSpPr>
            <p:spPr>
              <a:xfrm>
                <a:off x="1756825" y="5536496"/>
                <a:ext cx="288000" cy="288000"/>
              </a:xfrm>
              <a:prstGeom prst="rect">
                <a:avLst/>
              </a:prstGeom>
              <a:solidFill>
                <a:schemeClr val="bg1">
                  <a:lumMod val="50000"/>
                </a:schemeClr>
              </a:solidFill>
              <a:ln w="5715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379" name="正方形/長方形 378"/>
              <p:cNvSpPr/>
              <p:nvPr/>
            </p:nvSpPr>
            <p:spPr>
              <a:xfrm>
                <a:off x="1693076" y="5824496"/>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永</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380" name="正方形/長方形 379"/>
              <p:cNvSpPr/>
              <p:nvPr/>
            </p:nvSpPr>
            <p:spPr>
              <a:xfrm>
                <a:off x="1693076" y="5167164"/>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寛</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sp>
          <p:nvSpPr>
            <p:cNvPr id="375" name="正方形/長方形 374"/>
            <p:cNvSpPr/>
            <p:nvPr/>
          </p:nvSpPr>
          <p:spPr>
            <a:xfrm>
              <a:off x="2014630"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通</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376" name="正方形/長方形 375"/>
            <p:cNvSpPr/>
            <p:nvPr/>
          </p:nvSpPr>
          <p:spPr>
            <a:xfrm>
              <a:off x="1371522"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寶</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grpSp>
        <p:nvGrpSpPr>
          <p:cNvPr id="381" name="グループ化 380"/>
          <p:cNvGrpSpPr/>
          <p:nvPr/>
        </p:nvGrpSpPr>
        <p:grpSpPr>
          <a:xfrm>
            <a:off x="799708" y="2771617"/>
            <a:ext cx="1107996" cy="1107996"/>
            <a:chOff x="1346827" y="5126498"/>
            <a:chExt cx="1107996" cy="1107996"/>
          </a:xfrm>
          <a:scene3d>
            <a:camera prst="orthographicFront">
              <a:rot lat="19200000" lon="3000000" rev="18000000"/>
            </a:camera>
            <a:lightRig rig="threePt" dir="t"/>
          </a:scene3d>
        </p:grpSpPr>
        <p:grpSp>
          <p:nvGrpSpPr>
            <p:cNvPr id="382" name="グループ化 381"/>
            <p:cNvGrpSpPr/>
            <p:nvPr/>
          </p:nvGrpSpPr>
          <p:grpSpPr>
            <a:xfrm>
              <a:off x="1346827" y="5126498"/>
              <a:ext cx="1107996" cy="1107996"/>
              <a:chOff x="1346827" y="5126498"/>
              <a:chExt cx="1107996" cy="1107996"/>
            </a:xfrm>
          </p:grpSpPr>
          <p:sp>
            <p:nvSpPr>
              <p:cNvPr id="385" name="円/楕円 384"/>
              <p:cNvSpPr/>
              <p:nvPr/>
            </p:nvSpPr>
            <p:spPr>
              <a:xfrm>
                <a:off x="1346827" y="5126498"/>
                <a:ext cx="1107996" cy="1107996"/>
              </a:xfrm>
              <a:prstGeom prst="ellipse">
                <a:avLst/>
              </a:prstGeom>
              <a:solidFill>
                <a:schemeClr val="tx2">
                  <a:lumMod val="95000"/>
                  <a:lumOff val="5000"/>
                </a:schemeClr>
              </a:solidFill>
              <a:ln w="10160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386" name="正方形/長方形 385"/>
              <p:cNvSpPr/>
              <p:nvPr/>
            </p:nvSpPr>
            <p:spPr>
              <a:xfrm>
                <a:off x="1756825" y="5536496"/>
                <a:ext cx="288000" cy="288000"/>
              </a:xfrm>
              <a:prstGeom prst="rect">
                <a:avLst/>
              </a:prstGeom>
              <a:solidFill>
                <a:schemeClr val="bg1">
                  <a:lumMod val="50000"/>
                </a:schemeClr>
              </a:solidFill>
              <a:ln w="5715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387" name="正方形/長方形 386"/>
              <p:cNvSpPr/>
              <p:nvPr/>
            </p:nvSpPr>
            <p:spPr>
              <a:xfrm>
                <a:off x="1693076" y="5824496"/>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永</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388" name="正方形/長方形 387"/>
              <p:cNvSpPr/>
              <p:nvPr/>
            </p:nvSpPr>
            <p:spPr>
              <a:xfrm>
                <a:off x="1693076" y="5167164"/>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寛</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sp>
          <p:nvSpPr>
            <p:cNvPr id="383" name="正方形/長方形 382"/>
            <p:cNvSpPr/>
            <p:nvPr/>
          </p:nvSpPr>
          <p:spPr>
            <a:xfrm>
              <a:off x="2014630"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通</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384" name="正方形/長方形 383"/>
            <p:cNvSpPr/>
            <p:nvPr/>
          </p:nvSpPr>
          <p:spPr>
            <a:xfrm>
              <a:off x="1371522"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寶</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grpSp>
        <p:nvGrpSpPr>
          <p:cNvPr id="389" name="グループ化 388"/>
          <p:cNvGrpSpPr/>
          <p:nvPr/>
        </p:nvGrpSpPr>
        <p:grpSpPr>
          <a:xfrm>
            <a:off x="799708" y="2663307"/>
            <a:ext cx="1107996" cy="1107996"/>
            <a:chOff x="1346827" y="5126498"/>
            <a:chExt cx="1107996" cy="1107996"/>
          </a:xfrm>
          <a:scene3d>
            <a:camera prst="orthographicFront">
              <a:rot lat="19200000" lon="3000000" rev="18000000"/>
            </a:camera>
            <a:lightRig rig="threePt" dir="t"/>
          </a:scene3d>
        </p:grpSpPr>
        <p:grpSp>
          <p:nvGrpSpPr>
            <p:cNvPr id="390" name="グループ化 389"/>
            <p:cNvGrpSpPr/>
            <p:nvPr/>
          </p:nvGrpSpPr>
          <p:grpSpPr>
            <a:xfrm>
              <a:off x="1346827" y="5126498"/>
              <a:ext cx="1107996" cy="1107996"/>
              <a:chOff x="1346827" y="5126498"/>
              <a:chExt cx="1107996" cy="1107996"/>
            </a:xfrm>
          </p:grpSpPr>
          <p:sp>
            <p:nvSpPr>
              <p:cNvPr id="393" name="円/楕円 392"/>
              <p:cNvSpPr/>
              <p:nvPr/>
            </p:nvSpPr>
            <p:spPr>
              <a:xfrm>
                <a:off x="1346827" y="5126498"/>
                <a:ext cx="1107996" cy="1107996"/>
              </a:xfrm>
              <a:prstGeom prst="ellipse">
                <a:avLst/>
              </a:prstGeom>
              <a:solidFill>
                <a:schemeClr val="tx2">
                  <a:lumMod val="95000"/>
                  <a:lumOff val="5000"/>
                </a:schemeClr>
              </a:solidFill>
              <a:ln w="10160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394" name="正方形/長方形 393"/>
              <p:cNvSpPr/>
              <p:nvPr/>
            </p:nvSpPr>
            <p:spPr>
              <a:xfrm>
                <a:off x="1756825" y="5536496"/>
                <a:ext cx="288000" cy="288000"/>
              </a:xfrm>
              <a:prstGeom prst="rect">
                <a:avLst/>
              </a:prstGeom>
              <a:solidFill>
                <a:schemeClr val="bg1">
                  <a:lumMod val="50000"/>
                </a:schemeClr>
              </a:solidFill>
              <a:ln w="5715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395" name="正方形/長方形 394"/>
              <p:cNvSpPr/>
              <p:nvPr/>
            </p:nvSpPr>
            <p:spPr>
              <a:xfrm>
                <a:off x="1693076" y="5824496"/>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永</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396" name="正方形/長方形 395"/>
              <p:cNvSpPr/>
              <p:nvPr/>
            </p:nvSpPr>
            <p:spPr>
              <a:xfrm>
                <a:off x="1693076" y="5167164"/>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寛</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sp>
          <p:nvSpPr>
            <p:cNvPr id="391" name="正方形/長方形 390"/>
            <p:cNvSpPr/>
            <p:nvPr/>
          </p:nvSpPr>
          <p:spPr>
            <a:xfrm>
              <a:off x="2014630"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通</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392" name="正方形/長方形 391"/>
            <p:cNvSpPr/>
            <p:nvPr/>
          </p:nvSpPr>
          <p:spPr>
            <a:xfrm>
              <a:off x="1371522"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寶</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grpSp>
        <p:nvGrpSpPr>
          <p:cNvPr id="397" name="グループ化 396"/>
          <p:cNvGrpSpPr/>
          <p:nvPr/>
        </p:nvGrpSpPr>
        <p:grpSpPr>
          <a:xfrm>
            <a:off x="799708" y="2554997"/>
            <a:ext cx="1107996" cy="1107996"/>
            <a:chOff x="1346827" y="5126498"/>
            <a:chExt cx="1107996" cy="1107996"/>
          </a:xfrm>
          <a:scene3d>
            <a:camera prst="orthographicFront">
              <a:rot lat="19200000" lon="3000000" rev="18000000"/>
            </a:camera>
            <a:lightRig rig="threePt" dir="t"/>
          </a:scene3d>
        </p:grpSpPr>
        <p:grpSp>
          <p:nvGrpSpPr>
            <p:cNvPr id="398" name="グループ化 397"/>
            <p:cNvGrpSpPr/>
            <p:nvPr/>
          </p:nvGrpSpPr>
          <p:grpSpPr>
            <a:xfrm>
              <a:off x="1346827" y="5126498"/>
              <a:ext cx="1107996" cy="1107996"/>
              <a:chOff x="1346827" y="5126498"/>
              <a:chExt cx="1107996" cy="1107996"/>
            </a:xfrm>
          </p:grpSpPr>
          <p:sp>
            <p:nvSpPr>
              <p:cNvPr id="401" name="円/楕円 400"/>
              <p:cNvSpPr/>
              <p:nvPr/>
            </p:nvSpPr>
            <p:spPr>
              <a:xfrm>
                <a:off x="1346827" y="5126498"/>
                <a:ext cx="1107996" cy="1107996"/>
              </a:xfrm>
              <a:prstGeom prst="ellipse">
                <a:avLst/>
              </a:prstGeom>
              <a:solidFill>
                <a:schemeClr val="tx2">
                  <a:lumMod val="95000"/>
                  <a:lumOff val="5000"/>
                </a:schemeClr>
              </a:solidFill>
              <a:ln w="10160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402" name="正方形/長方形 401"/>
              <p:cNvSpPr/>
              <p:nvPr/>
            </p:nvSpPr>
            <p:spPr>
              <a:xfrm>
                <a:off x="1756825" y="5536496"/>
                <a:ext cx="288000" cy="288000"/>
              </a:xfrm>
              <a:prstGeom prst="rect">
                <a:avLst/>
              </a:prstGeom>
              <a:solidFill>
                <a:schemeClr val="bg1">
                  <a:lumMod val="50000"/>
                </a:schemeClr>
              </a:solidFill>
              <a:ln w="5715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403" name="正方形/長方形 402"/>
              <p:cNvSpPr/>
              <p:nvPr/>
            </p:nvSpPr>
            <p:spPr>
              <a:xfrm>
                <a:off x="1693076" y="5824496"/>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永</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404" name="正方形/長方形 403"/>
              <p:cNvSpPr/>
              <p:nvPr/>
            </p:nvSpPr>
            <p:spPr>
              <a:xfrm>
                <a:off x="1693076" y="5167164"/>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寛</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sp>
          <p:nvSpPr>
            <p:cNvPr id="399" name="正方形/長方形 398"/>
            <p:cNvSpPr/>
            <p:nvPr/>
          </p:nvSpPr>
          <p:spPr>
            <a:xfrm>
              <a:off x="2014630"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通</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400" name="正方形/長方形 399"/>
            <p:cNvSpPr/>
            <p:nvPr/>
          </p:nvSpPr>
          <p:spPr>
            <a:xfrm>
              <a:off x="1371522"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寶</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grpSp>
        <p:nvGrpSpPr>
          <p:cNvPr id="405" name="グループ化 404"/>
          <p:cNvGrpSpPr/>
          <p:nvPr/>
        </p:nvGrpSpPr>
        <p:grpSpPr>
          <a:xfrm>
            <a:off x="799708" y="2446687"/>
            <a:ext cx="1107996" cy="1107996"/>
            <a:chOff x="1346827" y="5126498"/>
            <a:chExt cx="1107996" cy="1107996"/>
          </a:xfrm>
          <a:scene3d>
            <a:camera prst="orthographicFront">
              <a:rot lat="19200000" lon="3000000" rev="18000000"/>
            </a:camera>
            <a:lightRig rig="threePt" dir="t"/>
          </a:scene3d>
        </p:grpSpPr>
        <p:grpSp>
          <p:nvGrpSpPr>
            <p:cNvPr id="406" name="グループ化 405"/>
            <p:cNvGrpSpPr/>
            <p:nvPr/>
          </p:nvGrpSpPr>
          <p:grpSpPr>
            <a:xfrm>
              <a:off x="1346827" y="5126498"/>
              <a:ext cx="1107996" cy="1107996"/>
              <a:chOff x="1346827" y="5126498"/>
              <a:chExt cx="1107996" cy="1107996"/>
            </a:xfrm>
          </p:grpSpPr>
          <p:sp>
            <p:nvSpPr>
              <p:cNvPr id="409" name="円/楕円 408"/>
              <p:cNvSpPr/>
              <p:nvPr/>
            </p:nvSpPr>
            <p:spPr>
              <a:xfrm>
                <a:off x="1346827" y="5126498"/>
                <a:ext cx="1107996" cy="1107996"/>
              </a:xfrm>
              <a:prstGeom prst="ellipse">
                <a:avLst/>
              </a:prstGeom>
              <a:solidFill>
                <a:schemeClr val="tx2">
                  <a:lumMod val="95000"/>
                  <a:lumOff val="5000"/>
                </a:schemeClr>
              </a:solidFill>
              <a:ln w="10160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410" name="正方形/長方形 409"/>
              <p:cNvSpPr/>
              <p:nvPr/>
            </p:nvSpPr>
            <p:spPr>
              <a:xfrm>
                <a:off x="1756825" y="5536496"/>
                <a:ext cx="288000" cy="288000"/>
              </a:xfrm>
              <a:prstGeom prst="rect">
                <a:avLst/>
              </a:prstGeom>
              <a:solidFill>
                <a:schemeClr val="bg1">
                  <a:lumMod val="50000"/>
                </a:schemeClr>
              </a:solidFill>
              <a:ln w="5715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411" name="正方形/長方形 410"/>
              <p:cNvSpPr/>
              <p:nvPr/>
            </p:nvSpPr>
            <p:spPr>
              <a:xfrm>
                <a:off x="1693076" y="5824496"/>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永</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412" name="正方形/長方形 411"/>
              <p:cNvSpPr/>
              <p:nvPr/>
            </p:nvSpPr>
            <p:spPr>
              <a:xfrm>
                <a:off x="1693076" y="5167164"/>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寛</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sp>
          <p:nvSpPr>
            <p:cNvPr id="407" name="正方形/長方形 406"/>
            <p:cNvSpPr/>
            <p:nvPr/>
          </p:nvSpPr>
          <p:spPr>
            <a:xfrm>
              <a:off x="2014630"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通</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408" name="正方形/長方形 407"/>
            <p:cNvSpPr/>
            <p:nvPr/>
          </p:nvSpPr>
          <p:spPr>
            <a:xfrm>
              <a:off x="1371522"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寶</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grpSp>
        <p:nvGrpSpPr>
          <p:cNvPr id="413" name="グループ化 412"/>
          <p:cNvGrpSpPr/>
          <p:nvPr/>
        </p:nvGrpSpPr>
        <p:grpSpPr>
          <a:xfrm>
            <a:off x="799708" y="2338377"/>
            <a:ext cx="1107996" cy="1107996"/>
            <a:chOff x="1346827" y="5126498"/>
            <a:chExt cx="1107996" cy="1107996"/>
          </a:xfrm>
          <a:scene3d>
            <a:camera prst="orthographicFront">
              <a:rot lat="19200000" lon="3000000" rev="18000000"/>
            </a:camera>
            <a:lightRig rig="threePt" dir="t"/>
          </a:scene3d>
        </p:grpSpPr>
        <p:grpSp>
          <p:nvGrpSpPr>
            <p:cNvPr id="414" name="グループ化 413"/>
            <p:cNvGrpSpPr/>
            <p:nvPr/>
          </p:nvGrpSpPr>
          <p:grpSpPr>
            <a:xfrm>
              <a:off x="1346827" y="5126498"/>
              <a:ext cx="1107996" cy="1107996"/>
              <a:chOff x="1346827" y="5126498"/>
              <a:chExt cx="1107996" cy="1107996"/>
            </a:xfrm>
          </p:grpSpPr>
          <p:sp>
            <p:nvSpPr>
              <p:cNvPr id="417" name="円/楕円 416"/>
              <p:cNvSpPr/>
              <p:nvPr/>
            </p:nvSpPr>
            <p:spPr>
              <a:xfrm>
                <a:off x="1346827" y="5126498"/>
                <a:ext cx="1107996" cy="1107996"/>
              </a:xfrm>
              <a:prstGeom prst="ellipse">
                <a:avLst/>
              </a:prstGeom>
              <a:solidFill>
                <a:schemeClr val="tx2">
                  <a:lumMod val="95000"/>
                  <a:lumOff val="5000"/>
                </a:schemeClr>
              </a:solidFill>
              <a:ln w="10160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418" name="正方形/長方形 417"/>
              <p:cNvSpPr/>
              <p:nvPr/>
            </p:nvSpPr>
            <p:spPr>
              <a:xfrm>
                <a:off x="1756825" y="5536496"/>
                <a:ext cx="288000" cy="288000"/>
              </a:xfrm>
              <a:prstGeom prst="rect">
                <a:avLst/>
              </a:prstGeom>
              <a:solidFill>
                <a:schemeClr val="bg1">
                  <a:lumMod val="50000"/>
                </a:schemeClr>
              </a:solidFill>
              <a:ln w="5715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419" name="正方形/長方形 418"/>
              <p:cNvSpPr/>
              <p:nvPr/>
            </p:nvSpPr>
            <p:spPr>
              <a:xfrm>
                <a:off x="1693076" y="5824496"/>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永</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420" name="正方形/長方形 419"/>
              <p:cNvSpPr/>
              <p:nvPr/>
            </p:nvSpPr>
            <p:spPr>
              <a:xfrm>
                <a:off x="1693076" y="5167164"/>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寛</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sp>
          <p:nvSpPr>
            <p:cNvPr id="415" name="正方形/長方形 414"/>
            <p:cNvSpPr/>
            <p:nvPr/>
          </p:nvSpPr>
          <p:spPr>
            <a:xfrm>
              <a:off x="2014630"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通</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416" name="正方形/長方形 415"/>
            <p:cNvSpPr/>
            <p:nvPr/>
          </p:nvSpPr>
          <p:spPr>
            <a:xfrm>
              <a:off x="1371522"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寶</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grpSp>
        <p:nvGrpSpPr>
          <p:cNvPr id="421" name="グループ化 420"/>
          <p:cNvGrpSpPr/>
          <p:nvPr/>
        </p:nvGrpSpPr>
        <p:grpSpPr>
          <a:xfrm>
            <a:off x="799708" y="2230067"/>
            <a:ext cx="1107996" cy="1107996"/>
            <a:chOff x="1346827" y="5126498"/>
            <a:chExt cx="1107996" cy="1107996"/>
          </a:xfrm>
          <a:scene3d>
            <a:camera prst="orthographicFront">
              <a:rot lat="19200000" lon="3000000" rev="18000000"/>
            </a:camera>
            <a:lightRig rig="threePt" dir="t"/>
          </a:scene3d>
        </p:grpSpPr>
        <p:grpSp>
          <p:nvGrpSpPr>
            <p:cNvPr id="422" name="グループ化 421"/>
            <p:cNvGrpSpPr/>
            <p:nvPr/>
          </p:nvGrpSpPr>
          <p:grpSpPr>
            <a:xfrm>
              <a:off x="1346827" y="5126498"/>
              <a:ext cx="1107996" cy="1107996"/>
              <a:chOff x="1346827" y="5126498"/>
              <a:chExt cx="1107996" cy="1107996"/>
            </a:xfrm>
          </p:grpSpPr>
          <p:sp>
            <p:nvSpPr>
              <p:cNvPr id="425" name="円/楕円 424"/>
              <p:cNvSpPr/>
              <p:nvPr/>
            </p:nvSpPr>
            <p:spPr>
              <a:xfrm>
                <a:off x="1346827" y="5126498"/>
                <a:ext cx="1107996" cy="1107996"/>
              </a:xfrm>
              <a:prstGeom prst="ellipse">
                <a:avLst/>
              </a:prstGeom>
              <a:solidFill>
                <a:schemeClr val="tx2">
                  <a:lumMod val="95000"/>
                  <a:lumOff val="5000"/>
                </a:schemeClr>
              </a:solidFill>
              <a:ln w="10160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426" name="正方形/長方形 425"/>
              <p:cNvSpPr/>
              <p:nvPr/>
            </p:nvSpPr>
            <p:spPr>
              <a:xfrm>
                <a:off x="1756825" y="5536496"/>
                <a:ext cx="288000" cy="288000"/>
              </a:xfrm>
              <a:prstGeom prst="rect">
                <a:avLst/>
              </a:prstGeom>
              <a:solidFill>
                <a:schemeClr val="bg1">
                  <a:lumMod val="50000"/>
                </a:schemeClr>
              </a:solidFill>
              <a:ln w="5715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427" name="正方形/長方形 426"/>
              <p:cNvSpPr/>
              <p:nvPr/>
            </p:nvSpPr>
            <p:spPr>
              <a:xfrm>
                <a:off x="1693076" y="5824496"/>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永</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428" name="正方形/長方形 427"/>
              <p:cNvSpPr/>
              <p:nvPr/>
            </p:nvSpPr>
            <p:spPr>
              <a:xfrm>
                <a:off x="1693076" y="5167164"/>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寛</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sp>
          <p:nvSpPr>
            <p:cNvPr id="423" name="正方形/長方形 422"/>
            <p:cNvSpPr/>
            <p:nvPr/>
          </p:nvSpPr>
          <p:spPr>
            <a:xfrm>
              <a:off x="2014630"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通</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424" name="正方形/長方形 423"/>
            <p:cNvSpPr/>
            <p:nvPr/>
          </p:nvSpPr>
          <p:spPr>
            <a:xfrm>
              <a:off x="1371522"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寶</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spTree>
    <p:custDataLst>
      <p:tags r:id="rId1"/>
    </p:custDataLst>
    <p:extLst>
      <p:ext uri="{BB962C8B-B14F-4D97-AF65-F5344CB8AC3E}">
        <p14:creationId xmlns:p14="http://schemas.microsoft.com/office/powerpoint/2010/main" val="290610211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5"/>
                                        </p:tgtEl>
                                        <p:attrNameLst>
                                          <p:attrName>style.visibility</p:attrName>
                                        </p:attrNameLst>
                                      </p:cBhvr>
                                      <p:to>
                                        <p:strVal val="visible"/>
                                      </p:to>
                                    </p:set>
                                    <p:animEffect transition="in" filter="fade">
                                      <p:cBhvr>
                                        <p:cTn id="7" dur="500"/>
                                        <p:tgtEl>
                                          <p:spTgt spid="95"/>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103"/>
                                        </p:tgtEl>
                                        <p:attrNameLst>
                                          <p:attrName>style.visibility</p:attrName>
                                        </p:attrNameLst>
                                      </p:cBhvr>
                                      <p:to>
                                        <p:strVal val="visible"/>
                                      </p:to>
                                    </p:set>
                                    <p:animEffect transition="in" filter="fade">
                                      <p:cBhvr>
                                        <p:cTn id="11" dur="200"/>
                                        <p:tgtEl>
                                          <p:spTgt spid="103"/>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111"/>
                                        </p:tgtEl>
                                        <p:attrNameLst>
                                          <p:attrName>style.visibility</p:attrName>
                                        </p:attrNameLst>
                                      </p:cBhvr>
                                      <p:to>
                                        <p:strVal val="visible"/>
                                      </p:to>
                                    </p:set>
                                    <p:animEffect transition="in" filter="fade">
                                      <p:cBhvr>
                                        <p:cTn id="16" dur="250"/>
                                        <p:tgtEl>
                                          <p:spTgt spid="111"/>
                                        </p:tgtEl>
                                      </p:cBhvr>
                                    </p:animEffect>
                                  </p:childTnLst>
                                </p:cTn>
                              </p:par>
                            </p:childTnLst>
                          </p:cTn>
                        </p:par>
                        <p:par>
                          <p:cTn id="17" fill="hold">
                            <p:stCondLst>
                              <p:cond delay="250"/>
                            </p:stCondLst>
                            <p:childTnLst>
                              <p:par>
                                <p:cTn id="18" presetID="10" presetClass="entr" presetSubtype="0" fill="hold" nodeType="afterEffect">
                                  <p:stCondLst>
                                    <p:cond delay="0"/>
                                  </p:stCondLst>
                                  <p:childTnLst>
                                    <p:set>
                                      <p:cBhvr>
                                        <p:cTn id="19" dur="1" fill="hold">
                                          <p:stCondLst>
                                            <p:cond delay="0"/>
                                          </p:stCondLst>
                                        </p:cTn>
                                        <p:tgtEl>
                                          <p:spTgt spid="197"/>
                                        </p:tgtEl>
                                        <p:attrNameLst>
                                          <p:attrName>style.visibility</p:attrName>
                                        </p:attrNameLst>
                                      </p:cBhvr>
                                      <p:to>
                                        <p:strVal val="visible"/>
                                      </p:to>
                                    </p:set>
                                    <p:animEffect transition="in" filter="fade">
                                      <p:cBhvr>
                                        <p:cTn id="20" dur="200"/>
                                        <p:tgtEl>
                                          <p:spTgt spid="197"/>
                                        </p:tgtEl>
                                      </p:cBhvr>
                                    </p:animEffect>
                                  </p:childTnLst>
                                </p:cTn>
                              </p:par>
                            </p:childTnLst>
                          </p:cTn>
                        </p:par>
                        <p:par>
                          <p:cTn id="21" fill="hold">
                            <p:stCondLst>
                              <p:cond delay="450"/>
                            </p:stCondLst>
                            <p:childTnLst>
                              <p:par>
                                <p:cTn id="22" presetID="10" presetClass="entr" presetSubtype="0" fill="hold" nodeType="afterEffect">
                                  <p:stCondLst>
                                    <p:cond delay="0"/>
                                  </p:stCondLst>
                                  <p:childTnLst>
                                    <p:set>
                                      <p:cBhvr>
                                        <p:cTn id="23" dur="1" fill="hold">
                                          <p:stCondLst>
                                            <p:cond delay="0"/>
                                          </p:stCondLst>
                                        </p:cTn>
                                        <p:tgtEl>
                                          <p:spTgt spid="205"/>
                                        </p:tgtEl>
                                        <p:attrNameLst>
                                          <p:attrName>style.visibility</p:attrName>
                                        </p:attrNameLst>
                                      </p:cBhvr>
                                      <p:to>
                                        <p:strVal val="visible"/>
                                      </p:to>
                                    </p:set>
                                    <p:animEffect transition="in" filter="fade">
                                      <p:cBhvr>
                                        <p:cTn id="24" dur="200"/>
                                        <p:tgtEl>
                                          <p:spTgt spid="205"/>
                                        </p:tgtEl>
                                      </p:cBhvr>
                                    </p:animEffect>
                                  </p:childTnLst>
                                </p:cTn>
                              </p:par>
                            </p:childTnLst>
                          </p:cTn>
                        </p:par>
                        <p:par>
                          <p:cTn id="25" fill="hold">
                            <p:stCondLst>
                              <p:cond delay="650"/>
                            </p:stCondLst>
                            <p:childTnLst>
                              <p:par>
                                <p:cTn id="26" presetID="10" presetClass="entr" presetSubtype="0" fill="hold" nodeType="afterEffect">
                                  <p:stCondLst>
                                    <p:cond delay="0"/>
                                  </p:stCondLst>
                                  <p:childTnLst>
                                    <p:set>
                                      <p:cBhvr>
                                        <p:cTn id="27" dur="1" fill="hold">
                                          <p:stCondLst>
                                            <p:cond delay="0"/>
                                          </p:stCondLst>
                                        </p:cTn>
                                        <p:tgtEl>
                                          <p:spTgt spid="213"/>
                                        </p:tgtEl>
                                        <p:attrNameLst>
                                          <p:attrName>style.visibility</p:attrName>
                                        </p:attrNameLst>
                                      </p:cBhvr>
                                      <p:to>
                                        <p:strVal val="visible"/>
                                      </p:to>
                                    </p:set>
                                    <p:animEffect transition="in" filter="fade">
                                      <p:cBhvr>
                                        <p:cTn id="28" dur="200"/>
                                        <p:tgtEl>
                                          <p:spTgt spid="213"/>
                                        </p:tgtEl>
                                      </p:cBhvr>
                                    </p:animEffect>
                                  </p:childTnLst>
                                </p:cTn>
                              </p:par>
                            </p:childTnLst>
                          </p:cTn>
                        </p:par>
                        <p:par>
                          <p:cTn id="29" fill="hold">
                            <p:stCondLst>
                              <p:cond delay="850"/>
                            </p:stCondLst>
                            <p:childTnLst>
                              <p:par>
                                <p:cTn id="30" presetID="10" presetClass="entr" presetSubtype="0" fill="hold" nodeType="afterEffect">
                                  <p:stCondLst>
                                    <p:cond delay="0"/>
                                  </p:stCondLst>
                                  <p:childTnLst>
                                    <p:set>
                                      <p:cBhvr>
                                        <p:cTn id="31" dur="1" fill="hold">
                                          <p:stCondLst>
                                            <p:cond delay="0"/>
                                          </p:stCondLst>
                                        </p:cTn>
                                        <p:tgtEl>
                                          <p:spTgt spid="221"/>
                                        </p:tgtEl>
                                        <p:attrNameLst>
                                          <p:attrName>style.visibility</p:attrName>
                                        </p:attrNameLst>
                                      </p:cBhvr>
                                      <p:to>
                                        <p:strVal val="visible"/>
                                      </p:to>
                                    </p:set>
                                    <p:animEffect transition="in" filter="fade">
                                      <p:cBhvr>
                                        <p:cTn id="32" dur="200"/>
                                        <p:tgtEl>
                                          <p:spTgt spid="221"/>
                                        </p:tgtEl>
                                      </p:cBhvr>
                                    </p:animEffect>
                                  </p:childTnLst>
                                </p:cTn>
                              </p:par>
                            </p:childTnLst>
                          </p:cTn>
                        </p:par>
                        <p:par>
                          <p:cTn id="33" fill="hold">
                            <p:stCondLst>
                              <p:cond delay="1050"/>
                            </p:stCondLst>
                            <p:childTnLst>
                              <p:par>
                                <p:cTn id="34" presetID="10" presetClass="entr" presetSubtype="0" fill="hold" nodeType="afterEffect">
                                  <p:stCondLst>
                                    <p:cond delay="0"/>
                                  </p:stCondLst>
                                  <p:childTnLst>
                                    <p:set>
                                      <p:cBhvr>
                                        <p:cTn id="35" dur="1" fill="hold">
                                          <p:stCondLst>
                                            <p:cond delay="0"/>
                                          </p:stCondLst>
                                        </p:cTn>
                                        <p:tgtEl>
                                          <p:spTgt spid="229"/>
                                        </p:tgtEl>
                                        <p:attrNameLst>
                                          <p:attrName>style.visibility</p:attrName>
                                        </p:attrNameLst>
                                      </p:cBhvr>
                                      <p:to>
                                        <p:strVal val="visible"/>
                                      </p:to>
                                    </p:set>
                                    <p:animEffect transition="in" filter="fade">
                                      <p:cBhvr>
                                        <p:cTn id="36" dur="200"/>
                                        <p:tgtEl>
                                          <p:spTgt spid="229"/>
                                        </p:tgtEl>
                                      </p:cBhvr>
                                    </p:animEffect>
                                  </p:childTnLst>
                                </p:cTn>
                              </p:par>
                            </p:childTnLst>
                          </p:cTn>
                        </p:par>
                        <p:par>
                          <p:cTn id="37" fill="hold">
                            <p:stCondLst>
                              <p:cond delay="1250"/>
                            </p:stCondLst>
                            <p:childTnLst>
                              <p:par>
                                <p:cTn id="38" presetID="10" presetClass="entr" presetSubtype="0" fill="hold" nodeType="afterEffect">
                                  <p:stCondLst>
                                    <p:cond delay="0"/>
                                  </p:stCondLst>
                                  <p:childTnLst>
                                    <p:set>
                                      <p:cBhvr>
                                        <p:cTn id="39" dur="1" fill="hold">
                                          <p:stCondLst>
                                            <p:cond delay="0"/>
                                          </p:stCondLst>
                                        </p:cTn>
                                        <p:tgtEl>
                                          <p:spTgt spid="237"/>
                                        </p:tgtEl>
                                        <p:attrNameLst>
                                          <p:attrName>style.visibility</p:attrName>
                                        </p:attrNameLst>
                                      </p:cBhvr>
                                      <p:to>
                                        <p:strVal val="visible"/>
                                      </p:to>
                                    </p:set>
                                    <p:animEffect transition="in" filter="fade">
                                      <p:cBhvr>
                                        <p:cTn id="40" dur="200"/>
                                        <p:tgtEl>
                                          <p:spTgt spid="237"/>
                                        </p:tgtEl>
                                      </p:cBhvr>
                                    </p:animEffect>
                                  </p:childTnLst>
                                </p:cTn>
                              </p:par>
                            </p:childTnLst>
                          </p:cTn>
                        </p:par>
                        <p:par>
                          <p:cTn id="41" fill="hold">
                            <p:stCondLst>
                              <p:cond delay="1450"/>
                            </p:stCondLst>
                            <p:childTnLst>
                              <p:par>
                                <p:cTn id="42" presetID="10" presetClass="entr" presetSubtype="0" fill="hold" nodeType="afterEffect">
                                  <p:stCondLst>
                                    <p:cond delay="0"/>
                                  </p:stCondLst>
                                  <p:childTnLst>
                                    <p:set>
                                      <p:cBhvr>
                                        <p:cTn id="43" dur="1" fill="hold">
                                          <p:stCondLst>
                                            <p:cond delay="0"/>
                                          </p:stCondLst>
                                        </p:cTn>
                                        <p:tgtEl>
                                          <p:spTgt spid="245"/>
                                        </p:tgtEl>
                                        <p:attrNameLst>
                                          <p:attrName>style.visibility</p:attrName>
                                        </p:attrNameLst>
                                      </p:cBhvr>
                                      <p:to>
                                        <p:strVal val="visible"/>
                                      </p:to>
                                    </p:set>
                                    <p:animEffect transition="in" filter="fade">
                                      <p:cBhvr>
                                        <p:cTn id="44" dur="200"/>
                                        <p:tgtEl>
                                          <p:spTgt spid="245"/>
                                        </p:tgtEl>
                                      </p:cBhvr>
                                    </p:animEffect>
                                  </p:childTnLst>
                                </p:cTn>
                              </p:par>
                            </p:childTnLst>
                          </p:cTn>
                        </p:par>
                        <p:par>
                          <p:cTn id="45" fill="hold">
                            <p:stCondLst>
                              <p:cond delay="1650"/>
                            </p:stCondLst>
                            <p:childTnLst>
                              <p:par>
                                <p:cTn id="46" presetID="10" presetClass="entr" presetSubtype="0" fill="hold" nodeType="afterEffect">
                                  <p:stCondLst>
                                    <p:cond delay="0"/>
                                  </p:stCondLst>
                                  <p:childTnLst>
                                    <p:set>
                                      <p:cBhvr>
                                        <p:cTn id="47" dur="1" fill="hold">
                                          <p:stCondLst>
                                            <p:cond delay="0"/>
                                          </p:stCondLst>
                                        </p:cTn>
                                        <p:tgtEl>
                                          <p:spTgt spid="253"/>
                                        </p:tgtEl>
                                        <p:attrNameLst>
                                          <p:attrName>style.visibility</p:attrName>
                                        </p:attrNameLst>
                                      </p:cBhvr>
                                      <p:to>
                                        <p:strVal val="visible"/>
                                      </p:to>
                                    </p:set>
                                    <p:animEffect transition="in" filter="fade">
                                      <p:cBhvr>
                                        <p:cTn id="48" dur="200"/>
                                        <p:tgtEl>
                                          <p:spTgt spid="253"/>
                                        </p:tgtEl>
                                      </p:cBhvr>
                                    </p:animEffect>
                                  </p:childTnLst>
                                </p:cTn>
                              </p:par>
                            </p:childTnLst>
                          </p:cTn>
                        </p:par>
                        <p:par>
                          <p:cTn id="49" fill="hold">
                            <p:stCondLst>
                              <p:cond delay="1850"/>
                            </p:stCondLst>
                            <p:childTnLst>
                              <p:par>
                                <p:cTn id="50" presetID="10" presetClass="entr" presetSubtype="0" fill="hold" nodeType="afterEffect">
                                  <p:stCondLst>
                                    <p:cond delay="0"/>
                                  </p:stCondLst>
                                  <p:childTnLst>
                                    <p:set>
                                      <p:cBhvr>
                                        <p:cTn id="51" dur="1" fill="hold">
                                          <p:stCondLst>
                                            <p:cond delay="0"/>
                                          </p:stCondLst>
                                        </p:cTn>
                                        <p:tgtEl>
                                          <p:spTgt spid="261"/>
                                        </p:tgtEl>
                                        <p:attrNameLst>
                                          <p:attrName>style.visibility</p:attrName>
                                        </p:attrNameLst>
                                      </p:cBhvr>
                                      <p:to>
                                        <p:strVal val="visible"/>
                                      </p:to>
                                    </p:set>
                                    <p:animEffect transition="in" filter="fade">
                                      <p:cBhvr>
                                        <p:cTn id="52" dur="200"/>
                                        <p:tgtEl>
                                          <p:spTgt spid="261"/>
                                        </p:tgtEl>
                                      </p:cBhvr>
                                    </p:animEffect>
                                  </p:childTnLst>
                                </p:cTn>
                              </p:par>
                            </p:childTnLst>
                          </p:cTn>
                        </p:par>
                        <p:par>
                          <p:cTn id="53" fill="hold">
                            <p:stCondLst>
                              <p:cond delay="2050"/>
                            </p:stCondLst>
                            <p:childTnLst>
                              <p:par>
                                <p:cTn id="54" presetID="10" presetClass="entr" presetSubtype="0" fill="hold" nodeType="afterEffect">
                                  <p:stCondLst>
                                    <p:cond delay="0"/>
                                  </p:stCondLst>
                                  <p:childTnLst>
                                    <p:set>
                                      <p:cBhvr>
                                        <p:cTn id="55" dur="1" fill="hold">
                                          <p:stCondLst>
                                            <p:cond delay="0"/>
                                          </p:stCondLst>
                                        </p:cTn>
                                        <p:tgtEl>
                                          <p:spTgt spid="269"/>
                                        </p:tgtEl>
                                        <p:attrNameLst>
                                          <p:attrName>style.visibility</p:attrName>
                                        </p:attrNameLst>
                                      </p:cBhvr>
                                      <p:to>
                                        <p:strVal val="visible"/>
                                      </p:to>
                                    </p:set>
                                    <p:animEffect transition="in" filter="fade">
                                      <p:cBhvr>
                                        <p:cTn id="56" dur="200"/>
                                        <p:tgtEl>
                                          <p:spTgt spid="269"/>
                                        </p:tgtEl>
                                      </p:cBhvr>
                                    </p:animEffect>
                                  </p:childTnLst>
                                </p:cTn>
                              </p:par>
                            </p:childTnLst>
                          </p:cTn>
                        </p:par>
                        <p:par>
                          <p:cTn id="57" fill="hold">
                            <p:stCondLst>
                              <p:cond delay="2250"/>
                            </p:stCondLst>
                            <p:childTnLst>
                              <p:par>
                                <p:cTn id="58" presetID="10" presetClass="entr" presetSubtype="0" fill="hold" nodeType="afterEffect">
                                  <p:stCondLst>
                                    <p:cond delay="0"/>
                                  </p:stCondLst>
                                  <p:childTnLst>
                                    <p:set>
                                      <p:cBhvr>
                                        <p:cTn id="59" dur="1" fill="hold">
                                          <p:stCondLst>
                                            <p:cond delay="0"/>
                                          </p:stCondLst>
                                        </p:cTn>
                                        <p:tgtEl>
                                          <p:spTgt spid="277"/>
                                        </p:tgtEl>
                                        <p:attrNameLst>
                                          <p:attrName>style.visibility</p:attrName>
                                        </p:attrNameLst>
                                      </p:cBhvr>
                                      <p:to>
                                        <p:strVal val="visible"/>
                                      </p:to>
                                    </p:set>
                                    <p:animEffect transition="in" filter="fade">
                                      <p:cBhvr>
                                        <p:cTn id="60" dur="200"/>
                                        <p:tgtEl>
                                          <p:spTgt spid="277"/>
                                        </p:tgtEl>
                                      </p:cBhvr>
                                    </p:animEffect>
                                  </p:childTnLst>
                                </p:cTn>
                              </p:par>
                            </p:childTnLst>
                          </p:cTn>
                        </p:par>
                        <p:par>
                          <p:cTn id="61" fill="hold">
                            <p:stCondLst>
                              <p:cond delay="2450"/>
                            </p:stCondLst>
                            <p:childTnLst>
                              <p:par>
                                <p:cTn id="62" presetID="10" presetClass="entr" presetSubtype="0" fill="hold" nodeType="afterEffect">
                                  <p:stCondLst>
                                    <p:cond delay="0"/>
                                  </p:stCondLst>
                                  <p:childTnLst>
                                    <p:set>
                                      <p:cBhvr>
                                        <p:cTn id="63" dur="1" fill="hold">
                                          <p:stCondLst>
                                            <p:cond delay="0"/>
                                          </p:stCondLst>
                                        </p:cTn>
                                        <p:tgtEl>
                                          <p:spTgt spid="285"/>
                                        </p:tgtEl>
                                        <p:attrNameLst>
                                          <p:attrName>style.visibility</p:attrName>
                                        </p:attrNameLst>
                                      </p:cBhvr>
                                      <p:to>
                                        <p:strVal val="visible"/>
                                      </p:to>
                                    </p:set>
                                    <p:animEffect transition="in" filter="fade">
                                      <p:cBhvr>
                                        <p:cTn id="64" dur="200"/>
                                        <p:tgtEl>
                                          <p:spTgt spid="285"/>
                                        </p:tgtEl>
                                      </p:cBhvr>
                                    </p:animEffect>
                                  </p:childTnLst>
                                </p:cTn>
                              </p:par>
                            </p:childTnLst>
                          </p:cTn>
                        </p:par>
                        <p:par>
                          <p:cTn id="65" fill="hold">
                            <p:stCondLst>
                              <p:cond delay="2650"/>
                            </p:stCondLst>
                            <p:childTnLst>
                              <p:par>
                                <p:cTn id="66" presetID="10" presetClass="entr" presetSubtype="0" fill="hold" nodeType="afterEffect">
                                  <p:stCondLst>
                                    <p:cond delay="0"/>
                                  </p:stCondLst>
                                  <p:childTnLst>
                                    <p:set>
                                      <p:cBhvr>
                                        <p:cTn id="67" dur="1" fill="hold">
                                          <p:stCondLst>
                                            <p:cond delay="0"/>
                                          </p:stCondLst>
                                        </p:cTn>
                                        <p:tgtEl>
                                          <p:spTgt spid="293"/>
                                        </p:tgtEl>
                                        <p:attrNameLst>
                                          <p:attrName>style.visibility</p:attrName>
                                        </p:attrNameLst>
                                      </p:cBhvr>
                                      <p:to>
                                        <p:strVal val="visible"/>
                                      </p:to>
                                    </p:set>
                                    <p:animEffect transition="in" filter="fade">
                                      <p:cBhvr>
                                        <p:cTn id="68" dur="200"/>
                                        <p:tgtEl>
                                          <p:spTgt spid="293"/>
                                        </p:tgtEl>
                                      </p:cBhvr>
                                    </p:animEffect>
                                  </p:childTnLst>
                                </p:cTn>
                              </p:par>
                            </p:childTnLst>
                          </p:cTn>
                        </p:par>
                        <p:par>
                          <p:cTn id="69" fill="hold">
                            <p:stCondLst>
                              <p:cond delay="2850"/>
                            </p:stCondLst>
                            <p:childTnLst>
                              <p:par>
                                <p:cTn id="70" presetID="10" presetClass="entr" presetSubtype="0" fill="hold" nodeType="afterEffect">
                                  <p:stCondLst>
                                    <p:cond delay="0"/>
                                  </p:stCondLst>
                                  <p:childTnLst>
                                    <p:set>
                                      <p:cBhvr>
                                        <p:cTn id="71" dur="1" fill="hold">
                                          <p:stCondLst>
                                            <p:cond delay="0"/>
                                          </p:stCondLst>
                                        </p:cTn>
                                        <p:tgtEl>
                                          <p:spTgt spid="301"/>
                                        </p:tgtEl>
                                        <p:attrNameLst>
                                          <p:attrName>style.visibility</p:attrName>
                                        </p:attrNameLst>
                                      </p:cBhvr>
                                      <p:to>
                                        <p:strVal val="visible"/>
                                      </p:to>
                                    </p:set>
                                    <p:animEffect transition="in" filter="fade">
                                      <p:cBhvr>
                                        <p:cTn id="72" dur="200"/>
                                        <p:tgtEl>
                                          <p:spTgt spid="301"/>
                                        </p:tgtEl>
                                      </p:cBhvr>
                                    </p:animEffect>
                                  </p:childTnLst>
                                </p:cTn>
                              </p:par>
                            </p:childTnLst>
                          </p:cTn>
                        </p:par>
                        <p:par>
                          <p:cTn id="73" fill="hold">
                            <p:stCondLst>
                              <p:cond delay="3050"/>
                            </p:stCondLst>
                            <p:childTnLst>
                              <p:par>
                                <p:cTn id="74" presetID="10" presetClass="entr" presetSubtype="0" fill="hold" nodeType="afterEffect">
                                  <p:stCondLst>
                                    <p:cond delay="0"/>
                                  </p:stCondLst>
                                  <p:childTnLst>
                                    <p:set>
                                      <p:cBhvr>
                                        <p:cTn id="75" dur="1" fill="hold">
                                          <p:stCondLst>
                                            <p:cond delay="0"/>
                                          </p:stCondLst>
                                        </p:cTn>
                                        <p:tgtEl>
                                          <p:spTgt spid="309"/>
                                        </p:tgtEl>
                                        <p:attrNameLst>
                                          <p:attrName>style.visibility</p:attrName>
                                        </p:attrNameLst>
                                      </p:cBhvr>
                                      <p:to>
                                        <p:strVal val="visible"/>
                                      </p:to>
                                    </p:set>
                                    <p:animEffect transition="in" filter="fade">
                                      <p:cBhvr>
                                        <p:cTn id="76" dur="200"/>
                                        <p:tgtEl>
                                          <p:spTgt spid="309"/>
                                        </p:tgtEl>
                                      </p:cBhvr>
                                    </p:animEffect>
                                  </p:childTnLst>
                                </p:cTn>
                              </p:par>
                            </p:childTnLst>
                          </p:cTn>
                        </p:par>
                        <p:par>
                          <p:cTn id="77" fill="hold">
                            <p:stCondLst>
                              <p:cond delay="3250"/>
                            </p:stCondLst>
                            <p:childTnLst>
                              <p:par>
                                <p:cTn id="78" presetID="10" presetClass="entr" presetSubtype="0" fill="hold" nodeType="afterEffect">
                                  <p:stCondLst>
                                    <p:cond delay="0"/>
                                  </p:stCondLst>
                                  <p:childTnLst>
                                    <p:set>
                                      <p:cBhvr>
                                        <p:cTn id="79" dur="1" fill="hold">
                                          <p:stCondLst>
                                            <p:cond delay="0"/>
                                          </p:stCondLst>
                                        </p:cTn>
                                        <p:tgtEl>
                                          <p:spTgt spid="317"/>
                                        </p:tgtEl>
                                        <p:attrNameLst>
                                          <p:attrName>style.visibility</p:attrName>
                                        </p:attrNameLst>
                                      </p:cBhvr>
                                      <p:to>
                                        <p:strVal val="visible"/>
                                      </p:to>
                                    </p:set>
                                    <p:animEffect transition="in" filter="fade">
                                      <p:cBhvr>
                                        <p:cTn id="80" dur="200"/>
                                        <p:tgtEl>
                                          <p:spTgt spid="317"/>
                                        </p:tgtEl>
                                      </p:cBhvr>
                                    </p:animEffect>
                                  </p:childTnLst>
                                </p:cTn>
                              </p:par>
                            </p:childTnLst>
                          </p:cTn>
                        </p:par>
                        <p:par>
                          <p:cTn id="81" fill="hold">
                            <p:stCondLst>
                              <p:cond delay="3450"/>
                            </p:stCondLst>
                            <p:childTnLst>
                              <p:par>
                                <p:cTn id="82" presetID="10" presetClass="entr" presetSubtype="0" fill="hold" nodeType="afterEffect">
                                  <p:stCondLst>
                                    <p:cond delay="0"/>
                                  </p:stCondLst>
                                  <p:childTnLst>
                                    <p:set>
                                      <p:cBhvr>
                                        <p:cTn id="83" dur="1" fill="hold">
                                          <p:stCondLst>
                                            <p:cond delay="0"/>
                                          </p:stCondLst>
                                        </p:cTn>
                                        <p:tgtEl>
                                          <p:spTgt spid="325"/>
                                        </p:tgtEl>
                                        <p:attrNameLst>
                                          <p:attrName>style.visibility</p:attrName>
                                        </p:attrNameLst>
                                      </p:cBhvr>
                                      <p:to>
                                        <p:strVal val="visible"/>
                                      </p:to>
                                    </p:set>
                                    <p:animEffect transition="in" filter="fade">
                                      <p:cBhvr>
                                        <p:cTn id="84" dur="200"/>
                                        <p:tgtEl>
                                          <p:spTgt spid="325"/>
                                        </p:tgtEl>
                                      </p:cBhvr>
                                    </p:animEffect>
                                  </p:childTnLst>
                                </p:cTn>
                              </p:par>
                            </p:childTnLst>
                          </p:cTn>
                        </p:par>
                        <p:par>
                          <p:cTn id="85" fill="hold">
                            <p:stCondLst>
                              <p:cond delay="3650"/>
                            </p:stCondLst>
                            <p:childTnLst>
                              <p:par>
                                <p:cTn id="86" presetID="10" presetClass="entr" presetSubtype="0" fill="hold" nodeType="afterEffect">
                                  <p:stCondLst>
                                    <p:cond delay="0"/>
                                  </p:stCondLst>
                                  <p:childTnLst>
                                    <p:set>
                                      <p:cBhvr>
                                        <p:cTn id="87" dur="1" fill="hold">
                                          <p:stCondLst>
                                            <p:cond delay="0"/>
                                          </p:stCondLst>
                                        </p:cTn>
                                        <p:tgtEl>
                                          <p:spTgt spid="333"/>
                                        </p:tgtEl>
                                        <p:attrNameLst>
                                          <p:attrName>style.visibility</p:attrName>
                                        </p:attrNameLst>
                                      </p:cBhvr>
                                      <p:to>
                                        <p:strVal val="visible"/>
                                      </p:to>
                                    </p:set>
                                    <p:animEffect transition="in" filter="fade">
                                      <p:cBhvr>
                                        <p:cTn id="88" dur="200"/>
                                        <p:tgtEl>
                                          <p:spTgt spid="333"/>
                                        </p:tgtEl>
                                      </p:cBhvr>
                                    </p:animEffect>
                                  </p:childTnLst>
                                </p:cTn>
                              </p:par>
                            </p:childTnLst>
                          </p:cTn>
                        </p:par>
                        <p:par>
                          <p:cTn id="89" fill="hold">
                            <p:stCondLst>
                              <p:cond delay="3850"/>
                            </p:stCondLst>
                            <p:childTnLst>
                              <p:par>
                                <p:cTn id="90" presetID="10" presetClass="entr" presetSubtype="0" fill="hold" nodeType="afterEffect">
                                  <p:stCondLst>
                                    <p:cond delay="0"/>
                                  </p:stCondLst>
                                  <p:childTnLst>
                                    <p:set>
                                      <p:cBhvr>
                                        <p:cTn id="91" dur="1" fill="hold">
                                          <p:stCondLst>
                                            <p:cond delay="0"/>
                                          </p:stCondLst>
                                        </p:cTn>
                                        <p:tgtEl>
                                          <p:spTgt spid="341"/>
                                        </p:tgtEl>
                                        <p:attrNameLst>
                                          <p:attrName>style.visibility</p:attrName>
                                        </p:attrNameLst>
                                      </p:cBhvr>
                                      <p:to>
                                        <p:strVal val="visible"/>
                                      </p:to>
                                    </p:set>
                                    <p:animEffect transition="in" filter="fade">
                                      <p:cBhvr>
                                        <p:cTn id="92" dur="200"/>
                                        <p:tgtEl>
                                          <p:spTgt spid="341"/>
                                        </p:tgtEl>
                                      </p:cBhvr>
                                    </p:animEffect>
                                  </p:childTnLst>
                                </p:cTn>
                              </p:par>
                            </p:childTnLst>
                          </p:cTn>
                        </p:par>
                        <p:par>
                          <p:cTn id="93" fill="hold">
                            <p:stCondLst>
                              <p:cond delay="4050"/>
                            </p:stCondLst>
                            <p:childTnLst>
                              <p:par>
                                <p:cTn id="94" presetID="10" presetClass="entr" presetSubtype="0" fill="hold" nodeType="afterEffect">
                                  <p:stCondLst>
                                    <p:cond delay="0"/>
                                  </p:stCondLst>
                                  <p:childTnLst>
                                    <p:set>
                                      <p:cBhvr>
                                        <p:cTn id="95" dur="1" fill="hold">
                                          <p:stCondLst>
                                            <p:cond delay="0"/>
                                          </p:stCondLst>
                                        </p:cTn>
                                        <p:tgtEl>
                                          <p:spTgt spid="349"/>
                                        </p:tgtEl>
                                        <p:attrNameLst>
                                          <p:attrName>style.visibility</p:attrName>
                                        </p:attrNameLst>
                                      </p:cBhvr>
                                      <p:to>
                                        <p:strVal val="visible"/>
                                      </p:to>
                                    </p:set>
                                    <p:animEffect transition="in" filter="fade">
                                      <p:cBhvr>
                                        <p:cTn id="96" dur="200"/>
                                        <p:tgtEl>
                                          <p:spTgt spid="349"/>
                                        </p:tgtEl>
                                      </p:cBhvr>
                                    </p:animEffect>
                                  </p:childTnLst>
                                </p:cTn>
                              </p:par>
                            </p:childTnLst>
                          </p:cTn>
                        </p:par>
                        <p:par>
                          <p:cTn id="97" fill="hold">
                            <p:stCondLst>
                              <p:cond delay="4250"/>
                            </p:stCondLst>
                            <p:childTnLst>
                              <p:par>
                                <p:cTn id="98" presetID="10" presetClass="entr" presetSubtype="0" fill="hold" nodeType="afterEffect">
                                  <p:stCondLst>
                                    <p:cond delay="0"/>
                                  </p:stCondLst>
                                  <p:childTnLst>
                                    <p:set>
                                      <p:cBhvr>
                                        <p:cTn id="99" dur="1" fill="hold">
                                          <p:stCondLst>
                                            <p:cond delay="0"/>
                                          </p:stCondLst>
                                        </p:cTn>
                                        <p:tgtEl>
                                          <p:spTgt spid="357"/>
                                        </p:tgtEl>
                                        <p:attrNameLst>
                                          <p:attrName>style.visibility</p:attrName>
                                        </p:attrNameLst>
                                      </p:cBhvr>
                                      <p:to>
                                        <p:strVal val="visible"/>
                                      </p:to>
                                    </p:set>
                                    <p:animEffect transition="in" filter="fade">
                                      <p:cBhvr>
                                        <p:cTn id="100" dur="200"/>
                                        <p:tgtEl>
                                          <p:spTgt spid="357"/>
                                        </p:tgtEl>
                                      </p:cBhvr>
                                    </p:animEffect>
                                  </p:childTnLst>
                                </p:cTn>
                              </p:par>
                            </p:childTnLst>
                          </p:cTn>
                        </p:par>
                        <p:par>
                          <p:cTn id="101" fill="hold">
                            <p:stCondLst>
                              <p:cond delay="4450"/>
                            </p:stCondLst>
                            <p:childTnLst>
                              <p:par>
                                <p:cTn id="102" presetID="10" presetClass="entr" presetSubtype="0" fill="hold" nodeType="afterEffect">
                                  <p:stCondLst>
                                    <p:cond delay="0"/>
                                  </p:stCondLst>
                                  <p:childTnLst>
                                    <p:set>
                                      <p:cBhvr>
                                        <p:cTn id="103" dur="1" fill="hold">
                                          <p:stCondLst>
                                            <p:cond delay="0"/>
                                          </p:stCondLst>
                                        </p:cTn>
                                        <p:tgtEl>
                                          <p:spTgt spid="365"/>
                                        </p:tgtEl>
                                        <p:attrNameLst>
                                          <p:attrName>style.visibility</p:attrName>
                                        </p:attrNameLst>
                                      </p:cBhvr>
                                      <p:to>
                                        <p:strVal val="visible"/>
                                      </p:to>
                                    </p:set>
                                    <p:animEffect transition="in" filter="fade">
                                      <p:cBhvr>
                                        <p:cTn id="104" dur="200"/>
                                        <p:tgtEl>
                                          <p:spTgt spid="365"/>
                                        </p:tgtEl>
                                      </p:cBhvr>
                                    </p:animEffect>
                                  </p:childTnLst>
                                </p:cTn>
                              </p:par>
                            </p:childTnLst>
                          </p:cTn>
                        </p:par>
                        <p:par>
                          <p:cTn id="105" fill="hold">
                            <p:stCondLst>
                              <p:cond delay="4650"/>
                            </p:stCondLst>
                            <p:childTnLst>
                              <p:par>
                                <p:cTn id="106" presetID="10" presetClass="entr" presetSubtype="0" fill="hold" nodeType="afterEffect">
                                  <p:stCondLst>
                                    <p:cond delay="0"/>
                                  </p:stCondLst>
                                  <p:childTnLst>
                                    <p:set>
                                      <p:cBhvr>
                                        <p:cTn id="107" dur="1" fill="hold">
                                          <p:stCondLst>
                                            <p:cond delay="0"/>
                                          </p:stCondLst>
                                        </p:cTn>
                                        <p:tgtEl>
                                          <p:spTgt spid="373"/>
                                        </p:tgtEl>
                                        <p:attrNameLst>
                                          <p:attrName>style.visibility</p:attrName>
                                        </p:attrNameLst>
                                      </p:cBhvr>
                                      <p:to>
                                        <p:strVal val="visible"/>
                                      </p:to>
                                    </p:set>
                                    <p:animEffect transition="in" filter="fade">
                                      <p:cBhvr>
                                        <p:cTn id="108" dur="200"/>
                                        <p:tgtEl>
                                          <p:spTgt spid="373"/>
                                        </p:tgtEl>
                                      </p:cBhvr>
                                    </p:animEffect>
                                  </p:childTnLst>
                                </p:cTn>
                              </p:par>
                            </p:childTnLst>
                          </p:cTn>
                        </p:par>
                        <p:par>
                          <p:cTn id="109" fill="hold">
                            <p:stCondLst>
                              <p:cond delay="4850"/>
                            </p:stCondLst>
                            <p:childTnLst>
                              <p:par>
                                <p:cTn id="110" presetID="10" presetClass="entr" presetSubtype="0" fill="hold" nodeType="afterEffect">
                                  <p:stCondLst>
                                    <p:cond delay="0"/>
                                  </p:stCondLst>
                                  <p:childTnLst>
                                    <p:set>
                                      <p:cBhvr>
                                        <p:cTn id="111" dur="1" fill="hold">
                                          <p:stCondLst>
                                            <p:cond delay="0"/>
                                          </p:stCondLst>
                                        </p:cTn>
                                        <p:tgtEl>
                                          <p:spTgt spid="381"/>
                                        </p:tgtEl>
                                        <p:attrNameLst>
                                          <p:attrName>style.visibility</p:attrName>
                                        </p:attrNameLst>
                                      </p:cBhvr>
                                      <p:to>
                                        <p:strVal val="visible"/>
                                      </p:to>
                                    </p:set>
                                    <p:animEffect transition="in" filter="fade">
                                      <p:cBhvr>
                                        <p:cTn id="112" dur="200"/>
                                        <p:tgtEl>
                                          <p:spTgt spid="381"/>
                                        </p:tgtEl>
                                      </p:cBhvr>
                                    </p:animEffect>
                                  </p:childTnLst>
                                </p:cTn>
                              </p:par>
                            </p:childTnLst>
                          </p:cTn>
                        </p:par>
                        <p:par>
                          <p:cTn id="113" fill="hold">
                            <p:stCondLst>
                              <p:cond delay="5050"/>
                            </p:stCondLst>
                            <p:childTnLst>
                              <p:par>
                                <p:cTn id="114" presetID="10" presetClass="entr" presetSubtype="0" fill="hold" nodeType="afterEffect">
                                  <p:stCondLst>
                                    <p:cond delay="0"/>
                                  </p:stCondLst>
                                  <p:childTnLst>
                                    <p:set>
                                      <p:cBhvr>
                                        <p:cTn id="115" dur="1" fill="hold">
                                          <p:stCondLst>
                                            <p:cond delay="0"/>
                                          </p:stCondLst>
                                        </p:cTn>
                                        <p:tgtEl>
                                          <p:spTgt spid="389"/>
                                        </p:tgtEl>
                                        <p:attrNameLst>
                                          <p:attrName>style.visibility</p:attrName>
                                        </p:attrNameLst>
                                      </p:cBhvr>
                                      <p:to>
                                        <p:strVal val="visible"/>
                                      </p:to>
                                    </p:set>
                                    <p:animEffect transition="in" filter="fade">
                                      <p:cBhvr>
                                        <p:cTn id="116" dur="200"/>
                                        <p:tgtEl>
                                          <p:spTgt spid="389"/>
                                        </p:tgtEl>
                                      </p:cBhvr>
                                    </p:animEffect>
                                  </p:childTnLst>
                                </p:cTn>
                              </p:par>
                            </p:childTnLst>
                          </p:cTn>
                        </p:par>
                        <p:par>
                          <p:cTn id="117" fill="hold">
                            <p:stCondLst>
                              <p:cond delay="5250"/>
                            </p:stCondLst>
                            <p:childTnLst>
                              <p:par>
                                <p:cTn id="118" presetID="10" presetClass="entr" presetSubtype="0" fill="hold" nodeType="afterEffect">
                                  <p:stCondLst>
                                    <p:cond delay="0"/>
                                  </p:stCondLst>
                                  <p:childTnLst>
                                    <p:set>
                                      <p:cBhvr>
                                        <p:cTn id="119" dur="1" fill="hold">
                                          <p:stCondLst>
                                            <p:cond delay="0"/>
                                          </p:stCondLst>
                                        </p:cTn>
                                        <p:tgtEl>
                                          <p:spTgt spid="397"/>
                                        </p:tgtEl>
                                        <p:attrNameLst>
                                          <p:attrName>style.visibility</p:attrName>
                                        </p:attrNameLst>
                                      </p:cBhvr>
                                      <p:to>
                                        <p:strVal val="visible"/>
                                      </p:to>
                                    </p:set>
                                    <p:animEffect transition="in" filter="fade">
                                      <p:cBhvr>
                                        <p:cTn id="120" dur="200"/>
                                        <p:tgtEl>
                                          <p:spTgt spid="397"/>
                                        </p:tgtEl>
                                      </p:cBhvr>
                                    </p:animEffect>
                                  </p:childTnLst>
                                </p:cTn>
                              </p:par>
                            </p:childTnLst>
                          </p:cTn>
                        </p:par>
                        <p:par>
                          <p:cTn id="121" fill="hold">
                            <p:stCondLst>
                              <p:cond delay="5450"/>
                            </p:stCondLst>
                            <p:childTnLst>
                              <p:par>
                                <p:cTn id="122" presetID="10" presetClass="entr" presetSubtype="0" fill="hold" nodeType="afterEffect">
                                  <p:stCondLst>
                                    <p:cond delay="0"/>
                                  </p:stCondLst>
                                  <p:childTnLst>
                                    <p:set>
                                      <p:cBhvr>
                                        <p:cTn id="123" dur="1" fill="hold">
                                          <p:stCondLst>
                                            <p:cond delay="0"/>
                                          </p:stCondLst>
                                        </p:cTn>
                                        <p:tgtEl>
                                          <p:spTgt spid="405"/>
                                        </p:tgtEl>
                                        <p:attrNameLst>
                                          <p:attrName>style.visibility</p:attrName>
                                        </p:attrNameLst>
                                      </p:cBhvr>
                                      <p:to>
                                        <p:strVal val="visible"/>
                                      </p:to>
                                    </p:set>
                                    <p:animEffect transition="in" filter="fade">
                                      <p:cBhvr>
                                        <p:cTn id="124" dur="200"/>
                                        <p:tgtEl>
                                          <p:spTgt spid="405"/>
                                        </p:tgtEl>
                                      </p:cBhvr>
                                    </p:animEffect>
                                  </p:childTnLst>
                                </p:cTn>
                              </p:par>
                            </p:childTnLst>
                          </p:cTn>
                        </p:par>
                        <p:par>
                          <p:cTn id="125" fill="hold">
                            <p:stCondLst>
                              <p:cond delay="5650"/>
                            </p:stCondLst>
                            <p:childTnLst>
                              <p:par>
                                <p:cTn id="126" presetID="10" presetClass="entr" presetSubtype="0" fill="hold" nodeType="afterEffect">
                                  <p:stCondLst>
                                    <p:cond delay="0"/>
                                  </p:stCondLst>
                                  <p:childTnLst>
                                    <p:set>
                                      <p:cBhvr>
                                        <p:cTn id="127" dur="1" fill="hold">
                                          <p:stCondLst>
                                            <p:cond delay="0"/>
                                          </p:stCondLst>
                                        </p:cTn>
                                        <p:tgtEl>
                                          <p:spTgt spid="413"/>
                                        </p:tgtEl>
                                        <p:attrNameLst>
                                          <p:attrName>style.visibility</p:attrName>
                                        </p:attrNameLst>
                                      </p:cBhvr>
                                      <p:to>
                                        <p:strVal val="visible"/>
                                      </p:to>
                                    </p:set>
                                    <p:animEffect transition="in" filter="fade">
                                      <p:cBhvr>
                                        <p:cTn id="128" dur="200"/>
                                        <p:tgtEl>
                                          <p:spTgt spid="413"/>
                                        </p:tgtEl>
                                      </p:cBhvr>
                                    </p:animEffect>
                                  </p:childTnLst>
                                </p:cTn>
                              </p:par>
                            </p:childTnLst>
                          </p:cTn>
                        </p:par>
                        <p:par>
                          <p:cTn id="129" fill="hold">
                            <p:stCondLst>
                              <p:cond delay="5850"/>
                            </p:stCondLst>
                            <p:childTnLst>
                              <p:par>
                                <p:cTn id="130" presetID="10" presetClass="entr" presetSubtype="0" fill="hold" nodeType="afterEffect">
                                  <p:stCondLst>
                                    <p:cond delay="0"/>
                                  </p:stCondLst>
                                  <p:childTnLst>
                                    <p:set>
                                      <p:cBhvr>
                                        <p:cTn id="131" dur="1" fill="hold">
                                          <p:stCondLst>
                                            <p:cond delay="0"/>
                                          </p:stCondLst>
                                        </p:cTn>
                                        <p:tgtEl>
                                          <p:spTgt spid="421"/>
                                        </p:tgtEl>
                                        <p:attrNameLst>
                                          <p:attrName>style.visibility</p:attrName>
                                        </p:attrNameLst>
                                      </p:cBhvr>
                                      <p:to>
                                        <p:strVal val="visible"/>
                                      </p:to>
                                    </p:set>
                                    <p:animEffect transition="in" filter="fade">
                                      <p:cBhvr>
                                        <p:cTn id="132" dur="200"/>
                                        <p:tgtEl>
                                          <p:spTgt spid="4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9" name="Picture 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20205" y="178544"/>
            <a:ext cx="1011237" cy="141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 name="角丸四角形吹き出し 26"/>
          <p:cNvSpPr/>
          <p:nvPr/>
        </p:nvSpPr>
        <p:spPr>
          <a:xfrm>
            <a:off x="1378267" y="305129"/>
            <a:ext cx="7462589" cy="1730837"/>
          </a:xfrm>
          <a:prstGeom prst="wedgeRoundRectCallout">
            <a:avLst>
              <a:gd name="adj1" fmla="val -52941"/>
              <a:gd name="adj2" fmla="val -27688"/>
              <a:gd name="adj3" fmla="val 16667"/>
            </a:avLst>
          </a:prstGeom>
          <a:gradFill rotWithShape="1">
            <a:gsLst>
              <a:gs pos="0">
                <a:srgbClr val="9BBB59">
                  <a:tint val="50000"/>
                  <a:satMod val="300000"/>
                </a:srgbClr>
              </a:gs>
              <a:gs pos="35000">
                <a:srgbClr val="9BBB59">
                  <a:tint val="37000"/>
                  <a:satMod val="300000"/>
                </a:srgbClr>
              </a:gs>
              <a:gs pos="100000">
                <a:srgbClr val="9BBB59">
                  <a:tint val="15000"/>
                  <a:satMod val="350000"/>
                </a:srgbClr>
              </a:gs>
            </a:gsLst>
            <a:lin ang="16200000" scaled="1"/>
          </a:gradFill>
          <a:ln w="9525" cap="flat" cmpd="sng" algn="ctr">
            <a:solidFill>
              <a:srgbClr val="9BBB59">
                <a:shade val="95000"/>
                <a:satMod val="105000"/>
              </a:srgbClr>
            </a:solidFill>
            <a:prstDash val="solid"/>
          </a:ln>
          <a:effectLst>
            <a:outerShdw blurRad="40000" dist="20000" dir="5400000" rotWithShape="0">
              <a:srgbClr val="000000">
                <a:alpha val="38000"/>
              </a:srgbClr>
            </a:outerShdw>
          </a:effectLst>
        </p:spPr>
        <p:txBody>
          <a:bodyPr anchor="t"/>
          <a:lstStyle/>
          <a:p>
            <a:pPr lvl="0">
              <a:defRPr/>
            </a:pPr>
            <a:r>
              <a:rPr kumimoji="0" lang="ja-JP" altLang="en-US" sz="2400" b="1" kern="0" dirty="0" smtClean="0">
                <a:solidFill>
                  <a:prstClr val="black"/>
                </a:solidFill>
                <a:latin typeface="AR P教科書体M" panose="03000600000000000000" pitchFamily="66" charset="-128"/>
                <a:ea typeface="AR P教科書体M" panose="03000600000000000000" pitchFamily="66" charset="-128"/>
              </a:rPr>
              <a:t>「さっさ立ての事　例えば、銭三十文を（相手に）渡して、一文の方か二文の方へ（置く度毎に）一度、一声さぁさぁと声をかけて、（置き）分ける時、其の声数を四、五間離れていて聞いて、十八声ならば、一文の方に六文有ると答える。」　</a:t>
            </a:r>
            <a:endParaRPr kumimoji="0" lang="ja-JP" altLang="en-US" sz="2400" b="1" kern="0" dirty="0">
              <a:solidFill>
                <a:prstClr val="black"/>
              </a:solidFill>
              <a:latin typeface="AR P教科書体M" panose="03000600000000000000" pitchFamily="66" charset="-128"/>
              <a:ea typeface="AR P教科書体M" panose="03000600000000000000" pitchFamily="66" charset="-128"/>
            </a:endParaRPr>
          </a:p>
        </p:txBody>
      </p:sp>
      <p:grpSp>
        <p:nvGrpSpPr>
          <p:cNvPr id="116" name="グループ化 115"/>
          <p:cNvGrpSpPr/>
          <p:nvPr/>
        </p:nvGrpSpPr>
        <p:grpSpPr>
          <a:xfrm>
            <a:off x="2930542" y="5278119"/>
            <a:ext cx="1107996" cy="1107996"/>
            <a:chOff x="1346827" y="5126498"/>
            <a:chExt cx="1107996" cy="1107996"/>
          </a:xfrm>
          <a:scene3d>
            <a:camera prst="orthographicFront">
              <a:rot lat="19200000" lon="3000000" rev="18000000"/>
            </a:camera>
            <a:lightRig rig="threePt" dir="t"/>
          </a:scene3d>
        </p:grpSpPr>
        <p:grpSp>
          <p:nvGrpSpPr>
            <p:cNvPr id="117" name="グループ化 116"/>
            <p:cNvGrpSpPr/>
            <p:nvPr/>
          </p:nvGrpSpPr>
          <p:grpSpPr>
            <a:xfrm>
              <a:off x="1346827" y="5126498"/>
              <a:ext cx="1107996" cy="1107996"/>
              <a:chOff x="1346827" y="5126498"/>
              <a:chExt cx="1107996" cy="1107996"/>
            </a:xfrm>
          </p:grpSpPr>
          <p:sp>
            <p:nvSpPr>
              <p:cNvPr id="120" name="円/楕円 119"/>
              <p:cNvSpPr/>
              <p:nvPr/>
            </p:nvSpPr>
            <p:spPr>
              <a:xfrm>
                <a:off x="1346827" y="5126498"/>
                <a:ext cx="1107996" cy="1107996"/>
              </a:xfrm>
              <a:prstGeom prst="ellipse">
                <a:avLst/>
              </a:prstGeom>
              <a:solidFill>
                <a:schemeClr val="tx2">
                  <a:lumMod val="95000"/>
                  <a:lumOff val="5000"/>
                </a:schemeClr>
              </a:solidFill>
              <a:ln w="10160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121" name="正方形/長方形 120"/>
              <p:cNvSpPr/>
              <p:nvPr/>
            </p:nvSpPr>
            <p:spPr>
              <a:xfrm>
                <a:off x="1756825" y="5536496"/>
                <a:ext cx="288000" cy="288000"/>
              </a:xfrm>
              <a:prstGeom prst="rect">
                <a:avLst/>
              </a:prstGeom>
              <a:solidFill>
                <a:schemeClr val="bg1">
                  <a:lumMod val="50000"/>
                </a:schemeClr>
              </a:solidFill>
              <a:ln w="5715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122" name="正方形/長方形 121"/>
              <p:cNvSpPr/>
              <p:nvPr/>
            </p:nvSpPr>
            <p:spPr>
              <a:xfrm>
                <a:off x="1693076" y="5824496"/>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永</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123" name="正方形/長方形 122"/>
              <p:cNvSpPr/>
              <p:nvPr/>
            </p:nvSpPr>
            <p:spPr>
              <a:xfrm>
                <a:off x="1693076" y="5167164"/>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寛</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sp>
          <p:nvSpPr>
            <p:cNvPr id="118" name="正方形/長方形 117"/>
            <p:cNvSpPr/>
            <p:nvPr/>
          </p:nvSpPr>
          <p:spPr>
            <a:xfrm>
              <a:off x="2014630"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通</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119" name="正方形/長方形 118"/>
            <p:cNvSpPr/>
            <p:nvPr/>
          </p:nvSpPr>
          <p:spPr>
            <a:xfrm>
              <a:off x="1371522"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寶</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grpSp>
        <p:nvGrpSpPr>
          <p:cNvPr id="124" name="グループ化 123"/>
          <p:cNvGrpSpPr/>
          <p:nvPr/>
        </p:nvGrpSpPr>
        <p:grpSpPr>
          <a:xfrm>
            <a:off x="3657665" y="5245071"/>
            <a:ext cx="1107996" cy="1107996"/>
            <a:chOff x="1346827" y="5126498"/>
            <a:chExt cx="1107996" cy="1107996"/>
          </a:xfrm>
          <a:scene3d>
            <a:camera prst="orthographicFront">
              <a:rot lat="19200000" lon="3000000" rev="18000000"/>
            </a:camera>
            <a:lightRig rig="threePt" dir="t"/>
          </a:scene3d>
        </p:grpSpPr>
        <p:grpSp>
          <p:nvGrpSpPr>
            <p:cNvPr id="125" name="グループ化 124"/>
            <p:cNvGrpSpPr/>
            <p:nvPr/>
          </p:nvGrpSpPr>
          <p:grpSpPr>
            <a:xfrm>
              <a:off x="1346827" y="5126498"/>
              <a:ext cx="1107996" cy="1107996"/>
              <a:chOff x="1346827" y="5126498"/>
              <a:chExt cx="1107996" cy="1107996"/>
            </a:xfrm>
          </p:grpSpPr>
          <p:sp>
            <p:nvSpPr>
              <p:cNvPr id="128" name="円/楕円 127"/>
              <p:cNvSpPr/>
              <p:nvPr/>
            </p:nvSpPr>
            <p:spPr>
              <a:xfrm>
                <a:off x="1346827" y="5126498"/>
                <a:ext cx="1107996" cy="1107996"/>
              </a:xfrm>
              <a:prstGeom prst="ellipse">
                <a:avLst/>
              </a:prstGeom>
              <a:solidFill>
                <a:schemeClr val="tx2">
                  <a:lumMod val="95000"/>
                  <a:lumOff val="5000"/>
                </a:schemeClr>
              </a:solidFill>
              <a:ln w="10160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129" name="正方形/長方形 128"/>
              <p:cNvSpPr/>
              <p:nvPr/>
            </p:nvSpPr>
            <p:spPr>
              <a:xfrm>
                <a:off x="1756825" y="5536496"/>
                <a:ext cx="288000" cy="288000"/>
              </a:xfrm>
              <a:prstGeom prst="rect">
                <a:avLst/>
              </a:prstGeom>
              <a:solidFill>
                <a:schemeClr val="bg1">
                  <a:lumMod val="50000"/>
                </a:schemeClr>
              </a:solidFill>
              <a:ln w="5715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130" name="正方形/長方形 129"/>
              <p:cNvSpPr/>
              <p:nvPr/>
            </p:nvSpPr>
            <p:spPr>
              <a:xfrm>
                <a:off x="1693076" y="5824496"/>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永</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131" name="正方形/長方形 130"/>
              <p:cNvSpPr/>
              <p:nvPr/>
            </p:nvSpPr>
            <p:spPr>
              <a:xfrm>
                <a:off x="1693076" y="5167164"/>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寛</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sp>
          <p:nvSpPr>
            <p:cNvPr id="126" name="正方形/長方形 125"/>
            <p:cNvSpPr/>
            <p:nvPr/>
          </p:nvSpPr>
          <p:spPr>
            <a:xfrm>
              <a:off x="2014630"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通</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127" name="正方形/長方形 126"/>
            <p:cNvSpPr/>
            <p:nvPr/>
          </p:nvSpPr>
          <p:spPr>
            <a:xfrm>
              <a:off x="1371522"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寶</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grpSp>
        <p:nvGrpSpPr>
          <p:cNvPr id="132" name="グループ化 131"/>
          <p:cNvGrpSpPr/>
          <p:nvPr/>
        </p:nvGrpSpPr>
        <p:grpSpPr>
          <a:xfrm>
            <a:off x="3240620" y="4924939"/>
            <a:ext cx="1107996" cy="1107996"/>
            <a:chOff x="1346827" y="5126498"/>
            <a:chExt cx="1107996" cy="1107996"/>
          </a:xfrm>
          <a:scene3d>
            <a:camera prst="orthographicFront">
              <a:rot lat="19200000" lon="3000000" rev="18000000"/>
            </a:camera>
            <a:lightRig rig="threePt" dir="t"/>
          </a:scene3d>
        </p:grpSpPr>
        <p:grpSp>
          <p:nvGrpSpPr>
            <p:cNvPr id="133" name="グループ化 132"/>
            <p:cNvGrpSpPr/>
            <p:nvPr/>
          </p:nvGrpSpPr>
          <p:grpSpPr>
            <a:xfrm>
              <a:off x="1346827" y="5126498"/>
              <a:ext cx="1107996" cy="1107996"/>
              <a:chOff x="1346827" y="5126498"/>
              <a:chExt cx="1107996" cy="1107996"/>
            </a:xfrm>
          </p:grpSpPr>
          <p:sp>
            <p:nvSpPr>
              <p:cNvPr id="136" name="円/楕円 135"/>
              <p:cNvSpPr/>
              <p:nvPr/>
            </p:nvSpPr>
            <p:spPr>
              <a:xfrm>
                <a:off x="1346827" y="5126498"/>
                <a:ext cx="1107996" cy="1107996"/>
              </a:xfrm>
              <a:prstGeom prst="ellipse">
                <a:avLst/>
              </a:prstGeom>
              <a:solidFill>
                <a:schemeClr val="tx2">
                  <a:lumMod val="95000"/>
                  <a:lumOff val="5000"/>
                </a:schemeClr>
              </a:solidFill>
              <a:ln w="10160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137" name="正方形/長方形 136"/>
              <p:cNvSpPr/>
              <p:nvPr/>
            </p:nvSpPr>
            <p:spPr>
              <a:xfrm>
                <a:off x="1756825" y="5536496"/>
                <a:ext cx="288000" cy="288000"/>
              </a:xfrm>
              <a:prstGeom prst="rect">
                <a:avLst/>
              </a:prstGeom>
              <a:solidFill>
                <a:schemeClr val="bg1">
                  <a:lumMod val="50000"/>
                </a:schemeClr>
              </a:solidFill>
              <a:ln w="5715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138" name="正方形/長方形 137"/>
              <p:cNvSpPr/>
              <p:nvPr/>
            </p:nvSpPr>
            <p:spPr>
              <a:xfrm>
                <a:off x="1693076" y="5824496"/>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永</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139" name="正方形/長方形 138"/>
              <p:cNvSpPr/>
              <p:nvPr/>
            </p:nvSpPr>
            <p:spPr>
              <a:xfrm>
                <a:off x="1693076" y="5167164"/>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寛</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sp>
          <p:nvSpPr>
            <p:cNvPr id="134" name="正方形/長方形 133"/>
            <p:cNvSpPr/>
            <p:nvPr/>
          </p:nvSpPr>
          <p:spPr>
            <a:xfrm>
              <a:off x="2014630"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通</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135" name="正方形/長方形 134"/>
            <p:cNvSpPr/>
            <p:nvPr/>
          </p:nvSpPr>
          <p:spPr>
            <a:xfrm>
              <a:off x="1371522"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寶</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grpSp>
        <p:nvGrpSpPr>
          <p:cNvPr id="140" name="グループ化 139"/>
          <p:cNvGrpSpPr/>
          <p:nvPr/>
        </p:nvGrpSpPr>
        <p:grpSpPr>
          <a:xfrm>
            <a:off x="6051277" y="5278593"/>
            <a:ext cx="1107996" cy="1107996"/>
            <a:chOff x="1346827" y="5126498"/>
            <a:chExt cx="1107996" cy="1107996"/>
          </a:xfrm>
          <a:scene3d>
            <a:camera prst="orthographicFront">
              <a:rot lat="19200000" lon="3000000" rev="18000000"/>
            </a:camera>
            <a:lightRig rig="threePt" dir="t"/>
          </a:scene3d>
        </p:grpSpPr>
        <p:grpSp>
          <p:nvGrpSpPr>
            <p:cNvPr id="141" name="グループ化 140"/>
            <p:cNvGrpSpPr/>
            <p:nvPr/>
          </p:nvGrpSpPr>
          <p:grpSpPr>
            <a:xfrm>
              <a:off x="1346827" y="5126498"/>
              <a:ext cx="1107996" cy="1107996"/>
              <a:chOff x="1346827" y="5126498"/>
              <a:chExt cx="1107996" cy="1107996"/>
            </a:xfrm>
          </p:grpSpPr>
          <p:sp>
            <p:nvSpPr>
              <p:cNvPr id="144" name="円/楕円 143"/>
              <p:cNvSpPr/>
              <p:nvPr/>
            </p:nvSpPr>
            <p:spPr>
              <a:xfrm>
                <a:off x="1346827" y="5126498"/>
                <a:ext cx="1107996" cy="1107996"/>
              </a:xfrm>
              <a:prstGeom prst="ellipse">
                <a:avLst/>
              </a:prstGeom>
              <a:solidFill>
                <a:schemeClr val="tx2">
                  <a:lumMod val="95000"/>
                  <a:lumOff val="5000"/>
                </a:schemeClr>
              </a:solidFill>
              <a:ln w="10160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145" name="正方形/長方形 144"/>
              <p:cNvSpPr/>
              <p:nvPr/>
            </p:nvSpPr>
            <p:spPr>
              <a:xfrm>
                <a:off x="1756825" y="5536496"/>
                <a:ext cx="288000" cy="288000"/>
              </a:xfrm>
              <a:prstGeom prst="rect">
                <a:avLst/>
              </a:prstGeom>
              <a:solidFill>
                <a:schemeClr val="bg1">
                  <a:lumMod val="50000"/>
                </a:schemeClr>
              </a:solidFill>
              <a:ln w="5715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146" name="正方形/長方形 145"/>
              <p:cNvSpPr/>
              <p:nvPr/>
            </p:nvSpPr>
            <p:spPr>
              <a:xfrm>
                <a:off x="1693076" y="5824496"/>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永</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147" name="正方形/長方形 146"/>
              <p:cNvSpPr/>
              <p:nvPr/>
            </p:nvSpPr>
            <p:spPr>
              <a:xfrm>
                <a:off x="1693076" y="5167164"/>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寛</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sp>
          <p:nvSpPr>
            <p:cNvPr id="142" name="正方形/長方形 141"/>
            <p:cNvSpPr/>
            <p:nvPr/>
          </p:nvSpPr>
          <p:spPr>
            <a:xfrm>
              <a:off x="2014630"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通</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143" name="正方形/長方形 142"/>
            <p:cNvSpPr/>
            <p:nvPr/>
          </p:nvSpPr>
          <p:spPr>
            <a:xfrm>
              <a:off x="1371522"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寶</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grpSp>
        <p:nvGrpSpPr>
          <p:cNvPr id="148" name="グループ化 147"/>
          <p:cNvGrpSpPr/>
          <p:nvPr/>
        </p:nvGrpSpPr>
        <p:grpSpPr>
          <a:xfrm>
            <a:off x="7280428" y="5256277"/>
            <a:ext cx="1107996" cy="1107996"/>
            <a:chOff x="1346827" y="5126498"/>
            <a:chExt cx="1107996" cy="1107996"/>
          </a:xfrm>
          <a:scene3d>
            <a:camera prst="orthographicFront">
              <a:rot lat="19200000" lon="3000000" rev="18000000"/>
            </a:camera>
            <a:lightRig rig="threePt" dir="t"/>
          </a:scene3d>
        </p:grpSpPr>
        <p:grpSp>
          <p:nvGrpSpPr>
            <p:cNvPr id="149" name="グループ化 148"/>
            <p:cNvGrpSpPr/>
            <p:nvPr/>
          </p:nvGrpSpPr>
          <p:grpSpPr>
            <a:xfrm>
              <a:off x="1346827" y="5126498"/>
              <a:ext cx="1107996" cy="1107996"/>
              <a:chOff x="1346827" y="5126498"/>
              <a:chExt cx="1107996" cy="1107996"/>
            </a:xfrm>
          </p:grpSpPr>
          <p:sp>
            <p:nvSpPr>
              <p:cNvPr id="152" name="円/楕円 151"/>
              <p:cNvSpPr/>
              <p:nvPr/>
            </p:nvSpPr>
            <p:spPr>
              <a:xfrm>
                <a:off x="1346827" y="5126498"/>
                <a:ext cx="1107996" cy="1107996"/>
              </a:xfrm>
              <a:prstGeom prst="ellipse">
                <a:avLst/>
              </a:prstGeom>
              <a:solidFill>
                <a:schemeClr val="tx2">
                  <a:lumMod val="95000"/>
                  <a:lumOff val="5000"/>
                </a:schemeClr>
              </a:solidFill>
              <a:ln w="10160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153" name="正方形/長方形 152"/>
              <p:cNvSpPr/>
              <p:nvPr/>
            </p:nvSpPr>
            <p:spPr>
              <a:xfrm>
                <a:off x="1756825" y="5536496"/>
                <a:ext cx="288000" cy="288000"/>
              </a:xfrm>
              <a:prstGeom prst="rect">
                <a:avLst/>
              </a:prstGeom>
              <a:solidFill>
                <a:schemeClr val="bg1">
                  <a:lumMod val="50000"/>
                </a:schemeClr>
              </a:solidFill>
              <a:ln w="5715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154" name="正方形/長方形 153"/>
              <p:cNvSpPr/>
              <p:nvPr/>
            </p:nvSpPr>
            <p:spPr>
              <a:xfrm>
                <a:off x="1693076" y="5824496"/>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永</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155" name="正方形/長方形 154"/>
              <p:cNvSpPr/>
              <p:nvPr/>
            </p:nvSpPr>
            <p:spPr>
              <a:xfrm>
                <a:off x="1693076" y="5167164"/>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寛</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sp>
          <p:nvSpPr>
            <p:cNvPr id="150" name="正方形/長方形 149"/>
            <p:cNvSpPr/>
            <p:nvPr/>
          </p:nvSpPr>
          <p:spPr>
            <a:xfrm>
              <a:off x="2014630"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通</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151" name="正方形/長方形 150"/>
            <p:cNvSpPr/>
            <p:nvPr/>
          </p:nvSpPr>
          <p:spPr>
            <a:xfrm>
              <a:off x="1371522"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寶</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grpSp>
        <p:nvGrpSpPr>
          <p:cNvPr id="156" name="グループ化 155"/>
          <p:cNvGrpSpPr/>
          <p:nvPr/>
        </p:nvGrpSpPr>
        <p:grpSpPr>
          <a:xfrm>
            <a:off x="6217968" y="5093720"/>
            <a:ext cx="1107996" cy="1107996"/>
            <a:chOff x="1346827" y="5126498"/>
            <a:chExt cx="1107996" cy="1107996"/>
          </a:xfrm>
          <a:scene3d>
            <a:camera prst="orthographicFront">
              <a:rot lat="19200000" lon="3000000" rev="18000000"/>
            </a:camera>
            <a:lightRig rig="threePt" dir="t"/>
          </a:scene3d>
        </p:grpSpPr>
        <p:grpSp>
          <p:nvGrpSpPr>
            <p:cNvPr id="157" name="グループ化 156"/>
            <p:cNvGrpSpPr/>
            <p:nvPr/>
          </p:nvGrpSpPr>
          <p:grpSpPr>
            <a:xfrm>
              <a:off x="1346827" y="5126498"/>
              <a:ext cx="1107996" cy="1107996"/>
              <a:chOff x="1346827" y="5126498"/>
              <a:chExt cx="1107996" cy="1107996"/>
            </a:xfrm>
          </p:grpSpPr>
          <p:sp>
            <p:nvSpPr>
              <p:cNvPr id="160" name="円/楕円 159"/>
              <p:cNvSpPr/>
              <p:nvPr/>
            </p:nvSpPr>
            <p:spPr>
              <a:xfrm>
                <a:off x="1346827" y="5126498"/>
                <a:ext cx="1107996" cy="1107996"/>
              </a:xfrm>
              <a:prstGeom prst="ellipse">
                <a:avLst/>
              </a:prstGeom>
              <a:solidFill>
                <a:schemeClr val="tx2">
                  <a:lumMod val="95000"/>
                  <a:lumOff val="5000"/>
                </a:schemeClr>
              </a:solidFill>
              <a:ln w="10160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161" name="正方形/長方形 160"/>
              <p:cNvSpPr/>
              <p:nvPr/>
            </p:nvSpPr>
            <p:spPr>
              <a:xfrm>
                <a:off x="1756825" y="5536496"/>
                <a:ext cx="288000" cy="288000"/>
              </a:xfrm>
              <a:prstGeom prst="rect">
                <a:avLst/>
              </a:prstGeom>
              <a:solidFill>
                <a:schemeClr val="bg1">
                  <a:lumMod val="50000"/>
                </a:schemeClr>
              </a:solidFill>
              <a:ln w="5715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162" name="正方形/長方形 161"/>
              <p:cNvSpPr/>
              <p:nvPr/>
            </p:nvSpPr>
            <p:spPr>
              <a:xfrm>
                <a:off x="1693076" y="5824496"/>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永</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163" name="正方形/長方形 162"/>
              <p:cNvSpPr/>
              <p:nvPr/>
            </p:nvSpPr>
            <p:spPr>
              <a:xfrm>
                <a:off x="1693076" y="5167164"/>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寛</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sp>
          <p:nvSpPr>
            <p:cNvPr id="158" name="正方形/長方形 157"/>
            <p:cNvSpPr/>
            <p:nvPr/>
          </p:nvSpPr>
          <p:spPr>
            <a:xfrm>
              <a:off x="2014630"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通</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159" name="正方形/長方形 158"/>
            <p:cNvSpPr/>
            <p:nvPr/>
          </p:nvSpPr>
          <p:spPr>
            <a:xfrm>
              <a:off x="1371522"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寶</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grpSp>
        <p:nvGrpSpPr>
          <p:cNvPr id="164" name="グループ化 163"/>
          <p:cNvGrpSpPr/>
          <p:nvPr/>
        </p:nvGrpSpPr>
        <p:grpSpPr>
          <a:xfrm>
            <a:off x="7072679" y="5033703"/>
            <a:ext cx="1107996" cy="1107996"/>
            <a:chOff x="1346827" y="5126498"/>
            <a:chExt cx="1107996" cy="1107996"/>
          </a:xfrm>
          <a:scene3d>
            <a:camera prst="orthographicFront">
              <a:rot lat="19200000" lon="3000000" rev="18000000"/>
            </a:camera>
            <a:lightRig rig="threePt" dir="t"/>
          </a:scene3d>
        </p:grpSpPr>
        <p:grpSp>
          <p:nvGrpSpPr>
            <p:cNvPr id="165" name="グループ化 164"/>
            <p:cNvGrpSpPr/>
            <p:nvPr/>
          </p:nvGrpSpPr>
          <p:grpSpPr>
            <a:xfrm>
              <a:off x="1346827" y="5126498"/>
              <a:ext cx="1107996" cy="1107996"/>
              <a:chOff x="1346827" y="5126498"/>
              <a:chExt cx="1107996" cy="1107996"/>
            </a:xfrm>
          </p:grpSpPr>
          <p:sp>
            <p:nvSpPr>
              <p:cNvPr id="168" name="円/楕円 167"/>
              <p:cNvSpPr/>
              <p:nvPr/>
            </p:nvSpPr>
            <p:spPr>
              <a:xfrm>
                <a:off x="1346827" y="5126498"/>
                <a:ext cx="1107996" cy="1107996"/>
              </a:xfrm>
              <a:prstGeom prst="ellipse">
                <a:avLst/>
              </a:prstGeom>
              <a:solidFill>
                <a:schemeClr val="tx2">
                  <a:lumMod val="95000"/>
                  <a:lumOff val="5000"/>
                </a:schemeClr>
              </a:solidFill>
              <a:ln w="10160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169" name="正方形/長方形 168"/>
              <p:cNvSpPr/>
              <p:nvPr/>
            </p:nvSpPr>
            <p:spPr>
              <a:xfrm>
                <a:off x="1756825" y="5536496"/>
                <a:ext cx="288000" cy="288000"/>
              </a:xfrm>
              <a:prstGeom prst="rect">
                <a:avLst/>
              </a:prstGeom>
              <a:solidFill>
                <a:schemeClr val="bg1">
                  <a:lumMod val="50000"/>
                </a:schemeClr>
              </a:solidFill>
              <a:ln w="5715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170" name="正方形/長方形 169"/>
              <p:cNvSpPr/>
              <p:nvPr/>
            </p:nvSpPr>
            <p:spPr>
              <a:xfrm>
                <a:off x="1693076" y="5824496"/>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永</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171" name="正方形/長方形 170"/>
              <p:cNvSpPr/>
              <p:nvPr/>
            </p:nvSpPr>
            <p:spPr>
              <a:xfrm>
                <a:off x="1693076" y="5167164"/>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寛</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sp>
          <p:nvSpPr>
            <p:cNvPr id="166" name="正方形/長方形 165"/>
            <p:cNvSpPr/>
            <p:nvPr/>
          </p:nvSpPr>
          <p:spPr>
            <a:xfrm>
              <a:off x="2014630"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通</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167" name="正方形/長方形 166"/>
            <p:cNvSpPr/>
            <p:nvPr/>
          </p:nvSpPr>
          <p:spPr>
            <a:xfrm>
              <a:off x="1371522"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寶</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grpSp>
        <p:nvGrpSpPr>
          <p:cNvPr id="172" name="グループ化 171"/>
          <p:cNvGrpSpPr/>
          <p:nvPr/>
        </p:nvGrpSpPr>
        <p:grpSpPr>
          <a:xfrm>
            <a:off x="6451505" y="4877696"/>
            <a:ext cx="1107996" cy="1107996"/>
            <a:chOff x="1346827" y="5126498"/>
            <a:chExt cx="1107996" cy="1107996"/>
          </a:xfrm>
          <a:scene3d>
            <a:camera prst="orthographicFront">
              <a:rot lat="19200000" lon="3000000" rev="18000000"/>
            </a:camera>
            <a:lightRig rig="threePt" dir="t"/>
          </a:scene3d>
        </p:grpSpPr>
        <p:grpSp>
          <p:nvGrpSpPr>
            <p:cNvPr id="173" name="グループ化 172"/>
            <p:cNvGrpSpPr/>
            <p:nvPr/>
          </p:nvGrpSpPr>
          <p:grpSpPr>
            <a:xfrm>
              <a:off x="1346827" y="5126498"/>
              <a:ext cx="1107996" cy="1107996"/>
              <a:chOff x="1346827" y="5126498"/>
              <a:chExt cx="1107996" cy="1107996"/>
            </a:xfrm>
          </p:grpSpPr>
          <p:sp>
            <p:nvSpPr>
              <p:cNvPr id="176" name="円/楕円 175"/>
              <p:cNvSpPr/>
              <p:nvPr/>
            </p:nvSpPr>
            <p:spPr>
              <a:xfrm>
                <a:off x="1346827" y="5126498"/>
                <a:ext cx="1107996" cy="1107996"/>
              </a:xfrm>
              <a:prstGeom prst="ellipse">
                <a:avLst/>
              </a:prstGeom>
              <a:solidFill>
                <a:schemeClr val="tx2">
                  <a:lumMod val="95000"/>
                  <a:lumOff val="5000"/>
                </a:schemeClr>
              </a:solidFill>
              <a:ln w="10160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177" name="正方形/長方形 176"/>
              <p:cNvSpPr/>
              <p:nvPr/>
            </p:nvSpPr>
            <p:spPr>
              <a:xfrm>
                <a:off x="1756825" y="5536496"/>
                <a:ext cx="288000" cy="288000"/>
              </a:xfrm>
              <a:prstGeom prst="rect">
                <a:avLst/>
              </a:prstGeom>
              <a:solidFill>
                <a:schemeClr val="bg1">
                  <a:lumMod val="50000"/>
                </a:schemeClr>
              </a:solidFill>
              <a:ln w="5715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178" name="正方形/長方形 177"/>
              <p:cNvSpPr/>
              <p:nvPr/>
            </p:nvSpPr>
            <p:spPr>
              <a:xfrm>
                <a:off x="1693076" y="5824496"/>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永</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179" name="正方形/長方形 178"/>
              <p:cNvSpPr/>
              <p:nvPr/>
            </p:nvSpPr>
            <p:spPr>
              <a:xfrm>
                <a:off x="1693076" y="5167164"/>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寛</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sp>
          <p:nvSpPr>
            <p:cNvPr id="174" name="正方形/長方形 173"/>
            <p:cNvSpPr/>
            <p:nvPr/>
          </p:nvSpPr>
          <p:spPr>
            <a:xfrm>
              <a:off x="2014630"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通</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175" name="正方形/長方形 174"/>
            <p:cNvSpPr/>
            <p:nvPr/>
          </p:nvSpPr>
          <p:spPr>
            <a:xfrm>
              <a:off x="1371522"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寶</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grpSp>
        <p:nvGrpSpPr>
          <p:cNvPr id="180" name="グループ化 179"/>
          <p:cNvGrpSpPr/>
          <p:nvPr/>
        </p:nvGrpSpPr>
        <p:grpSpPr>
          <a:xfrm>
            <a:off x="6957387" y="4837030"/>
            <a:ext cx="1107996" cy="1107996"/>
            <a:chOff x="1346827" y="5126498"/>
            <a:chExt cx="1107996" cy="1107996"/>
          </a:xfrm>
          <a:scene3d>
            <a:camera prst="orthographicFront">
              <a:rot lat="19200000" lon="3000000" rev="18000000"/>
            </a:camera>
            <a:lightRig rig="threePt" dir="t"/>
          </a:scene3d>
        </p:grpSpPr>
        <p:grpSp>
          <p:nvGrpSpPr>
            <p:cNvPr id="181" name="グループ化 180"/>
            <p:cNvGrpSpPr/>
            <p:nvPr/>
          </p:nvGrpSpPr>
          <p:grpSpPr>
            <a:xfrm>
              <a:off x="1346827" y="5126498"/>
              <a:ext cx="1107996" cy="1107996"/>
              <a:chOff x="1346827" y="5126498"/>
              <a:chExt cx="1107996" cy="1107996"/>
            </a:xfrm>
          </p:grpSpPr>
          <p:sp>
            <p:nvSpPr>
              <p:cNvPr id="184" name="円/楕円 183"/>
              <p:cNvSpPr/>
              <p:nvPr/>
            </p:nvSpPr>
            <p:spPr>
              <a:xfrm>
                <a:off x="1346827" y="5126498"/>
                <a:ext cx="1107996" cy="1107996"/>
              </a:xfrm>
              <a:prstGeom prst="ellipse">
                <a:avLst/>
              </a:prstGeom>
              <a:solidFill>
                <a:schemeClr val="tx2">
                  <a:lumMod val="95000"/>
                  <a:lumOff val="5000"/>
                </a:schemeClr>
              </a:solidFill>
              <a:ln w="10160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185" name="正方形/長方形 184"/>
              <p:cNvSpPr/>
              <p:nvPr/>
            </p:nvSpPr>
            <p:spPr>
              <a:xfrm>
                <a:off x="1756825" y="5536496"/>
                <a:ext cx="288000" cy="288000"/>
              </a:xfrm>
              <a:prstGeom prst="rect">
                <a:avLst/>
              </a:prstGeom>
              <a:solidFill>
                <a:schemeClr val="bg1">
                  <a:lumMod val="50000"/>
                </a:schemeClr>
              </a:solidFill>
              <a:ln w="5715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186" name="正方形/長方形 185"/>
              <p:cNvSpPr/>
              <p:nvPr/>
            </p:nvSpPr>
            <p:spPr>
              <a:xfrm>
                <a:off x="1693076" y="5824496"/>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永</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187" name="正方形/長方形 186"/>
              <p:cNvSpPr/>
              <p:nvPr/>
            </p:nvSpPr>
            <p:spPr>
              <a:xfrm>
                <a:off x="1693076" y="5167164"/>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寛</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sp>
          <p:nvSpPr>
            <p:cNvPr id="182" name="正方形/長方形 181"/>
            <p:cNvSpPr/>
            <p:nvPr/>
          </p:nvSpPr>
          <p:spPr>
            <a:xfrm>
              <a:off x="2014630"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通</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183" name="正方形/長方形 182"/>
            <p:cNvSpPr/>
            <p:nvPr/>
          </p:nvSpPr>
          <p:spPr>
            <a:xfrm>
              <a:off x="1371522"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寶</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sp>
        <p:nvSpPr>
          <p:cNvPr id="4" name="円形吹き出し 3"/>
          <p:cNvSpPr/>
          <p:nvPr/>
        </p:nvSpPr>
        <p:spPr>
          <a:xfrm>
            <a:off x="4889165" y="2882507"/>
            <a:ext cx="878184" cy="450664"/>
          </a:xfrm>
          <a:prstGeom prst="wedgeEllipseCallout">
            <a:avLst/>
          </a:prstGeom>
          <a:noFill/>
          <a:ln w="28575">
            <a:solidFill>
              <a:schemeClr val="tx1"/>
            </a:solid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dirty="0" smtClean="0"/>
              <a:t>さぁ</a:t>
            </a:r>
            <a:endParaRPr kumimoji="1" lang="ja-JP" altLang="en-US" dirty="0"/>
          </a:p>
        </p:txBody>
      </p:sp>
      <p:sp>
        <p:nvSpPr>
          <p:cNvPr id="188" name="円形吹き出し 187"/>
          <p:cNvSpPr/>
          <p:nvPr/>
        </p:nvSpPr>
        <p:spPr>
          <a:xfrm>
            <a:off x="4889165" y="2882507"/>
            <a:ext cx="878184" cy="450664"/>
          </a:xfrm>
          <a:prstGeom prst="wedgeEllipseCallout">
            <a:avLst/>
          </a:prstGeom>
          <a:noFill/>
          <a:ln w="28575">
            <a:solidFill>
              <a:schemeClr val="tx1"/>
            </a:solid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dirty="0" smtClean="0"/>
              <a:t>さぁ</a:t>
            </a:r>
            <a:endParaRPr kumimoji="1" lang="ja-JP" altLang="en-US" dirty="0"/>
          </a:p>
        </p:txBody>
      </p:sp>
      <p:sp>
        <p:nvSpPr>
          <p:cNvPr id="189" name="円形吹き出し 188"/>
          <p:cNvSpPr/>
          <p:nvPr/>
        </p:nvSpPr>
        <p:spPr>
          <a:xfrm>
            <a:off x="4889165" y="2882507"/>
            <a:ext cx="878184" cy="450664"/>
          </a:xfrm>
          <a:prstGeom prst="wedgeEllipseCallout">
            <a:avLst/>
          </a:prstGeom>
          <a:noFill/>
          <a:ln w="28575">
            <a:solidFill>
              <a:schemeClr val="tx1"/>
            </a:solid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dirty="0" smtClean="0"/>
              <a:t>さぁ</a:t>
            </a:r>
            <a:endParaRPr kumimoji="1" lang="ja-JP" altLang="en-US" dirty="0"/>
          </a:p>
        </p:txBody>
      </p:sp>
      <p:sp>
        <p:nvSpPr>
          <p:cNvPr id="190" name="円形吹き出し 189"/>
          <p:cNvSpPr/>
          <p:nvPr/>
        </p:nvSpPr>
        <p:spPr>
          <a:xfrm>
            <a:off x="4889165" y="2882507"/>
            <a:ext cx="878184" cy="450664"/>
          </a:xfrm>
          <a:prstGeom prst="wedgeEllipseCallout">
            <a:avLst/>
          </a:prstGeom>
          <a:noFill/>
          <a:ln w="28575">
            <a:solidFill>
              <a:schemeClr val="tx1"/>
            </a:solid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dirty="0" smtClean="0"/>
              <a:t>さぁ</a:t>
            </a:r>
            <a:endParaRPr kumimoji="1" lang="ja-JP" altLang="en-US" dirty="0"/>
          </a:p>
        </p:txBody>
      </p:sp>
      <p:sp>
        <p:nvSpPr>
          <p:cNvPr id="191" name="円形吹き出し 190"/>
          <p:cNvSpPr/>
          <p:nvPr/>
        </p:nvSpPr>
        <p:spPr>
          <a:xfrm>
            <a:off x="4889165" y="2882507"/>
            <a:ext cx="878184" cy="450664"/>
          </a:xfrm>
          <a:prstGeom prst="wedgeEllipseCallout">
            <a:avLst/>
          </a:prstGeom>
          <a:noFill/>
          <a:ln w="28575">
            <a:solidFill>
              <a:schemeClr val="tx1"/>
            </a:solid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dirty="0" smtClean="0"/>
              <a:t>さぁ</a:t>
            </a:r>
            <a:endParaRPr kumimoji="1" lang="ja-JP" altLang="en-US" dirty="0"/>
          </a:p>
        </p:txBody>
      </p:sp>
      <p:sp>
        <p:nvSpPr>
          <p:cNvPr id="192" name="円形吹き出し 191"/>
          <p:cNvSpPr/>
          <p:nvPr/>
        </p:nvSpPr>
        <p:spPr>
          <a:xfrm>
            <a:off x="4889165" y="2882507"/>
            <a:ext cx="878184" cy="450664"/>
          </a:xfrm>
          <a:prstGeom prst="wedgeEllipseCallout">
            <a:avLst/>
          </a:prstGeom>
          <a:noFill/>
          <a:ln w="28575">
            <a:solidFill>
              <a:schemeClr val="tx1"/>
            </a:solid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dirty="0" smtClean="0"/>
              <a:t>さぁ</a:t>
            </a:r>
            <a:endParaRPr kumimoji="1" lang="ja-JP" altLang="en-US" dirty="0"/>
          </a:p>
        </p:txBody>
      </p:sp>
      <p:sp>
        <p:nvSpPr>
          <p:cNvPr id="11" name="正方形/長方形 10"/>
          <p:cNvSpPr/>
          <p:nvPr/>
        </p:nvSpPr>
        <p:spPr>
          <a:xfrm>
            <a:off x="2832689" y="6207695"/>
            <a:ext cx="1367682" cy="461665"/>
          </a:xfrm>
          <a:prstGeom prst="rect">
            <a:avLst/>
          </a:prstGeom>
        </p:spPr>
        <p:txBody>
          <a:bodyPr wrap="none">
            <a:spAutoFit/>
          </a:bodyPr>
          <a:lstStyle/>
          <a:p>
            <a:r>
              <a:rPr kumimoji="0" lang="ja-JP" altLang="en-US" sz="2400" b="1" kern="0" dirty="0">
                <a:solidFill>
                  <a:prstClr val="black"/>
                </a:solidFill>
                <a:latin typeface="AR P教科書体M" panose="03000600000000000000" pitchFamily="66" charset="-128"/>
                <a:ea typeface="AR P教科書体M" panose="03000600000000000000" pitchFamily="66" charset="-128"/>
              </a:rPr>
              <a:t>一文の方</a:t>
            </a:r>
            <a:endParaRPr lang="ja-JP" altLang="en-US" dirty="0"/>
          </a:p>
        </p:txBody>
      </p:sp>
      <p:sp>
        <p:nvSpPr>
          <p:cNvPr id="193" name="正方形/長方形 192"/>
          <p:cNvSpPr/>
          <p:nvPr/>
        </p:nvSpPr>
        <p:spPr>
          <a:xfrm>
            <a:off x="6598043" y="6207695"/>
            <a:ext cx="1367682" cy="461665"/>
          </a:xfrm>
          <a:prstGeom prst="rect">
            <a:avLst/>
          </a:prstGeom>
        </p:spPr>
        <p:txBody>
          <a:bodyPr wrap="none">
            <a:spAutoFit/>
          </a:bodyPr>
          <a:lstStyle/>
          <a:p>
            <a:r>
              <a:rPr kumimoji="0" lang="ja-JP" altLang="en-US" sz="2400" b="1" kern="0" dirty="0" smtClean="0">
                <a:solidFill>
                  <a:prstClr val="black"/>
                </a:solidFill>
                <a:latin typeface="AR P教科書体M" panose="03000600000000000000" pitchFamily="66" charset="-128"/>
                <a:ea typeface="AR P教科書体M" panose="03000600000000000000" pitchFamily="66" charset="-128"/>
              </a:rPr>
              <a:t>二文</a:t>
            </a:r>
            <a:r>
              <a:rPr kumimoji="0" lang="ja-JP" altLang="en-US" sz="2400" b="1" kern="0" dirty="0">
                <a:solidFill>
                  <a:prstClr val="black"/>
                </a:solidFill>
                <a:latin typeface="AR P教科書体M" panose="03000600000000000000" pitchFamily="66" charset="-128"/>
                <a:ea typeface="AR P教科書体M" panose="03000600000000000000" pitchFamily="66" charset="-128"/>
              </a:rPr>
              <a:t>の方</a:t>
            </a:r>
            <a:endParaRPr lang="ja-JP" altLang="en-US" dirty="0"/>
          </a:p>
        </p:txBody>
      </p:sp>
      <p:grpSp>
        <p:nvGrpSpPr>
          <p:cNvPr id="67" name="グループ化 66" hidden="1"/>
          <p:cNvGrpSpPr/>
          <p:nvPr/>
        </p:nvGrpSpPr>
        <p:grpSpPr>
          <a:xfrm>
            <a:off x="391316" y="5587690"/>
            <a:ext cx="1107996" cy="1107996"/>
            <a:chOff x="391316" y="5587690"/>
            <a:chExt cx="1107996" cy="1107996"/>
          </a:xfrm>
        </p:grpSpPr>
        <p:grpSp>
          <p:nvGrpSpPr>
            <p:cNvPr id="96" name="グループ化 95"/>
            <p:cNvGrpSpPr/>
            <p:nvPr/>
          </p:nvGrpSpPr>
          <p:grpSpPr>
            <a:xfrm>
              <a:off x="391316" y="5587690"/>
              <a:ext cx="1107996" cy="1107996"/>
              <a:chOff x="1346827" y="5126498"/>
              <a:chExt cx="1107996" cy="1107996"/>
            </a:xfrm>
            <a:scene3d>
              <a:camera prst="orthographicFront">
                <a:rot lat="19200000" lon="3000000" rev="18000000"/>
              </a:camera>
              <a:lightRig rig="threePt" dir="t"/>
            </a:scene3d>
          </p:grpSpPr>
          <p:sp>
            <p:nvSpPr>
              <p:cNvPr id="99" name="円/楕円 98"/>
              <p:cNvSpPr/>
              <p:nvPr/>
            </p:nvSpPr>
            <p:spPr>
              <a:xfrm>
                <a:off x="1346827" y="5126498"/>
                <a:ext cx="1107996" cy="1107996"/>
              </a:xfrm>
              <a:prstGeom prst="ellipse">
                <a:avLst/>
              </a:prstGeom>
              <a:solidFill>
                <a:schemeClr val="tx2">
                  <a:lumMod val="95000"/>
                  <a:lumOff val="5000"/>
                </a:schemeClr>
              </a:solidFill>
              <a:ln w="10160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100" name="正方形/長方形 99"/>
              <p:cNvSpPr/>
              <p:nvPr/>
            </p:nvSpPr>
            <p:spPr>
              <a:xfrm>
                <a:off x="1756825" y="5536496"/>
                <a:ext cx="288000" cy="288000"/>
              </a:xfrm>
              <a:prstGeom prst="rect">
                <a:avLst/>
              </a:prstGeom>
              <a:solidFill>
                <a:schemeClr val="bg1">
                  <a:lumMod val="50000"/>
                </a:schemeClr>
              </a:solidFill>
              <a:ln w="5715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101" name="正方形/長方形 100"/>
              <p:cNvSpPr/>
              <p:nvPr/>
            </p:nvSpPr>
            <p:spPr>
              <a:xfrm>
                <a:off x="1693076" y="5824496"/>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永</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102" name="正方形/長方形 101"/>
              <p:cNvSpPr/>
              <p:nvPr/>
            </p:nvSpPr>
            <p:spPr>
              <a:xfrm>
                <a:off x="1693076" y="5167164"/>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寛</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sp>
          <p:nvSpPr>
            <p:cNvPr id="97" name="正方形/長方形 96"/>
            <p:cNvSpPr/>
            <p:nvPr/>
          </p:nvSpPr>
          <p:spPr>
            <a:xfrm>
              <a:off x="1059119" y="5957022"/>
              <a:ext cx="415498" cy="369332"/>
            </a:xfrm>
            <a:prstGeom prst="rect">
              <a:avLst/>
            </a:prstGeom>
            <a:scene3d>
              <a:camera prst="orthographicFront">
                <a:rot lat="19200000" lon="3000000" rev="18000000"/>
              </a:camera>
              <a:lightRig rig="threePt" dir="t"/>
            </a:scene3d>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通</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98" name="正方形/長方形 97"/>
            <p:cNvSpPr/>
            <p:nvPr/>
          </p:nvSpPr>
          <p:spPr>
            <a:xfrm>
              <a:off x="416011" y="5957022"/>
              <a:ext cx="415498" cy="369332"/>
            </a:xfrm>
            <a:prstGeom prst="rect">
              <a:avLst/>
            </a:prstGeom>
            <a:scene3d>
              <a:camera prst="orthographicFront">
                <a:rot lat="19200000" lon="3000000" rev="18000000"/>
              </a:camera>
              <a:lightRig rig="threePt" dir="t"/>
            </a:scene3d>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寶</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grpSp>
        <p:nvGrpSpPr>
          <p:cNvPr id="66" name="グループ化 65" hidden="1"/>
          <p:cNvGrpSpPr/>
          <p:nvPr/>
        </p:nvGrpSpPr>
        <p:grpSpPr>
          <a:xfrm>
            <a:off x="391316" y="5479367"/>
            <a:ext cx="1107996" cy="1107996"/>
            <a:chOff x="391316" y="5479367"/>
            <a:chExt cx="1107996" cy="1107996"/>
          </a:xfrm>
        </p:grpSpPr>
        <p:grpSp>
          <p:nvGrpSpPr>
            <p:cNvPr id="104" name="グループ化 103"/>
            <p:cNvGrpSpPr/>
            <p:nvPr/>
          </p:nvGrpSpPr>
          <p:grpSpPr>
            <a:xfrm>
              <a:off x="391316" y="5479367"/>
              <a:ext cx="1107996" cy="1107996"/>
              <a:chOff x="1346827" y="5126498"/>
              <a:chExt cx="1107996" cy="1107996"/>
            </a:xfrm>
            <a:scene3d>
              <a:camera prst="orthographicFront">
                <a:rot lat="19200000" lon="3000000" rev="18000000"/>
              </a:camera>
              <a:lightRig rig="threePt" dir="t"/>
            </a:scene3d>
          </p:grpSpPr>
          <p:sp>
            <p:nvSpPr>
              <p:cNvPr id="107" name="円/楕円 106"/>
              <p:cNvSpPr/>
              <p:nvPr/>
            </p:nvSpPr>
            <p:spPr>
              <a:xfrm>
                <a:off x="1346827" y="5126498"/>
                <a:ext cx="1107996" cy="1107996"/>
              </a:xfrm>
              <a:prstGeom prst="ellipse">
                <a:avLst/>
              </a:prstGeom>
              <a:solidFill>
                <a:schemeClr val="tx2">
                  <a:lumMod val="95000"/>
                  <a:lumOff val="5000"/>
                </a:schemeClr>
              </a:solidFill>
              <a:ln w="10160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108" name="正方形/長方形 107"/>
              <p:cNvSpPr/>
              <p:nvPr/>
            </p:nvSpPr>
            <p:spPr>
              <a:xfrm>
                <a:off x="1756825" y="5536496"/>
                <a:ext cx="288000" cy="288000"/>
              </a:xfrm>
              <a:prstGeom prst="rect">
                <a:avLst/>
              </a:prstGeom>
              <a:solidFill>
                <a:schemeClr val="bg1">
                  <a:lumMod val="50000"/>
                </a:schemeClr>
              </a:solidFill>
              <a:ln w="5715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109" name="正方形/長方形 108"/>
              <p:cNvSpPr/>
              <p:nvPr/>
            </p:nvSpPr>
            <p:spPr>
              <a:xfrm>
                <a:off x="1693076" y="5824496"/>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永</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110" name="正方形/長方形 109"/>
              <p:cNvSpPr/>
              <p:nvPr/>
            </p:nvSpPr>
            <p:spPr>
              <a:xfrm>
                <a:off x="1693076" y="5167164"/>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寛</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sp>
          <p:nvSpPr>
            <p:cNvPr id="105" name="正方形/長方形 104"/>
            <p:cNvSpPr/>
            <p:nvPr/>
          </p:nvSpPr>
          <p:spPr>
            <a:xfrm>
              <a:off x="1059119" y="5848699"/>
              <a:ext cx="415498" cy="369332"/>
            </a:xfrm>
            <a:prstGeom prst="rect">
              <a:avLst/>
            </a:prstGeom>
            <a:scene3d>
              <a:camera prst="orthographicFront">
                <a:rot lat="19200000" lon="3000000" rev="18000000"/>
              </a:camera>
              <a:lightRig rig="threePt" dir="t"/>
            </a:scene3d>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通</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106" name="正方形/長方形 105"/>
            <p:cNvSpPr/>
            <p:nvPr/>
          </p:nvSpPr>
          <p:spPr>
            <a:xfrm>
              <a:off x="416011" y="5848699"/>
              <a:ext cx="415498" cy="369332"/>
            </a:xfrm>
            <a:prstGeom prst="rect">
              <a:avLst/>
            </a:prstGeom>
            <a:scene3d>
              <a:camera prst="orthographicFront">
                <a:rot lat="19200000" lon="3000000" rev="18000000"/>
              </a:camera>
              <a:lightRig rig="threePt" dir="t"/>
            </a:scene3d>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寶</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grpSp>
        <p:nvGrpSpPr>
          <p:cNvPr id="65" name="グループ化 64"/>
          <p:cNvGrpSpPr/>
          <p:nvPr/>
        </p:nvGrpSpPr>
        <p:grpSpPr>
          <a:xfrm>
            <a:off x="799708" y="5371057"/>
            <a:ext cx="1107996" cy="1107996"/>
            <a:chOff x="391316" y="5371057"/>
            <a:chExt cx="1107996" cy="1107996"/>
          </a:xfrm>
        </p:grpSpPr>
        <p:grpSp>
          <p:nvGrpSpPr>
            <p:cNvPr id="112" name="グループ化 111"/>
            <p:cNvGrpSpPr/>
            <p:nvPr/>
          </p:nvGrpSpPr>
          <p:grpSpPr>
            <a:xfrm>
              <a:off x="391316" y="5371057"/>
              <a:ext cx="1107996" cy="1107996"/>
              <a:chOff x="1346827" y="5126498"/>
              <a:chExt cx="1107996" cy="1107996"/>
            </a:xfrm>
            <a:scene3d>
              <a:camera prst="orthographicFront">
                <a:rot lat="19200000" lon="3000000" rev="18000000"/>
              </a:camera>
              <a:lightRig rig="threePt" dir="t"/>
            </a:scene3d>
          </p:grpSpPr>
          <p:sp>
            <p:nvSpPr>
              <p:cNvPr id="115" name="円/楕円 114"/>
              <p:cNvSpPr/>
              <p:nvPr/>
            </p:nvSpPr>
            <p:spPr>
              <a:xfrm>
                <a:off x="1346827" y="5126498"/>
                <a:ext cx="1107996" cy="1107996"/>
              </a:xfrm>
              <a:prstGeom prst="ellipse">
                <a:avLst/>
              </a:prstGeom>
              <a:solidFill>
                <a:schemeClr val="tx2">
                  <a:lumMod val="95000"/>
                  <a:lumOff val="5000"/>
                </a:schemeClr>
              </a:solidFill>
              <a:ln w="10160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194" name="正方形/長方形 193"/>
              <p:cNvSpPr/>
              <p:nvPr/>
            </p:nvSpPr>
            <p:spPr>
              <a:xfrm>
                <a:off x="1756825" y="5536496"/>
                <a:ext cx="288000" cy="288000"/>
              </a:xfrm>
              <a:prstGeom prst="rect">
                <a:avLst/>
              </a:prstGeom>
              <a:solidFill>
                <a:schemeClr val="bg1">
                  <a:lumMod val="50000"/>
                </a:schemeClr>
              </a:solidFill>
              <a:ln w="5715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195" name="正方形/長方形 194"/>
              <p:cNvSpPr/>
              <p:nvPr/>
            </p:nvSpPr>
            <p:spPr>
              <a:xfrm>
                <a:off x="1693076" y="5824496"/>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永</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196" name="正方形/長方形 195"/>
              <p:cNvSpPr/>
              <p:nvPr/>
            </p:nvSpPr>
            <p:spPr>
              <a:xfrm>
                <a:off x="1693076" y="5167164"/>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寛</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sp>
          <p:nvSpPr>
            <p:cNvPr id="113" name="正方形/長方形 112"/>
            <p:cNvSpPr/>
            <p:nvPr/>
          </p:nvSpPr>
          <p:spPr>
            <a:xfrm>
              <a:off x="1059119" y="5740389"/>
              <a:ext cx="415498" cy="369332"/>
            </a:xfrm>
            <a:prstGeom prst="rect">
              <a:avLst/>
            </a:prstGeom>
            <a:scene3d>
              <a:camera prst="orthographicFront">
                <a:rot lat="19200000" lon="3000000" rev="18000000"/>
              </a:camera>
              <a:lightRig rig="threePt" dir="t"/>
            </a:scene3d>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通</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114" name="正方形/長方形 113"/>
            <p:cNvSpPr/>
            <p:nvPr/>
          </p:nvSpPr>
          <p:spPr>
            <a:xfrm>
              <a:off x="416011" y="5740389"/>
              <a:ext cx="415498" cy="369332"/>
            </a:xfrm>
            <a:prstGeom prst="rect">
              <a:avLst/>
            </a:prstGeom>
            <a:scene3d>
              <a:camera prst="orthographicFront">
                <a:rot lat="19200000" lon="3000000" rev="18000000"/>
              </a:camera>
              <a:lightRig rig="threePt" dir="t"/>
            </a:scene3d>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寶</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grpSp>
        <p:nvGrpSpPr>
          <p:cNvPr id="64" name="グループ化 63"/>
          <p:cNvGrpSpPr/>
          <p:nvPr/>
        </p:nvGrpSpPr>
        <p:grpSpPr>
          <a:xfrm>
            <a:off x="799708" y="5262747"/>
            <a:ext cx="1107996" cy="1107996"/>
            <a:chOff x="391316" y="5262747"/>
            <a:chExt cx="1107996" cy="1107996"/>
          </a:xfrm>
        </p:grpSpPr>
        <p:grpSp>
          <p:nvGrpSpPr>
            <p:cNvPr id="198" name="グループ化 197"/>
            <p:cNvGrpSpPr/>
            <p:nvPr/>
          </p:nvGrpSpPr>
          <p:grpSpPr>
            <a:xfrm>
              <a:off x="391316" y="5262747"/>
              <a:ext cx="1107996" cy="1107996"/>
              <a:chOff x="1346827" y="5126498"/>
              <a:chExt cx="1107996" cy="1107996"/>
            </a:xfrm>
            <a:scene3d>
              <a:camera prst="orthographicFront">
                <a:rot lat="19200000" lon="3000000" rev="18000000"/>
              </a:camera>
              <a:lightRig rig="threePt" dir="t"/>
            </a:scene3d>
          </p:grpSpPr>
          <p:sp>
            <p:nvSpPr>
              <p:cNvPr id="201" name="円/楕円 200"/>
              <p:cNvSpPr/>
              <p:nvPr/>
            </p:nvSpPr>
            <p:spPr>
              <a:xfrm>
                <a:off x="1346827" y="5126498"/>
                <a:ext cx="1107996" cy="1107996"/>
              </a:xfrm>
              <a:prstGeom prst="ellipse">
                <a:avLst/>
              </a:prstGeom>
              <a:solidFill>
                <a:schemeClr val="tx2">
                  <a:lumMod val="95000"/>
                  <a:lumOff val="5000"/>
                </a:schemeClr>
              </a:solidFill>
              <a:ln w="10160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202" name="正方形/長方形 201"/>
              <p:cNvSpPr/>
              <p:nvPr/>
            </p:nvSpPr>
            <p:spPr>
              <a:xfrm>
                <a:off x="1756825" y="5536496"/>
                <a:ext cx="288000" cy="288000"/>
              </a:xfrm>
              <a:prstGeom prst="rect">
                <a:avLst/>
              </a:prstGeom>
              <a:solidFill>
                <a:schemeClr val="bg1">
                  <a:lumMod val="50000"/>
                </a:schemeClr>
              </a:solidFill>
              <a:ln w="5715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203" name="正方形/長方形 202"/>
              <p:cNvSpPr/>
              <p:nvPr/>
            </p:nvSpPr>
            <p:spPr>
              <a:xfrm>
                <a:off x="1693076" y="5824496"/>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永</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204" name="正方形/長方形 203"/>
              <p:cNvSpPr/>
              <p:nvPr/>
            </p:nvSpPr>
            <p:spPr>
              <a:xfrm>
                <a:off x="1693076" y="5167164"/>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寛</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sp>
          <p:nvSpPr>
            <p:cNvPr id="199" name="正方形/長方形 198"/>
            <p:cNvSpPr/>
            <p:nvPr/>
          </p:nvSpPr>
          <p:spPr>
            <a:xfrm>
              <a:off x="1059119" y="5632079"/>
              <a:ext cx="415498" cy="369332"/>
            </a:xfrm>
            <a:prstGeom prst="rect">
              <a:avLst/>
            </a:prstGeom>
            <a:scene3d>
              <a:camera prst="orthographicFront">
                <a:rot lat="19200000" lon="3000000" rev="18000000"/>
              </a:camera>
              <a:lightRig rig="threePt" dir="t"/>
            </a:scene3d>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通</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200" name="正方形/長方形 199"/>
            <p:cNvSpPr/>
            <p:nvPr/>
          </p:nvSpPr>
          <p:spPr>
            <a:xfrm>
              <a:off x="416011" y="5632079"/>
              <a:ext cx="415498" cy="369332"/>
            </a:xfrm>
            <a:prstGeom prst="rect">
              <a:avLst/>
            </a:prstGeom>
            <a:scene3d>
              <a:camera prst="orthographicFront">
                <a:rot lat="19200000" lon="3000000" rev="18000000"/>
              </a:camera>
              <a:lightRig rig="threePt" dir="t"/>
            </a:scene3d>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寶</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grpSp>
        <p:nvGrpSpPr>
          <p:cNvPr id="31" name="グループ化 30"/>
          <p:cNvGrpSpPr/>
          <p:nvPr/>
        </p:nvGrpSpPr>
        <p:grpSpPr>
          <a:xfrm>
            <a:off x="799708" y="5154437"/>
            <a:ext cx="1107996" cy="1107996"/>
            <a:chOff x="391316" y="5154437"/>
            <a:chExt cx="1107996" cy="1107996"/>
          </a:xfrm>
        </p:grpSpPr>
        <p:grpSp>
          <p:nvGrpSpPr>
            <p:cNvPr id="206" name="グループ化 205"/>
            <p:cNvGrpSpPr/>
            <p:nvPr/>
          </p:nvGrpSpPr>
          <p:grpSpPr>
            <a:xfrm>
              <a:off x="391316" y="5154437"/>
              <a:ext cx="1107996" cy="1107996"/>
              <a:chOff x="1346827" y="5126498"/>
              <a:chExt cx="1107996" cy="1107996"/>
            </a:xfrm>
            <a:scene3d>
              <a:camera prst="orthographicFront">
                <a:rot lat="19200000" lon="3000000" rev="18000000"/>
              </a:camera>
              <a:lightRig rig="threePt" dir="t"/>
            </a:scene3d>
          </p:grpSpPr>
          <p:sp>
            <p:nvSpPr>
              <p:cNvPr id="209" name="円/楕円 208"/>
              <p:cNvSpPr/>
              <p:nvPr/>
            </p:nvSpPr>
            <p:spPr>
              <a:xfrm>
                <a:off x="1346827" y="5126498"/>
                <a:ext cx="1107996" cy="1107996"/>
              </a:xfrm>
              <a:prstGeom prst="ellipse">
                <a:avLst/>
              </a:prstGeom>
              <a:solidFill>
                <a:schemeClr val="tx2">
                  <a:lumMod val="95000"/>
                  <a:lumOff val="5000"/>
                </a:schemeClr>
              </a:solidFill>
              <a:ln w="10160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210" name="正方形/長方形 209"/>
              <p:cNvSpPr/>
              <p:nvPr/>
            </p:nvSpPr>
            <p:spPr>
              <a:xfrm>
                <a:off x="1756825" y="5536496"/>
                <a:ext cx="288000" cy="288000"/>
              </a:xfrm>
              <a:prstGeom prst="rect">
                <a:avLst/>
              </a:prstGeom>
              <a:solidFill>
                <a:schemeClr val="bg1">
                  <a:lumMod val="50000"/>
                </a:schemeClr>
              </a:solidFill>
              <a:ln w="5715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211" name="正方形/長方形 210"/>
              <p:cNvSpPr/>
              <p:nvPr/>
            </p:nvSpPr>
            <p:spPr>
              <a:xfrm>
                <a:off x="1693076" y="5824496"/>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永</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212" name="正方形/長方形 211"/>
              <p:cNvSpPr/>
              <p:nvPr/>
            </p:nvSpPr>
            <p:spPr>
              <a:xfrm>
                <a:off x="1693076" y="5167164"/>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寛</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sp>
          <p:nvSpPr>
            <p:cNvPr id="207" name="正方形/長方形 206"/>
            <p:cNvSpPr/>
            <p:nvPr/>
          </p:nvSpPr>
          <p:spPr>
            <a:xfrm>
              <a:off x="1059119" y="5523769"/>
              <a:ext cx="415498" cy="369332"/>
            </a:xfrm>
            <a:prstGeom prst="rect">
              <a:avLst/>
            </a:prstGeom>
            <a:scene3d>
              <a:camera prst="orthographicFront">
                <a:rot lat="19200000" lon="3000000" rev="18000000"/>
              </a:camera>
              <a:lightRig rig="threePt" dir="t"/>
            </a:scene3d>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通</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208" name="正方形/長方形 207"/>
            <p:cNvSpPr/>
            <p:nvPr/>
          </p:nvSpPr>
          <p:spPr>
            <a:xfrm>
              <a:off x="416011" y="5523769"/>
              <a:ext cx="415498" cy="369332"/>
            </a:xfrm>
            <a:prstGeom prst="rect">
              <a:avLst/>
            </a:prstGeom>
            <a:scene3d>
              <a:camera prst="orthographicFront">
                <a:rot lat="19200000" lon="3000000" rev="18000000"/>
              </a:camera>
              <a:lightRig rig="threePt" dir="t"/>
            </a:scene3d>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寶</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grpSp>
        <p:nvGrpSpPr>
          <p:cNvPr id="30" name="グループ化 29"/>
          <p:cNvGrpSpPr/>
          <p:nvPr/>
        </p:nvGrpSpPr>
        <p:grpSpPr>
          <a:xfrm>
            <a:off x="799708" y="5046127"/>
            <a:ext cx="1107996" cy="1107996"/>
            <a:chOff x="391316" y="5046127"/>
            <a:chExt cx="1107996" cy="1107996"/>
          </a:xfrm>
        </p:grpSpPr>
        <p:grpSp>
          <p:nvGrpSpPr>
            <p:cNvPr id="214" name="グループ化 213"/>
            <p:cNvGrpSpPr/>
            <p:nvPr/>
          </p:nvGrpSpPr>
          <p:grpSpPr>
            <a:xfrm>
              <a:off x="391316" y="5046127"/>
              <a:ext cx="1107996" cy="1107996"/>
              <a:chOff x="1346827" y="5126498"/>
              <a:chExt cx="1107996" cy="1107996"/>
            </a:xfrm>
            <a:scene3d>
              <a:camera prst="orthographicFront">
                <a:rot lat="19200000" lon="3000000" rev="18000000"/>
              </a:camera>
              <a:lightRig rig="threePt" dir="t"/>
            </a:scene3d>
          </p:grpSpPr>
          <p:sp>
            <p:nvSpPr>
              <p:cNvPr id="217" name="円/楕円 216"/>
              <p:cNvSpPr/>
              <p:nvPr/>
            </p:nvSpPr>
            <p:spPr>
              <a:xfrm>
                <a:off x="1346827" y="5126498"/>
                <a:ext cx="1107996" cy="1107996"/>
              </a:xfrm>
              <a:prstGeom prst="ellipse">
                <a:avLst/>
              </a:prstGeom>
              <a:solidFill>
                <a:schemeClr val="tx2">
                  <a:lumMod val="95000"/>
                  <a:lumOff val="5000"/>
                </a:schemeClr>
              </a:solidFill>
              <a:ln w="10160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218" name="正方形/長方形 217"/>
              <p:cNvSpPr/>
              <p:nvPr/>
            </p:nvSpPr>
            <p:spPr>
              <a:xfrm>
                <a:off x="1756825" y="5536496"/>
                <a:ext cx="288000" cy="288000"/>
              </a:xfrm>
              <a:prstGeom prst="rect">
                <a:avLst/>
              </a:prstGeom>
              <a:solidFill>
                <a:schemeClr val="bg1">
                  <a:lumMod val="50000"/>
                </a:schemeClr>
              </a:solidFill>
              <a:ln w="5715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219" name="正方形/長方形 218"/>
              <p:cNvSpPr/>
              <p:nvPr/>
            </p:nvSpPr>
            <p:spPr>
              <a:xfrm>
                <a:off x="1693076" y="5824496"/>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永</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220" name="正方形/長方形 219"/>
              <p:cNvSpPr/>
              <p:nvPr/>
            </p:nvSpPr>
            <p:spPr>
              <a:xfrm>
                <a:off x="1693076" y="5167164"/>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寛</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sp>
          <p:nvSpPr>
            <p:cNvPr id="215" name="正方形/長方形 214"/>
            <p:cNvSpPr/>
            <p:nvPr/>
          </p:nvSpPr>
          <p:spPr>
            <a:xfrm>
              <a:off x="1059119" y="5415459"/>
              <a:ext cx="415498" cy="369332"/>
            </a:xfrm>
            <a:prstGeom prst="rect">
              <a:avLst/>
            </a:prstGeom>
            <a:scene3d>
              <a:camera prst="orthographicFront">
                <a:rot lat="19200000" lon="3000000" rev="18000000"/>
              </a:camera>
              <a:lightRig rig="threePt" dir="t"/>
            </a:scene3d>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通</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216" name="正方形/長方形 215"/>
            <p:cNvSpPr/>
            <p:nvPr/>
          </p:nvSpPr>
          <p:spPr>
            <a:xfrm>
              <a:off x="416011" y="5415459"/>
              <a:ext cx="415498" cy="369332"/>
            </a:xfrm>
            <a:prstGeom prst="rect">
              <a:avLst/>
            </a:prstGeom>
            <a:scene3d>
              <a:camera prst="orthographicFront">
                <a:rot lat="19200000" lon="3000000" rev="18000000"/>
              </a:camera>
              <a:lightRig rig="threePt" dir="t"/>
            </a:scene3d>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寶</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grpSp>
        <p:nvGrpSpPr>
          <p:cNvPr id="29" name="グループ化 28"/>
          <p:cNvGrpSpPr/>
          <p:nvPr/>
        </p:nvGrpSpPr>
        <p:grpSpPr>
          <a:xfrm>
            <a:off x="799708" y="4937817"/>
            <a:ext cx="1107996" cy="1107996"/>
            <a:chOff x="391316" y="4937817"/>
            <a:chExt cx="1107996" cy="1107996"/>
          </a:xfrm>
        </p:grpSpPr>
        <p:grpSp>
          <p:nvGrpSpPr>
            <p:cNvPr id="222" name="グループ化 221"/>
            <p:cNvGrpSpPr/>
            <p:nvPr/>
          </p:nvGrpSpPr>
          <p:grpSpPr>
            <a:xfrm>
              <a:off x="391316" y="4937817"/>
              <a:ext cx="1107996" cy="1107996"/>
              <a:chOff x="1346827" y="5126498"/>
              <a:chExt cx="1107996" cy="1107996"/>
            </a:xfrm>
            <a:scene3d>
              <a:camera prst="orthographicFront">
                <a:rot lat="19200000" lon="3000000" rev="18000000"/>
              </a:camera>
              <a:lightRig rig="threePt" dir="t"/>
            </a:scene3d>
          </p:grpSpPr>
          <p:sp>
            <p:nvSpPr>
              <p:cNvPr id="225" name="円/楕円 224"/>
              <p:cNvSpPr/>
              <p:nvPr/>
            </p:nvSpPr>
            <p:spPr>
              <a:xfrm>
                <a:off x="1346827" y="5126498"/>
                <a:ext cx="1107996" cy="1107996"/>
              </a:xfrm>
              <a:prstGeom prst="ellipse">
                <a:avLst/>
              </a:prstGeom>
              <a:solidFill>
                <a:schemeClr val="tx2">
                  <a:lumMod val="95000"/>
                  <a:lumOff val="5000"/>
                </a:schemeClr>
              </a:solidFill>
              <a:ln w="10160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226" name="正方形/長方形 225"/>
              <p:cNvSpPr/>
              <p:nvPr/>
            </p:nvSpPr>
            <p:spPr>
              <a:xfrm>
                <a:off x="1756825" y="5536496"/>
                <a:ext cx="288000" cy="288000"/>
              </a:xfrm>
              <a:prstGeom prst="rect">
                <a:avLst/>
              </a:prstGeom>
              <a:solidFill>
                <a:schemeClr val="bg1">
                  <a:lumMod val="50000"/>
                </a:schemeClr>
              </a:solidFill>
              <a:ln w="5715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227" name="正方形/長方形 226"/>
              <p:cNvSpPr/>
              <p:nvPr/>
            </p:nvSpPr>
            <p:spPr>
              <a:xfrm>
                <a:off x="1693076" y="5824496"/>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永</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228" name="正方形/長方形 227"/>
              <p:cNvSpPr/>
              <p:nvPr/>
            </p:nvSpPr>
            <p:spPr>
              <a:xfrm>
                <a:off x="1693076" y="5167164"/>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寛</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sp>
          <p:nvSpPr>
            <p:cNvPr id="223" name="正方形/長方形 222"/>
            <p:cNvSpPr/>
            <p:nvPr/>
          </p:nvSpPr>
          <p:spPr>
            <a:xfrm>
              <a:off x="1059119" y="5307149"/>
              <a:ext cx="415498" cy="369332"/>
            </a:xfrm>
            <a:prstGeom prst="rect">
              <a:avLst/>
            </a:prstGeom>
            <a:scene3d>
              <a:camera prst="orthographicFront">
                <a:rot lat="19200000" lon="3000000" rev="18000000"/>
              </a:camera>
              <a:lightRig rig="threePt" dir="t"/>
            </a:scene3d>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通</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224" name="正方形/長方形 223"/>
            <p:cNvSpPr/>
            <p:nvPr/>
          </p:nvSpPr>
          <p:spPr>
            <a:xfrm>
              <a:off x="416011" y="5307149"/>
              <a:ext cx="415498" cy="369332"/>
            </a:xfrm>
            <a:prstGeom prst="rect">
              <a:avLst/>
            </a:prstGeom>
            <a:scene3d>
              <a:camera prst="orthographicFront">
                <a:rot lat="19200000" lon="3000000" rev="18000000"/>
              </a:camera>
              <a:lightRig rig="threePt" dir="t"/>
            </a:scene3d>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寶</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grpSp>
        <p:nvGrpSpPr>
          <p:cNvPr id="28" name="グループ化 27"/>
          <p:cNvGrpSpPr/>
          <p:nvPr/>
        </p:nvGrpSpPr>
        <p:grpSpPr>
          <a:xfrm>
            <a:off x="799708" y="4829507"/>
            <a:ext cx="1107996" cy="1107996"/>
            <a:chOff x="391316" y="4829507"/>
            <a:chExt cx="1107996" cy="1107996"/>
          </a:xfrm>
        </p:grpSpPr>
        <p:grpSp>
          <p:nvGrpSpPr>
            <p:cNvPr id="230" name="グループ化 229"/>
            <p:cNvGrpSpPr/>
            <p:nvPr/>
          </p:nvGrpSpPr>
          <p:grpSpPr>
            <a:xfrm>
              <a:off x="391316" y="4829507"/>
              <a:ext cx="1107996" cy="1107996"/>
              <a:chOff x="1346827" y="5126498"/>
              <a:chExt cx="1107996" cy="1107996"/>
            </a:xfrm>
            <a:scene3d>
              <a:camera prst="orthographicFront">
                <a:rot lat="19200000" lon="3000000" rev="18000000"/>
              </a:camera>
              <a:lightRig rig="threePt" dir="t"/>
            </a:scene3d>
          </p:grpSpPr>
          <p:sp>
            <p:nvSpPr>
              <p:cNvPr id="233" name="円/楕円 232"/>
              <p:cNvSpPr/>
              <p:nvPr/>
            </p:nvSpPr>
            <p:spPr>
              <a:xfrm>
                <a:off x="1346827" y="5126498"/>
                <a:ext cx="1107996" cy="1107996"/>
              </a:xfrm>
              <a:prstGeom prst="ellipse">
                <a:avLst/>
              </a:prstGeom>
              <a:solidFill>
                <a:schemeClr val="tx2">
                  <a:lumMod val="95000"/>
                  <a:lumOff val="5000"/>
                </a:schemeClr>
              </a:solidFill>
              <a:ln w="10160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234" name="正方形/長方形 233"/>
              <p:cNvSpPr/>
              <p:nvPr/>
            </p:nvSpPr>
            <p:spPr>
              <a:xfrm>
                <a:off x="1756825" y="5536496"/>
                <a:ext cx="288000" cy="288000"/>
              </a:xfrm>
              <a:prstGeom prst="rect">
                <a:avLst/>
              </a:prstGeom>
              <a:solidFill>
                <a:schemeClr val="bg1">
                  <a:lumMod val="50000"/>
                </a:schemeClr>
              </a:solidFill>
              <a:ln w="5715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235" name="正方形/長方形 234"/>
              <p:cNvSpPr/>
              <p:nvPr/>
            </p:nvSpPr>
            <p:spPr>
              <a:xfrm>
                <a:off x="1693076" y="5824496"/>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永</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236" name="正方形/長方形 235"/>
              <p:cNvSpPr/>
              <p:nvPr/>
            </p:nvSpPr>
            <p:spPr>
              <a:xfrm>
                <a:off x="1693076" y="5167164"/>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寛</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sp>
          <p:nvSpPr>
            <p:cNvPr id="231" name="正方形/長方形 230"/>
            <p:cNvSpPr/>
            <p:nvPr/>
          </p:nvSpPr>
          <p:spPr>
            <a:xfrm>
              <a:off x="1059119" y="5198839"/>
              <a:ext cx="415498" cy="369332"/>
            </a:xfrm>
            <a:prstGeom prst="rect">
              <a:avLst/>
            </a:prstGeom>
            <a:scene3d>
              <a:camera prst="orthographicFront">
                <a:rot lat="19200000" lon="3000000" rev="18000000"/>
              </a:camera>
              <a:lightRig rig="threePt" dir="t"/>
            </a:scene3d>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通</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232" name="正方形/長方形 231"/>
            <p:cNvSpPr/>
            <p:nvPr/>
          </p:nvSpPr>
          <p:spPr>
            <a:xfrm>
              <a:off x="416011" y="5198839"/>
              <a:ext cx="415498" cy="369332"/>
            </a:xfrm>
            <a:prstGeom prst="rect">
              <a:avLst/>
            </a:prstGeom>
            <a:scene3d>
              <a:camera prst="orthographicFront">
                <a:rot lat="19200000" lon="3000000" rev="18000000"/>
              </a:camera>
              <a:lightRig rig="threePt" dir="t"/>
            </a:scene3d>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寶</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grpSp>
        <p:nvGrpSpPr>
          <p:cNvPr id="26" name="グループ化 25"/>
          <p:cNvGrpSpPr/>
          <p:nvPr/>
        </p:nvGrpSpPr>
        <p:grpSpPr>
          <a:xfrm>
            <a:off x="799708" y="4721197"/>
            <a:ext cx="1107996" cy="1107996"/>
            <a:chOff x="391316" y="4721197"/>
            <a:chExt cx="1107996" cy="1107996"/>
          </a:xfrm>
        </p:grpSpPr>
        <p:grpSp>
          <p:nvGrpSpPr>
            <p:cNvPr id="238" name="グループ化 237"/>
            <p:cNvGrpSpPr/>
            <p:nvPr/>
          </p:nvGrpSpPr>
          <p:grpSpPr>
            <a:xfrm>
              <a:off x="391316" y="4721197"/>
              <a:ext cx="1107996" cy="1107996"/>
              <a:chOff x="1346827" y="5126498"/>
              <a:chExt cx="1107996" cy="1107996"/>
            </a:xfrm>
            <a:scene3d>
              <a:camera prst="orthographicFront">
                <a:rot lat="19200000" lon="3000000" rev="18000000"/>
              </a:camera>
              <a:lightRig rig="threePt" dir="t"/>
            </a:scene3d>
          </p:grpSpPr>
          <p:sp>
            <p:nvSpPr>
              <p:cNvPr id="241" name="円/楕円 240"/>
              <p:cNvSpPr/>
              <p:nvPr/>
            </p:nvSpPr>
            <p:spPr>
              <a:xfrm>
                <a:off x="1346827" y="5126498"/>
                <a:ext cx="1107996" cy="1107996"/>
              </a:xfrm>
              <a:prstGeom prst="ellipse">
                <a:avLst/>
              </a:prstGeom>
              <a:solidFill>
                <a:schemeClr val="tx2">
                  <a:lumMod val="95000"/>
                  <a:lumOff val="5000"/>
                </a:schemeClr>
              </a:solidFill>
              <a:ln w="10160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242" name="正方形/長方形 241"/>
              <p:cNvSpPr/>
              <p:nvPr/>
            </p:nvSpPr>
            <p:spPr>
              <a:xfrm>
                <a:off x="1756825" y="5536496"/>
                <a:ext cx="288000" cy="288000"/>
              </a:xfrm>
              <a:prstGeom prst="rect">
                <a:avLst/>
              </a:prstGeom>
              <a:solidFill>
                <a:schemeClr val="bg1">
                  <a:lumMod val="50000"/>
                </a:schemeClr>
              </a:solidFill>
              <a:ln w="5715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243" name="正方形/長方形 242"/>
              <p:cNvSpPr/>
              <p:nvPr/>
            </p:nvSpPr>
            <p:spPr>
              <a:xfrm>
                <a:off x="1693076" y="5824496"/>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永</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244" name="正方形/長方形 243"/>
              <p:cNvSpPr/>
              <p:nvPr/>
            </p:nvSpPr>
            <p:spPr>
              <a:xfrm>
                <a:off x="1693076" y="5167164"/>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寛</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sp>
          <p:nvSpPr>
            <p:cNvPr id="239" name="正方形/長方形 238"/>
            <p:cNvSpPr/>
            <p:nvPr/>
          </p:nvSpPr>
          <p:spPr>
            <a:xfrm>
              <a:off x="1059119" y="5090529"/>
              <a:ext cx="415498" cy="369332"/>
            </a:xfrm>
            <a:prstGeom prst="rect">
              <a:avLst/>
            </a:prstGeom>
            <a:scene3d>
              <a:camera prst="orthographicFront">
                <a:rot lat="19200000" lon="3000000" rev="18000000"/>
              </a:camera>
              <a:lightRig rig="threePt" dir="t"/>
            </a:scene3d>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通</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240" name="正方形/長方形 239"/>
            <p:cNvSpPr/>
            <p:nvPr/>
          </p:nvSpPr>
          <p:spPr>
            <a:xfrm>
              <a:off x="416011" y="5090529"/>
              <a:ext cx="415498" cy="369332"/>
            </a:xfrm>
            <a:prstGeom prst="rect">
              <a:avLst/>
            </a:prstGeom>
            <a:scene3d>
              <a:camera prst="orthographicFront">
                <a:rot lat="19200000" lon="3000000" rev="18000000"/>
              </a:camera>
              <a:lightRig rig="threePt" dir="t"/>
            </a:scene3d>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寶</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grpSp>
        <p:nvGrpSpPr>
          <p:cNvPr id="25" name="グループ化 24"/>
          <p:cNvGrpSpPr/>
          <p:nvPr/>
        </p:nvGrpSpPr>
        <p:grpSpPr>
          <a:xfrm>
            <a:off x="799708" y="4612887"/>
            <a:ext cx="1107996" cy="1107996"/>
            <a:chOff x="391316" y="4612887"/>
            <a:chExt cx="1107996" cy="1107996"/>
          </a:xfrm>
        </p:grpSpPr>
        <p:grpSp>
          <p:nvGrpSpPr>
            <p:cNvPr id="246" name="グループ化 245"/>
            <p:cNvGrpSpPr/>
            <p:nvPr/>
          </p:nvGrpSpPr>
          <p:grpSpPr>
            <a:xfrm>
              <a:off x="391316" y="4612887"/>
              <a:ext cx="1107996" cy="1107996"/>
              <a:chOff x="1346827" y="5126498"/>
              <a:chExt cx="1107996" cy="1107996"/>
            </a:xfrm>
            <a:scene3d>
              <a:camera prst="orthographicFront">
                <a:rot lat="19200000" lon="3000000" rev="18000000"/>
              </a:camera>
              <a:lightRig rig="threePt" dir="t"/>
            </a:scene3d>
          </p:grpSpPr>
          <p:sp>
            <p:nvSpPr>
              <p:cNvPr id="249" name="円/楕円 248"/>
              <p:cNvSpPr/>
              <p:nvPr/>
            </p:nvSpPr>
            <p:spPr>
              <a:xfrm>
                <a:off x="1346827" y="5126498"/>
                <a:ext cx="1107996" cy="1107996"/>
              </a:xfrm>
              <a:prstGeom prst="ellipse">
                <a:avLst/>
              </a:prstGeom>
              <a:solidFill>
                <a:schemeClr val="tx2">
                  <a:lumMod val="95000"/>
                  <a:lumOff val="5000"/>
                </a:schemeClr>
              </a:solidFill>
              <a:ln w="10160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250" name="正方形/長方形 249"/>
              <p:cNvSpPr/>
              <p:nvPr/>
            </p:nvSpPr>
            <p:spPr>
              <a:xfrm>
                <a:off x="1756825" y="5536496"/>
                <a:ext cx="288000" cy="288000"/>
              </a:xfrm>
              <a:prstGeom prst="rect">
                <a:avLst/>
              </a:prstGeom>
              <a:solidFill>
                <a:schemeClr val="bg1">
                  <a:lumMod val="50000"/>
                </a:schemeClr>
              </a:solidFill>
              <a:ln w="5715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251" name="正方形/長方形 250"/>
              <p:cNvSpPr/>
              <p:nvPr/>
            </p:nvSpPr>
            <p:spPr>
              <a:xfrm>
                <a:off x="1693076" y="5824496"/>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永</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252" name="正方形/長方形 251"/>
              <p:cNvSpPr/>
              <p:nvPr/>
            </p:nvSpPr>
            <p:spPr>
              <a:xfrm>
                <a:off x="1693076" y="5167164"/>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寛</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sp>
          <p:nvSpPr>
            <p:cNvPr id="247" name="正方形/長方形 246"/>
            <p:cNvSpPr/>
            <p:nvPr/>
          </p:nvSpPr>
          <p:spPr>
            <a:xfrm>
              <a:off x="1059119" y="4982219"/>
              <a:ext cx="415498" cy="369332"/>
            </a:xfrm>
            <a:prstGeom prst="rect">
              <a:avLst/>
            </a:prstGeom>
            <a:scene3d>
              <a:camera prst="orthographicFront">
                <a:rot lat="19200000" lon="3000000" rev="18000000"/>
              </a:camera>
              <a:lightRig rig="threePt" dir="t"/>
            </a:scene3d>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通</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248" name="正方形/長方形 247"/>
            <p:cNvSpPr/>
            <p:nvPr/>
          </p:nvSpPr>
          <p:spPr>
            <a:xfrm>
              <a:off x="416011" y="4982219"/>
              <a:ext cx="415498" cy="369332"/>
            </a:xfrm>
            <a:prstGeom prst="rect">
              <a:avLst/>
            </a:prstGeom>
            <a:scene3d>
              <a:camera prst="orthographicFront">
                <a:rot lat="19200000" lon="3000000" rev="18000000"/>
              </a:camera>
              <a:lightRig rig="threePt" dir="t"/>
            </a:scene3d>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寶</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grpSp>
        <p:nvGrpSpPr>
          <p:cNvPr id="24" name="グループ化 23"/>
          <p:cNvGrpSpPr/>
          <p:nvPr/>
        </p:nvGrpSpPr>
        <p:grpSpPr>
          <a:xfrm>
            <a:off x="799708" y="4504577"/>
            <a:ext cx="1107996" cy="1107996"/>
            <a:chOff x="391316" y="4504577"/>
            <a:chExt cx="1107996" cy="1107996"/>
          </a:xfrm>
        </p:grpSpPr>
        <p:grpSp>
          <p:nvGrpSpPr>
            <p:cNvPr id="254" name="グループ化 253"/>
            <p:cNvGrpSpPr/>
            <p:nvPr/>
          </p:nvGrpSpPr>
          <p:grpSpPr>
            <a:xfrm>
              <a:off x="391316" y="4504577"/>
              <a:ext cx="1107996" cy="1107996"/>
              <a:chOff x="1346827" y="5126498"/>
              <a:chExt cx="1107996" cy="1107996"/>
            </a:xfrm>
            <a:scene3d>
              <a:camera prst="orthographicFront">
                <a:rot lat="19200000" lon="3000000" rev="18000000"/>
              </a:camera>
              <a:lightRig rig="threePt" dir="t"/>
            </a:scene3d>
          </p:grpSpPr>
          <p:sp>
            <p:nvSpPr>
              <p:cNvPr id="257" name="円/楕円 256"/>
              <p:cNvSpPr/>
              <p:nvPr/>
            </p:nvSpPr>
            <p:spPr>
              <a:xfrm>
                <a:off x="1346827" y="5126498"/>
                <a:ext cx="1107996" cy="1107996"/>
              </a:xfrm>
              <a:prstGeom prst="ellipse">
                <a:avLst/>
              </a:prstGeom>
              <a:solidFill>
                <a:schemeClr val="tx2">
                  <a:lumMod val="95000"/>
                  <a:lumOff val="5000"/>
                </a:schemeClr>
              </a:solidFill>
              <a:ln w="10160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258" name="正方形/長方形 257"/>
              <p:cNvSpPr/>
              <p:nvPr/>
            </p:nvSpPr>
            <p:spPr>
              <a:xfrm>
                <a:off x="1756825" y="5536496"/>
                <a:ext cx="288000" cy="288000"/>
              </a:xfrm>
              <a:prstGeom prst="rect">
                <a:avLst/>
              </a:prstGeom>
              <a:solidFill>
                <a:schemeClr val="bg1">
                  <a:lumMod val="50000"/>
                </a:schemeClr>
              </a:solidFill>
              <a:ln w="5715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259" name="正方形/長方形 258"/>
              <p:cNvSpPr/>
              <p:nvPr/>
            </p:nvSpPr>
            <p:spPr>
              <a:xfrm>
                <a:off x="1693076" y="5824496"/>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永</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260" name="正方形/長方形 259"/>
              <p:cNvSpPr/>
              <p:nvPr/>
            </p:nvSpPr>
            <p:spPr>
              <a:xfrm>
                <a:off x="1693076" y="5167164"/>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寛</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sp>
          <p:nvSpPr>
            <p:cNvPr id="255" name="正方形/長方形 254"/>
            <p:cNvSpPr/>
            <p:nvPr/>
          </p:nvSpPr>
          <p:spPr>
            <a:xfrm>
              <a:off x="1059119" y="4873909"/>
              <a:ext cx="415498" cy="369332"/>
            </a:xfrm>
            <a:prstGeom prst="rect">
              <a:avLst/>
            </a:prstGeom>
            <a:scene3d>
              <a:camera prst="orthographicFront">
                <a:rot lat="19200000" lon="3000000" rev="18000000"/>
              </a:camera>
              <a:lightRig rig="threePt" dir="t"/>
            </a:scene3d>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通</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256" name="正方形/長方形 255"/>
            <p:cNvSpPr/>
            <p:nvPr/>
          </p:nvSpPr>
          <p:spPr>
            <a:xfrm>
              <a:off x="416011" y="4873909"/>
              <a:ext cx="415498" cy="369332"/>
            </a:xfrm>
            <a:prstGeom prst="rect">
              <a:avLst/>
            </a:prstGeom>
            <a:scene3d>
              <a:camera prst="orthographicFront">
                <a:rot lat="19200000" lon="3000000" rev="18000000"/>
              </a:camera>
              <a:lightRig rig="threePt" dir="t"/>
            </a:scene3d>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寶</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grpSp>
        <p:nvGrpSpPr>
          <p:cNvPr id="23" name="グループ化 22"/>
          <p:cNvGrpSpPr/>
          <p:nvPr/>
        </p:nvGrpSpPr>
        <p:grpSpPr>
          <a:xfrm>
            <a:off x="799708" y="4396267"/>
            <a:ext cx="1107996" cy="1107996"/>
            <a:chOff x="391316" y="4396267"/>
            <a:chExt cx="1107996" cy="1107996"/>
          </a:xfrm>
        </p:grpSpPr>
        <p:grpSp>
          <p:nvGrpSpPr>
            <p:cNvPr id="262" name="グループ化 261"/>
            <p:cNvGrpSpPr/>
            <p:nvPr/>
          </p:nvGrpSpPr>
          <p:grpSpPr>
            <a:xfrm>
              <a:off x="391316" y="4396267"/>
              <a:ext cx="1107996" cy="1107996"/>
              <a:chOff x="1346827" y="5126498"/>
              <a:chExt cx="1107996" cy="1107996"/>
            </a:xfrm>
            <a:scene3d>
              <a:camera prst="orthographicFront">
                <a:rot lat="19200000" lon="3000000" rev="18000000"/>
              </a:camera>
              <a:lightRig rig="threePt" dir="t"/>
            </a:scene3d>
          </p:grpSpPr>
          <p:sp>
            <p:nvSpPr>
              <p:cNvPr id="265" name="円/楕円 264"/>
              <p:cNvSpPr/>
              <p:nvPr/>
            </p:nvSpPr>
            <p:spPr>
              <a:xfrm>
                <a:off x="1346827" y="5126498"/>
                <a:ext cx="1107996" cy="1107996"/>
              </a:xfrm>
              <a:prstGeom prst="ellipse">
                <a:avLst/>
              </a:prstGeom>
              <a:solidFill>
                <a:schemeClr val="tx2">
                  <a:lumMod val="95000"/>
                  <a:lumOff val="5000"/>
                </a:schemeClr>
              </a:solidFill>
              <a:ln w="10160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266" name="正方形/長方形 265"/>
              <p:cNvSpPr/>
              <p:nvPr/>
            </p:nvSpPr>
            <p:spPr>
              <a:xfrm>
                <a:off x="1756825" y="5536496"/>
                <a:ext cx="288000" cy="288000"/>
              </a:xfrm>
              <a:prstGeom prst="rect">
                <a:avLst/>
              </a:prstGeom>
              <a:solidFill>
                <a:schemeClr val="bg1">
                  <a:lumMod val="50000"/>
                </a:schemeClr>
              </a:solidFill>
              <a:ln w="5715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267" name="正方形/長方形 266"/>
              <p:cNvSpPr/>
              <p:nvPr/>
            </p:nvSpPr>
            <p:spPr>
              <a:xfrm>
                <a:off x="1693076" y="5824496"/>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永</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268" name="正方形/長方形 267"/>
              <p:cNvSpPr/>
              <p:nvPr/>
            </p:nvSpPr>
            <p:spPr>
              <a:xfrm>
                <a:off x="1693076" y="5167164"/>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寛</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sp>
          <p:nvSpPr>
            <p:cNvPr id="263" name="正方形/長方形 262"/>
            <p:cNvSpPr/>
            <p:nvPr/>
          </p:nvSpPr>
          <p:spPr>
            <a:xfrm>
              <a:off x="1059119" y="4765599"/>
              <a:ext cx="415498" cy="369332"/>
            </a:xfrm>
            <a:prstGeom prst="rect">
              <a:avLst/>
            </a:prstGeom>
            <a:scene3d>
              <a:camera prst="orthographicFront">
                <a:rot lat="19200000" lon="3000000" rev="18000000"/>
              </a:camera>
              <a:lightRig rig="threePt" dir="t"/>
            </a:scene3d>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通</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264" name="正方形/長方形 263"/>
            <p:cNvSpPr/>
            <p:nvPr/>
          </p:nvSpPr>
          <p:spPr>
            <a:xfrm>
              <a:off x="416011" y="4765599"/>
              <a:ext cx="415498" cy="369332"/>
            </a:xfrm>
            <a:prstGeom prst="rect">
              <a:avLst/>
            </a:prstGeom>
            <a:scene3d>
              <a:camera prst="orthographicFront">
                <a:rot lat="19200000" lon="3000000" rev="18000000"/>
              </a:camera>
              <a:lightRig rig="threePt" dir="t"/>
            </a:scene3d>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寶</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grpSp>
        <p:nvGrpSpPr>
          <p:cNvPr id="22" name="グループ化 21"/>
          <p:cNvGrpSpPr/>
          <p:nvPr/>
        </p:nvGrpSpPr>
        <p:grpSpPr>
          <a:xfrm>
            <a:off x="799708" y="4287957"/>
            <a:ext cx="1107996" cy="1107996"/>
            <a:chOff x="391316" y="4287957"/>
            <a:chExt cx="1107996" cy="1107996"/>
          </a:xfrm>
        </p:grpSpPr>
        <p:grpSp>
          <p:nvGrpSpPr>
            <p:cNvPr id="270" name="グループ化 269"/>
            <p:cNvGrpSpPr/>
            <p:nvPr/>
          </p:nvGrpSpPr>
          <p:grpSpPr>
            <a:xfrm>
              <a:off x="391316" y="4287957"/>
              <a:ext cx="1107996" cy="1107996"/>
              <a:chOff x="1346827" y="5126498"/>
              <a:chExt cx="1107996" cy="1107996"/>
            </a:xfrm>
            <a:scene3d>
              <a:camera prst="orthographicFront">
                <a:rot lat="19200000" lon="3000000" rev="18000000"/>
              </a:camera>
              <a:lightRig rig="threePt" dir="t"/>
            </a:scene3d>
          </p:grpSpPr>
          <p:sp>
            <p:nvSpPr>
              <p:cNvPr id="273" name="円/楕円 272"/>
              <p:cNvSpPr/>
              <p:nvPr/>
            </p:nvSpPr>
            <p:spPr>
              <a:xfrm>
                <a:off x="1346827" y="5126498"/>
                <a:ext cx="1107996" cy="1107996"/>
              </a:xfrm>
              <a:prstGeom prst="ellipse">
                <a:avLst/>
              </a:prstGeom>
              <a:solidFill>
                <a:schemeClr val="tx2">
                  <a:lumMod val="95000"/>
                  <a:lumOff val="5000"/>
                </a:schemeClr>
              </a:solidFill>
              <a:ln w="10160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274" name="正方形/長方形 273"/>
              <p:cNvSpPr/>
              <p:nvPr/>
            </p:nvSpPr>
            <p:spPr>
              <a:xfrm>
                <a:off x="1756825" y="5536496"/>
                <a:ext cx="288000" cy="288000"/>
              </a:xfrm>
              <a:prstGeom prst="rect">
                <a:avLst/>
              </a:prstGeom>
              <a:solidFill>
                <a:schemeClr val="bg1">
                  <a:lumMod val="50000"/>
                </a:schemeClr>
              </a:solidFill>
              <a:ln w="5715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275" name="正方形/長方形 274"/>
              <p:cNvSpPr/>
              <p:nvPr/>
            </p:nvSpPr>
            <p:spPr>
              <a:xfrm>
                <a:off x="1693076" y="5824496"/>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永</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276" name="正方形/長方形 275"/>
              <p:cNvSpPr/>
              <p:nvPr/>
            </p:nvSpPr>
            <p:spPr>
              <a:xfrm>
                <a:off x="1693076" y="5167164"/>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寛</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sp>
          <p:nvSpPr>
            <p:cNvPr id="271" name="正方形/長方形 270"/>
            <p:cNvSpPr/>
            <p:nvPr/>
          </p:nvSpPr>
          <p:spPr>
            <a:xfrm>
              <a:off x="1059119" y="4657289"/>
              <a:ext cx="415498" cy="369332"/>
            </a:xfrm>
            <a:prstGeom prst="rect">
              <a:avLst/>
            </a:prstGeom>
            <a:scene3d>
              <a:camera prst="orthographicFront">
                <a:rot lat="19200000" lon="3000000" rev="18000000"/>
              </a:camera>
              <a:lightRig rig="threePt" dir="t"/>
            </a:scene3d>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通</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272" name="正方形/長方形 271"/>
            <p:cNvSpPr/>
            <p:nvPr/>
          </p:nvSpPr>
          <p:spPr>
            <a:xfrm>
              <a:off x="416011" y="4657289"/>
              <a:ext cx="415498" cy="369332"/>
            </a:xfrm>
            <a:prstGeom prst="rect">
              <a:avLst/>
            </a:prstGeom>
            <a:scene3d>
              <a:camera prst="orthographicFront">
                <a:rot lat="19200000" lon="3000000" rev="18000000"/>
              </a:camera>
              <a:lightRig rig="threePt" dir="t"/>
            </a:scene3d>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寶</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grpSp>
        <p:nvGrpSpPr>
          <p:cNvPr id="21" name="グループ化 20"/>
          <p:cNvGrpSpPr/>
          <p:nvPr/>
        </p:nvGrpSpPr>
        <p:grpSpPr>
          <a:xfrm>
            <a:off x="799708" y="4179647"/>
            <a:ext cx="1107996" cy="1107996"/>
            <a:chOff x="391316" y="4179647"/>
            <a:chExt cx="1107996" cy="1107996"/>
          </a:xfrm>
        </p:grpSpPr>
        <p:grpSp>
          <p:nvGrpSpPr>
            <p:cNvPr id="278" name="グループ化 277"/>
            <p:cNvGrpSpPr/>
            <p:nvPr/>
          </p:nvGrpSpPr>
          <p:grpSpPr>
            <a:xfrm>
              <a:off x="391316" y="4179647"/>
              <a:ext cx="1107996" cy="1107996"/>
              <a:chOff x="1346827" y="5126498"/>
              <a:chExt cx="1107996" cy="1107996"/>
            </a:xfrm>
            <a:scene3d>
              <a:camera prst="orthographicFront">
                <a:rot lat="19200000" lon="3000000" rev="18000000"/>
              </a:camera>
              <a:lightRig rig="threePt" dir="t"/>
            </a:scene3d>
          </p:grpSpPr>
          <p:sp>
            <p:nvSpPr>
              <p:cNvPr id="281" name="円/楕円 280"/>
              <p:cNvSpPr/>
              <p:nvPr/>
            </p:nvSpPr>
            <p:spPr>
              <a:xfrm>
                <a:off x="1346827" y="5126498"/>
                <a:ext cx="1107996" cy="1107996"/>
              </a:xfrm>
              <a:prstGeom prst="ellipse">
                <a:avLst/>
              </a:prstGeom>
              <a:solidFill>
                <a:schemeClr val="tx2">
                  <a:lumMod val="95000"/>
                  <a:lumOff val="5000"/>
                </a:schemeClr>
              </a:solidFill>
              <a:ln w="10160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282" name="正方形/長方形 281"/>
              <p:cNvSpPr/>
              <p:nvPr/>
            </p:nvSpPr>
            <p:spPr>
              <a:xfrm>
                <a:off x="1756825" y="5536496"/>
                <a:ext cx="288000" cy="288000"/>
              </a:xfrm>
              <a:prstGeom prst="rect">
                <a:avLst/>
              </a:prstGeom>
              <a:solidFill>
                <a:schemeClr val="bg1">
                  <a:lumMod val="50000"/>
                </a:schemeClr>
              </a:solidFill>
              <a:ln w="5715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283" name="正方形/長方形 282"/>
              <p:cNvSpPr/>
              <p:nvPr/>
            </p:nvSpPr>
            <p:spPr>
              <a:xfrm>
                <a:off x="1693076" y="5824496"/>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永</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284" name="正方形/長方形 283"/>
              <p:cNvSpPr/>
              <p:nvPr/>
            </p:nvSpPr>
            <p:spPr>
              <a:xfrm>
                <a:off x="1693076" y="5167164"/>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寛</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sp>
          <p:nvSpPr>
            <p:cNvPr id="279" name="正方形/長方形 278"/>
            <p:cNvSpPr/>
            <p:nvPr/>
          </p:nvSpPr>
          <p:spPr>
            <a:xfrm>
              <a:off x="1059119" y="4548979"/>
              <a:ext cx="415498" cy="369332"/>
            </a:xfrm>
            <a:prstGeom prst="rect">
              <a:avLst/>
            </a:prstGeom>
            <a:scene3d>
              <a:camera prst="orthographicFront">
                <a:rot lat="19200000" lon="3000000" rev="18000000"/>
              </a:camera>
              <a:lightRig rig="threePt" dir="t"/>
            </a:scene3d>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通</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280" name="正方形/長方形 279"/>
            <p:cNvSpPr/>
            <p:nvPr/>
          </p:nvSpPr>
          <p:spPr>
            <a:xfrm>
              <a:off x="416011" y="4548979"/>
              <a:ext cx="415498" cy="369332"/>
            </a:xfrm>
            <a:prstGeom prst="rect">
              <a:avLst/>
            </a:prstGeom>
            <a:scene3d>
              <a:camera prst="orthographicFront">
                <a:rot lat="19200000" lon="3000000" rev="18000000"/>
              </a:camera>
              <a:lightRig rig="threePt" dir="t"/>
            </a:scene3d>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寶</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grpSp>
        <p:nvGrpSpPr>
          <p:cNvPr id="20" name="グループ化 19"/>
          <p:cNvGrpSpPr/>
          <p:nvPr/>
        </p:nvGrpSpPr>
        <p:grpSpPr>
          <a:xfrm>
            <a:off x="799708" y="4071337"/>
            <a:ext cx="1107996" cy="1107996"/>
            <a:chOff x="391316" y="4071337"/>
            <a:chExt cx="1107996" cy="1107996"/>
          </a:xfrm>
        </p:grpSpPr>
        <p:grpSp>
          <p:nvGrpSpPr>
            <p:cNvPr id="286" name="グループ化 285"/>
            <p:cNvGrpSpPr/>
            <p:nvPr/>
          </p:nvGrpSpPr>
          <p:grpSpPr>
            <a:xfrm>
              <a:off x="391316" y="4071337"/>
              <a:ext cx="1107996" cy="1107996"/>
              <a:chOff x="1346827" y="5126498"/>
              <a:chExt cx="1107996" cy="1107996"/>
            </a:xfrm>
            <a:scene3d>
              <a:camera prst="orthographicFront">
                <a:rot lat="19200000" lon="3000000" rev="18000000"/>
              </a:camera>
              <a:lightRig rig="threePt" dir="t"/>
            </a:scene3d>
          </p:grpSpPr>
          <p:sp>
            <p:nvSpPr>
              <p:cNvPr id="289" name="円/楕円 288"/>
              <p:cNvSpPr/>
              <p:nvPr/>
            </p:nvSpPr>
            <p:spPr>
              <a:xfrm>
                <a:off x="1346827" y="5126498"/>
                <a:ext cx="1107996" cy="1107996"/>
              </a:xfrm>
              <a:prstGeom prst="ellipse">
                <a:avLst/>
              </a:prstGeom>
              <a:solidFill>
                <a:schemeClr val="tx2">
                  <a:lumMod val="95000"/>
                  <a:lumOff val="5000"/>
                </a:schemeClr>
              </a:solidFill>
              <a:ln w="10160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290" name="正方形/長方形 289"/>
              <p:cNvSpPr/>
              <p:nvPr/>
            </p:nvSpPr>
            <p:spPr>
              <a:xfrm>
                <a:off x="1756825" y="5536496"/>
                <a:ext cx="288000" cy="288000"/>
              </a:xfrm>
              <a:prstGeom prst="rect">
                <a:avLst/>
              </a:prstGeom>
              <a:solidFill>
                <a:schemeClr val="bg1">
                  <a:lumMod val="50000"/>
                </a:schemeClr>
              </a:solidFill>
              <a:ln w="5715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291" name="正方形/長方形 290"/>
              <p:cNvSpPr/>
              <p:nvPr/>
            </p:nvSpPr>
            <p:spPr>
              <a:xfrm>
                <a:off x="1693076" y="5824496"/>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永</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292" name="正方形/長方形 291"/>
              <p:cNvSpPr/>
              <p:nvPr/>
            </p:nvSpPr>
            <p:spPr>
              <a:xfrm>
                <a:off x="1693076" y="5167164"/>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寛</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sp>
          <p:nvSpPr>
            <p:cNvPr id="287" name="正方形/長方形 286"/>
            <p:cNvSpPr/>
            <p:nvPr/>
          </p:nvSpPr>
          <p:spPr>
            <a:xfrm>
              <a:off x="1059119" y="4440669"/>
              <a:ext cx="415498" cy="369332"/>
            </a:xfrm>
            <a:prstGeom prst="rect">
              <a:avLst/>
            </a:prstGeom>
            <a:scene3d>
              <a:camera prst="orthographicFront">
                <a:rot lat="19200000" lon="3000000" rev="18000000"/>
              </a:camera>
              <a:lightRig rig="threePt" dir="t"/>
            </a:scene3d>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通</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288" name="正方形/長方形 287"/>
            <p:cNvSpPr/>
            <p:nvPr/>
          </p:nvSpPr>
          <p:spPr>
            <a:xfrm>
              <a:off x="416011" y="4440669"/>
              <a:ext cx="415498" cy="369332"/>
            </a:xfrm>
            <a:prstGeom prst="rect">
              <a:avLst/>
            </a:prstGeom>
            <a:scene3d>
              <a:camera prst="orthographicFront">
                <a:rot lat="19200000" lon="3000000" rev="18000000"/>
              </a:camera>
              <a:lightRig rig="threePt" dir="t"/>
            </a:scene3d>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寶</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grpSp>
        <p:nvGrpSpPr>
          <p:cNvPr id="19" name="グループ化 18"/>
          <p:cNvGrpSpPr/>
          <p:nvPr/>
        </p:nvGrpSpPr>
        <p:grpSpPr>
          <a:xfrm>
            <a:off x="799708" y="3963027"/>
            <a:ext cx="1107996" cy="1107996"/>
            <a:chOff x="391316" y="3963027"/>
            <a:chExt cx="1107996" cy="1107996"/>
          </a:xfrm>
        </p:grpSpPr>
        <p:grpSp>
          <p:nvGrpSpPr>
            <p:cNvPr id="294" name="グループ化 293"/>
            <p:cNvGrpSpPr/>
            <p:nvPr/>
          </p:nvGrpSpPr>
          <p:grpSpPr>
            <a:xfrm>
              <a:off x="391316" y="3963027"/>
              <a:ext cx="1107996" cy="1107996"/>
              <a:chOff x="1346827" y="5126498"/>
              <a:chExt cx="1107996" cy="1107996"/>
            </a:xfrm>
            <a:scene3d>
              <a:camera prst="orthographicFront">
                <a:rot lat="19200000" lon="3000000" rev="18000000"/>
              </a:camera>
              <a:lightRig rig="threePt" dir="t"/>
            </a:scene3d>
          </p:grpSpPr>
          <p:sp>
            <p:nvSpPr>
              <p:cNvPr id="297" name="円/楕円 296"/>
              <p:cNvSpPr/>
              <p:nvPr/>
            </p:nvSpPr>
            <p:spPr>
              <a:xfrm>
                <a:off x="1346827" y="5126498"/>
                <a:ext cx="1107996" cy="1107996"/>
              </a:xfrm>
              <a:prstGeom prst="ellipse">
                <a:avLst/>
              </a:prstGeom>
              <a:solidFill>
                <a:schemeClr val="tx2">
                  <a:lumMod val="95000"/>
                  <a:lumOff val="5000"/>
                </a:schemeClr>
              </a:solidFill>
              <a:ln w="10160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298" name="正方形/長方形 297"/>
              <p:cNvSpPr/>
              <p:nvPr/>
            </p:nvSpPr>
            <p:spPr>
              <a:xfrm>
                <a:off x="1756825" y="5536496"/>
                <a:ext cx="288000" cy="288000"/>
              </a:xfrm>
              <a:prstGeom prst="rect">
                <a:avLst/>
              </a:prstGeom>
              <a:solidFill>
                <a:schemeClr val="bg1">
                  <a:lumMod val="50000"/>
                </a:schemeClr>
              </a:solidFill>
              <a:ln w="5715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299" name="正方形/長方形 298"/>
              <p:cNvSpPr/>
              <p:nvPr/>
            </p:nvSpPr>
            <p:spPr>
              <a:xfrm>
                <a:off x="1693076" y="5824496"/>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永</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300" name="正方形/長方形 299"/>
              <p:cNvSpPr/>
              <p:nvPr/>
            </p:nvSpPr>
            <p:spPr>
              <a:xfrm>
                <a:off x="1693076" y="5167164"/>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寛</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sp>
          <p:nvSpPr>
            <p:cNvPr id="295" name="正方形/長方形 294"/>
            <p:cNvSpPr/>
            <p:nvPr/>
          </p:nvSpPr>
          <p:spPr>
            <a:xfrm>
              <a:off x="1059119" y="4332359"/>
              <a:ext cx="415498" cy="369332"/>
            </a:xfrm>
            <a:prstGeom prst="rect">
              <a:avLst/>
            </a:prstGeom>
            <a:scene3d>
              <a:camera prst="orthographicFront">
                <a:rot lat="19200000" lon="3000000" rev="18000000"/>
              </a:camera>
              <a:lightRig rig="threePt" dir="t"/>
            </a:scene3d>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通</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296" name="正方形/長方形 295"/>
            <p:cNvSpPr/>
            <p:nvPr/>
          </p:nvSpPr>
          <p:spPr>
            <a:xfrm>
              <a:off x="416011" y="4332359"/>
              <a:ext cx="415498" cy="369332"/>
            </a:xfrm>
            <a:prstGeom prst="rect">
              <a:avLst/>
            </a:prstGeom>
            <a:scene3d>
              <a:camera prst="orthographicFront">
                <a:rot lat="19200000" lon="3000000" rev="18000000"/>
              </a:camera>
              <a:lightRig rig="threePt" dir="t"/>
            </a:scene3d>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寶</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grpSp>
        <p:nvGrpSpPr>
          <p:cNvPr id="18" name="グループ化 17"/>
          <p:cNvGrpSpPr/>
          <p:nvPr/>
        </p:nvGrpSpPr>
        <p:grpSpPr>
          <a:xfrm>
            <a:off x="799708" y="3854717"/>
            <a:ext cx="1107996" cy="1107996"/>
            <a:chOff x="391316" y="3854717"/>
            <a:chExt cx="1107996" cy="1107996"/>
          </a:xfrm>
        </p:grpSpPr>
        <p:grpSp>
          <p:nvGrpSpPr>
            <p:cNvPr id="302" name="グループ化 301"/>
            <p:cNvGrpSpPr/>
            <p:nvPr/>
          </p:nvGrpSpPr>
          <p:grpSpPr>
            <a:xfrm>
              <a:off x="391316" y="3854717"/>
              <a:ext cx="1107996" cy="1107996"/>
              <a:chOff x="1346827" y="5126498"/>
              <a:chExt cx="1107996" cy="1107996"/>
            </a:xfrm>
            <a:scene3d>
              <a:camera prst="orthographicFront">
                <a:rot lat="19200000" lon="3000000" rev="18000000"/>
              </a:camera>
              <a:lightRig rig="threePt" dir="t"/>
            </a:scene3d>
          </p:grpSpPr>
          <p:sp>
            <p:nvSpPr>
              <p:cNvPr id="305" name="円/楕円 304"/>
              <p:cNvSpPr/>
              <p:nvPr/>
            </p:nvSpPr>
            <p:spPr>
              <a:xfrm>
                <a:off x="1346827" y="5126498"/>
                <a:ext cx="1107996" cy="1107996"/>
              </a:xfrm>
              <a:prstGeom prst="ellipse">
                <a:avLst/>
              </a:prstGeom>
              <a:solidFill>
                <a:schemeClr val="tx2">
                  <a:lumMod val="95000"/>
                  <a:lumOff val="5000"/>
                </a:schemeClr>
              </a:solidFill>
              <a:ln w="10160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306" name="正方形/長方形 305"/>
              <p:cNvSpPr/>
              <p:nvPr/>
            </p:nvSpPr>
            <p:spPr>
              <a:xfrm>
                <a:off x="1756825" y="5536496"/>
                <a:ext cx="288000" cy="288000"/>
              </a:xfrm>
              <a:prstGeom prst="rect">
                <a:avLst/>
              </a:prstGeom>
              <a:solidFill>
                <a:schemeClr val="bg1">
                  <a:lumMod val="50000"/>
                </a:schemeClr>
              </a:solidFill>
              <a:ln w="5715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307" name="正方形/長方形 306"/>
              <p:cNvSpPr/>
              <p:nvPr/>
            </p:nvSpPr>
            <p:spPr>
              <a:xfrm>
                <a:off x="1693076" y="5824496"/>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永</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308" name="正方形/長方形 307"/>
              <p:cNvSpPr/>
              <p:nvPr/>
            </p:nvSpPr>
            <p:spPr>
              <a:xfrm>
                <a:off x="1693076" y="5167164"/>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寛</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sp>
          <p:nvSpPr>
            <p:cNvPr id="303" name="正方形/長方形 302"/>
            <p:cNvSpPr/>
            <p:nvPr/>
          </p:nvSpPr>
          <p:spPr>
            <a:xfrm>
              <a:off x="1059119" y="4224049"/>
              <a:ext cx="415498" cy="369332"/>
            </a:xfrm>
            <a:prstGeom prst="rect">
              <a:avLst/>
            </a:prstGeom>
            <a:scene3d>
              <a:camera prst="orthographicFront">
                <a:rot lat="19200000" lon="3000000" rev="18000000"/>
              </a:camera>
              <a:lightRig rig="threePt" dir="t"/>
            </a:scene3d>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通</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304" name="正方形/長方形 303"/>
            <p:cNvSpPr/>
            <p:nvPr/>
          </p:nvSpPr>
          <p:spPr>
            <a:xfrm>
              <a:off x="416011" y="4224049"/>
              <a:ext cx="415498" cy="369332"/>
            </a:xfrm>
            <a:prstGeom prst="rect">
              <a:avLst/>
            </a:prstGeom>
            <a:scene3d>
              <a:camera prst="orthographicFront">
                <a:rot lat="19200000" lon="3000000" rev="18000000"/>
              </a:camera>
              <a:lightRig rig="threePt" dir="t"/>
            </a:scene3d>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寶</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grpSp>
        <p:nvGrpSpPr>
          <p:cNvPr id="17" name="グループ化 16"/>
          <p:cNvGrpSpPr/>
          <p:nvPr/>
        </p:nvGrpSpPr>
        <p:grpSpPr>
          <a:xfrm>
            <a:off x="799708" y="3746407"/>
            <a:ext cx="1107996" cy="1107996"/>
            <a:chOff x="391316" y="3746407"/>
            <a:chExt cx="1107996" cy="1107996"/>
          </a:xfrm>
        </p:grpSpPr>
        <p:grpSp>
          <p:nvGrpSpPr>
            <p:cNvPr id="310" name="グループ化 309"/>
            <p:cNvGrpSpPr/>
            <p:nvPr/>
          </p:nvGrpSpPr>
          <p:grpSpPr>
            <a:xfrm>
              <a:off x="391316" y="3746407"/>
              <a:ext cx="1107996" cy="1107996"/>
              <a:chOff x="1346827" y="5126498"/>
              <a:chExt cx="1107996" cy="1107996"/>
            </a:xfrm>
            <a:scene3d>
              <a:camera prst="orthographicFront">
                <a:rot lat="19200000" lon="3000000" rev="18000000"/>
              </a:camera>
              <a:lightRig rig="threePt" dir="t"/>
            </a:scene3d>
          </p:grpSpPr>
          <p:sp>
            <p:nvSpPr>
              <p:cNvPr id="313" name="円/楕円 312"/>
              <p:cNvSpPr/>
              <p:nvPr/>
            </p:nvSpPr>
            <p:spPr>
              <a:xfrm>
                <a:off x="1346827" y="5126498"/>
                <a:ext cx="1107996" cy="1107996"/>
              </a:xfrm>
              <a:prstGeom prst="ellipse">
                <a:avLst/>
              </a:prstGeom>
              <a:solidFill>
                <a:schemeClr val="tx2">
                  <a:lumMod val="95000"/>
                  <a:lumOff val="5000"/>
                </a:schemeClr>
              </a:solidFill>
              <a:ln w="10160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314" name="正方形/長方形 313"/>
              <p:cNvSpPr/>
              <p:nvPr/>
            </p:nvSpPr>
            <p:spPr>
              <a:xfrm>
                <a:off x="1756825" y="5536496"/>
                <a:ext cx="288000" cy="288000"/>
              </a:xfrm>
              <a:prstGeom prst="rect">
                <a:avLst/>
              </a:prstGeom>
              <a:solidFill>
                <a:schemeClr val="bg1">
                  <a:lumMod val="50000"/>
                </a:schemeClr>
              </a:solidFill>
              <a:ln w="5715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315" name="正方形/長方形 314"/>
              <p:cNvSpPr/>
              <p:nvPr/>
            </p:nvSpPr>
            <p:spPr>
              <a:xfrm>
                <a:off x="1693076" y="5824496"/>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永</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316" name="正方形/長方形 315"/>
              <p:cNvSpPr/>
              <p:nvPr/>
            </p:nvSpPr>
            <p:spPr>
              <a:xfrm>
                <a:off x="1693076" y="5167164"/>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寛</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sp>
          <p:nvSpPr>
            <p:cNvPr id="311" name="正方形/長方形 310"/>
            <p:cNvSpPr/>
            <p:nvPr/>
          </p:nvSpPr>
          <p:spPr>
            <a:xfrm>
              <a:off x="1059119" y="4115739"/>
              <a:ext cx="415498" cy="369332"/>
            </a:xfrm>
            <a:prstGeom prst="rect">
              <a:avLst/>
            </a:prstGeom>
            <a:scene3d>
              <a:camera prst="orthographicFront">
                <a:rot lat="19200000" lon="3000000" rev="18000000"/>
              </a:camera>
              <a:lightRig rig="threePt" dir="t"/>
            </a:scene3d>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通</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312" name="正方形/長方形 311"/>
            <p:cNvSpPr/>
            <p:nvPr/>
          </p:nvSpPr>
          <p:spPr>
            <a:xfrm>
              <a:off x="416011" y="4115739"/>
              <a:ext cx="415498" cy="369332"/>
            </a:xfrm>
            <a:prstGeom prst="rect">
              <a:avLst/>
            </a:prstGeom>
            <a:scene3d>
              <a:camera prst="orthographicFront">
                <a:rot lat="19200000" lon="3000000" rev="18000000"/>
              </a:camera>
              <a:lightRig rig="threePt" dir="t"/>
            </a:scene3d>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寶</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grpSp>
        <p:nvGrpSpPr>
          <p:cNvPr id="16" name="グループ化 15"/>
          <p:cNvGrpSpPr/>
          <p:nvPr/>
        </p:nvGrpSpPr>
        <p:grpSpPr>
          <a:xfrm>
            <a:off x="799708" y="3638097"/>
            <a:ext cx="1107996" cy="1107996"/>
            <a:chOff x="391316" y="3638097"/>
            <a:chExt cx="1107996" cy="1107996"/>
          </a:xfrm>
        </p:grpSpPr>
        <p:grpSp>
          <p:nvGrpSpPr>
            <p:cNvPr id="318" name="グループ化 317"/>
            <p:cNvGrpSpPr/>
            <p:nvPr/>
          </p:nvGrpSpPr>
          <p:grpSpPr>
            <a:xfrm>
              <a:off x="391316" y="3638097"/>
              <a:ext cx="1107996" cy="1107996"/>
              <a:chOff x="1346827" y="5126498"/>
              <a:chExt cx="1107996" cy="1107996"/>
            </a:xfrm>
            <a:scene3d>
              <a:camera prst="orthographicFront">
                <a:rot lat="19200000" lon="3000000" rev="18000000"/>
              </a:camera>
              <a:lightRig rig="threePt" dir="t"/>
            </a:scene3d>
          </p:grpSpPr>
          <p:sp>
            <p:nvSpPr>
              <p:cNvPr id="321" name="円/楕円 320"/>
              <p:cNvSpPr/>
              <p:nvPr/>
            </p:nvSpPr>
            <p:spPr>
              <a:xfrm>
                <a:off x="1346827" y="5126498"/>
                <a:ext cx="1107996" cy="1107996"/>
              </a:xfrm>
              <a:prstGeom prst="ellipse">
                <a:avLst/>
              </a:prstGeom>
              <a:solidFill>
                <a:schemeClr val="tx2">
                  <a:lumMod val="95000"/>
                  <a:lumOff val="5000"/>
                </a:schemeClr>
              </a:solidFill>
              <a:ln w="10160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322" name="正方形/長方形 321"/>
              <p:cNvSpPr/>
              <p:nvPr/>
            </p:nvSpPr>
            <p:spPr>
              <a:xfrm>
                <a:off x="1756825" y="5536496"/>
                <a:ext cx="288000" cy="288000"/>
              </a:xfrm>
              <a:prstGeom prst="rect">
                <a:avLst/>
              </a:prstGeom>
              <a:solidFill>
                <a:schemeClr val="bg1">
                  <a:lumMod val="50000"/>
                </a:schemeClr>
              </a:solidFill>
              <a:ln w="5715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323" name="正方形/長方形 322"/>
              <p:cNvSpPr/>
              <p:nvPr/>
            </p:nvSpPr>
            <p:spPr>
              <a:xfrm>
                <a:off x="1693076" y="5824496"/>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永</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324" name="正方形/長方形 323"/>
              <p:cNvSpPr/>
              <p:nvPr/>
            </p:nvSpPr>
            <p:spPr>
              <a:xfrm>
                <a:off x="1693076" y="5167164"/>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寛</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sp>
          <p:nvSpPr>
            <p:cNvPr id="319" name="正方形/長方形 318"/>
            <p:cNvSpPr/>
            <p:nvPr/>
          </p:nvSpPr>
          <p:spPr>
            <a:xfrm>
              <a:off x="1059119" y="4007429"/>
              <a:ext cx="415498" cy="369332"/>
            </a:xfrm>
            <a:prstGeom prst="rect">
              <a:avLst/>
            </a:prstGeom>
            <a:scene3d>
              <a:camera prst="orthographicFront">
                <a:rot lat="19200000" lon="3000000" rev="18000000"/>
              </a:camera>
              <a:lightRig rig="threePt" dir="t"/>
            </a:scene3d>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通</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320" name="正方形/長方形 319"/>
            <p:cNvSpPr/>
            <p:nvPr/>
          </p:nvSpPr>
          <p:spPr>
            <a:xfrm>
              <a:off x="416011" y="4007429"/>
              <a:ext cx="415498" cy="369332"/>
            </a:xfrm>
            <a:prstGeom prst="rect">
              <a:avLst/>
            </a:prstGeom>
            <a:scene3d>
              <a:camera prst="orthographicFront">
                <a:rot lat="19200000" lon="3000000" rev="18000000"/>
              </a:camera>
              <a:lightRig rig="threePt" dir="t"/>
            </a:scene3d>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寶</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grpSp>
        <p:nvGrpSpPr>
          <p:cNvPr id="15" name="グループ化 14"/>
          <p:cNvGrpSpPr/>
          <p:nvPr/>
        </p:nvGrpSpPr>
        <p:grpSpPr>
          <a:xfrm>
            <a:off x="799708" y="3529787"/>
            <a:ext cx="1107996" cy="1107996"/>
            <a:chOff x="391316" y="3529787"/>
            <a:chExt cx="1107996" cy="1107996"/>
          </a:xfrm>
        </p:grpSpPr>
        <p:grpSp>
          <p:nvGrpSpPr>
            <p:cNvPr id="326" name="グループ化 325"/>
            <p:cNvGrpSpPr/>
            <p:nvPr/>
          </p:nvGrpSpPr>
          <p:grpSpPr>
            <a:xfrm>
              <a:off x="391316" y="3529787"/>
              <a:ext cx="1107996" cy="1107996"/>
              <a:chOff x="1346827" y="5126498"/>
              <a:chExt cx="1107996" cy="1107996"/>
            </a:xfrm>
            <a:scene3d>
              <a:camera prst="orthographicFront">
                <a:rot lat="19200000" lon="3000000" rev="18000000"/>
              </a:camera>
              <a:lightRig rig="threePt" dir="t"/>
            </a:scene3d>
          </p:grpSpPr>
          <p:sp>
            <p:nvSpPr>
              <p:cNvPr id="329" name="円/楕円 328"/>
              <p:cNvSpPr/>
              <p:nvPr/>
            </p:nvSpPr>
            <p:spPr>
              <a:xfrm>
                <a:off x="1346827" y="5126498"/>
                <a:ext cx="1107996" cy="1107996"/>
              </a:xfrm>
              <a:prstGeom prst="ellipse">
                <a:avLst/>
              </a:prstGeom>
              <a:solidFill>
                <a:schemeClr val="tx2">
                  <a:lumMod val="95000"/>
                  <a:lumOff val="5000"/>
                </a:schemeClr>
              </a:solidFill>
              <a:ln w="10160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330" name="正方形/長方形 329"/>
              <p:cNvSpPr/>
              <p:nvPr/>
            </p:nvSpPr>
            <p:spPr>
              <a:xfrm>
                <a:off x="1756825" y="5536496"/>
                <a:ext cx="288000" cy="288000"/>
              </a:xfrm>
              <a:prstGeom prst="rect">
                <a:avLst/>
              </a:prstGeom>
              <a:solidFill>
                <a:schemeClr val="bg1">
                  <a:lumMod val="50000"/>
                </a:schemeClr>
              </a:solidFill>
              <a:ln w="5715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331" name="正方形/長方形 330"/>
              <p:cNvSpPr/>
              <p:nvPr/>
            </p:nvSpPr>
            <p:spPr>
              <a:xfrm>
                <a:off x="1693076" y="5824496"/>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永</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332" name="正方形/長方形 331"/>
              <p:cNvSpPr/>
              <p:nvPr/>
            </p:nvSpPr>
            <p:spPr>
              <a:xfrm>
                <a:off x="1693076" y="5167164"/>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寛</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sp>
          <p:nvSpPr>
            <p:cNvPr id="327" name="正方形/長方形 326"/>
            <p:cNvSpPr/>
            <p:nvPr/>
          </p:nvSpPr>
          <p:spPr>
            <a:xfrm>
              <a:off x="1059119" y="3899119"/>
              <a:ext cx="415498" cy="369332"/>
            </a:xfrm>
            <a:prstGeom prst="rect">
              <a:avLst/>
            </a:prstGeom>
            <a:scene3d>
              <a:camera prst="orthographicFront">
                <a:rot lat="19200000" lon="3000000" rev="18000000"/>
              </a:camera>
              <a:lightRig rig="threePt" dir="t"/>
            </a:scene3d>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通</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328" name="正方形/長方形 327"/>
            <p:cNvSpPr/>
            <p:nvPr/>
          </p:nvSpPr>
          <p:spPr>
            <a:xfrm>
              <a:off x="416011" y="3899119"/>
              <a:ext cx="415498" cy="369332"/>
            </a:xfrm>
            <a:prstGeom prst="rect">
              <a:avLst/>
            </a:prstGeom>
            <a:scene3d>
              <a:camera prst="orthographicFront">
                <a:rot lat="19200000" lon="3000000" rev="18000000"/>
              </a:camera>
              <a:lightRig rig="threePt" dir="t"/>
            </a:scene3d>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寶</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grpSp>
        <p:nvGrpSpPr>
          <p:cNvPr id="14" name="グループ化 13"/>
          <p:cNvGrpSpPr/>
          <p:nvPr/>
        </p:nvGrpSpPr>
        <p:grpSpPr>
          <a:xfrm>
            <a:off x="799708" y="3421477"/>
            <a:ext cx="1107996" cy="1107996"/>
            <a:chOff x="391316" y="3421477"/>
            <a:chExt cx="1107996" cy="1107996"/>
          </a:xfrm>
        </p:grpSpPr>
        <p:grpSp>
          <p:nvGrpSpPr>
            <p:cNvPr id="334" name="グループ化 333"/>
            <p:cNvGrpSpPr/>
            <p:nvPr/>
          </p:nvGrpSpPr>
          <p:grpSpPr>
            <a:xfrm>
              <a:off x="391316" y="3421477"/>
              <a:ext cx="1107996" cy="1107996"/>
              <a:chOff x="1346827" y="5126498"/>
              <a:chExt cx="1107996" cy="1107996"/>
            </a:xfrm>
            <a:scene3d>
              <a:camera prst="orthographicFront">
                <a:rot lat="19200000" lon="3000000" rev="18000000"/>
              </a:camera>
              <a:lightRig rig="threePt" dir="t"/>
            </a:scene3d>
          </p:grpSpPr>
          <p:sp>
            <p:nvSpPr>
              <p:cNvPr id="337" name="円/楕円 336"/>
              <p:cNvSpPr/>
              <p:nvPr/>
            </p:nvSpPr>
            <p:spPr>
              <a:xfrm>
                <a:off x="1346827" y="5126498"/>
                <a:ext cx="1107996" cy="1107996"/>
              </a:xfrm>
              <a:prstGeom prst="ellipse">
                <a:avLst/>
              </a:prstGeom>
              <a:solidFill>
                <a:schemeClr val="tx2">
                  <a:lumMod val="95000"/>
                  <a:lumOff val="5000"/>
                </a:schemeClr>
              </a:solidFill>
              <a:ln w="10160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338" name="正方形/長方形 337"/>
              <p:cNvSpPr/>
              <p:nvPr/>
            </p:nvSpPr>
            <p:spPr>
              <a:xfrm>
                <a:off x="1756825" y="5536496"/>
                <a:ext cx="288000" cy="288000"/>
              </a:xfrm>
              <a:prstGeom prst="rect">
                <a:avLst/>
              </a:prstGeom>
              <a:solidFill>
                <a:schemeClr val="bg1">
                  <a:lumMod val="50000"/>
                </a:schemeClr>
              </a:solidFill>
              <a:ln w="5715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339" name="正方形/長方形 338"/>
              <p:cNvSpPr/>
              <p:nvPr/>
            </p:nvSpPr>
            <p:spPr>
              <a:xfrm>
                <a:off x="1693076" y="5824496"/>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永</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340" name="正方形/長方形 339"/>
              <p:cNvSpPr/>
              <p:nvPr/>
            </p:nvSpPr>
            <p:spPr>
              <a:xfrm>
                <a:off x="1693076" y="5167164"/>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寛</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sp>
          <p:nvSpPr>
            <p:cNvPr id="335" name="正方形/長方形 334"/>
            <p:cNvSpPr/>
            <p:nvPr/>
          </p:nvSpPr>
          <p:spPr>
            <a:xfrm>
              <a:off x="1059119" y="3790809"/>
              <a:ext cx="415498" cy="369332"/>
            </a:xfrm>
            <a:prstGeom prst="rect">
              <a:avLst/>
            </a:prstGeom>
            <a:scene3d>
              <a:camera prst="orthographicFront">
                <a:rot lat="19200000" lon="3000000" rev="18000000"/>
              </a:camera>
              <a:lightRig rig="threePt" dir="t"/>
            </a:scene3d>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通</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336" name="正方形/長方形 335"/>
            <p:cNvSpPr/>
            <p:nvPr/>
          </p:nvSpPr>
          <p:spPr>
            <a:xfrm>
              <a:off x="416011" y="3790809"/>
              <a:ext cx="415498" cy="369332"/>
            </a:xfrm>
            <a:prstGeom prst="rect">
              <a:avLst/>
            </a:prstGeom>
            <a:scene3d>
              <a:camera prst="orthographicFront">
                <a:rot lat="19200000" lon="3000000" rev="18000000"/>
              </a:camera>
              <a:lightRig rig="threePt" dir="t"/>
            </a:scene3d>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寶</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grpSp>
        <p:nvGrpSpPr>
          <p:cNvPr id="13" name="グループ化 12"/>
          <p:cNvGrpSpPr/>
          <p:nvPr/>
        </p:nvGrpSpPr>
        <p:grpSpPr>
          <a:xfrm>
            <a:off x="799708" y="3313167"/>
            <a:ext cx="1107996" cy="1107996"/>
            <a:chOff x="391316" y="3313167"/>
            <a:chExt cx="1107996" cy="1107996"/>
          </a:xfrm>
        </p:grpSpPr>
        <p:grpSp>
          <p:nvGrpSpPr>
            <p:cNvPr id="342" name="グループ化 341"/>
            <p:cNvGrpSpPr/>
            <p:nvPr/>
          </p:nvGrpSpPr>
          <p:grpSpPr>
            <a:xfrm>
              <a:off x="391316" y="3313167"/>
              <a:ext cx="1107996" cy="1107996"/>
              <a:chOff x="1346827" y="5126498"/>
              <a:chExt cx="1107996" cy="1107996"/>
            </a:xfrm>
            <a:scene3d>
              <a:camera prst="orthographicFront">
                <a:rot lat="19200000" lon="3000000" rev="18000000"/>
              </a:camera>
              <a:lightRig rig="threePt" dir="t"/>
            </a:scene3d>
          </p:grpSpPr>
          <p:sp>
            <p:nvSpPr>
              <p:cNvPr id="345" name="円/楕円 344"/>
              <p:cNvSpPr/>
              <p:nvPr/>
            </p:nvSpPr>
            <p:spPr>
              <a:xfrm>
                <a:off x="1346827" y="5126498"/>
                <a:ext cx="1107996" cy="1107996"/>
              </a:xfrm>
              <a:prstGeom prst="ellipse">
                <a:avLst/>
              </a:prstGeom>
              <a:solidFill>
                <a:schemeClr val="tx2">
                  <a:lumMod val="95000"/>
                  <a:lumOff val="5000"/>
                </a:schemeClr>
              </a:solidFill>
              <a:ln w="10160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346" name="正方形/長方形 345"/>
              <p:cNvSpPr/>
              <p:nvPr/>
            </p:nvSpPr>
            <p:spPr>
              <a:xfrm>
                <a:off x="1756825" y="5536496"/>
                <a:ext cx="288000" cy="288000"/>
              </a:xfrm>
              <a:prstGeom prst="rect">
                <a:avLst/>
              </a:prstGeom>
              <a:solidFill>
                <a:schemeClr val="bg1">
                  <a:lumMod val="50000"/>
                </a:schemeClr>
              </a:solidFill>
              <a:ln w="5715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347" name="正方形/長方形 346"/>
              <p:cNvSpPr/>
              <p:nvPr/>
            </p:nvSpPr>
            <p:spPr>
              <a:xfrm>
                <a:off x="1693076" y="5824496"/>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永</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348" name="正方形/長方形 347"/>
              <p:cNvSpPr/>
              <p:nvPr/>
            </p:nvSpPr>
            <p:spPr>
              <a:xfrm>
                <a:off x="1693076" y="5167164"/>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寛</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sp>
          <p:nvSpPr>
            <p:cNvPr id="343" name="正方形/長方形 342"/>
            <p:cNvSpPr/>
            <p:nvPr/>
          </p:nvSpPr>
          <p:spPr>
            <a:xfrm>
              <a:off x="1059119" y="3682499"/>
              <a:ext cx="415498" cy="369332"/>
            </a:xfrm>
            <a:prstGeom prst="rect">
              <a:avLst/>
            </a:prstGeom>
            <a:scene3d>
              <a:camera prst="orthographicFront">
                <a:rot lat="19200000" lon="3000000" rev="18000000"/>
              </a:camera>
              <a:lightRig rig="threePt" dir="t"/>
            </a:scene3d>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通</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344" name="正方形/長方形 343"/>
            <p:cNvSpPr/>
            <p:nvPr/>
          </p:nvSpPr>
          <p:spPr>
            <a:xfrm>
              <a:off x="416011" y="3682499"/>
              <a:ext cx="415498" cy="369332"/>
            </a:xfrm>
            <a:prstGeom prst="rect">
              <a:avLst/>
            </a:prstGeom>
            <a:scene3d>
              <a:camera prst="orthographicFront">
                <a:rot lat="19200000" lon="3000000" rev="18000000"/>
              </a:camera>
              <a:lightRig rig="threePt" dir="t"/>
            </a:scene3d>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寶</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grpSp>
        <p:nvGrpSpPr>
          <p:cNvPr id="12" name="グループ化 11"/>
          <p:cNvGrpSpPr/>
          <p:nvPr/>
        </p:nvGrpSpPr>
        <p:grpSpPr>
          <a:xfrm>
            <a:off x="799708" y="3204857"/>
            <a:ext cx="1107996" cy="1107996"/>
            <a:chOff x="391316" y="3204857"/>
            <a:chExt cx="1107996" cy="1107996"/>
          </a:xfrm>
        </p:grpSpPr>
        <p:grpSp>
          <p:nvGrpSpPr>
            <p:cNvPr id="350" name="グループ化 349"/>
            <p:cNvGrpSpPr/>
            <p:nvPr/>
          </p:nvGrpSpPr>
          <p:grpSpPr>
            <a:xfrm>
              <a:off x="391316" y="3204857"/>
              <a:ext cx="1107996" cy="1107996"/>
              <a:chOff x="1346827" y="5126498"/>
              <a:chExt cx="1107996" cy="1107996"/>
            </a:xfrm>
            <a:scene3d>
              <a:camera prst="orthographicFront">
                <a:rot lat="19200000" lon="3000000" rev="18000000"/>
              </a:camera>
              <a:lightRig rig="threePt" dir="t"/>
            </a:scene3d>
          </p:grpSpPr>
          <p:sp>
            <p:nvSpPr>
              <p:cNvPr id="353" name="円/楕円 352"/>
              <p:cNvSpPr/>
              <p:nvPr/>
            </p:nvSpPr>
            <p:spPr>
              <a:xfrm>
                <a:off x="1346827" y="5126498"/>
                <a:ext cx="1107996" cy="1107996"/>
              </a:xfrm>
              <a:prstGeom prst="ellipse">
                <a:avLst/>
              </a:prstGeom>
              <a:solidFill>
                <a:schemeClr val="tx2">
                  <a:lumMod val="95000"/>
                  <a:lumOff val="5000"/>
                </a:schemeClr>
              </a:solidFill>
              <a:ln w="10160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354" name="正方形/長方形 353"/>
              <p:cNvSpPr/>
              <p:nvPr/>
            </p:nvSpPr>
            <p:spPr>
              <a:xfrm>
                <a:off x="1756825" y="5536496"/>
                <a:ext cx="288000" cy="288000"/>
              </a:xfrm>
              <a:prstGeom prst="rect">
                <a:avLst/>
              </a:prstGeom>
              <a:solidFill>
                <a:schemeClr val="bg1">
                  <a:lumMod val="50000"/>
                </a:schemeClr>
              </a:solidFill>
              <a:ln w="5715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355" name="正方形/長方形 354"/>
              <p:cNvSpPr/>
              <p:nvPr/>
            </p:nvSpPr>
            <p:spPr>
              <a:xfrm>
                <a:off x="1693076" y="5824496"/>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永</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356" name="正方形/長方形 355"/>
              <p:cNvSpPr/>
              <p:nvPr/>
            </p:nvSpPr>
            <p:spPr>
              <a:xfrm>
                <a:off x="1693076" y="5167164"/>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寛</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sp>
          <p:nvSpPr>
            <p:cNvPr id="351" name="正方形/長方形 350"/>
            <p:cNvSpPr/>
            <p:nvPr/>
          </p:nvSpPr>
          <p:spPr>
            <a:xfrm>
              <a:off x="1059119" y="3574189"/>
              <a:ext cx="415498" cy="369332"/>
            </a:xfrm>
            <a:prstGeom prst="rect">
              <a:avLst/>
            </a:prstGeom>
            <a:scene3d>
              <a:camera prst="orthographicFront">
                <a:rot lat="19200000" lon="3000000" rev="18000000"/>
              </a:camera>
              <a:lightRig rig="threePt" dir="t"/>
            </a:scene3d>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通</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352" name="正方形/長方形 351"/>
            <p:cNvSpPr/>
            <p:nvPr/>
          </p:nvSpPr>
          <p:spPr>
            <a:xfrm>
              <a:off x="416011" y="3574189"/>
              <a:ext cx="415498" cy="369332"/>
            </a:xfrm>
            <a:prstGeom prst="rect">
              <a:avLst/>
            </a:prstGeom>
            <a:scene3d>
              <a:camera prst="orthographicFront">
                <a:rot lat="19200000" lon="3000000" rev="18000000"/>
              </a:camera>
              <a:lightRig rig="threePt" dir="t"/>
            </a:scene3d>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寶</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grpSp>
        <p:nvGrpSpPr>
          <p:cNvPr id="10" name="グループ化 9"/>
          <p:cNvGrpSpPr/>
          <p:nvPr/>
        </p:nvGrpSpPr>
        <p:grpSpPr>
          <a:xfrm>
            <a:off x="799708" y="3096547"/>
            <a:ext cx="1107996" cy="1107996"/>
            <a:chOff x="391316" y="3096547"/>
            <a:chExt cx="1107996" cy="1107996"/>
          </a:xfrm>
        </p:grpSpPr>
        <p:grpSp>
          <p:nvGrpSpPr>
            <p:cNvPr id="358" name="グループ化 357"/>
            <p:cNvGrpSpPr/>
            <p:nvPr/>
          </p:nvGrpSpPr>
          <p:grpSpPr>
            <a:xfrm>
              <a:off x="391316" y="3096547"/>
              <a:ext cx="1107996" cy="1107996"/>
              <a:chOff x="1346827" y="5126498"/>
              <a:chExt cx="1107996" cy="1107996"/>
            </a:xfrm>
            <a:scene3d>
              <a:camera prst="orthographicFront">
                <a:rot lat="19200000" lon="3000000" rev="18000000"/>
              </a:camera>
              <a:lightRig rig="threePt" dir="t"/>
            </a:scene3d>
          </p:grpSpPr>
          <p:sp>
            <p:nvSpPr>
              <p:cNvPr id="361" name="円/楕円 360"/>
              <p:cNvSpPr/>
              <p:nvPr/>
            </p:nvSpPr>
            <p:spPr>
              <a:xfrm>
                <a:off x="1346827" y="5126498"/>
                <a:ext cx="1107996" cy="1107996"/>
              </a:xfrm>
              <a:prstGeom prst="ellipse">
                <a:avLst/>
              </a:prstGeom>
              <a:solidFill>
                <a:schemeClr val="tx2">
                  <a:lumMod val="95000"/>
                  <a:lumOff val="5000"/>
                </a:schemeClr>
              </a:solidFill>
              <a:ln w="10160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362" name="正方形/長方形 361"/>
              <p:cNvSpPr/>
              <p:nvPr/>
            </p:nvSpPr>
            <p:spPr>
              <a:xfrm>
                <a:off x="1756825" y="5536496"/>
                <a:ext cx="288000" cy="288000"/>
              </a:xfrm>
              <a:prstGeom prst="rect">
                <a:avLst/>
              </a:prstGeom>
              <a:solidFill>
                <a:schemeClr val="bg1">
                  <a:lumMod val="50000"/>
                </a:schemeClr>
              </a:solidFill>
              <a:ln w="5715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363" name="正方形/長方形 362"/>
              <p:cNvSpPr/>
              <p:nvPr/>
            </p:nvSpPr>
            <p:spPr>
              <a:xfrm>
                <a:off x="1693076" y="5824496"/>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永</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364" name="正方形/長方形 363"/>
              <p:cNvSpPr/>
              <p:nvPr/>
            </p:nvSpPr>
            <p:spPr>
              <a:xfrm>
                <a:off x="1693076" y="5167164"/>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寛</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sp>
          <p:nvSpPr>
            <p:cNvPr id="359" name="正方形/長方形 358"/>
            <p:cNvSpPr/>
            <p:nvPr/>
          </p:nvSpPr>
          <p:spPr>
            <a:xfrm>
              <a:off x="1059119" y="3465879"/>
              <a:ext cx="415498" cy="369332"/>
            </a:xfrm>
            <a:prstGeom prst="rect">
              <a:avLst/>
            </a:prstGeom>
            <a:scene3d>
              <a:camera prst="orthographicFront">
                <a:rot lat="19200000" lon="3000000" rev="18000000"/>
              </a:camera>
              <a:lightRig rig="threePt" dir="t"/>
            </a:scene3d>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通</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360" name="正方形/長方形 359"/>
            <p:cNvSpPr/>
            <p:nvPr/>
          </p:nvSpPr>
          <p:spPr>
            <a:xfrm>
              <a:off x="416011" y="3465879"/>
              <a:ext cx="415498" cy="369332"/>
            </a:xfrm>
            <a:prstGeom prst="rect">
              <a:avLst/>
            </a:prstGeom>
            <a:scene3d>
              <a:camera prst="orthographicFront">
                <a:rot lat="19200000" lon="3000000" rev="18000000"/>
              </a:camera>
              <a:lightRig rig="threePt" dir="t"/>
            </a:scene3d>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寶</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grpSp>
        <p:nvGrpSpPr>
          <p:cNvPr id="9" name="グループ化 8"/>
          <p:cNvGrpSpPr/>
          <p:nvPr/>
        </p:nvGrpSpPr>
        <p:grpSpPr>
          <a:xfrm>
            <a:off x="799708" y="2988237"/>
            <a:ext cx="1107996" cy="1107996"/>
            <a:chOff x="391316" y="2988237"/>
            <a:chExt cx="1107996" cy="1107996"/>
          </a:xfrm>
        </p:grpSpPr>
        <p:grpSp>
          <p:nvGrpSpPr>
            <p:cNvPr id="366" name="グループ化 365"/>
            <p:cNvGrpSpPr/>
            <p:nvPr/>
          </p:nvGrpSpPr>
          <p:grpSpPr>
            <a:xfrm>
              <a:off x="391316" y="2988237"/>
              <a:ext cx="1107996" cy="1107996"/>
              <a:chOff x="1346827" y="5126498"/>
              <a:chExt cx="1107996" cy="1107996"/>
            </a:xfrm>
            <a:scene3d>
              <a:camera prst="orthographicFront">
                <a:rot lat="19200000" lon="3000000" rev="18000000"/>
              </a:camera>
              <a:lightRig rig="threePt" dir="t"/>
            </a:scene3d>
          </p:grpSpPr>
          <p:sp>
            <p:nvSpPr>
              <p:cNvPr id="369" name="円/楕円 368"/>
              <p:cNvSpPr/>
              <p:nvPr/>
            </p:nvSpPr>
            <p:spPr>
              <a:xfrm>
                <a:off x="1346827" y="5126498"/>
                <a:ext cx="1107996" cy="1107996"/>
              </a:xfrm>
              <a:prstGeom prst="ellipse">
                <a:avLst/>
              </a:prstGeom>
              <a:solidFill>
                <a:schemeClr val="tx2">
                  <a:lumMod val="95000"/>
                  <a:lumOff val="5000"/>
                </a:schemeClr>
              </a:solidFill>
              <a:ln w="10160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370" name="正方形/長方形 369"/>
              <p:cNvSpPr/>
              <p:nvPr/>
            </p:nvSpPr>
            <p:spPr>
              <a:xfrm>
                <a:off x="1756825" y="5536496"/>
                <a:ext cx="288000" cy="288000"/>
              </a:xfrm>
              <a:prstGeom prst="rect">
                <a:avLst/>
              </a:prstGeom>
              <a:solidFill>
                <a:schemeClr val="bg1">
                  <a:lumMod val="50000"/>
                </a:schemeClr>
              </a:solidFill>
              <a:ln w="5715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371" name="正方形/長方形 370"/>
              <p:cNvSpPr/>
              <p:nvPr/>
            </p:nvSpPr>
            <p:spPr>
              <a:xfrm>
                <a:off x="1693076" y="5824496"/>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永</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372" name="正方形/長方形 371"/>
              <p:cNvSpPr/>
              <p:nvPr/>
            </p:nvSpPr>
            <p:spPr>
              <a:xfrm>
                <a:off x="1693076" y="5167164"/>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寛</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sp>
          <p:nvSpPr>
            <p:cNvPr id="367" name="正方形/長方形 366"/>
            <p:cNvSpPr/>
            <p:nvPr/>
          </p:nvSpPr>
          <p:spPr>
            <a:xfrm>
              <a:off x="1059119" y="3357569"/>
              <a:ext cx="415498" cy="369332"/>
            </a:xfrm>
            <a:prstGeom prst="rect">
              <a:avLst/>
            </a:prstGeom>
            <a:scene3d>
              <a:camera prst="orthographicFront">
                <a:rot lat="19200000" lon="3000000" rev="18000000"/>
              </a:camera>
              <a:lightRig rig="threePt" dir="t"/>
            </a:scene3d>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通</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368" name="正方形/長方形 367"/>
            <p:cNvSpPr/>
            <p:nvPr/>
          </p:nvSpPr>
          <p:spPr>
            <a:xfrm>
              <a:off x="416011" y="3357569"/>
              <a:ext cx="415498" cy="369332"/>
            </a:xfrm>
            <a:prstGeom prst="rect">
              <a:avLst/>
            </a:prstGeom>
            <a:scene3d>
              <a:camera prst="orthographicFront">
                <a:rot lat="19200000" lon="3000000" rev="18000000"/>
              </a:camera>
              <a:lightRig rig="threePt" dir="t"/>
            </a:scene3d>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寶</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grpSp>
        <p:nvGrpSpPr>
          <p:cNvPr id="8" name="グループ化 7"/>
          <p:cNvGrpSpPr/>
          <p:nvPr/>
        </p:nvGrpSpPr>
        <p:grpSpPr>
          <a:xfrm>
            <a:off x="799708" y="2879927"/>
            <a:ext cx="1107996" cy="1107996"/>
            <a:chOff x="391316" y="2879927"/>
            <a:chExt cx="1107996" cy="1107996"/>
          </a:xfrm>
        </p:grpSpPr>
        <p:grpSp>
          <p:nvGrpSpPr>
            <p:cNvPr id="374" name="グループ化 373"/>
            <p:cNvGrpSpPr/>
            <p:nvPr/>
          </p:nvGrpSpPr>
          <p:grpSpPr>
            <a:xfrm>
              <a:off x="391316" y="2879927"/>
              <a:ext cx="1107996" cy="1107996"/>
              <a:chOff x="1346827" y="5126498"/>
              <a:chExt cx="1107996" cy="1107996"/>
            </a:xfrm>
            <a:scene3d>
              <a:camera prst="orthographicFront">
                <a:rot lat="19200000" lon="3000000" rev="18000000"/>
              </a:camera>
              <a:lightRig rig="threePt" dir="t"/>
            </a:scene3d>
          </p:grpSpPr>
          <p:sp>
            <p:nvSpPr>
              <p:cNvPr id="377" name="円/楕円 376"/>
              <p:cNvSpPr/>
              <p:nvPr/>
            </p:nvSpPr>
            <p:spPr>
              <a:xfrm>
                <a:off x="1346827" y="5126498"/>
                <a:ext cx="1107996" cy="1107996"/>
              </a:xfrm>
              <a:prstGeom prst="ellipse">
                <a:avLst/>
              </a:prstGeom>
              <a:solidFill>
                <a:schemeClr val="tx2">
                  <a:lumMod val="95000"/>
                  <a:lumOff val="5000"/>
                </a:schemeClr>
              </a:solidFill>
              <a:ln w="10160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378" name="正方形/長方形 377"/>
              <p:cNvSpPr/>
              <p:nvPr/>
            </p:nvSpPr>
            <p:spPr>
              <a:xfrm>
                <a:off x="1756825" y="5536496"/>
                <a:ext cx="288000" cy="288000"/>
              </a:xfrm>
              <a:prstGeom prst="rect">
                <a:avLst/>
              </a:prstGeom>
              <a:solidFill>
                <a:schemeClr val="bg1">
                  <a:lumMod val="50000"/>
                </a:schemeClr>
              </a:solidFill>
              <a:ln w="5715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379" name="正方形/長方形 378"/>
              <p:cNvSpPr/>
              <p:nvPr/>
            </p:nvSpPr>
            <p:spPr>
              <a:xfrm>
                <a:off x="1693076" y="5824496"/>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永</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380" name="正方形/長方形 379"/>
              <p:cNvSpPr/>
              <p:nvPr/>
            </p:nvSpPr>
            <p:spPr>
              <a:xfrm>
                <a:off x="1693076" y="5167164"/>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寛</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sp>
          <p:nvSpPr>
            <p:cNvPr id="375" name="正方形/長方形 374"/>
            <p:cNvSpPr/>
            <p:nvPr/>
          </p:nvSpPr>
          <p:spPr>
            <a:xfrm>
              <a:off x="1059119" y="3249259"/>
              <a:ext cx="415498" cy="369332"/>
            </a:xfrm>
            <a:prstGeom prst="rect">
              <a:avLst/>
            </a:prstGeom>
            <a:scene3d>
              <a:camera prst="orthographicFront">
                <a:rot lat="19200000" lon="3000000" rev="18000000"/>
              </a:camera>
              <a:lightRig rig="threePt" dir="t"/>
            </a:scene3d>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通</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376" name="正方形/長方形 375"/>
            <p:cNvSpPr/>
            <p:nvPr/>
          </p:nvSpPr>
          <p:spPr>
            <a:xfrm>
              <a:off x="416011" y="3249259"/>
              <a:ext cx="415498" cy="369332"/>
            </a:xfrm>
            <a:prstGeom prst="rect">
              <a:avLst/>
            </a:prstGeom>
            <a:scene3d>
              <a:camera prst="orthographicFront">
                <a:rot lat="19200000" lon="3000000" rev="18000000"/>
              </a:camera>
              <a:lightRig rig="threePt" dir="t"/>
            </a:scene3d>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寶</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grpSp>
        <p:nvGrpSpPr>
          <p:cNvPr id="7" name="グループ化 6"/>
          <p:cNvGrpSpPr/>
          <p:nvPr/>
        </p:nvGrpSpPr>
        <p:grpSpPr>
          <a:xfrm>
            <a:off x="799708" y="2771617"/>
            <a:ext cx="1107996" cy="1107996"/>
            <a:chOff x="391316" y="2771617"/>
            <a:chExt cx="1107996" cy="1107996"/>
          </a:xfrm>
        </p:grpSpPr>
        <p:grpSp>
          <p:nvGrpSpPr>
            <p:cNvPr id="382" name="グループ化 381"/>
            <p:cNvGrpSpPr/>
            <p:nvPr/>
          </p:nvGrpSpPr>
          <p:grpSpPr>
            <a:xfrm>
              <a:off x="391316" y="2771617"/>
              <a:ext cx="1107996" cy="1107996"/>
              <a:chOff x="1346827" y="5126498"/>
              <a:chExt cx="1107996" cy="1107996"/>
            </a:xfrm>
            <a:scene3d>
              <a:camera prst="orthographicFront">
                <a:rot lat="19200000" lon="3000000" rev="18000000"/>
              </a:camera>
              <a:lightRig rig="threePt" dir="t"/>
            </a:scene3d>
          </p:grpSpPr>
          <p:sp>
            <p:nvSpPr>
              <p:cNvPr id="385" name="円/楕円 384"/>
              <p:cNvSpPr/>
              <p:nvPr/>
            </p:nvSpPr>
            <p:spPr>
              <a:xfrm>
                <a:off x="1346827" y="5126498"/>
                <a:ext cx="1107996" cy="1107996"/>
              </a:xfrm>
              <a:prstGeom prst="ellipse">
                <a:avLst/>
              </a:prstGeom>
              <a:solidFill>
                <a:schemeClr val="tx2">
                  <a:lumMod val="95000"/>
                  <a:lumOff val="5000"/>
                </a:schemeClr>
              </a:solidFill>
              <a:ln w="10160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386" name="正方形/長方形 385"/>
              <p:cNvSpPr/>
              <p:nvPr/>
            </p:nvSpPr>
            <p:spPr>
              <a:xfrm>
                <a:off x="1756825" y="5536496"/>
                <a:ext cx="288000" cy="288000"/>
              </a:xfrm>
              <a:prstGeom prst="rect">
                <a:avLst/>
              </a:prstGeom>
              <a:solidFill>
                <a:schemeClr val="bg1">
                  <a:lumMod val="50000"/>
                </a:schemeClr>
              </a:solidFill>
              <a:ln w="5715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387" name="正方形/長方形 386"/>
              <p:cNvSpPr/>
              <p:nvPr/>
            </p:nvSpPr>
            <p:spPr>
              <a:xfrm>
                <a:off x="1693076" y="5824496"/>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永</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388" name="正方形/長方形 387"/>
              <p:cNvSpPr/>
              <p:nvPr/>
            </p:nvSpPr>
            <p:spPr>
              <a:xfrm>
                <a:off x="1693076" y="5167164"/>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寛</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sp>
          <p:nvSpPr>
            <p:cNvPr id="383" name="正方形/長方形 382"/>
            <p:cNvSpPr/>
            <p:nvPr/>
          </p:nvSpPr>
          <p:spPr>
            <a:xfrm>
              <a:off x="1059119" y="3140949"/>
              <a:ext cx="415498" cy="369332"/>
            </a:xfrm>
            <a:prstGeom prst="rect">
              <a:avLst/>
            </a:prstGeom>
            <a:scene3d>
              <a:camera prst="orthographicFront">
                <a:rot lat="19200000" lon="3000000" rev="18000000"/>
              </a:camera>
              <a:lightRig rig="threePt" dir="t"/>
            </a:scene3d>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通</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384" name="正方形/長方形 383"/>
            <p:cNvSpPr/>
            <p:nvPr/>
          </p:nvSpPr>
          <p:spPr>
            <a:xfrm>
              <a:off x="416011" y="3140949"/>
              <a:ext cx="415498" cy="369332"/>
            </a:xfrm>
            <a:prstGeom prst="rect">
              <a:avLst/>
            </a:prstGeom>
            <a:scene3d>
              <a:camera prst="orthographicFront">
                <a:rot lat="19200000" lon="3000000" rev="18000000"/>
              </a:camera>
              <a:lightRig rig="threePt" dir="t"/>
            </a:scene3d>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寶</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grpSp>
        <p:nvGrpSpPr>
          <p:cNvPr id="6" name="グループ化 5"/>
          <p:cNvGrpSpPr/>
          <p:nvPr/>
        </p:nvGrpSpPr>
        <p:grpSpPr>
          <a:xfrm>
            <a:off x="799708" y="2663307"/>
            <a:ext cx="1107996" cy="1107996"/>
            <a:chOff x="391316" y="2663307"/>
            <a:chExt cx="1107996" cy="1107996"/>
          </a:xfrm>
        </p:grpSpPr>
        <p:grpSp>
          <p:nvGrpSpPr>
            <p:cNvPr id="390" name="グループ化 389"/>
            <p:cNvGrpSpPr/>
            <p:nvPr/>
          </p:nvGrpSpPr>
          <p:grpSpPr>
            <a:xfrm>
              <a:off x="391316" y="2663307"/>
              <a:ext cx="1107996" cy="1107996"/>
              <a:chOff x="1346827" y="5126498"/>
              <a:chExt cx="1107996" cy="1107996"/>
            </a:xfrm>
            <a:scene3d>
              <a:camera prst="orthographicFront">
                <a:rot lat="19200000" lon="3000000" rev="18000000"/>
              </a:camera>
              <a:lightRig rig="threePt" dir="t"/>
            </a:scene3d>
          </p:grpSpPr>
          <p:sp>
            <p:nvSpPr>
              <p:cNvPr id="393" name="円/楕円 392"/>
              <p:cNvSpPr/>
              <p:nvPr/>
            </p:nvSpPr>
            <p:spPr>
              <a:xfrm>
                <a:off x="1346827" y="5126498"/>
                <a:ext cx="1107996" cy="1107996"/>
              </a:xfrm>
              <a:prstGeom prst="ellipse">
                <a:avLst/>
              </a:prstGeom>
              <a:solidFill>
                <a:schemeClr val="tx2">
                  <a:lumMod val="95000"/>
                  <a:lumOff val="5000"/>
                </a:schemeClr>
              </a:solidFill>
              <a:ln w="10160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394" name="正方形/長方形 393"/>
              <p:cNvSpPr/>
              <p:nvPr/>
            </p:nvSpPr>
            <p:spPr>
              <a:xfrm>
                <a:off x="1756825" y="5536496"/>
                <a:ext cx="288000" cy="288000"/>
              </a:xfrm>
              <a:prstGeom prst="rect">
                <a:avLst/>
              </a:prstGeom>
              <a:solidFill>
                <a:schemeClr val="bg1">
                  <a:lumMod val="50000"/>
                </a:schemeClr>
              </a:solidFill>
              <a:ln w="5715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395" name="正方形/長方形 394"/>
              <p:cNvSpPr/>
              <p:nvPr/>
            </p:nvSpPr>
            <p:spPr>
              <a:xfrm>
                <a:off x="1693076" y="5824496"/>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永</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396" name="正方形/長方形 395"/>
              <p:cNvSpPr/>
              <p:nvPr/>
            </p:nvSpPr>
            <p:spPr>
              <a:xfrm>
                <a:off x="1693076" y="5167164"/>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寛</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sp>
          <p:nvSpPr>
            <p:cNvPr id="391" name="正方形/長方形 390"/>
            <p:cNvSpPr/>
            <p:nvPr/>
          </p:nvSpPr>
          <p:spPr>
            <a:xfrm>
              <a:off x="1059119" y="3032639"/>
              <a:ext cx="415498" cy="369332"/>
            </a:xfrm>
            <a:prstGeom prst="rect">
              <a:avLst/>
            </a:prstGeom>
            <a:scene3d>
              <a:camera prst="orthographicFront">
                <a:rot lat="19200000" lon="3000000" rev="18000000"/>
              </a:camera>
              <a:lightRig rig="threePt" dir="t"/>
            </a:scene3d>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通</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392" name="正方形/長方形 391"/>
            <p:cNvSpPr/>
            <p:nvPr/>
          </p:nvSpPr>
          <p:spPr>
            <a:xfrm>
              <a:off x="416011" y="3032639"/>
              <a:ext cx="415498" cy="369332"/>
            </a:xfrm>
            <a:prstGeom prst="rect">
              <a:avLst/>
            </a:prstGeom>
            <a:scene3d>
              <a:camera prst="orthographicFront">
                <a:rot lat="19200000" lon="3000000" rev="18000000"/>
              </a:camera>
              <a:lightRig rig="threePt" dir="t"/>
            </a:scene3d>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寶</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grpSp>
        <p:nvGrpSpPr>
          <p:cNvPr id="5" name="グループ化 4"/>
          <p:cNvGrpSpPr/>
          <p:nvPr/>
        </p:nvGrpSpPr>
        <p:grpSpPr>
          <a:xfrm>
            <a:off x="799708" y="2554997"/>
            <a:ext cx="1107996" cy="1107996"/>
            <a:chOff x="391316" y="2554997"/>
            <a:chExt cx="1107996" cy="1107996"/>
          </a:xfrm>
        </p:grpSpPr>
        <p:grpSp>
          <p:nvGrpSpPr>
            <p:cNvPr id="398" name="グループ化 397"/>
            <p:cNvGrpSpPr/>
            <p:nvPr/>
          </p:nvGrpSpPr>
          <p:grpSpPr>
            <a:xfrm>
              <a:off x="391316" y="2554997"/>
              <a:ext cx="1107996" cy="1107996"/>
              <a:chOff x="1346827" y="5126498"/>
              <a:chExt cx="1107996" cy="1107996"/>
            </a:xfrm>
            <a:scene3d>
              <a:camera prst="orthographicFront">
                <a:rot lat="19200000" lon="3000000" rev="18000000"/>
              </a:camera>
              <a:lightRig rig="threePt" dir="t"/>
            </a:scene3d>
          </p:grpSpPr>
          <p:sp>
            <p:nvSpPr>
              <p:cNvPr id="401" name="円/楕円 400"/>
              <p:cNvSpPr/>
              <p:nvPr/>
            </p:nvSpPr>
            <p:spPr>
              <a:xfrm>
                <a:off x="1346827" y="5126498"/>
                <a:ext cx="1107996" cy="1107996"/>
              </a:xfrm>
              <a:prstGeom prst="ellipse">
                <a:avLst/>
              </a:prstGeom>
              <a:solidFill>
                <a:schemeClr val="tx2">
                  <a:lumMod val="95000"/>
                  <a:lumOff val="5000"/>
                </a:schemeClr>
              </a:solidFill>
              <a:ln w="10160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402" name="正方形/長方形 401"/>
              <p:cNvSpPr/>
              <p:nvPr/>
            </p:nvSpPr>
            <p:spPr>
              <a:xfrm>
                <a:off x="1756825" y="5536496"/>
                <a:ext cx="288000" cy="288000"/>
              </a:xfrm>
              <a:prstGeom prst="rect">
                <a:avLst/>
              </a:prstGeom>
              <a:solidFill>
                <a:schemeClr val="bg1">
                  <a:lumMod val="50000"/>
                </a:schemeClr>
              </a:solidFill>
              <a:ln w="5715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403" name="正方形/長方形 402"/>
              <p:cNvSpPr/>
              <p:nvPr/>
            </p:nvSpPr>
            <p:spPr>
              <a:xfrm>
                <a:off x="1693076" y="5824496"/>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永</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404" name="正方形/長方形 403"/>
              <p:cNvSpPr/>
              <p:nvPr/>
            </p:nvSpPr>
            <p:spPr>
              <a:xfrm>
                <a:off x="1693076" y="5167164"/>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寛</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sp>
          <p:nvSpPr>
            <p:cNvPr id="399" name="正方形/長方形 398"/>
            <p:cNvSpPr/>
            <p:nvPr/>
          </p:nvSpPr>
          <p:spPr>
            <a:xfrm>
              <a:off x="1059119" y="2924329"/>
              <a:ext cx="415498" cy="369332"/>
            </a:xfrm>
            <a:prstGeom prst="rect">
              <a:avLst/>
            </a:prstGeom>
            <a:scene3d>
              <a:camera prst="orthographicFront">
                <a:rot lat="19200000" lon="3000000" rev="18000000"/>
              </a:camera>
              <a:lightRig rig="threePt" dir="t"/>
            </a:scene3d>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通</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400" name="正方形/長方形 399"/>
            <p:cNvSpPr/>
            <p:nvPr/>
          </p:nvSpPr>
          <p:spPr>
            <a:xfrm>
              <a:off x="416011" y="2924329"/>
              <a:ext cx="415498" cy="369332"/>
            </a:xfrm>
            <a:prstGeom prst="rect">
              <a:avLst/>
            </a:prstGeom>
            <a:scene3d>
              <a:camera prst="orthographicFront">
                <a:rot lat="19200000" lon="3000000" rev="18000000"/>
              </a:camera>
              <a:lightRig rig="threePt" dir="t"/>
            </a:scene3d>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寶</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grpSp>
        <p:nvGrpSpPr>
          <p:cNvPr id="3" name="グループ化 2"/>
          <p:cNvGrpSpPr/>
          <p:nvPr/>
        </p:nvGrpSpPr>
        <p:grpSpPr>
          <a:xfrm>
            <a:off x="799708" y="2446687"/>
            <a:ext cx="1107996" cy="1107996"/>
            <a:chOff x="391316" y="2446687"/>
            <a:chExt cx="1107996" cy="1107996"/>
          </a:xfrm>
        </p:grpSpPr>
        <p:grpSp>
          <p:nvGrpSpPr>
            <p:cNvPr id="406" name="グループ化 405"/>
            <p:cNvGrpSpPr/>
            <p:nvPr/>
          </p:nvGrpSpPr>
          <p:grpSpPr>
            <a:xfrm>
              <a:off x="391316" y="2446687"/>
              <a:ext cx="1107996" cy="1107996"/>
              <a:chOff x="1346827" y="5126498"/>
              <a:chExt cx="1107996" cy="1107996"/>
            </a:xfrm>
            <a:scene3d>
              <a:camera prst="orthographicFront">
                <a:rot lat="19200000" lon="3000000" rev="18000000"/>
              </a:camera>
              <a:lightRig rig="threePt" dir="t"/>
            </a:scene3d>
          </p:grpSpPr>
          <p:sp>
            <p:nvSpPr>
              <p:cNvPr id="409" name="円/楕円 408"/>
              <p:cNvSpPr/>
              <p:nvPr/>
            </p:nvSpPr>
            <p:spPr>
              <a:xfrm>
                <a:off x="1346827" y="5126498"/>
                <a:ext cx="1107996" cy="1107996"/>
              </a:xfrm>
              <a:prstGeom prst="ellipse">
                <a:avLst/>
              </a:prstGeom>
              <a:solidFill>
                <a:schemeClr val="tx2">
                  <a:lumMod val="95000"/>
                  <a:lumOff val="5000"/>
                </a:schemeClr>
              </a:solidFill>
              <a:ln w="10160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410" name="正方形/長方形 409"/>
              <p:cNvSpPr/>
              <p:nvPr/>
            </p:nvSpPr>
            <p:spPr>
              <a:xfrm>
                <a:off x="1756825" y="5536496"/>
                <a:ext cx="288000" cy="288000"/>
              </a:xfrm>
              <a:prstGeom prst="rect">
                <a:avLst/>
              </a:prstGeom>
              <a:solidFill>
                <a:schemeClr val="bg1">
                  <a:lumMod val="50000"/>
                </a:schemeClr>
              </a:solidFill>
              <a:ln w="5715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411" name="正方形/長方形 410"/>
              <p:cNvSpPr/>
              <p:nvPr/>
            </p:nvSpPr>
            <p:spPr>
              <a:xfrm>
                <a:off x="1693076" y="5824496"/>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永</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412" name="正方形/長方形 411"/>
              <p:cNvSpPr/>
              <p:nvPr/>
            </p:nvSpPr>
            <p:spPr>
              <a:xfrm>
                <a:off x="1693076" y="5167164"/>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寛</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sp>
          <p:nvSpPr>
            <p:cNvPr id="407" name="正方形/長方形 406"/>
            <p:cNvSpPr/>
            <p:nvPr/>
          </p:nvSpPr>
          <p:spPr>
            <a:xfrm>
              <a:off x="1059119" y="2816019"/>
              <a:ext cx="415498" cy="369332"/>
            </a:xfrm>
            <a:prstGeom prst="rect">
              <a:avLst/>
            </a:prstGeom>
            <a:scene3d>
              <a:camera prst="orthographicFront">
                <a:rot lat="19200000" lon="3000000" rev="18000000"/>
              </a:camera>
              <a:lightRig rig="threePt" dir="t"/>
            </a:scene3d>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通</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408" name="正方形/長方形 407"/>
            <p:cNvSpPr/>
            <p:nvPr/>
          </p:nvSpPr>
          <p:spPr>
            <a:xfrm>
              <a:off x="416011" y="2816019"/>
              <a:ext cx="415498" cy="369332"/>
            </a:xfrm>
            <a:prstGeom prst="rect">
              <a:avLst/>
            </a:prstGeom>
            <a:scene3d>
              <a:camera prst="orthographicFront">
                <a:rot lat="19200000" lon="3000000" rev="18000000"/>
              </a:camera>
              <a:lightRig rig="threePt" dir="t"/>
            </a:scene3d>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寶</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grpSp>
        <p:nvGrpSpPr>
          <p:cNvPr id="2" name="グループ化 1"/>
          <p:cNvGrpSpPr/>
          <p:nvPr/>
        </p:nvGrpSpPr>
        <p:grpSpPr>
          <a:xfrm>
            <a:off x="799708" y="2338377"/>
            <a:ext cx="1107996" cy="1107996"/>
            <a:chOff x="391316" y="2338377"/>
            <a:chExt cx="1107996" cy="1107996"/>
          </a:xfrm>
        </p:grpSpPr>
        <p:grpSp>
          <p:nvGrpSpPr>
            <p:cNvPr id="414" name="グループ化 413"/>
            <p:cNvGrpSpPr/>
            <p:nvPr/>
          </p:nvGrpSpPr>
          <p:grpSpPr>
            <a:xfrm>
              <a:off x="391316" y="2338377"/>
              <a:ext cx="1107996" cy="1107996"/>
              <a:chOff x="1346827" y="5126498"/>
              <a:chExt cx="1107996" cy="1107996"/>
            </a:xfrm>
            <a:scene3d>
              <a:camera prst="orthographicFront">
                <a:rot lat="19200000" lon="3000000" rev="18000000"/>
              </a:camera>
              <a:lightRig rig="threePt" dir="t"/>
            </a:scene3d>
          </p:grpSpPr>
          <p:sp>
            <p:nvSpPr>
              <p:cNvPr id="417" name="円/楕円 416"/>
              <p:cNvSpPr/>
              <p:nvPr/>
            </p:nvSpPr>
            <p:spPr>
              <a:xfrm>
                <a:off x="1346827" y="5126498"/>
                <a:ext cx="1107996" cy="1107996"/>
              </a:xfrm>
              <a:prstGeom prst="ellipse">
                <a:avLst/>
              </a:prstGeom>
              <a:solidFill>
                <a:schemeClr val="tx2">
                  <a:lumMod val="95000"/>
                  <a:lumOff val="5000"/>
                </a:schemeClr>
              </a:solidFill>
              <a:ln w="10160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418" name="正方形/長方形 417"/>
              <p:cNvSpPr/>
              <p:nvPr/>
            </p:nvSpPr>
            <p:spPr>
              <a:xfrm>
                <a:off x="1756825" y="5536496"/>
                <a:ext cx="288000" cy="288000"/>
              </a:xfrm>
              <a:prstGeom prst="rect">
                <a:avLst/>
              </a:prstGeom>
              <a:solidFill>
                <a:schemeClr val="bg1">
                  <a:lumMod val="50000"/>
                </a:schemeClr>
              </a:solidFill>
              <a:ln w="5715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419" name="正方形/長方形 418"/>
              <p:cNvSpPr/>
              <p:nvPr/>
            </p:nvSpPr>
            <p:spPr>
              <a:xfrm>
                <a:off x="1693076" y="5824496"/>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永</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420" name="正方形/長方形 419"/>
              <p:cNvSpPr/>
              <p:nvPr/>
            </p:nvSpPr>
            <p:spPr>
              <a:xfrm>
                <a:off x="1693076" y="5167164"/>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寛</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sp>
          <p:nvSpPr>
            <p:cNvPr id="415" name="正方形/長方形 414"/>
            <p:cNvSpPr/>
            <p:nvPr/>
          </p:nvSpPr>
          <p:spPr>
            <a:xfrm>
              <a:off x="1059119" y="2707709"/>
              <a:ext cx="415498" cy="369332"/>
            </a:xfrm>
            <a:prstGeom prst="rect">
              <a:avLst/>
            </a:prstGeom>
            <a:scene3d>
              <a:camera prst="orthographicFront">
                <a:rot lat="19200000" lon="3000000" rev="18000000"/>
              </a:camera>
              <a:lightRig rig="threePt" dir="t"/>
            </a:scene3d>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通</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416" name="正方形/長方形 415"/>
            <p:cNvSpPr/>
            <p:nvPr/>
          </p:nvSpPr>
          <p:spPr>
            <a:xfrm>
              <a:off x="416011" y="2707709"/>
              <a:ext cx="415498" cy="369332"/>
            </a:xfrm>
            <a:prstGeom prst="rect">
              <a:avLst/>
            </a:prstGeom>
            <a:scene3d>
              <a:camera prst="orthographicFront">
                <a:rot lat="19200000" lon="3000000" rev="18000000"/>
              </a:camera>
              <a:lightRig rig="threePt" dir="t"/>
            </a:scene3d>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寶</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grpSp>
        <p:nvGrpSpPr>
          <p:cNvPr id="421" name="グループ化 420"/>
          <p:cNvGrpSpPr/>
          <p:nvPr/>
        </p:nvGrpSpPr>
        <p:grpSpPr>
          <a:xfrm>
            <a:off x="799708" y="2230067"/>
            <a:ext cx="1107996" cy="1107996"/>
            <a:chOff x="1346827" y="5126498"/>
            <a:chExt cx="1107996" cy="1107996"/>
          </a:xfrm>
          <a:scene3d>
            <a:camera prst="orthographicFront">
              <a:rot lat="19200000" lon="3000000" rev="18000000"/>
            </a:camera>
            <a:lightRig rig="threePt" dir="t"/>
          </a:scene3d>
        </p:grpSpPr>
        <p:grpSp>
          <p:nvGrpSpPr>
            <p:cNvPr id="422" name="グループ化 421"/>
            <p:cNvGrpSpPr/>
            <p:nvPr/>
          </p:nvGrpSpPr>
          <p:grpSpPr>
            <a:xfrm>
              <a:off x="1346827" y="5126498"/>
              <a:ext cx="1107996" cy="1107996"/>
              <a:chOff x="1346827" y="5126498"/>
              <a:chExt cx="1107996" cy="1107996"/>
            </a:xfrm>
          </p:grpSpPr>
          <p:sp>
            <p:nvSpPr>
              <p:cNvPr id="425" name="円/楕円 424"/>
              <p:cNvSpPr/>
              <p:nvPr/>
            </p:nvSpPr>
            <p:spPr>
              <a:xfrm>
                <a:off x="1346827" y="5126498"/>
                <a:ext cx="1107996" cy="1107996"/>
              </a:xfrm>
              <a:prstGeom prst="ellipse">
                <a:avLst/>
              </a:prstGeom>
              <a:solidFill>
                <a:schemeClr val="tx2">
                  <a:lumMod val="95000"/>
                  <a:lumOff val="5000"/>
                </a:schemeClr>
              </a:solidFill>
              <a:ln w="10160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426" name="正方形/長方形 425"/>
              <p:cNvSpPr/>
              <p:nvPr/>
            </p:nvSpPr>
            <p:spPr>
              <a:xfrm>
                <a:off x="1756825" y="5536496"/>
                <a:ext cx="288000" cy="288000"/>
              </a:xfrm>
              <a:prstGeom prst="rect">
                <a:avLst/>
              </a:prstGeom>
              <a:solidFill>
                <a:schemeClr val="bg1">
                  <a:lumMod val="50000"/>
                </a:schemeClr>
              </a:solidFill>
              <a:ln w="5715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427" name="正方形/長方形 426"/>
              <p:cNvSpPr/>
              <p:nvPr/>
            </p:nvSpPr>
            <p:spPr>
              <a:xfrm>
                <a:off x="1693076" y="5824496"/>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永</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428" name="正方形/長方形 427"/>
              <p:cNvSpPr/>
              <p:nvPr/>
            </p:nvSpPr>
            <p:spPr>
              <a:xfrm>
                <a:off x="1693076" y="5167164"/>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寛</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sp>
          <p:nvSpPr>
            <p:cNvPr id="423" name="正方形/長方形 422"/>
            <p:cNvSpPr/>
            <p:nvPr/>
          </p:nvSpPr>
          <p:spPr>
            <a:xfrm>
              <a:off x="2014630"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通</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424" name="正方形/長方形 423"/>
            <p:cNvSpPr/>
            <p:nvPr/>
          </p:nvSpPr>
          <p:spPr>
            <a:xfrm>
              <a:off x="1371522"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寶</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grpSp>
        <p:nvGrpSpPr>
          <p:cNvPr id="429" name="グループ化 428"/>
          <p:cNvGrpSpPr/>
          <p:nvPr/>
        </p:nvGrpSpPr>
        <p:grpSpPr>
          <a:xfrm>
            <a:off x="6336695" y="4652016"/>
            <a:ext cx="1107996" cy="1107996"/>
            <a:chOff x="1346827" y="5126498"/>
            <a:chExt cx="1107996" cy="1107996"/>
          </a:xfrm>
          <a:scene3d>
            <a:camera prst="orthographicFront">
              <a:rot lat="19200000" lon="3000000" rev="18000000"/>
            </a:camera>
            <a:lightRig rig="threePt" dir="t"/>
          </a:scene3d>
        </p:grpSpPr>
        <p:grpSp>
          <p:nvGrpSpPr>
            <p:cNvPr id="430" name="グループ化 429"/>
            <p:cNvGrpSpPr/>
            <p:nvPr/>
          </p:nvGrpSpPr>
          <p:grpSpPr>
            <a:xfrm>
              <a:off x="1346827" y="5126498"/>
              <a:ext cx="1107996" cy="1107996"/>
              <a:chOff x="1346827" y="5126498"/>
              <a:chExt cx="1107996" cy="1107996"/>
            </a:xfrm>
          </p:grpSpPr>
          <p:sp>
            <p:nvSpPr>
              <p:cNvPr id="433" name="円/楕円 432"/>
              <p:cNvSpPr/>
              <p:nvPr/>
            </p:nvSpPr>
            <p:spPr>
              <a:xfrm>
                <a:off x="1346827" y="5126498"/>
                <a:ext cx="1107996" cy="1107996"/>
              </a:xfrm>
              <a:prstGeom prst="ellipse">
                <a:avLst/>
              </a:prstGeom>
              <a:solidFill>
                <a:schemeClr val="tx2">
                  <a:lumMod val="95000"/>
                  <a:lumOff val="5000"/>
                </a:schemeClr>
              </a:solidFill>
              <a:ln w="10160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434" name="正方形/長方形 433"/>
              <p:cNvSpPr/>
              <p:nvPr/>
            </p:nvSpPr>
            <p:spPr>
              <a:xfrm>
                <a:off x="1756825" y="5536496"/>
                <a:ext cx="288000" cy="288000"/>
              </a:xfrm>
              <a:prstGeom prst="rect">
                <a:avLst/>
              </a:prstGeom>
              <a:solidFill>
                <a:schemeClr val="bg1">
                  <a:lumMod val="50000"/>
                </a:schemeClr>
              </a:solidFill>
              <a:ln w="5715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435" name="正方形/長方形 434"/>
              <p:cNvSpPr/>
              <p:nvPr/>
            </p:nvSpPr>
            <p:spPr>
              <a:xfrm>
                <a:off x="1693076" y="5824496"/>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永</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436" name="正方形/長方形 435"/>
              <p:cNvSpPr/>
              <p:nvPr/>
            </p:nvSpPr>
            <p:spPr>
              <a:xfrm>
                <a:off x="1693076" y="5167164"/>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寛</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sp>
          <p:nvSpPr>
            <p:cNvPr id="431" name="正方形/長方形 430"/>
            <p:cNvSpPr/>
            <p:nvPr/>
          </p:nvSpPr>
          <p:spPr>
            <a:xfrm>
              <a:off x="2014630"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通</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432" name="正方形/長方形 431"/>
            <p:cNvSpPr/>
            <p:nvPr/>
          </p:nvSpPr>
          <p:spPr>
            <a:xfrm>
              <a:off x="1371522"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寶</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grpSp>
        <p:nvGrpSpPr>
          <p:cNvPr id="437" name="グループ化 436"/>
          <p:cNvGrpSpPr/>
          <p:nvPr/>
        </p:nvGrpSpPr>
        <p:grpSpPr>
          <a:xfrm>
            <a:off x="7043464" y="4661672"/>
            <a:ext cx="1107996" cy="1107996"/>
            <a:chOff x="1346827" y="5126498"/>
            <a:chExt cx="1107996" cy="1107996"/>
          </a:xfrm>
          <a:scene3d>
            <a:camera prst="orthographicFront">
              <a:rot lat="19200000" lon="3000000" rev="18000000"/>
            </a:camera>
            <a:lightRig rig="threePt" dir="t"/>
          </a:scene3d>
        </p:grpSpPr>
        <p:grpSp>
          <p:nvGrpSpPr>
            <p:cNvPr id="438" name="グループ化 437"/>
            <p:cNvGrpSpPr/>
            <p:nvPr/>
          </p:nvGrpSpPr>
          <p:grpSpPr>
            <a:xfrm>
              <a:off x="1346827" y="5126498"/>
              <a:ext cx="1107996" cy="1107996"/>
              <a:chOff x="1346827" y="5126498"/>
              <a:chExt cx="1107996" cy="1107996"/>
            </a:xfrm>
          </p:grpSpPr>
          <p:sp>
            <p:nvSpPr>
              <p:cNvPr id="441" name="円/楕円 440"/>
              <p:cNvSpPr/>
              <p:nvPr/>
            </p:nvSpPr>
            <p:spPr>
              <a:xfrm>
                <a:off x="1346827" y="5126498"/>
                <a:ext cx="1107996" cy="1107996"/>
              </a:xfrm>
              <a:prstGeom prst="ellipse">
                <a:avLst/>
              </a:prstGeom>
              <a:solidFill>
                <a:schemeClr val="tx2">
                  <a:lumMod val="95000"/>
                  <a:lumOff val="5000"/>
                </a:schemeClr>
              </a:solidFill>
              <a:ln w="10160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442" name="正方形/長方形 441"/>
              <p:cNvSpPr/>
              <p:nvPr/>
            </p:nvSpPr>
            <p:spPr>
              <a:xfrm>
                <a:off x="1756825" y="5536496"/>
                <a:ext cx="288000" cy="288000"/>
              </a:xfrm>
              <a:prstGeom prst="rect">
                <a:avLst/>
              </a:prstGeom>
              <a:solidFill>
                <a:schemeClr val="bg1">
                  <a:lumMod val="50000"/>
                </a:schemeClr>
              </a:solidFill>
              <a:ln w="5715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443" name="正方形/長方形 442"/>
              <p:cNvSpPr/>
              <p:nvPr/>
            </p:nvSpPr>
            <p:spPr>
              <a:xfrm>
                <a:off x="1693076" y="5824496"/>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永</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444" name="正方形/長方形 443"/>
              <p:cNvSpPr/>
              <p:nvPr/>
            </p:nvSpPr>
            <p:spPr>
              <a:xfrm>
                <a:off x="1693076" y="5167164"/>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寛</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sp>
          <p:nvSpPr>
            <p:cNvPr id="439" name="正方形/長方形 438"/>
            <p:cNvSpPr/>
            <p:nvPr/>
          </p:nvSpPr>
          <p:spPr>
            <a:xfrm>
              <a:off x="2014630"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通</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440" name="正方形/長方形 439"/>
            <p:cNvSpPr/>
            <p:nvPr/>
          </p:nvSpPr>
          <p:spPr>
            <a:xfrm>
              <a:off x="1371522"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寶</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sp>
        <p:nvSpPr>
          <p:cNvPr id="445" name="円形吹き出し 444"/>
          <p:cNvSpPr/>
          <p:nvPr/>
        </p:nvSpPr>
        <p:spPr>
          <a:xfrm>
            <a:off x="4889165" y="2882507"/>
            <a:ext cx="878184" cy="450664"/>
          </a:xfrm>
          <a:prstGeom prst="wedgeEllipseCallout">
            <a:avLst/>
          </a:prstGeom>
          <a:noFill/>
          <a:ln w="28575">
            <a:solidFill>
              <a:schemeClr val="tx1"/>
            </a:solid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dirty="0" smtClean="0"/>
              <a:t>さぁ</a:t>
            </a:r>
            <a:endParaRPr kumimoji="1" lang="ja-JP" altLang="en-US" dirty="0"/>
          </a:p>
        </p:txBody>
      </p:sp>
      <p:grpSp>
        <p:nvGrpSpPr>
          <p:cNvPr id="446" name="グループ化 445"/>
          <p:cNvGrpSpPr/>
          <p:nvPr/>
        </p:nvGrpSpPr>
        <p:grpSpPr>
          <a:xfrm>
            <a:off x="3659145" y="4844609"/>
            <a:ext cx="1107996" cy="1107996"/>
            <a:chOff x="1346827" y="5126498"/>
            <a:chExt cx="1107996" cy="1107996"/>
          </a:xfrm>
          <a:scene3d>
            <a:camera prst="orthographicFront">
              <a:rot lat="19200000" lon="3000000" rev="18000000"/>
            </a:camera>
            <a:lightRig rig="threePt" dir="t"/>
          </a:scene3d>
        </p:grpSpPr>
        <p:grpSp>
          <p:nvGrpSpPr>
            <p:cNvPr id="447" name="グループ化 446"/>
            <p:cNvGrpSpPr/>
            <p:nvPr/>
          </p:nvGrpSpPr>
          <p:grpSpPr>
            <a:xfrm>
              <a:off x="1346827" y="5126498"/>
              <a:ext cx="1107996" cy="1107996"/>
              <a:chOff x="1346827" y="5126498"/>
              <a:chExt cx="1107996" cy="1107996"/>
            </a:xfrm>
          </p:grpSpPr>
          <p:sp>
            <p:nvSpPr>
              <p:cNvPr id="450" name="円/楕円 449"/>
              <p:cNvSpPr/>
              <p:nvPr/>
            </p:nvSpPr>
            <p:spPr>
              <a:xfrm>
                <a:off x="1346827" y="5126498"/>
                <a:ext cx="1107996" cy="1107996"/>
              </a:xfrm>
              <a:prstGeom prst="ellipse">
                <a:avLst/>
              </a:prstGeom>
              <a:solidFill>
                <a:schemeClr val="tx2">
                  <a:lumMod val="95000"/>
                  <a:lumOff val="5000"/>
                </a:schemeClr>
              </a:solidFill>
              <a:ln w="10160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451" name="正方形/長方形 450"/>
              <p:cNvSpPr/>
              <p:nvPr/>
            </p:nvSpPr>
            <p:spPr>
              <a:xfrm>
                <a:off x="1756825" y="5536496"/>
                <a:ext cx="288000" cy="288000"/>
              </a:xfrm>
              <a:prstGeom prst="rect">
                <a:avLst/>
              </a:prstGeom>
              <a:solidFill>
                <a:schemeClr val="bg1">
                  <a:lumMod val="50000"/>
                </a:schemeClr>
              </a:solidFill>
              <a:ln w="5715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452" name="正方形/長方形 451"/>
              <p:cNvSpPr/>
              <p:nvPr/>
            </p:nvSpPr>
            <p:spPr>
              <a:xfrm>
                <a:off x="1693076" y="5824496"/>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永</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453" name="正方形/長方形 452"/>
              <p:cNvSpPr/>
              <p:nvPr/>
            </p:nvSpPr>
            <p:spPr>
              <a:xfrm>
                <a:off x="1693076" y="5167164"/>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寛</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sp>
          <p:nvSpPr>
            <p:cNvPr id="448" name="正方形/長方形 447"/>
            <p:cNvSpPr/>
            <p:nvPr/>
          </p:nvSpPr>
          <p:spPr>
            <a:xfrm>
              <a:off x="2014630"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通</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449" name="正方形/長方形 448"/>
            <p:cNvSpPr/>
            <p:nvPr/>
          </p:nvSpPr>
          <p:spPr>
            <a:xfrm>
              <a:off x="1371522"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寶</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sp>
        <p:nvSpPr>
          <p:cNvPr id="454" name="円形吹き出し 453"/>
          <p:cNvSpPr/>
          <p:nvPr/>
        </p:nvSpPr>
        <p:spPr>
          <a:xfrm>
            <a:off x="4889165" y="2882507"/>
            <a:ext cx="878184" cy="450664"/>
          </a:xfrm>
          <a:prstGeom prst="wedgeEllipseCallout">
            <a:avLst/>
          </a:prstGeom>
          <a:noFill/>
          <a:ln w="28575">
            <a:solidFill>
              <a:schemeClr val="tx1"/>
            </a:solid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dirty="0" smtClean="0"/>
              <a:t>さぁ</a:t>
            </a:r>
            <a:endParaRPr kumimoji="1" lang="ja-JP" altLang="en-US" dirty="0"/>
          </a:p>
        </p:txBody>
      </p:sp>
      <p:grpSp>
        <p:nvGrpSpPr>
          <p:cNvPr id="455" name="グループ化 454"/>
          <p:cNvGrpSpPr/>
          <p:nvPr/>
        </p:nvGrpSpPr>
        <p:grpSpPr>
          <a:xfrm>
            <a:off x="6209002" y="4435992"/>
            <a:ext cx="1107996" cy="1107996"/>
            <a:chOff x="1346827" y="5126498"/>
            <a:chExt cx="1107996" cy="1107996"/>
          </a:xfrm>
          <a:scene3d>
            <a:camera prst="orthographicFront">
              <a:rot lat="19200000" lon="3000000" rev="18000000"/>
            </a:camera>
            <a:lightRig rig="threePt" dir="t"/>
          </a:scene3d>
        </p:grpSpPr>
        <p:grpSp>
          <p:nvGrpSpPr>
            <p:cNvPr id="456" name="グループ化 455"/>
            <p:cNvGrpSpPr/>
            <p:nvPr/>
          </p:nvGrpSpPr>
          <p:grpSpPr>
            <a:xfrm>
              <a:off x="1346827" y="5126498"/>
              <a:ext cx="1107996" cy="1107996"/>
              <a:chOff x="1346827" y="5126498"/>
              <a:chExt cx="1107996" cy="1107996"/>
            </a:xfrm>
          </p:grpSpPr>
          <p:sp>
            <p:nvSpPr>
              <p:cNvPr id="459" name="円/楕円 458"/>
              <p:cNvSpPr/>
              <p:nvPr/>
            </p:nvSpPr>
            <p:spPr>
              <a:xfrm>
                <a:off x="1346827" y="5126498"/>
                <a:ext cx="1107996" cy="1107996"/>
              </a:xfrm>
              <a:prstGeom prst="ellipse">
                <a:avLst/>
              </a:prstGeom>
              <a:solidFill>
                <a:schemeClr val="tx2">
                  <a:lumMod val="95000"/>
                  <a:lumOff val="5000"/>
                </a:schemeClr>
              </a:solidFill>
              <a:ln w="10160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460" name="正方形/長方形 459"/>
              <p:cNvSpPr/>
              <p:nvPr/>
            </p:nvSpPr>
            <p:spPr>
              <a:xfrm>
                <a:off x="1756825" y="5536496"/>
                <a:ext cx="288000" cy="288000"/>
              </a:xfrm>
              <a:prstGeom prst="rect">
                <a:avLst/>
              </a:prstGeom>
              <a:solidFill>
                <a:schemeClr val="bg1">
                  <a:lumMod val="50000"/>
                </a:schemeClr>
              </a:solidFill>
              <a:ln w="5715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461" name="正方形/長方形 460"/>
              <p:cNvSpPr/>
              <p:nvPr/>
            </p:nvSpPr>
            <p:spPr>
              <a:xfrm>
                <a:off x="1693076" y="5824496"/>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永</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462" name="正方形/長方形 461"/>
              <p:cNvSpPr/>
              <p:nvPr/>
            </p:nvSpPr>
            <p:spPr>
              <a:xfrm>
                <a:off x="1693076" y="5167164"/>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寛</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sp>
          <p:nvSpPr>
            <p:cNvPr id="457" name="正方形/長方形 456"/>
            <p:cNvSpPr/>
            <p:nvPr/>
          </p:nvSpPr>
          <p:spPr>
            <a:xfrm>
              <a:off x="2014630"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通</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458" name="正方形/長方形 457"/>
            <p:cNvSpPr/>
            <p:nvPr/>
          </p:nvSpPr>
          <p:spPr>
            <a:xfrm>
              <a:off x="1371522"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寶</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grpSp>
        <p:nvGrpSpPr>
          <p:cNvPr id="463" name="グループ化 462"/>
          <p:cNvGrpSpPr/>
          <p:nvPr/>
        </p:nvGrpSpPr>
        <p:grpSpPr>
          <a:xfrm>
            <a:off x="6915771" y="4445648"/>
            <a:ext cx="1107996" cy="1107996"/>
            <a:chOff x="1346827" y="5126498"/>
            <a:chExt cx="1107996" cy="1107996"/>
          </a:xfrm>
          <a:scene3d>
            <a:camera prst="orthographicFront">
              <a:rot lat="19200000" lon="3000000" rev="18000000"/>
            </a:camera>
            <a:lightRig rig="threePt" dir="t"/>
          </a:scene3d>
        </p:grpSpPr>
        <p:grpSp>
          <p:nvGrpSpPr>
            <p:cNvPr id="464" name="グループ化 463"/>
            <p:cNvGrpSpPr/>
            <p:nvPr/>
          </p:nvGrpSpPr>
          <p:grpSpPr>
            <a:xfrm>
              <a:off x="1346827" y="5126498"/>
              <a:ext cx="1107996" cy="1107996"/>
              <a:chOff x="1346827" y="5126498"/>
              <a:chExt cx="1107996" cy="1107996"/>
            </a:xfrm>
          </p:grpSpPr>
          <p:sp>
            <p:nvSpPr>
              <p:cNvPr id="467" name="円/楕円 466"/>
              <p:cNvSpPr/>
              <p:nvPr/>
            </p:nvSpPr>
            <p:spPr>
              <a:xfrm>
                <a:off x="1346827" y="5126498"/>
                <a:ext cx="1107996" cy="1107996"/>
              </a:xfrm>
              <a:prstGeom prst="ellipse">
                <a:avLst/>
              </a:prstGeom>
              <a:solidFill>
                <a:schemeClr val="tx2">
                  <a:lumMod val="95000"/>
                  <a:lumOff val="5000"/>
                </a:schemeClr>
              </a:solidFill>
              <a:ln w="10160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468" name="正方形/長方形 467"/>
              <p:cNvSpPr/>
              <p:nvPr/>
            </p:nvSpPr>
            <p:spPr>
              <a:xfrm>
                <a:off x="1756825" y="5536496"/>
                <a:ext cx="288000" cy="288000"/>
              </a:xfrm>
              <a:prstGeom prst="rect">
                <a:avLst/>
              </a:prstGeom>
              <a:solidFill>
                <a:schemeClr val="bg1">
                  <a:lumMod val="50000"/>
                </a:schemeClr>
              </a:solidFill>
              <a:ln w="5715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469" name="正方形/長方形 468"/>
              <p:cNvSpPr/>
              <p:nvPr/>
            </p:nvSpPr>
            <p:spPr>
              <a:xfrm>
                <a:off x="1693076" y="5824496"/>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永</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470" name="正方形/長方形 469"/>
              <p:cNvSpPr/>
              <p:nvPr/>
            </p:nvSpPr>
            <p:spPr>
              <a:xfrm>
                <a:off x="1693076" y="5167164"/>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寛</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sp>
          <p:nvSpPr>
            <p:cNvPr id="465" name="正方形/長方形 464"/>
            <p:cNvSpPr/>
            <p:nvPr/>
          </p:nvSpPr>
          <p:spPr>
            <a:xfrm>
              <a:off x="2014630"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通</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466" name="正方形/長方形 465"/>
            <p:cNvSpPr/>
            <p:nvPr/>
          </p:nvSpPr>
          <p:spPr>
            <a:xfrm>
              <a:off x="1371522"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寶</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sp>
        <p:nvSpPr>
          <p:cNvPr id="471" name="円形吹き出し 470"/>
          <p:cNvSpPr/>
          <p:nvPr/>
        </p:nvSpPr>
        <p:spPr>
          <a:xfrm>
            <a:off x="4889165" y="2882507"/>
            <a:ext cx="878184" cy="450664"/>
          </a:xfrm>
          <a:prstGeom prst="wedgeEllipseCallout">
            <a:avLst/>
          </a:prstGeom>
          <a:noFill/>
          <a:ln w="28575">
            <a:solidFill>
              <a:schemeClr val="tx1"/>
            </a:solid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dirty="0" smtClean="0"/>
              <a:t>さぁ</a:t>
            </a:r>
            <a:endParaRPr kumimoji="1" lang="ja-JP" altLang="en-US" dirty="0"/>
          </a:p>
        </p:txBody>
      </p:sp>
      <p:grpSp>
        <p:nvGrpSpPr>
          <p:cNvPr id="472" name="グループ化 471"/>
          <p:cNvGrpSpPr/>
          <p:nvPr/>
        </p:nvGrpSpPr>
        <p:grpSpPr>
          <a:xfrm>
            <a:off x="6443876" y="4291976"/>
            <a:ext cx="1107996" cy="1107996"/>
            <a:chOff x="1346827" y="5126498"/>
            <a:chExt cx="1107996" cy="1107996"/>
          </a:xfrm>
          <a:scene3d>
            <a:camera prst="orthographicFront">
              <a:rot lat="19200000" lon="3000000" rev="18000000"/>
            </a:camera>
            <a:lightRig rig="threePt" dir="t"/>
          </a:scene3d>
        </p:grpSpPr>
        <p:grpSp>
          <p:nvGrpSpPr>
            <p:cNvPr id="473" name="グループ化 472"/>
            <p:cNvGrpSpPr/>
            <p:nvPr/>
          </p:nvGrpSpPr>
          <p:grpSpPr>
            <a:xfrm>
              <a:off x="1346827" y="5126498"/>
              <a:ext cx="1107996" cy="1107996"/>
              <a:chOff x="1346827" y="5126498"/>
              <a:chExt cx="1107996" cy="1107996"/>
            </a:xfrm>
          </p:grpSpPr>
          <p:sp>
            <p:nvSpPr>
              <p:cNvPr id="476" name="円/楕円 475"/>
              <p:cNvSpPr/>
              <p:nvPr/>
            </p:nvSpPr>
            <p:spPr>
              <a:xfrm>
                <a:off x="1346827" y="5126498"/>
                <a:ext cx="1107996" cy="1107996"/>
              </a:xfrm>
              <a:prstGeom prst="ellipse">
                <a:avLst/>
              </a:prstGeom>
              <a:solidFill>
                <a:schemeClr val="tx2">
                  <a:lumMod val="95000"/>
                  <a:lumOff val="5000"/>
                </a:schemeClr>
              </a:solidFill>
              <a:ln w="10160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477" name="正方形/長方形 476"/>
              <p:cNvSpPr/>
              <p:nvPr/>
            </p:nvSpPr>
            <p:spPr>
              <a:xfrm>
                <a:off x="1756825" y="5536496"/>
                <a:ext cx="288000" cy="288000"/>
              </a:xfrm>
              <a:prstGeom prst="rect">
                <a:avLst/>
              </a:prstGeom>
              <a:solidFill>
                <a:schemeClr val="bg1">
                  <a:lumMod val="50000"/>
                </a:schemeClr>
              </a:solidFill>
              <a:ln w="5715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478" name="正方形/長方形 477"/>
              <p:cNvSpPr/>
              <p:nvPr/>
            </p:nvSpPr>
            <p:spPr>
              <a:xfrm>
                <a:off x="1693076" y="5824496"/>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永</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479" name="正方形/長方形 478"/>
              <p:cNvSpPr/>
              <p:nvPr/>
            </p:nvSpPr>
            <p:spPr>
              <a:xfrm>
                <a:off x="1693076" y="5167164"/>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寛</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sp>
          <p:nvSpPr>
            <p:cNvPr id="474" name="正方形/長方形 473"/>
            <p:cNvSpPr/>
            <p:nvPr/>
          </p:nvSpPr>
          <p:spPr>
            <a:xfrm>
              <a:off x="2014630"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通</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475" name="正方形/長方形 474"/>
            <p:cNvSpPr/>
            <p:nvPr/>
          </p:nvSpPr>
          <p:spPr>
            <a:xfrm>
              <a:off x="1371522"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寶</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grpSp>
        <p:nvGrpSpPr>
          <p:cNvPr id="480" name="グループ化 479"/>
          <p:cNvGrpSpPr/>
          <p:nvPr/>
        </p:nvGrpSpPr>
        <p:grpSpPr>
          <a:xfrm>
            <a:off x="7150645" y="4301632"/>
            <a:ext cx="1107996" cy="1107996"/>
            <a:chOff x="1346827" y="5126498"/>
            <a:chExt cx="1107996" cy="1107996"/>
          </a:xfrm>
          <a:scene3d>
            <a:camera prst="orthographicFront">
              <a:rot lat="19200000" lon="3000000" rev="18000000"/>
            </a:camera>
            <a:lightRig rig="threePt" dir="t"/>
          </a:scene3d>
        </p:grpSpPr>
        <p:grpSp>
          <p:nvGrpSpPr>
            <p:cNvPr id="481" name="グループ化 480"/>
            <p:cNvGrpSpPr/>
            <p:nvPr/>
          </p:nvGrpSpPr>
          <p:grpSpPr>
            <a:xfrm>
              <a:off x="1346827" y="5126498"/>
              <a:ext cx="1107996" cy="1107996"/>
              <a:chOff x="1346827" y="5126498"/>
              <a:chExt cx="1107996" cy="1107996"/>
            </a:xfrm>
          </p:grpSpPr>
          <p:sp>
            <p:nvSpPr>
              <p:cNvPr id="484" name="円/楕円 483"/>
              <p:cNvSpPr/>
              <p:nvPr/>
            </p:nvSpPr>
            <p:spPr>
              <a:xfrm>
                <a:off x="1346827" y="5126498"/>
                <a:ext cx="1107996" cy="1107996"/>
              </a:xfrm>
              <a:prstGeom prst="ellipse">
                <a:avLst/>
              </a:prstGeom>
              <a:solidFill>
                <a:schemeClr val="tx2">
                  <a:lumMod val="95000"/>
                  <a:lumOff val="5000"/>
                </a:schemeClr>
              </a:solidFill>
              <a:ln w="10160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485" name="正方形/長方形 484"/>
              <p:cNvSpPr/>
              <p:nvPr/>
            </p:nvSpPr>
            <p:spPr>
              <a:xfrm>
                <a:off x="1756825" y="5536496"/>
                <a:ext cx="288000" cy="288000"/>
              </a:xfrm>
              <a:prstGeom prst="rect">
                <a:avLst/>
              </a:prstGeom>
              <a:solidFill>
                <a:schemeClr val="bg1">
                  <a:lumMod val="50000"/>
                </a:schemeClr>
              </a:solidFill>
              <a:ln w="5715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486" name="正方形/長方形 485"/>
              <p:cNvSpPr/>
              <p:nvPr/>
            </p:nvSpPr>
            <p:spPr>
              <a:xfrm>
                <a:off x="1693076" y="5824496"/>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永</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487" name="正方形/長方形 486"/>
              <p:cNvSpPr/>
              <p:nvPr/>
            </p:nvSpPr>
            <p:spPr>
              <a:xfrm>
                <a:off x="1693076" y="5167164"/>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寛</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sp>
          <p:nvSpPr>
            <p:cNvPr id="482" name="正方形/長方形 481"/>
            <p:cNvSpPr/>
            <p:nvPr/>
          </p:nvSpPr>
          <p:spPr>
            <a:xfrm>
              <a:off x="2014630"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通</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483" name="正方形/長方形 482"/>
            <p:cNvSpPr/>
            <p:nvPr/>
          </p:nvSpPr>
          <p:spPr>
            <a:xfrm>
              <a:off x="1371522"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寶</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sp>
        <p:nvSpPr>
          <p:cNvPr id="488" name="円形吹き出し 487"/>
          <p:cNvSpPr/>
          <p:nvPr/>
        </p:nvSpPr>
        <p:spPr>
          <a:xfrm>
            <a:off x="4889165" y="2882507"/>
            <a:ext cx="878184" cy="450664"/>
          </a:xfrm>
          <a:prstGeom prst="wedgeEllipseCallout">
            <a:avLst/>
          </a:prstGeom>
          <a:noFill/>
          <a:ln w="28575">
            <a:solidFill>
              <a:schemeClr val="tx1"/>
            </a:solid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dirty="0" smtClean="0"/>
              <a:t>さぁ</a:t>
            </a:r>
            <a:endParaRPr kumimoji="1" lang="ja-JP" altLang="en-US" dirty="0"/>
          </a:p>
        </p:txBody>
      </p:sp>
      <p:grpSp>
        <p:nvGrpSpPr>
          <p:cNvPr id="489" name="グループ化 488"/>
          <p:cNvGrpSpPr/>
          <p:nvPr/>
        </p:nvGrpSpPr>
        <p:grpSpPr>
          <a:xfrm>
            <a:off x="6245940" y="4094896"/>
            <a:ext cx="1107996" cy="1107996"/>
            <a:chOff x="1346827" y="5126498"/>
            <a:chExt cx="1107996" cy="1107996"/>
          </a:xfrm>
          <a:scene3d>
            <a:camera prst="orthographicFront">
              <a:rot lat="19200000" lon="3000000" rev="18000000"/>
            </a:camera>
            <a:lightRig rig="threePt" dir="t"/>
          </a:scene3d>
        </p:grpSpPr>
        <p:grpSp>
          <p:nvGrpSpPr>
            <p:cNvPr id="490" name="グループ化 489"/>
            <p:cNvGrpSpPr/>
            <p:nvPr/>
          </p:nvGrpSpPr>
          <p:grpSpPr>
            <a:xfrm>
              <a:off x="1346827" y="5126498"/>
              <a:ext cx="1107996" cy="1107996"/>
              <a:chOff x="1346827" y="5126498"/>
              <a:chExt cx="1107996" cy="1107996"/>
            </a:xfrm>
          </p:grpSpPr>
          <p:sp>
            <p:nvSpPr>
              <p:cNvPr id="493" name="円/楕円 492"/>
              <p:cNvSpPr/>
              <p:nvPr/>
            </p:nvSpPr>
            <p:spPr>
              <a:xfrm>
                <a:off x="1346827" y="5126498"/>
                <a:ext cx="1107996" cy="1107996"/>
              </a:xfrm>
              <a:prstGeom prst="ellipse">
                <a:avLst/>
              </a:prstGeom>
              <a:solidFill>
                <a:schemeClr val="tx2">
                  <a:lumMod val="95000"/>
                  <a:lumOff val="5000"/>
                </a:schemeClr>
              </a:solidFill>
              <a:ln w="10160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494" name="正方形/長方形 493"/>
              <p:cNvSpPr/>
              <p:nvPr/>
            </p:nvSpPr>
            <p:spPr>
              <a:xfrm>
                <a:off x="1756825" y="5536496"/>
                <a:ext cx="288000" cy="288000"/>
              </a:xfrm>
              <a:prstGeom prst="rect">
                <a:avLst/>
              </a:prstGeom>
              <a:solidFill>
                <a:schemeClr val="bg1">
                  <a:lumMod val="50000"/>
                </a:schemeClr>
              </a:solidFill>
              <a:ln w="5715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495" name="正方形/長方形 494"/>
              <p:cNvSpPr/>
              <p:nvPr/>
            </p:nvSpPr>
            <p:spPr>
              <a:xfrm>
                <a:off x="1693076" y="5824496"/>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永</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496" name="正方形/長方形 495"/>
              <p:cNvSpPr/>
              <p:nvPr/>
            </p:nvSpPr>
            <p:spPr>
              <a:xfrm>
                <a:off x="1693076" y="5167164"/>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寛</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sp>
          <p:nvSpPr>
            <p:cNvPr id="491" name="正方形/長方形 490"/>
            <p:cNvSpPr/>
            <p:nvPr/>
          </p:nvSpPr>
          <p:spPr>
            <a:xfrm>
              <a:off x="2014630"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通</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492" name="正方形/長方形 491"/>
            <p:cNvSpPr/>
            <p:nvPr/>
          </p:nvSpPr>
          <p:spPr>
            <a:xfrm>
              <a:off x="1371522"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寶</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grpSp>
        <p:nvGrpSpPr>
          <p:cNvPr id="497" name="グループ化 496"/>
          <p:cNvGrpSpPr/>
          <p:nvPr/>
        </p:nvGrpSpPr>
        <p:grpSpPr>
          <a:xfrm>
            <a:off x="6952709" y="4104552"/>
            <a:ext cx="1107996" cy="1107996"/>
            <a:chOff x="1346827" y="5126498"/>
            <a:chExt cx="1107996" cy="1107996"/>
          </a:xfrm>
          <a:scene3d>
            <a:camera prst="orthographicFront">
              <a:rot lat="19200000" lon="3000000" rev="18000000"/>
            </a:camera>
            <a:lightRig rig="threePt" dir="t"/>
          </a:scene3d>
        </p:grpSpPr>
        <p:grpSp>
          <p:nvGrpSpPr>
            <p:cNvPr id="498" name="グループ化 497"/>
            <p:cNvGrpSpPr/>
            <p:nvPr/>
          </p:nvGrpSpPr>
          <p:grpSpPr>
            <a:xfrm>
              <a:off x="1346827" y="5126498"/>
              <a:ext cx="1107996" cy="1107996"/>
              <a:chOff x="1346827" y="5126498"/>
              <a:chExt cx="1107996" cy="1107996"/>
            </a:xfrm>
          </p:grpSpPr>
          <p:sp>
            <p:nvSpPr>
              <p:cNvPr id="501" name="円/楕円 500"/>
              <p:cNvSpPr/>
              <p:nvPr/>
            </p:nvSpPr>
            <p:spPr>
              <a:xfrm>
                <a:off x="1346827" y="5126498"/>
                <a:ext cx="1107996" cy="1107996"/>
              </a:xfrm>
              <a:prstGeom prst="ellipse">
                <a:avLst/>
              </a:prstGeom>
              <a:solidFill>
                <a:schemeClr val="tx2">
                  <a:lumMod val="95000"/>
                  <a:lumOff val="5000"/>
                </a:schemeClr>
              </a:solidFill>
              <a:ln w="10160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502" name="正方形/長方形 501"/>
              <p:cNvSpPr/>
              <p:nvPr/>
            </p:nvSpPr>
            <p:spPr>
              <a:xfrm>
                <a:off x="1756825" y="5536496"/>
                <a:ext cx="288000" cy="288000"/>
              </a:xfrm>
              <a:prstGeom prst="rect">
                <a:avLst/>
              </a:prstGeom>
              <a:solidFill>
                <a:schemeClr val="bg1">
                  <a:lumMod val="50000"/>
                </a:schemeClr>
              </a:solidFill>
              <a:ln w="5715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503" name="正方形/長方形 502"/>
              <p:cNvSpPr/>
              <p:nvPr/>
            </p:nvSpPr>
            <p:spPr>
              <a:xfrm>
                <a:off x="1693076" y="5824496"/>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永</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504" name="正方形/長方形 503"/>
              <p:cNvSpPr/>
              <p:nvPr/>
            </p:nvSpPr>
            <p:spPr>
              <a:xfrm>
                <a:off x="1693076" y="5167164"/>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寛</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sp>
          <p:nvSpPr>
            <p:cNvPr id="499" name="正方形/長方形 498"/>
            <p:cNvSpPr/>
            <p:nvPr/>
          </p:nvSpPr>
          <p:spPr>
            <a:xfrm>
              <a:off x="2014630"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通</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500" name="正方形/長方形 499"/>
            <p:cNvSpPr/>
            <p:nvPr/>
          </p:nvSpPr>
          <p:spPr>
            <a:xfrm>
              <a:off x="1371522"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寶</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sp>
        <p:nvSpPr>
          <p:cNvPr id="505" name="円形吹き出し 504"/>
          <p:cNvSpPr/>
          <p:nvPr/>
        </p:nvSpPr>
        <p:spPr>
          <a:xfrm>
            <a:off x="4889165" y="2882507"/>
            <a:ext cx="878184" cy="450664"/>
          </a:xfrm>
          <a:prstGeom prst="wedgeEllipseCallout">
            <a:avLst/>
          </a:prstGeom>
          <a:noFill/>
          <a:ln w="28575">
            <a:solidFill>
              <a:schemeClr val="tx1"/>
            </a:solid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dirty="0" smtClean="0"/>
              <a:t>さぁ</a:t>
            </a:r>
            <a:endParaRPr kumimoji="1" lang="ja-JP" altLang="en-US" dirty="0"/>
          </a:p>
        </p:txBody>
      </p:sp>
      <p:grpSp>
        <p:nvGrpSpPr>
          <p:cNvPr id="506" name="グループ化 505"/>
          <p:cNvGrpSpPr/>
          <p:nvPr/>
        </p:nvGrpSpPr>
        <p:grpSpPr>
          <a:xfrm>
            <a:off x="6396441" y="3931950"/>
            <a:ext cx="1107996" cy="1107996"/>
            <a:chOff x="1346827" y="5126498"/>
            <a:chExt cx="1107996" cy="1107996"/>
          </a:xfrm>
          <a:scene3d>
            <a:camera prst="orthographicFront">
              <a:rot lat="19200000" lon="3000000" rev="18000000"/>
            </a:camera>
            <a:lightRig rig="threePt" dir="t"/>
          </a:scene3d>
        </p:grpSpPr>
        <p:grpSp>
          <p:nvGrpSpPr>
            <p:cNvPr id="507" name="グループ化 506"/>
            <p:cNvGrpSpPr/>
            <p:nvPr/>
          </p:nvGrpSpPr>
          <p:grpSpPr>
            <a:xfrm>
              <a:off x="1346827" y="5126498"/>
              <a:ext cx="1107996" cy="1107996"/>
              <a:chOff x="1346827" y="5126498"/>
              <a:chExt cx="1107996" cy="1107996"/>
            </a:xfrm>
          </p:grpSpPr>
          <p:sp>
            <p:nvSpPr>
              <p:cNvPr id="510" name="円/楕円 509"/>
              <p:cNvSpPr/>
              <p:nvPr/>
            </p:nvSpPr>
            <p:spPr>
              <a:xfrm>
                <a:off x="1346827" y="5126498"/>
                <a:ext cx="1107996" cy="1107996"/>
              </a:xfrm>
              <a:prstGeom prst="ellipse">
                <a:avLst/>
              </a:prstGeom>
              <a:solidFill>
                <a:schemeClr val="tx2">
                  <a:lumMod val="95000"/>
                  <a:lumOff val="5000"/>
                </a:schemeClr>
              </a:solidFill>
              <a:ln w="10160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511" name="正方形/長方形 510"/>
              <p:cNvSpPr/>
              <p:nvPr/>
            </p:nvSpPr>
            <p:spPr>
              <a:xfrm>
                <a:off x="1756825" y="5536496"/>
                <a:ext cx="288000" cy="288000"/>
              </a:xfrm>
              <a:prstGeom prst="rect">
                <a:avLst/>
              </a:prstGeom>
              <a:solidFill>
                <a:schemeClr val="bg1">
                  <a:lumMod val="50000"/>
                </a:schemeClr>
              </a:solidFill>
              <a:ln w="5715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512" name="正方形/長方形 511"/>
              <p:cNvSpPr/>
              <p:nvPr/>
            </p:nvSpPr>
            <p:spPr>
              <a:xfrm>
                <a:off x="1693076" y="5824496"/>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永</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513" name="正方形/長方形 512"/>
              <p:cNvSpPr/>
              <p:nvPr/>
            </p:nvSpPr>
            <p:spPr>
              <a:xfrm>
                <a:off x="1693076" y="5167164"/>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寛</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sp>
          <p:nvSpPr>
            <p:cNvPr id="508" name="正方形/長方形 507"/>
            <p:cNvSpPr/>
            <p:nvPr/>
          </p:nvSpPr>
          <p:spPr>
            <a:xfrm>
              <a:off x="2014630"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通</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509" name="正方形/長方形 508"/>
            <p:cNvSpPr/>
            <p:nvPr/>
          </p:nvSpPr>
          <p:spPr>
            <a:xfrm>
              <a:off x="1371522"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寶</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grpSp>
        <p:nvGrpSpPr>
          <p:cNvPr id="514" name="グループ化 513"/>
          <p:cNvGrpSpPr/>
          <p:nvPr/>
        </p:nvGrpSpPr>
        <p:grpSpPr>
          <a:xfrm>
            <a:off x="7103210" y="3941606"/>
            <a:ext cx="1107996" cy="1107996"/>
            <a:chOff x="1346827" y="5126498"/>
            <a:chExt cx="1107996" cy="1107996"/>
          </a:xfrm>
          <a:scene3d>
            <a:camera prst="orthographicFront">
              <a:rot lat="19200000" lon="3000000" rev="18000000"/>
            </a:camera>
            <a:lightRig rig="threePt" dir="t"/>
          </a:scene3d>
        </p:grpSpPr>
        <p:grpSp>
          <p:nvGrpSpPr>
            <p:cNvPr id="515" name="グループ化 514"/>
            <p:cNvGrpSpPr/>
            <p:nvPr/>
          </p:nvGrpSpPr>
          <p:grpSpPr>
            <a:xfrm>
              <a:off x="1346827" y="5126498"/>
              <a:ext cx="1107996" cy="1107996"/>
              <a:chOff x="1346827" y="5126498"/>
              <a:chExt cx="1107996" cy="1107996"/>
            </a:xfrm>
          </p:grpSpPr>
          <p:sp>
            <p:nvSpPr>
              <p:cNvPr id="518" name="円/楕円 517"/>
              <p:cNvSpPr/>
              <p:nvPr/>
            </p:nvSpPr>
            <p:spPr>
              <a:xfrm>
                <a:off x="1346827" y="5126498"/>
                <a:ext cx="1107996" cy="1107996"/>
              </a:xfrm>
              <a:prstGeom prst="ellipse">
                <a:avLst/>
              </a:prstGeom>
              <a:solidFill>
                <a:schemeClr val="tx2">
                  <a:lumMod val="95000"/>
                  <a:lumOff val="5000"/>
                </a:schemeClr>
              </a:solidFill>
              <a:ln w="10160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519" name="正方形/長方形 518"/>
              <p:cNvSpPr/>
              <p:nvPr/>
            </p:nvSpPr>
            <p:spPr>
              <a:xfrm>
                <a:off x="1756825" y="5536496"/>
                <a:ext cx="288000" cy="288000"/>
              </a:xfrm>
              <a:prstGeom prst="rect">
                <a:avLst/>
              </a:prstGeom>
              <a:solidFill>
                <a:schemeClr val="bg1">
                  <a:lumMod val="50000"/>
                </a:schemeClr>
              </a:solidFill>
              <a:ln w="5715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520" name="正方形/長方形 519"/>
              <p:cNvSpPr/>
              <p:nvPr/>
            </p:nvSpPr>
            <p:spPr>
              <a:xfrm>
                <a:off x="1693076" y="5824496"/>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永</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521" name="正方形/長方形 520"/>
              <p:cNvSpPr/>
              <p:nvPr/>
            </p:nvSpPr>
            <p:spPr>
              <a:xfrm>
                <a:off x="1693076" y="5167164"/>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寛</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sp>
          <p:nvSpPr>
            <p:cNvPr id="516" name="正方形/長方形 515"/>
            <p:cNvSpPr/>
            <p:nvPr/>
          </p:nvSpPr>
          <p:spPr>
            <a:xfrm>
              <a:off x="2014630"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通</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517" name="正方形/長方形 516"/>
            <p:cNvSpPr/>
            <p:nvPr/>
          </p:nvSpPr>
          <p:spPr>
            <a:xfrm>
              <a:off x="1371522"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寶</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sp>
        <p:nvSpPr>
          <p:cNvPr id="522" name="円形吹き出し 521"/>
          <p:cNvSpPr/>
          <p:nvPr/>
        </p:nvSpPr>
        <p:spPr>
          <a:xfrm>
            <a:off x="4889165" y="2882507"/>
            <a:ext cx="878184" cy="450664"/>
          </a:xfrm>
          <a:prstGeom prst="wedgeEllipseCallout">
            <a:avLst/>
          </a:prstGeom>
          <a:noFill/>
          <a:ln w="28575">
            <a:solidFill>
              <a:schemeClr val="tx1"/>
            </a:solid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dirty="0" smtClean="0"/>
              <a:t>さぁ</a:t>
            </a:r>
            <a:endParaRPr kumimoji="1" lang="ja-JP" altLang="en-US" dirty="0"/>
          </a:p>
        </p:txBody>
      </p:sp>
      <p:grpSp>
        <p:nvGrpSpPr>
          <p:cNvPr id="523" name="グループ化 522"/>
          <p:cNvGrpSpPr/>
          <p:nvPr/>
        </p:nvGrpSpPr>
        <p:grpSpPr>
          <a:xfrm>
            <a:off x="6512197" y="3734301"/>
            <a:ext cx="1107996" cy="1107996"/>
            <a:chOff x="1346827" y="5126498"/>
            <a:chExt cx="1107996" cy="1107996"/>
          </a:xfrm>
          <a:scene3d>
            <a:camera prst="orthographicFront">
              <a:rot lat="19200000" lon="3000000" rev="18000000"/>
            </a:camera>
            <a:lightRig rig="threePt" dir="t"/>
          </a:scene3d>
        </p:grpSpPr>
        <p:grpSp>
          <p:nvGrpSpPr>
            <p:cNvPr id="524" name="グループ化 523"/>
            <p:cNvGrpSpPr/>
            <p:nvPr/>
          </p:nvGrpSpPr>
          <p:grpSpPr>
            <a:xfrm>
              <a:off x="1346827" y="5126498"/>
              <a:ext cx="1107996" cy="1107996"/>
              <a:chOff x="1346827" y="5126498"/>
              <a:chExt cx="1107996" cy="1107996"/>
            </a:xfrm>
          </p:grpSpPr>
          <p:sp>
            <p:nvSpPr>
              <p:cNvPr id="527" name="円/楕円 526"/>
              <p:cNvSpPr/>
              <p:nvPr/>
            </p:nvSpPr>
            <p:spPr>
              <a:xfrm>
                <a:off x="1346827" y="5126498"/>
                <a:ext cx="1107996" cy="1107996"/>
              </a:xfrm>
              <a:prstGeom prst="ellipse">
                <a:avLst/>
              </a:prstGeom>
              <a:solidFill>
                <a:schemeClr val="tx2">
                  <a:lumMod val="95000"/>
                  <a:lumOff val="5000"/>
                </a:schemeClr>
              </a:solidFill>
              <a:ln w="10160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528" name="正方形/長方形 527"/>
              <p:cNvSpPr/>
              <p:nvPr/>
            </p:nvSpPr>
            <p:spPr>
              <a:xfrm>
                <a:off x="1756825" y="5536496"/>
                <a:ext cx="288000" cy="288000"/>
              </a:xfrm>
              <a:prstGeom prst="rect">
                <a:avLst/>
              </a:prstGeom>
              <a:solidFill>
                <a:schemeClr val="bg1">
                  <a:lumMod val="50000"/>
                </a:schemeClr>
              </a:solidFill>
              <a:ln w="5715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529" name="正方形/長方形 528"/>
              <p:cNvSpPr/>
              <p:nvPr/>
            </p:nvSpPr>
            <p:spPr>
              <a:xfrm>
                <a:off x="1693076" y="5824496"/>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永</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530" name="正方形/長方形 529"/>
              <p:cNvSpPr/>
              <p:nvPr/>
            </p:nvSpPr>
            <p:spPr>
              <a:xfrm>
                <a:off x="1693076" y="5167164"/>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寛</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sp>
          <p:nvSpPr>
            <p:cNvPr id="525" name="正方形/長方形 524"/>
            <p:cNvSpPr/>
            <p:nvPr/>
          </p:nvSpPr>
          <p:spPr>
            <a:xfrm>
              <a:off x="2014630"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通</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526" name="正方形/長方形 525"/>
            <p:cNvSpPr/>
            <p:nvPr/>
          </p:nvSpPr>
          <p:spPr>
            <a:xfrm>
              <a:off x="1371522"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寶</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grpSp>
        <p:nvGrpSpPr>
          <p:cNvPr id="531" name="グループ化 530"/>
          <p:cNvGrpSpPr/>
          <p:nvPr/>
        </p:nvGrpSpPr>
        <p:grpSpPr>
          <a:xfrm>
            <a:off x="7218966" y="3743957"/>
            <a:ext cx="1107996" cy="1107996"/>
            <a:chOff x="1346827" y="5126498"/>
            <a:chExt cx="1107996" cy="1107996"/>
          </a:xfrm>
          <a:scene3d>
            <a:camera prst="orthographicFront">
              <a:rot lat="19200000" lon="3000000" rev="18000000"/>
            </a:camera>
            <a:lightRig rig="threePt" dir="t"/>
          </a:scene3d>
        </p:grpSpPr>
        <p:grpSp>
          <p:nvGrpSpPr>
            <p:cNvPr id="532" name="グループ化 531"/>
            <p:cNvGrpSpPr/>
            <p:nvPr/>
          </p:nvGrpSpPr>
          <p:grpSpPr>
            <a:xfrm>
              <a:off x="1346827" y="5126498"/>
              <a:ext cx="1107996" cy="1107996"/>
              <a:chOff x="1346827" y="5126498"/>
              <a:chExt cx="1107996" cy="1107996"/>
            </a:xfrm>
          </p:grpSpPr>
          <p:sp>
            <p:nvSpPr>
              <p:cNvPr id="535" name="円/楕円 534"/>
              <p:cNvSpPr/>
              <p:nvPr/>
            </p:nvSpPr>
            <p:spPr>
              <a:xfrm>
                <a:off x="1346827" y="5126498"/>
                <a:ext cx="1107996" cy="1107996"/>
              </a:xfrm>
              <a:prstGeom prst="ellipse">
                <a:avLst/>
              </a:prstGeom>
              <a:solidFill>
                <a:schemeClr val="tx2">
                  <a:lumMod val="95000"/>
                  <a:lumOff val="5000"/>
                </a:schemeClr>
              </a:solidFill>
              <a:ln w="10160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536" name="正方形/長方形 535"/>
              <p:cNvSpPr/>
              <p:nvPr/>
            </p:nvSpPr>
            <p:spPr>
              <a:xfrm>
                <a:off x="1756825" y="5536496"/>
                <a:ext cx="288000" cy="288000"/>
              </a:xfrm>
              <a:prstGeom prst="rect">
                <a:avLst/>
              </a:prstGeom>
              <a:solidFill>
                <a:schemeClr val="bg1">
                  <a:lumMod val="50000"/>
                </a:schemeClr>
              </a:solidFill>
              <a:ln w="5715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537" name="正方形/長方形 536"/>
              <p:cNvSpPr/>
              <p:nvPr/>
            </p:nvSpPr>
            <p:spPr>
              <a:xfrm>
                <a:off x="1693076" y="5824496"/>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永</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538" name="正方形/長方形 537"/>
              <p:cNvSpPr/>
              <p:nvPr/>
            </p:nvSpPr>
            <p:spPr>
              <a:xfrm>
                <a:off x="1693076" y="5167164"/>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寛</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sp>
          <p:nvSpPr>
            <p:cNvPr id="533" name="正方形/長方形 532"/>
            <p:cNvSpPr/>
            <p:nvPr/>
          </p:nvSpPr>
          <p:spPr>
            <a:xfrm>
              <a:off x="2014630"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通</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534" name="正方形/長方形 533"/>
            <p:cNvSpPr/>
            <p:nvPr/>
          </p:nvSpPr>
          <p:spPr>
            <a:xfrm>
              <a:off x="1371522"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寶</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sp>
        <p:nvSpPr>
          <p:cNvPr id="539" name="円形吹き出し 538"/>
          <p:cNvSpPr/>
          <p:nvPr/>
        </p:nvSpPr>
        <p:spPr>
          <a:xfrm>
            <a:off x="4889165" y="2882507"/>
            <a:ext cx="878184" cy="450664"/>
          </a:xfrm>
          <a:prstGeom prst="wedgeEllipseCallout">
            <a:avLst/>
          </a:prstGeom>
          <a:noFill/>
          <a:ln w="28575">
            <a:solidFill>
              <a:schemeClr val="tx1"/>
            </a:solid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dirty="0" smtClean="0"/>
              <a:t>さぁ</a:t>
            </a:r>
            <a:endParaRPr kumimoji="1" lang="ja-JP" altLang="en-US" dirty="0"/>
          </a:p>
        </p:txBody>
      </p:sp>
      <p:grpSp>
        <p:nvGrpSpPr>
          <p:cNvPr id="540" name="グループ化 539"/>
          <p:cNvGrpSpPr/>
          <p:nvPr/>
        </p:nvGrpSpPr>
        <p:grpSpPr>
          <a:xfrm>
            <a:off x="6349006" y="3603821"/>
            <a:ext cx="1107996" cy="1107996"/>
            <a:chOff x="1346827" y="5126498"/>
            <a:chExt cx="1107996" cy="1107996"/>
          </a:xfrm>
          <a:scene3d>
            <a:camera prst="orthographicFront">
              <a:rot lat="19200000" lon="3000000" rev="18000000"/>
            </a:camera>
            <a:lightRig rig="threePt" dir="t"/>
          </a:scene3d>
        </p:grpSpPr>
        <p:grpSp>
          <p:nvGrpSpPr>
            <p:cNvPr id="541" name="グループ化 540"/>
            <p:cNvGrpSpPr/>
            <p:nvPr/>
          </p:nvGrpSpPr>
          <p:grpSpPr>
            <a:xfrm>
              <a:off x="1346827" y="5126498"/>
              <a:ext cx="1107996" cy="1107996"/>
              <a:chOff x="1346827" y="5126498"/>
              <a:chExt cx="1107996" cy="1107996"/>
            </a:xfrm>
          </p:grpSpPr>
          <p:sp>
            <p:nvSpPr>
              <p:cNvPr id="544" name="円/楕円 543"/>
              <p:cNvSpPr/>
              <p:nvPr/>
            </p:nvSpPr>
            <p:spPr>
              <a:xfrm>
                <a:off x="1346827" y="5126498"/>
                <a:ext cx="1107996" cy="1107996"/>
              </a:xfrm>
              <a:prstGeom prst="ellipse">
                <a:avLst/>
              </a:prstGeom>
              <a:solidFill>
                <a:schemeClr val="tx2">
                  <a:lumMod val="95000"/>
                  <a:lumOff val="5000"/>
                </a:schemeClr>
              </a:solidFill>
              <a:ln w="10160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545" name="正方形/長方形 544"/>
              <p:cNvSpPr/>
              <p:nvPr/>
            </p:nvSpPr>
            <p:spPr>
              <a:xfrm>
                <a:off x="1756825" y="5536496"/>
                <a:ext cx="288000" cy="288000"/>
              </a:xfrm>
              <a:prstGeom prst="rect">
                <a:avLst/>
              </a:prstGeom>
              <a:solidFill>
                <a:schemeClr val="bg1">
                  <a:lumMod val="50000"/>
                </a:schemeClr>
              </a:solidFill>
              <a:ln w="5715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546" name="正方形/長方形 545"/>
              <p:cNvSpPr/>
              <p:nvPr/>
            </p:nvSpPr>
            <p:spPr>
              <a:xfrm>
                <a:off x="1693076" y="5824496"/>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永</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547" name="正方形/長方形 546"/>
              <p:cNvSpPr/>
              <p:nvPr/>
            </p:nvSpPr>
            <p:spPr>
              <a:xfrm>
                <a:off x="1693076" y="5167164"/>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寛</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sp>
          <p:nvSpPr>
            <p:cNvPr id="542" name="正方形/長方形 541"/>
            <p:cNvSpPr/>
            <p:nvPr/>
          </p:nvSpPr>
          <p:spPr>
            <a:xfrm>
              <a:off x="2014630"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通</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543" name="正方形/長方形 542"/>
            <p:cNvSpPr/>
            <p:nvPr/>
          </p:nvSpPr>
          <p:spPr>
            <a:xfrm>
              <a:off x="1371522"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寶</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grpSp>
        <p:nvGrpSpPr>
          <p:cNvPr id="548" name="グループ化 547"/>
          <p:cNvGrpSpPr/>
          <p:nvPr/>
        </p:nvGrpSpPr>
        <p:grpSpPr>
          <a:xfrm>
            <a:off x="7055775" y="3613477"/>
            <a:ext cx="1107996" cy="1107996"/>
            <a:chOff x="1346827" y="5126498"/>
            <a:chExt cx="1107996" cy="1107996"/>
          </a:xfrm>
          <a:scene3d>
            <a:camera prst="orthographicFront">
              <a:rot lat="19200000" lon="3000000" rev="18000000"/>
            </a:camera>
            <a:lightRig rig="threePt" dir="t"/>
          </a:scene3d>
        </p:grpSpPr>
        <p:grpSp>
          <p:nvGrpSpPr>
            <p:cNvPr id="549" name="グループ化 548"/>
            <p:cNvGrpSpPr/>
            <p:nvPr/>
          </p:nvGrpSpPr>
          <p:grpSpPr>
            <a:xfrm>
              <a:off x="1346827" y="5126498"/>
              <a:ext cx="1107996" cy="1107996"/>
              <a:chOff x="1346827" y="5126498"/>
              <a:chExt cx="1107996" cy="1107996"/>
            </a:xfrm>
          </p:grpSpPr>
          <p:sp>
            <p:nvSpPr>
              <p:cNvPr id="552" name="円/楕円 551"/>
              <p:cNvSpPr/>
              <p:nvPr/>
            </p:nvSpPr>
            <p:spPr>
              <a:xfrm>
                <a:off x="1346827" y="5126498"/>
                <a:ext cx="1107996" cy="1107996"/>
              </a:xfrm>
              <a:prstGeom prst="ellipse">
                <a:avLst/>
              </a:prstGeom>
              <a:solidFill>
                <a:schemeClr val="tx2">
                  <a:lumMod val="95000"/>
                  <a:lumOff val="5000"/>
                </a:schemeClr>
              </a:solidFill>
              <a:ln w="10160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553" name="正方形/長方形 552"/>
              <p:cNvSpPr/>
              <p:nvPr/>
            </p:nvSpPr>
            <p:spPr>
              <a:xfrm>
                <a:off x="1756825" y="5536496"/>
                <a:ext cx="288000" cy="288000"/>
              </a:xfrm>
              <a:prstGeom prst="rect">
                <a:avLst/>
              </a:prstGeom>
              <a:solidFill>
                <a:schemeClr val="bg1">
                  <a:lumMod val="50000"/>
                </a:schemeClr>
              </a:solidFill>
              <a:ln w="5715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554" name="正方形/長方形 553"/>
              <p:cNvSpPr/>
              <p:nvPr/>
            </p:nvSpPr>
            <p:spPr>
              <a:xfrm>
                <a:off x="1693076" y="5824496"/>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永</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555" name="正方形/長方形 554"/>
              <p:cNvSpPr/>
              <p:nvPr/>
            </p:nvSpPr>
            <p:spPr>
              <a:xfrm>
                <a:off x="1693076" y="5167164"/>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寛</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sp>
          <p:nvSpPr>
            <p:cNvPr id="550" name="正方形/長方形 549"/>
            <p:cNvSpPr/>
            <p:nvPr/>
          </p:nvSpPr>
          <p:spPr>
            <a:xfrm>
              <a:off x="2014630"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通</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551" name="正方形/長方形 550"/>
            <p:cNvSpPr/>
            <p:nvPr/>
          </p:nvSpPr>
          <p:spPr>
            <a:xfrm>
              <a:off x="1371522"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寶</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sp>
        <p:nvSpPr>
          <p:cNvPr id="556" name="円形吹き出し 555"/>
          <p:cNvSpPr/>
          <p:nvPr/>
        </p:nvSpPr>
        <p:spPr>
          <a:xfrm>
            <a:off x="4889165" y="2882507"/>
            <a:ext cx="878184" cy="450664"/>
          </a:xfrm>
          <a:prstGeom prst="wedgeEllipseCallout">
            <a:avLst/>
          </a:prstGeom>
          <a:noFill/>
          <a:ln w="28575">
            <a:solidFill>
              <a:schemeClr val="tx1"/>
            </a:solid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dirty="0" smtClean="0"/>
              <a:t>さぁ</a:t>
            </a:r>
            <a:endParaRPr kumimoji="1" lang="ja-JP" altLang="en-US" dirty="0"/>
          </a:p>
        </p:txBody>
      </p:sp>
      <p:grpSp>
        <p:nvGrpSpPr>
          <p:cNvPr id="557" name="グループ化 556"/>
          <p:cNvGrpSpPr/>
          <p:nvPr/>
        </p:nvGrpSpPr>
        <p:grpSpPr>
          <a:xfrm>
            <a:off x="6485111" y="3408235"/>
            <a:ext cx="1107996" cy="1107996"/>
            <a:chOff x="1346827" y="5126498"/>
            <a:chExt cx="1107996" cy="1107996"/>
          </a:xfrm>
          <a:scene3d>
            <a:camera prst="orthographicFront">
              <a:rot lat="19200000" lon="3000000" rev="18000000"/>
            </a:camera>
            <a:lightRig rig="threePt" dir="t"/>
          </a:scene3d>
        </p:grpSpPr>
        <p:grpSp>
          <p:nvGrpSpPr>
            <p:cNvPr id="558" name="グループ化 557"/>
            <p:cNvGrpSpPr/>
            <p:nvPr/>
          </p:nvGrpSpPr>
          <p:grpSpPr>
            <a:xfrm>
              <a:off x="1346827" y="5126498"/>
              <a:ext cx="1107996" cy="1107996"/>
              <a:chOff x="1346827" y="5126498"/>
              <a:chExt cx="1107996" cy="1107996"/>
            </a:xfrm>
          </p:grpSpPr>
          <p:sp>
            <p:nvSpPr>
              <p:cNvPr id="561" name="円/楕円 560"/>
              <p:cNvSpPr/>
              <p:nvPr/>
            </p:nvSpPr>
            <p:spPr>
              <a:xfrm>
                <a:off x="1346827" y="5126498"/>
                <a:ext cx="1107996" cy="1107996"/>
              </a:xfrm>
              <a:prstGeom prst="ellipse">
                <a:avLst/>
              </a:prstGeom>
              <a:solidFill>
                <a:schemeClr val="tx2">
                  <a:lumMod val="95000"/>
                  <a:lumOff val="5000"/>
                </a:schemeClr>
              </a:solidFill>
              <a:ln w="10160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562" name="正方形/長方形 561"/>
              <p:cNvSpPr/>
              <p:nvPr/>
            </p:nvSpPr>
            <p:spPr>
              <a:xfrm>
                <a:off x="1756825" y="5536496"/>
                <a:ext cx="288000" cy="288000"/>
              </a:xfrm>
              <a:prstGeom prst="rect">
                <a:avLst/>
              </a:prstGeom>
              <a:solidFill>
                <a:schemeClr val="bg1">
                  <a:lumMod val="50000"/>
                </a:schemeClr>
              </a:solidFill>
              <a:ln w="5715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563" name="正方形/長方形 562"/>
              <p:cNvSpPr/>
              <p:nvPr/>
            </p:nvSpPr>
            <p:spPr>
              <a:xfrm>
                <a:off x="1693076" y="5824496"/>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永</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564" name="正方形/長方形 563"/>
              <p:cNvSpPr/>
              <p:nvPr/>
            </p:nvSpPr>
            <p:spPr>
              <a:xfrm>
                <a:off x="1693076" y="5167164"/>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寛</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sp>
          <p:nvSpPr>
            <p:cNvPr id="559" name="正方形/長方形 558"/>
            <p:cNvSpPr/>
            <p:nvPr/>
          </p:nvSpPr>
          <p:spPr>
            <a:xfrm>
              <a:off x="2014630"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通</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560" name="正方形/長方形 559"/>
            <p:cNvSpPr/>
            <p:nvPr/>
          </p:nvSpPr>
          <p:spPr>
            <a:xfrm>
              <a:off x="1371522"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寶</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grpSp>
        <p:nvGrpSpPr>
          <p:cNvPr id="565" name="グループ化 564"/>
          <p:cNvGrpSpPr/>
          <p:nvPr/>
        </p:nvGrpSpPr>
        <p:grpSpPr>
          <a:xfrm>
            <a:off x="7191880" y="3417891"/>
            <a:ext cx="1107996" cy="1107996"/>
            <a:chOff x="1346827" y="5126498"/>
            <a:chExt cx="1107996" cy="1107996"/>
          </a:xfrm>
          <a:scene3d>
            <a:camera prst="orthographicFront">
              <a:rot lat="19200000" lon="3000000" rev="18000000"/>
            </a:camera>
            <a:lightRig rig="threePt" dir="t"/>
          </a:scene3d>
        </p:grpSpPr>
        <p:grpSp>
          <p:nvGrpSpPr>
            <p:cNvPr id="566" name="グループ化 565"/>
            <p:cNvGrpSpPr/>
            <p:nvPr/>
          </p:nvGrpSpPr>
          <p:grpSpPr>
            <a:xfrm>
              <a:off x="1346827" y="5126498"/>
              <a:ext cx="1107996" cy="1107996"/>
              <a:chOff x="1346827" y="5126498"/>
              <a:chExt cx="1107996" cy="1107996"/>
            </a:xfrm>
          </p:grpSpPr>
          <p:sp>
            <p:nvSpPr>
              <p:cNvPr id="569" name="円/楕円 568"/>
              <p:cNvSpPr/>
              <p:nvPr/>
            </p:nvSpPr>
            <p:spPr>
              <a:xfrm>
                <a:off x="1346827" y="5126498"/>
                <a:ext cx="1107996" cy="1107996"/>
              </a:xfrm>
              <a:prstGeom prst="ellipse">
                <a:avLst/>
              </a:prstGeom>
              <a:solidFill>
                <a:schemeClr val="tx2">
                  <a:lumMod val="95000"/>
                  <a:lumOff val="5000"/>
                </a:schemeClr>
              </a:solidFill>
              <a:ln w="10160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570" name="正方形/長方形 569"/>
              <p:cNvSpPr/>
              <p:nvPr/>
            </p:nvSpPr>
            <p:spPr>
              <a:xfrm>
                <a:off x="1756825" y="5536496"/>
                <a:ext cx="288000" cy="288000"/>
              </a:xfrm>
              <a:prstGeom prst="rect">
                <a:avLst/>
              </a:prstGeom>
              <a:solidFill>
                <a:schemeClr val="bg1">
                  <a:lumMod val="50000"/>
                </a:schemeClr>
              </a:solidFill>
              <a:ln w="5715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571" name="正方形/長方形 570"/>
              <p:cNvSpPr/>
              <p:nvPr/>
            </p:nvSpPr>
            <p:spPr>
              <a:xfrm>
                <a:off x="1693076" y="5824496"/>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永</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572" name="正方形/長方形 571"/>
              <p:cNvSpPr/>
              <p:nvPr/>
            </p:nvSpPr>
            <p:spPr>
              <a:xfrm>
                <a:off x="1693076" y="5167164"/>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寛</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sp>
          <p:nvSpPr>
            <p:cNvPr id="567" name="正方形/長方形 566"/>
            <p:cNvSpPr/>
            <p:nvPr/>
          </p:nvSpPr>
          <p:spPr>
            <a:xfrm>
              <a:off x="2014630"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通</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568" name="正方形/長方形 567"/>
            <p:cNvSpPr/>
            <p:nvPr/>
          </p:nvSpPr>
          <p:spPr>
            <a:xfrm>
              <a:off x="1371522"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寶</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sp>
        <p:nvSpPr>
          <p:cNvPr id="573" name="円形吹き出し 572"/>
          <p:cNvSpPr/>
          <p:nvPr/>
        </p:nvSpPr>
        <p:spPr>
          <a:xfrm>
            <a:off x="4889165" y="2882507"/>
            <a:ext cx="878184" cy="450664"/>
          </a:xfrm>
          <a:prstGeom prst="wedgeEllipseCallout">
            <a:avLst/>
          </a:prstGeom>
          <a:noFill/>
          <a:ln w="28575">
            <a:solidFill>
              <a:schemeClr val="tx1"/>
            </a:solid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dirty="0" smtClean="0"/>
              <a:t>さぁ</a:t>
            </a:r>
            <a:endParaRPr kumimoji="1" lang="ja-JP" altLang="en-US" dirty="0"/>
          </a:p>
        </p:txBody>
      </p:sp>
      <p:grpSp>
        <p:nvGrpSpPr>
          <p:cNvPr id="574" name="グループ化 573"/>
          <p:cNvGrpSpPr/>
          <p:nvPr/>
        </p:nvGrpSpPr>
        <p:grpSpPr>
          <a:xfrm>
            <a:off x="3163025" y="4615541"/>
            <a:ext cx="1107996" cy="1107996"/>
            <a:chOff x="1346827" y="5126498"/>
            <a:chExt cx="1107996" cy="1107996"/>
          </a:xfrm>
          <a:scene3d>
            <a:camera prst="orthographicFront">
              <a:rot lat="19200000" lon="3000000" rev="18000000"/>
            </a:camera>
            <a:lightRig rig="threePt" dir="t"/>
          </a:scene3d>
        </p:grpSpPr>
        <p:grpSp>
          <p:nvGrpSpPr>
            <p:cNvPr id="575" name="グループ化 574"/>
            <p:cNvGrpSpPr/>
            <p:nvPr/>
          </p:nvGrpSpPr>
          <p:grpSpPr>
            <a:xfrm>
              <a:off x="1346827" y="5126498"/>
              <a:ext cx="1107996" cy="1107996"/>
              <a:chOff x="1346827" y="5126498"/>
              <a:chExt cx="1107996" cy="1107996"/>
            </a:xfrm>
          </p:grpSpPr>
          <p:sp>
            <p:nvSpPr>
              <p:cNvPr id="578" name="円/楕円 577"/>
              <p:cNvSpPr/>
              <p:nvPr/>
            </p:nvSpPr>
            <p:spPr>
              <a:xfrm>
                <a:off x="1346827" y="5126498"/>
                <a:ext cx="1107996" cy="1107996"/>
              </a:xfrm>
              <a:prstGeom prst="ellipse">
                <a:avLst/>
              </a:prstGeom>
              <a:solidFill>
                <a:schemeClr val="tx2">
                  <a:lumMod val="95000"/>
                  <a:lumOff val="5000"/>
                </a:schemeClr>
              </a:solidFill>
              <a:ln w="10160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579" name="正方形/長方形 578"/>
              <p:cNvSpPr/>
              <p:nvPr/>
            </p:nvSpPr>
            <p:spPr>
              <a:xfrm>
                <a:off x="1756825" y="5536496"/>
                <a:ext cx="288000" cy="288000"/>
              </a:xfrm>
              <a:prstGeom prst="rect">
                <a:avLst/>
              </a:prstGeom>
              <a:solidFill>
                <a:schemeClr val="bg1">
                  <a:lumMod val="50000"/>
                </a:schemeClr>
              </a:solidFill>
              <a:ln w="5715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580" name="正方形/長方形 579"/>
              <p:cNvSpPr/>
              <p:nvPr/>
            </p:nvSpPr>
            <p:spPr>
              <a:xfrm>
                <a:off x="1693076" y="5824496"/>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永</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581" name="正方形/長方形 580"/>
              <p:cNvSpPr/>
              <p:nvPr/>
            </p:nvSpPr>
            <p:spPr>
              <a:xfrm>
                <a:off x="1693076" y="5167164"/>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寛</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sp>
          <p:nvSpPr>
            <p:cNvPr id="576" name="正方形/長方形 575"/>
            <p:cNvSpPr/>
            <p:nvPr/>
          </p:nvSpPr>
          <p:spPr>
            <a:xfrm>
              <a:off x="2014630"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通</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577" name="正方形/長方形 576"/>
            <p:cNvSpPr/>
            <p:nvPr/>
          </p:nvSpPr>
          <p:spPr>
            <a:xfrm>
              <a:off x="1371522"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寶</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sp>
        <p:nvSpPr>
          <p:cNvPr id="582" name="円形吹き出し 581"/>
          <p:cNvSpPr/>
          <p:nvPr/>
        </p:nvSpPr>
        <p:spPr>
          <a:xfrm>
            <a:off x="4889165" y="2882507"/>
            <a:ext cx="878184" cy="450664"/>
          </a:xfrm>
          <a:prstGeom prst="wedgeEllipseCallout">
            <a:avLst/>
          </a:prstGeom>
          <a:noFill/>
          <a:ln w="28575">
            <a:solidFill>
              <a:schemeClr val="tx1"/>
            </a:solid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dirty="0" smtClean="0"/>
              <a:t>さぁ</a:t>
            </a:r>
            <a:endParaRPr kumimoji="1" lang="ja-JP" altLang="en-US" dirty="0"/>
          </a:p>
        </p:txBody>
      </p:sp>
      <p:grpSp>
        <p:nvGrpSpPr>
          <p:cNvPr id="583" name="グループ化 582"/>
          <p:cNvGrpSpPr/>
          <p:nvPr/>
        </p:nvGrpSpPr>
        <p:grpSpPr>
          <a:xfrm>
            <a:off x="6403984" y="3195338"/>
            <a:ext cx="1107996" cy="1107996"/>
            <a:chOff x="1346827" y="5126498"/>
            <a:chExt cx="1107996" cy="1107996"/>
          </a:xfrm>
          <a:scene3d>
            <a:camera prst="orthographicFront">
              <a:rot lat="19200000" lon="3000000" rev="18000000"/>
            </a:camera>
            <a:lightRig rig="threePt" dir="t"/>
          </a:scene3d>
        </p:grpSpPr>
        <p:grpSp>
          <p:nvGrpSpPr>
            <p:cNvPr id="584" name="グループ化 583"/>
            <p:cNvGrpSpPr/>
            <p:nvPr/>
          </p:nvGrpSpPr>
          <p:grpSpPr>
            <a:xfrm>
              <a:off x="1346827" y="5126498"/>
              <a:ext cx="1107996" cy="1107996"/>
              <a:chOff x="1346827" y="5126498"/>
              <a:chExt cx="1107996" cy="1107996"/>
            </a:xfrm>
          </p:grpSpPr>
          <p:sp>
            <p:nvSpPr>
              <p:cNvPr id="587" name="円/楕円 586"/>
              <p:cNvSpPr/>
              <p:nvPr/>
            </p:nvSpPr>
            <p:spPr>
              <a:xfrm>
                <a:off x="1346827" y="5126498"/>
                <a:ext cx="1107996" cy="1107996"/>
              </a:xfrm>
              <a:prstGeom prst="ellipse">
                <a:avLst/>
              </a:prstGeom>
              <a:solidFill>
                <a:schemeClr val="tx2">
                  <a:lumMod val="95000"/>
                  <a:lumOff val="5000"/>
                </a:schemeClr>
              </a:solidFill>
              <a:ln w="10160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588" name="正方形/長方形 587"/>
              <p:cNvSpPr/>
              <p:nvPr/>
            </p:nvSpPr>
            <p:spPr>
              <a:xfrm>
                <a:off x="1756825" y="5536496"/>
                <a:ext cx="288000" cy="288000"/>
              </a:xfrm>
              <a:prstGeom prst="rect">
                <a:avLst/>
              </a:prstGeom>
              <a:solidFill>
                <a:schemeClr val="bg1">
                  <a:lumMod val="50000"/>
                </a:schemeClr>
              </a:solidFill>
              <a:ln w="5715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589" name="正方形/長方形 588"/>
              <p:cNvSpPr/>
              <p:nvPr/>
            </p:nvSpPr>
            <p:spPr>
              <a:xfrm>
                <a:off x="1693076" y="5824496"/>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永</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590" name="正方形/長方形 589"/>
              <p:cNvSpPr/>
              <p:nvPr/>
            </p:nvSpPr>
            <p:spPr>
              <a:xfrm>
                <a:off x="1693076" y="5167164"/>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寛</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sp>
          <p:nvSpPr>
            <p:cNvPr id="585" name="正方形/長方形 584"/>
            <p:cNvSpPr/>
            <p:nvPr/>
          </p:nvSpPr>
          <p:spPr>
            <a:xfrm>
              <a:off x="2014630"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通</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586" name="正方形/長方形 585"/>
            <p:cNvSpPr/>
            <p:nvPr/>
          </p:nvSpPr>
          <p:spPr>
            <a:xfrm>
              <a:off x="1371522"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寶</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grpSp>
        <p:nvGrpSpPr>
          <p:cNvPr id="591" name="グループ化 590"/>
          <p:cNvGrpSpPr/>
          <p:nvPr/>
        </p:nvGrpSpPr>
        <p:grpSpPr>
          <a:xfrm>
            <a:off x="7110753" y="3204994"/>
            <a:ext cx="1107996" cy="1107996"/>
            <a:chOff x="1346827" y="5126498"/>
            <a:chExt cx="1107996" cy="1107996"/>
          </a:xfrm>
          <a:scene3d>
            <a:camera prst="orthographicFront">
              <a:rot lat="19200000" lon="3000000" rev="18000000"/>
            </a:camera>
            <a:lightRig rig="threePt" dir="t"/>
          </a:scene3d>
        </p:grpSpPr>
        <p:grpSp>
          <p:nvGrpSpPr>
            <p:cNvPr id="592" name="グループ化 591"/>
            <p:cNvGrpSpPr/>
            <p:nvPr/>
          </p:nvGrpSpPr>
          <p:grpSpPr>
            <a:xfrm>
              <a:off x="1346827" y="5126498"/>
              <a:ext cx="1107996" cy="1107996"/>
              <a:chOff x="1346827" y="5126498"/>
              <a:chExt cx="1107996" cy="1107996"/>
            </a:xfrm>
          </p:grpSpPr>
          <p:sp>
            <p:nvSpPr>
              <p:cNvPr id="595" name="円/楕円 594"/>
              <p:cNvSpPr/>
              <p:nvPr/>
            </p:nvSpPr>
            <p:spPr>
              <a:xfrm>
                <a:off x="1346827" y="5126498"/>
                <a:ext cx="1107996" cy="1107996"/>
              </a:xfrm>
              <a:prstGeom prst="ellipse">
                <a:avLst/>
              </a:prstGeom>
              <a:solidFill>
                <a:schemeClr val="tx2">
                  <a:lumMod val="95000"/>
                  <a:lumOff val="5000"/>
                </a:schemeClr>
              </a:solidFill>
              <a:ln w="10160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596" name="正方形/長方形 595"/>
              <p:cNvSpPr/>
              <p:nvPr/>
            </p:nvSpPr>
            <p:spPr>
              <a:xfrm>
                <a:off x="1756825" y="5536496"/>
                <a:ext cx="288000" cy="288000"/>
              </a:xfrm>
              <a:prstGeom prst="rect">
                <a:avLst/>
              </a:prstGeom>
              <a:solidFill>
                <a:schemeClr val="bg1">
                  <a:lumMod val="50000"/>
                </a:schemeClr>
              </a:solidFill>
              <a:ln w="5715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597" name="正方形/長方形 596"/>
              <p:cNvSpPr/>
              <p:nvPr/>
            </p:nvSpPr>
            <p:spPr>
              <a:xfrm>
                <a:off x="1693076" y="5824496"/>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永</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598" name="正方形/長方形 597"/>
              <p:cNvSpPr/>
              <p:nvPr/>
            </p:nvSpPr>
            <p:spPr>
              <a:xfrm>
                <a:off x="1693076" y="5167164"/>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寛</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sp>
          <p:nvSpPr>
            <p:cNvPr id="593" name="正方形/長方形 592"/>
            <p:cNvSpPr/>
            <p:nvPr/>
          </p:nvSpPr>
          <p:spPr>
            <a:xfrm>
              <a:off x="2014630"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通</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594" name="正方形/長方形 593"/>
            <p:cNvSpPr/>
            <p:nvPr/>
          </p:nvSpPr>
          <p:spPr>
            <a:xfrm>
              <a:off x="1371522"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寶</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sp>
        <p:nvSpPr>
          <p:cNvPr id="615" name="円形吹き出し 614"/>
          <p:cNvSpPr/>
          <p:nvPr/>
        </p:nvSpPr>
        <p:spPr>
          <a:xfrm>
            <a:off x="4889165" y="2882507"/>
            <a:ext cx="878184" cy="450664"/>
          </a:xfrm>
          <a:prstGeom prst="wedgeEllipseCallout">
            <a:avLst/>
          </a:prstGeom>
          <a:noFill/>
          <a:ln w="28575">
            <a:solidFill>
              <a:schemeClr val="tx1"/>
            </a:solid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dirty="0" smtClean="0"/>
              <a:t>さぁ</a:t>
            </a:r>
            <a:endParaRPr kumimoji="1" lang="ja-JP" altLang="en-US" dirty="0"/>
          </a:p>
        </p:txBody>
      </p:sp>
      <p:grpSp>
        <p:nvGrpSpPr>
          <p:cNvPr id="616" name="グループ化 615"/>
          <p:cNvGrpSpPr/>
          <p:nvPr/>
        </p:nvGrpSpPr>
        <p:grpSpPr>
          <a:xfrm>
            <a:off x="3566251" y="4567403"/>
            <a:ext cx="1107996" cy="1107996"/>
            <a:chOff x="1346827" y="5126498"/>
            <a:chExt cx="1107996" cy="1107996"/>
          </a:xfrm>
          <a:scene3d>
            <a:camera prst="orthographicFront">
              <a:rot lat="19200000" lon="3000000" rev="18000000"/>
            </a:camera>
            <a:lightRig rig="threePt" dir="t"/>
          </a:scene3d>
        </p:grpSpPr>
        <p:grpSp>
          <p:nvGrpSpPr>
            <p:cNvPr id="617" name="グループ化 616"/>
            <p:cNvGrpSpPr/>
            <p:nvPr/>
          </p:nvGrpSpPr>
          <p:grpSpPr>
            <a:xfrm>
              <a:off x="1346827" y="5126498"/>
              <a:ext cx="1107996" cy="1107996"/>
              <a:chOff x="1346827" y="5126498"/>
              <a:chExt cx="1107996" cy="1107996"/>
            </a:xfrm>
          </p:grpSpPr>
          <p:sp>
            <p:nvSpPr>
              <p:cNvPr id="620" name="円/楕円 619"/>
              <p:cNvSpPr/>
              <p:nvPr/>
            </p:nvSpPr>
            <p:spPr>
              <a:xfrm>
                <a:off x="1346827" y="5126498"/>
                <a:ext cx="1107996" cy="1107996"/>
              </a:xfrm>
              <a:prstGeom prst="ellipse">
                <a:avLst/>
              </a:prstGeom>
              <a:solidFill>
                <a:schemeClr val="tx2">
                  <a:lumMod val="95000"/>
                  <a:lumOff val="5000"/>
                </a:schemeClr>
              </a:solidFill>
              <a:ln w="10160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621" name="正方形/長方形 620"/>
              <p:cNvSpPr/>
              <p:nvPr/>
            </p:nvSpPr>
            <p:spPr>
              <a:xfrm>
                <a:off x="1756825" y="5536496"/>
                <a:ext cx="288000" cy="288000"/>
              </a:xfrm>
              <a:prstGeom prst="rect">
                <a:avLst/>
              </a:prstGeom>
              <a:solidFill>
                <a:schemeClr val="bg1">
                  <a:lumMod val="50000"/>
                </a:schemeClr>
              </a:solidFill>
              <a:ln w="5715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622" name="正方形/長方形 621"/>
              <p:cNvSpPr/>
              <p:nvPr/>
            </p:nvSpPr>
            <p:spPr>
              <a:xfrm>
                <a:off x="1693076" y="5824496"/>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永</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623" name="正方形/長方形 622"/>
              <p:cNvSpPr/>
              <p:nvPr/>
            </p:nvSpPr>
            <p:spPr>
              <a:xfrm>
                <a:off x="1693076" y="5167164"/>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寛</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sp>
          <p:nvSpPr>
            <p:cNvPr id="618" name="正方形/長方形 617"/>
            <p:cNvSpPr/>
            <p:nvPr/>
          </p:nvSpPr>
          <p:spPr>
            <a:xfrm>
              <a:off x="2014630"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通</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619" name="正方形/長方形 618"/>
            <p:cNvSpPr/>
            <p:nvPr/>
          </p:nvSpPr>
          <p:spPr>
            <a:xfrm>
              <a:off x="1371522"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寶</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sp>
        <p:nvSpPr>
          <p:cNvPr id="624" name="円形吹き出し 623"/>
          <p:cNvSpPr/>
          <p:nvPr/>
        </p:nvSpPr>
        <p:spPr>
          <a:xfrm>
            <a:off x="4889165" y="2882507"/>
            <a:ext cx="878184" cy="450664"/>
          </a:xfrm>
          <a:prstGeom prst="wedgeEllipseCallout">
            <a:avLst/>
          </a:prstGeom>
          <a:noFill/>
          <a:ln w="28575">
            <a:solidFill>
              <a:schemeClr val="tx1"/>
            </a:solid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dirty="0" smtClean="0"/>
              <a:t>さぁ</a:t>
            </a:r>
            <a:endParaRPr kumimoji="1" lang="ja-JP" altLang="en-US" dirty="0"/>
          </a:p>
        </p:txBody>
      </p:sp>
      <p:sp>
        <p:nvSpPr>
          <p:cNvPr id="69" name="テキスト ボックス 68"/>
          <p:cNvSpPr txBox="1"/>
          <p:nvPr/>
        </p:nvSpPr>
        <p:spPr>
          <a:xfrm>
            <a:off x="7215771" y="2484694"/>
            <a:ext cx="524581" cy="523220"/>
          </a:xfrm>
          <a:prstGeom prst="rect">
            <a:avLst/>
          </a:prstGeom>
          <a:noFill/>
        </p:spPr>
        <p:txBody>
          <a:bodyPr wrap="square" rtlCol="0">
            <a:spAutoFit/>
          </a:bodyPr>
          <a:lstStyle/>
          <a:p>
            <a:r>
              <a:rPr kumimoji="1" lang="ja-JP" altLang="en-US" sz="2800" dirty="0" smtClean="0"/>
              <a:t>声</a:t>
            </a:r>
            <a:endParaRPr kumimoji="1" lang="ja-JP" altLang="en-US" sz="2800" dirty="0"/>
          </a:p>
        </p:txBody>
      </p:sp>
      <p:sp>
        <p:nvSpPr>
          <p:cNvPr id="68" name="テキスト ボックス 67"/>
          <p:cNvSpPr txBox="1"/>
          <p:nvPr/>
        </p:nvSpPr>
        <p:spPr>
          <a:xfrm>
            <a:off x="6505433" y="2431629"/>
            <a:ext cx="684000" cy="584775"/>
          </a:xfrm>
          <a:prstGeom prst="rect">
            <a:avLst/>
          </a:prstGeom>
          <a:solidFill>
            <a:schemeClr val="bg1"/>
          </a:solidFill>
        </p:spPr>
        <p:txBody>
          <a:bodyPr wrap="square" rtlCol="0">
            <a:spAutoFit/>
          </a:bodyPr>
          <a:lstStyle/>
          <a:p>
            <a:r>
              <a:rPr kumimoji="1" lang="ja-JP" altLang="en-US" sz="3200" dirty="0" smtClean="0"/>
              <a:t>一</a:t>
            </a:r>
            <a:endParaRPr kumimoji="1" lang="ja-JP" altLang="en-US" sz="3200" dirty="0"/>
          </a:p>
        </p:txBody>
      </p:sp>
      <p:sp>
        <p:nvSpPr>
          <p:cNvPr id="625" name="テキスト ボックス 624"/>
          <p:cNvSpPr txBox="1"/>
          <p:nvPr/>
        </p:nvSpPr>
        <p:spPr>
          <a:xfrm>
            <a:off x="6505433" y="2431629"/>
            <a:ext cx="684000" cy="584775"/>
          </a:xfrm>
          <a:prstGeom prst="rect">
            <a:avLst/>
          </a:prstGeom>
          <a:solidFill>
            <a:schemeClr val="bg1"/>
          </a:solidFill>
        </p:spPr>
        <p:txBody>
          <a:bodyPr wrap="square" rtlCol="0">
            <a:spAutoFit/>
          </a:bodyPr>
          <a:lstStyle/>
          <a:p>
            <a:r>
              <a:rPr kumimoji="1" lang="ja-JP" altLang="en-US" sz="3200" dirty="0" smtClean="0"/>
              <a:t>二</a:t>
            </a:r>
            <a:endParaRPr kumimoji="1" lang="ja-JP" altLang="en-US" sz="3200" dirty="0"/>
          </a:p>
        </p:txBody>
      </p:sp>
      <p:sp>
        <p:nvSpPr>
          <p:cNvPr id="626" name="テキスト ボックス 625"/>
          <p:cNvSpPr txBox="1"/>
          <p:nvPr/>
        </p:nvSpPr>
        <p:spPr>
          <a:xfrm>
            <a:off x="6505433" y="2431629"/>
            <a:ext cx="684000" cy="584775"/>
          </a:xfrm>
          <a:prstGeom prst="rect">
            <a:avLst/>
          </a:prstGeom>
          <a:solidFill>
            <a:schemeClr val="bg1"/>
          </a:solidFill>
        </p:spPr>
        <p:txBody>
          <a:bodyPr wrap="square" rtlCol="0">
            <a:spAutoFit/>
          </a:bodyPr>
          <a:lstStyle/>
          <a:p>
            <a:r>
              <a:rPr kumimoji="1" lang="ja-JP" altLang="en-US" sz="3200" dirty="0" smtClean="0"/>
              <a:t>三</a:t>
            </a:r>
            <a:endParaRPr kumimoji="1" lang="ja-JP" altLang="en-US" sz="3200" dirty="0"/>
          </a:p>
        </p:txBody>
      </p:sp>
      <p:sp>
        <p:nvSpPr>
          <p:cNvPr id="627" name="テキスト ボックス 626"/>
          <p:cNvSpPr txBox="1"/>
          <p:nvPr/>
        </p:nvSpPr>
        <p:spPr>
          <a:xfrm>
            <a:off x="6505433" y="2431629"/>
            <a:ext cx="684000" cy="584775"/>
          </a:xfrm>
          <a:prstGeom prst="rect">
            <a:avLst/>
          </a:prstGeom>
          <a:solidFill>
            <a:schemeClr val="bg1"/>
          </a:solidFill>
        </p:spPr>
        <p:txBody>
          <a:bodyPr wrap="square" rtlCol="0">
            <a:spAutoFit/>
          </a:bodyPr>
          <a:lstStyle/>
          <a:p>
            <a:r>
              <a:rPr kumimoji="1" lang="ja-JP" altLang="en-US" sz="3200" dirty="0" smtClean="0"/>
              <a:t>四</a:t>
            </a:r>
            <a:endParaRPr kumimoji="1" lang="ja-JP" altLang="en-US" sz="3200" dirty="0"/>
          </a:p>
        </p:txBody>
      </p:sp>
      <p:sp>
        <p:nvSpPr>
          <p:cNvPr id="628" name="テキスト ボックス 627"/>
          <p:cNvSpPr txBox="1"/>
          <p:nvPr/>
        </p:nvSpPr>
        <p:spPr>
          <a:xfrm>
            <a:off x="6505433" y="2431629"/>
            <a:ext cx="684000" cy="584775"/>
          </a:xfrm>
          <a:prstGeom prst="rect">
            <a:avLst/>
          </a:prstGeom>
          <a:solidFill>
            <a:schemeClr val="bg1"/>
          </a:solidFill>
        </p:spPr>
        <p:txBody>
          <a:bodyPr wrap="square" rtlCol="0">
            <a:spAutoFit/>
          </a:bodyPr>
          <a:lstStyle/>
          <a:p>
            <a:r>
              <a:rPr kumimoji="1" lang="ja-JP" altLang="en-US" sz="3200" dirty="0" smtClean="0"/>
              <a:t>五</a:t>
            </a:r>
            <a:endParaRPr kumimoji="1" lang="ja-JP" altLang="en-US" sz="3200" dirty="0"/>
          </a:p>
        </p:txBody>
      </p:sp>
      <p:sp>
        <p:nvSpPr>
          <p:cNvPr id="629" name="テキスト ボックス 628"/>
          <p:cNvSpPr txBox="1"/>
          <p:nvPr/>
        </p:nvSpPr>
        <p:spPr>
          <a:xfrm>
            <a:off x="6505433" y="2431629"/>
            <a:ext cx="684000" cy="584775"/>
          </a:xfrm>
          <a:prstGeom prst="rect">
            <a:avLst/>
          </a:prstGeom>
          <a:solidFill>
            <a:schemeClr val="bg1"/>
          </a:solidFill>
        </p:spPr>
        <p:txBody>
          <a:bodyPr wrap="square" rtlCol="0">
            <a:spAutoFit/>
          </a:bodyPr>
          <a:lstStyle/>
          <a:p>
            <a:r>
              <a:rPr kumimoji="1" lang="ja-JP" altLang="en-US" sz="3200" dirty="0" smtClean="0"/>
              <a:t>六</a:t>
            </a:r>
            <a:endParaRPr kumimoji="1" lang="ja-JP" altLang="en-US" sz="3200" dirty="0"/>
          </a:p>
        </p:txBody>
      </p:sp>
      <p:sp>
        <p:nvSpPr>
          <p:cNvPr id="630" name="テキスト ボックス 629"/>
          <p:cNvSpPr txBox="1"/>
          <p:nvPr/>
        </p:nvSpPr>
        <p:spPr>
          <a:xfrm>
            <a:off x="6505433" y="2431629"/>
            <a:ext cx="684000" cy="584775"/>
          </a:xfrm>
          <a:prstGeom prst="rect">
            <a:avLst/>
          </a:prstGeom>
          <a:solidFill>
            <a:schemeClr val="bg1"/>
          </a:solidFill>
        </p:spPr>
        <p:txBody>
          <a:bodyPr wrap="square" rtlCol="0">
            <a:spAutoFit/>
          </a:bodyPr>
          <a:lstStyle/>
          <a:p>
            <a:r>
              <a:rPr kumimoji="1" lang="ja-JP" altLang="en-US" sz="3200" dirty="0" smtClean="0"/>
              <a:t>七</a:t>
            </a:r>
            <a:endParaRPr kumimoji="1" lang="ja-JP" altLang="en-US" sz="3200" dirty="0"/>
          </a:p>
        </p:txBody>
      </p:sp>
      <p:sp>
        <p:nvSpPr>
          <p:cNvPr id="631" name="テキスト ボックス 630"/>
          <p:cNvSpPr txBox="1"/>
          <p:nvPr/>
        </p:nvSpPr>
        <p:spPr>
          <a:xfrm>
            <a:off x="6505433" y="2431629"/>
            <a:ext cx="684000" cy="584775"/>
          </a:xfrm>
          <a:prstGeom prst="rect">
            <a:avLst/>
          </a:prstGeom>
          <a:solidFill>
            <a:schemeClr val="bg1"/>
          </a:solidFill>
        </p:spPr>
        <p:txBody>
          <a:bodyPr wrap="square" rtlCol="0">
            <a:spAutoFit/>
          </a:bodyPr>
          <a:lstStyle/>
          <a:p>
            <a:r>
              <a:rPr kumimoji="1" lang="ja-JP" altLang="en-US" sz="3200" dirty="0" smtClean="0"/>
              <a:t>八</a:t>
            </a:r>
            <a:endParaRPr kumimoji="1" lang="ja-JP" altLang="en-US" sz="3200" dirty="0"/>
          </a:p>
        </p:txBody>
      </p:sp>
      <p:sp>
        <p:nvSpPr>
          <p:cNvPr id="632" name="テキスト ボックス 631"/>
          <p:cNvSpPr txBox="1"/>
          <p:nvPr/>
        </p:nvSpPr>
        <p:spPr>
          <a:xfrm>
            <a:off x="6505433" y="2431629"/>
            <a:ext cx="684000" cy="584775"/>
          </a:xfrm>
          <a:prstGeom prst="rect">
            <a:avLst/>
          </a:prstGeom>
          <a:solidFill>
            <a:schemeClr val="bg1"/>
          </a:solidFill>
        </p:spPr>
        <p:txBody>
          <a:bodyPr wrap="square" rtlCol="0">
            <a:spAutoFit/>
          </a:bodyPr>
          <a:lstStyle/>
          <a:p>
            <a:r>
              <a:rPr kumimoji="1" lang="ja-JP" altLang="en-US" sz="3200" dirty="0" smtClean="0"/>
              <a:t>九</a:t>
            </a:r>
            <a:endParaRPr kumimoji="1" lang="ja-JP" altLang="en-US" sz="3200" dirty="0"/>
          </a:p>
        </p:txBody>
      </p:sp>
      <p:sp>
        <p:nvSpPr>
          <p:cNvPr id="633" name="テキスト ボックス 632"/>
          <p:cNvSpPr txBox="1"/>
          <p:nvPr/>
        </p:nvSpPr>
        <p:spPr>
          <a:xfrm>
            <a:off x="6505433" y="2431629"/>
            <a:ext cx="684000" cy="584775"/>
          </a:xfrm>
          <a:prstGeom prst="rect">
            <a:avLst/>
          </a:prstGeom>
          <a:solidFill>
            <a:schemeClr val="bg1"/>
          </a:solidFill>
        </p:spPr>
        <p:txBody>
          <a:bodyPr wrap="square" rtlCol="0">
            <a:spAutoFit/>
          </a:bodyPr>
          <a:lstStyle/>
          <a:p>
            <a:r>
              <a:rPr kumimoji="1" lang="ja-JP" altLang="en-US" sz="3200" dirty="0" smtClean="0"/>
              <a:t>十</a:t>
            </a:r>
            <a:endParaRPr kumimoji="1" lang="ja-JP" altLang="en-US" sz="3200" dirty="0"/>
          </a:p>
        </p:txBody>
      </p:sp>
      <p:sp>
        <p:nvSpPr>
          <p:cNvPr id="634" name="テキスト ボックス 633"/>
          <p:cNvSpPr txBox="1"/>
          <p:nvPr/>
        </p:nvSpPr>
        <p:spPr>
          <a:xfrm>
            <a:off x="6156794" y="2431629"/>
            <a:ext cx="1148555" cy="584775"/>
          </a:xfrm>
          <a:prstGeom prst="rect">
            <a:avLst/>
          </a:prstGeom>
          <a:solidFill>
            <a:schemeClr val="bg1"/>
          </a:solidFill>
        </p:spPr>
        <p:txBody>
          <a:bodyPr wrap="square" rtlCol="0">
            <a:spAutoFit/>
          </a:bodyPr>
          <a:lstStyle/>
          <a:p>
            <a:r>
              <a:rPr kumimoji="1" lang="ja-JP" altLang="en-US" sz="3200" dirty="0" smtClean="0"/>
              <a:t>十一</a:t>
            </a:r>
            <a:endParaRPr kumimoji="1" lang="ja-JP" altLang="en-US" sz="3200" dirty="0"/>
          </a:p>
        </p:txBody>
      </p:sp>
      <p:sp>
        <p:nvSpPr>
          <p:cNvPr id="635" name="テキスト ボックス 634"/>
          <p:cNvSpPr txBox="1"/>
          <p:nvPr/>
        </p:nvSpPr>
        <p:spPr>
          <a:xfrm>
            <a:off x="6156794" y="2431629"/>
            <a:ext cx="1148555" cy="584775"/>
          </a:xfrm>
          <a:prstGeom prst="rect">
            <a:avLst/>
          </a:prstGeom>
          <a:solidFill>
            <a:schemeClr val="bg1"/>
          </a:solidFill>
        </p:spPr>
        <p:txBody>
          <a:bodyPr wrap="square" rtlCol="0">
            <a:spAutoFit/>
          </a:bodyPr>
          <a:lstStyle/>
          <a:p>
            <a:r>
              <a:rPr kumimoji="1" lang="ja-JP" altLang="en-US" sz="3200" dirty="0" smtClean="0"/>
              <a:t>十二</a:t>
            </a:r>
            <a:endParaRPr kumimoji="1" lang="ja-JP" altLang="en-US" sz="3200" dirty="0"/>
          </a:p>
        </p:txBody>
      </p:sp>
      <p:sp>
        <p:nvSpPr>
          <p:cNvPr id="636" name="テキスト ボックス 635"/>
          <p:cNvSpPr txBox="1"/>
          <p:nvPr/>
        </p:nvSpPr>
        <p:spPr>
          <a:xfrm>
            <a:off x="6156794" y="2431629"/>
            <a:ext cx="1148555" cy="584775"/>
          </a:xfrm>
          <a:prstGeom prst="rect">
            <a:avLst/>
          </a:prstGeom>
          <a:solidFill>
            <a:schemeClr val="bg1"/>
          </a:solidFill>
        </p:spPr>
        <p:txBody>
          <a:bodyPr wrap="square" rtlCol="0">
            <a:spAutoFit/>
          </a:bodyPr>
          <a:lstStyle/>
          <a:p>
            <a:r>
              <a:rPr kumimoji="1" lang="ja-JP" altLang="en-US" sz="3200" dirty="0" smtClean="0"/>
              <a:t>十三</a:t>
            </a:r>
            <a:endParaRPr kumimoji="1" lang="ja-JP" altLang="en-US" sz="3200" dirty="0"/>
          </a:p>
        </p:txBody>
      </p:sp>
      <p:sp>
        <p:nvSpPr>
          <p:cNvPr id="637" name="テキスト ボックス 636"/>
          <p:cNvSpPr txBox="1"/>
          <p:nvPr/>
        </p:nvSpPr>
        <p:spPr>
          <a:xfrm>
            <a:off x="6156794" y="2431629"/>
            <a:ext cx="1148555" cy="584775"/>
          </a:xfrm>
          <a:prstGeom prst="rect">
            <a:avLst/>
          </a:prstGeom>
          <a:solidFill>
            <a:schemeClr val="bg1"/>
          </a:solidFill>
        </p:spPr>
        <p:txBody>
          <a:bodyPr wrap="square" rtlCol="0">
            <a:spAutoFit/>
          </a:bodyPr>
          <a:lstStyle/>
          <a:p>
            <a:r>
              <a:rPr kumimoji="1" lang="ja-JP" altLang="en-US" sz="3200" dirty="0" smtClean="0"/>
              <a:t>十四</a:t>
            </a:r>
            <a:endParaRPr kumimoji="1" lang="ja-JP" altLang="en-US" sz="3200" dirty="0"/>
          </a:p>
        </p:txBody>
      </p:sp>
      <p:sp>
        <p:nvSpPr>
          <p:cNvPr id="638" name="テキスト ボックス 637"/>
          <p:cNvSpPr txBox="1"/>
          <p:nvPr/>
        </p:nvSpPr>
        <p:spPr>
          <a:xfrm>
            <a:off x="6156794" y="2431629"/>
            <a:ext cx="1148555" cy="584775"/>
          </a:xfrm>
          <a:prstGeom prst="rect">
            <a:avLst/>
          </a:prstGeom>
          <a:solidFill>
            <a:schemeClr val="bg1"/>
          </a:solidFill>
        </p:spPr>
        <p:txBody>
          <a:bodyPr wrap="square" rtlCol="0">
            <a:spAutoFit/>
          </a:bodyPr>
          <a:lstStyle/>
          <a:p>
            <a:r>
              <a:rPr kumimoji="1" lang="ja-JP" altLang="en-US" sz="3200" dirty="0" smtClean="0"/>
              <a:t>十五</a:t>
            </a:r>
            <a:endParaRPr kumimoji="1" lang="ja-JP" altLang="en-US" sz="3200" dirty="0"/>
          </a:p>
        </p:txBody>
      </p:sp>
      <p:sp>
        <p:nvSpPr>
          <p:cNvPr id="639" name="テキスト ボックス 638"/>
          <p:cNvSpPr txBox="1"/>
          <p:nvPr/>
        </p:nvSpPr>
        <p:spPr>
          <a:xfrm>
            <a:off x="6156794" y="2431629"/>
            <a:ext cx="1148555" cy="584775"/>
          </a:xfrm>
          <a:prstGeom prst="rect">
            <a:avLst/>
          </a:prstGeom>
          <a:solidFill>
            <a:schemeClr val="bg1"/>
          </a:solidFill>
        </p:spPr>
        <p:txBody>
          <a:bodyPr wrap="square" rtlCol="0">
            <a:spAutoFit/>
          </a:bodyPr>
          <a:lstStyle/>
          <a:p>
            <a:r>
              <a:rPr kumimoji="1" lang="ja-JP" altLang="en-US" sz="3200" dirty="0" smtClean="0"/>
              <a:t>十六</a:t>
            </a:r>
            <a:endParaRPr kumimoji="1" lang="ja-JP" altLang="en-US" sz="3200" dirty="0"/>
          </a:p>
        </p:txBody>
      </p:sp>
      <p:sp>
        <p:nvSpPr>
          <p:cNvPr id="640" name="テキスト ボックス 639"/>
          <p:cNvSpPr txBox="1"/>
          <p:nvPr/>
        </p:nvSpPr>
        <p:spPr>
          <a:xfrm>
            <a:off x="6156794" y="2431629"/>
            <a:ext cx="1148555" cy="584775"/>
          </a:xfrm>
          <a:prstGeom prst="rect">
            <a:avLst/>
          </a:prstGeom>
          <a:solidFill>
            <a:schemeClr val="bg1"/>
          </a:solidFill>
        </p:spPr>
        <p:txBody>
          <a:bodyPr wrap="square" rtlCol="0">
            <a:spAutoFit/>
          </a:bodyPr>
          <a:lstStyle/>
          <a:p>
            <a:r>
              <a:rPr kumimoji="1" lang="ja-JP" altLang="en-US" sz="3200" dirty="0" smtClean="0"/>
              <a:t>十七</a:t>
            </a:r>
            <a:endParaRPr kumimoji="1" lang="ja-JP" altLang="en-US" sz="3200" dirty="0"/>
          </a:p>
        </p:txBody>
      </p:sp>
      <p:sp>
        <p:nvSpPr>
          <p:cNvPr id="641" name="テキスト ボックス 640"/>
          <p:cNvSpPr txBox="1"/>
          <p:nvPr/>
        </p:nvSpPr>
        <p:spPr>
          <a:xfrm>
            <a:off x="6156794" y="2431629"/>
            <a:ext cx="1148555" cy="584775"/>
          </a:xfrm>
          <a:prstGeom prst="rect">
            <a:avLst/>
          </a:prstGeom>
          <a:solidFill>
            <a:schemeClr val="bg1"/>
          </a:solidFill>
        </p:spPr>
        <p:txBody>
          <a:bodyPr wrap="square" rtlCol="0">
            <a:spAutoFit/>
          </a:bodyPr>
          <a:lstStyle/>
          <a:p>
            <a:r>
              <a:rPr kumimoji="1" lang="ja-JP" altLang="en-US" sz="3200" dirty="0" smtClean="0"/>
              <a:t>十八</a:t>
            </a:r>
            <a:endParaRPr kumimoji="1" lang="ja-JP" altLang="en-US" sz="3200" dirty="0"/>
          </a:p>
        </p:txBody>
      </p:sp>
      <p:sp>
        <p:nvSpPr>
          <p:cNvPr id="642" name="円形吹き出し 641"/>
          <p:cNvSpPr/>
          <p:nvPr/>
        </p:nvSpPr>
        <p:spPr>
          <a:xfrm>
            <a:off x="3417765" y="3931950"/>
            <a:ext cx="1523058" cy="652066"/>
          </a:xfrm>
          <a:prstGeom prst="wedgeEllipseCallout">
            <a:avLst/>
          </a:prstGeom>
          <a:noFill/>
          <a:ln w="28575">
            <a:solidFill>
              <a:schemeClr val="tx1"/>
            </a:solid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dirty="0" smtClean="0"/>
              <a:t>六文ある</a:t>
            </a:r>
            <a:endParaRPr kumimoji="1" lang="ja-JP" altLang="en-US" dirty="0"/>
          </a:p>
        </p:txBody>
      </p:sp>
    </p:spTree>
    <p:custDataLst>
      <p:tags r:id="rId1"/>
    </p:custDataLst>
    <p:extLst>
      <p:ext uri="{BB962C8B-B14F-4D97-AF65-F5344CB8AC3E}">
        <p14:creationId xmlns:p14="http://schemas.microsoft.com/office/powerpoint/2010/main" val="146470621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421"/>
                                        </p:tgtEl>
                                      </p:cBhvr>
                                    </p:animEffect>
                                    <p:set>
                                      <p:cBhvr>
                                        <p:cTn id="7" dur="1" fill="hold">
                                          <p:stCondLst>
                                            <p:cond delay="499"/>
                                          </p:stCondLst>
                                        </p:cTn>
                                        <p:tgtEl>
                                          <p:spTgt spid="421"/>
                                        </p:tgtEl>
                                        <p:attrNameLst>
                                          <p:attrName>style.visibility</p:attrName>
                                        </p:attrNameLst>
                                      </p:cBhvr>
                                      <p:to>
                                        <p:strVal val="hidden"/>
                                      </p:to>
                                    </p:set>
                                  </p:childTnLst>
                                </p:cTn>
                              </p:par>
                            </p:childTnLst>
                          </p:cTn>
                        </p:par>
                        <p:par>
                          <p:cTn id="8" fill="hold">
                            <p:stCondLst>
                              <p:cond delay="500"/>
                            </p:stCondLst>
                            <p:childTnLst>
                              <p:par>
                                <p:cTn id="9" presetID="47" presetClass="entr" presetSubtype="0" fill="hold" nodeType="afterEffect">
                                  <p:stCondLst>
                                    <p:cond delay="0"/>
                                  </p:stCondLst>
                                  <p:childTnLst>
                                    <p:set>
                                      <p:cBhvr>
                                        <p:cTn id="10" dur="1" fill="hold">
                                          <p:stCondLst>
                                            <p:cond delay="0"/>
                                          </p:stCondLst>
                                        </p:cTn>
                                        <p:tgtEl>
                                          <p:spTgt spid="116"/>
                                        </p:tgtEl>
                                        <p:attrNameLst>
                                          <p:attrName>style.visibility</p:attrName>
                                        </p:attrNameLst>
                                      </p:cBhvr>
                                      <p:to>
                                        <p:strVal val="visible"/>
                                      </p:to>
                                    </p:set>
                                    <p:animEffect transition="in" filter="fade">
                                      <p:cBhvr>
                                        <p:cTn id="11" dur="500"/>
                                        <p:tgtEl>
                                          <p:spTgt spid="116"/>
                                        </p:tgtEl>
                                      </p:cBhvr>
                                    </p:animEffect>
                                    <p:anim calcmode="lin" valueType="num">
                                      <p:cBhvr>
                                        <p:cTn id="12" dur="500" fill="hold"/>
                                        <p:tgtEl>
                                          <p:spTgt spid="116"/>
                                        </p:tgtEl>
                                        <p:attrNameLst>
                                          <p:attrName>ppt_x</p:attrName>
                                        </p:attrNameLst>
                                      </p:cBhvr>
                                      <p:tavLst>
                                        <p:tav tm="0">
                                          <p:val>
                                            <p:strVal val="#ppt_x"/>
                                          </p:val>
                                        </p:tav>
                                        <p:tav tm="100000">
                                          <p:val>
                                            <p:strVal val="#ppt_x"/>
                                          </p:val>
                                        </p:tav>
                                      </p:tavLst>
                                    </p:anim>
                                    <p:anim calcmode="lin" valueType="num">
                                      <p:cBhvr>
                                        <p:cTn id="13" dur="500" fill="hold"/>
                                        <p:tgtEl>
                                          <p:spTgt spid="116"/>
                                        </p:tgtEl>
                                        <p:attrNameLst>
                                          <p:attrName>ppt_y</p:attrName>
                                        </p:attrNameLst>
                                      </p:cBhvr>
                                      <p:tavLst>
                                        <p:tav tm="0">
                                          <p:val>
                                            <p:strVal val="#ppt_y-.1"/>
                                          </p:val>
                                        </p:tav>
                                        <p:tav tm="100000">
                                          <p:val>
                                            <p:strVal val="#ppt_y"/>
                                          </p:val>
                                        </p:tav>
                                      </p:tavLst>
                                    </p:anim>
                                  </p:childTnLst>
                                </p:cTn>
                              </p:par>
                              <p:par>
                                <p:cTn id="14" presetID="22" presetClass="entr" presetSubtype="4" fill="hold" grpId="0" nodeType="withEffect">
                                  <p:stCondLst>
                                    <p:cond delay="0"/>
                                  </p:stCondLst>
                                  <p:childTnLst>
                                    <p:set>
                                      <p:cBhvr>
                                        <p:cTn id="15" dur="1" fill="hold">
                                          <p:stCondLst>
                                            <p:cond delay="0"/>
                                          </p:stCondLst>
                                        </p:cTn>
                                        <p:tgtEl>
                                          <p:spTgt spid="68"/>
                                        </p:tgtEl>
                                        <p:attrNameLst>
                                          <p:attrName>style.visibility</p:attrName>
                                        </p:attrNameLst>
                                      </p:cBhvr>
                                      <p:to>
                                        <p:strVal val="visible"/>
                                      </p:to>
                                    </p:set>
                                    <p:animEffect transition="in" filter="wipe(down)">
                                      <p:cBhvr>
                                        <p:cTn id="16" dur="500"/>
                                        <p:tgtEl>
                                          <p:spTgt spid="68"/>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69"/>
                                        </p:tgtEl>
                                        <p:attrNameLst>
                                          <p:attrName>style.visibility</p:attrName>
                                        </p:attrNameLst>
                                      </p:cBhvr>
                                      <p:to>
                                        <p:strVal val="visible"/>
                                      </p:to>
                                    </p:set>
                                    <p:animEffect transition="in" filter="wipe(down)">
                                      <p:cBhvr>
                                        <p:cTn id="19" dur="500"/>
                                        <p:tgtEl>
                                          <p:spTgt spid="69"/>
                                        </p:tgtEl>
                                      </p:cBhvr>
                                    </p:animEffect>
                                  </p:childTnLst>
                                </p:cTn>
                              </p:par>
                              <p:par>
                                <p:cTn id="20" presetID="22" presetClass="entr" presetSubtype="4" fill="hold" grpId="0" nodeType="with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wipe(down)">
                                      <p:cBhvr>
                                        <p:cTn id="22" dur="250"/>
                                        <p:tgtEl>
                                          <p:spTgt spid="4"/>
                                        </p:tgtEl>
                                      </p:cBhvr>
                                    </p:animEffect>
                                  </p:childTnLst>
                                  <p:subTnLst>
                                    <p:set>
                                      <p:cBhvr override="childStyle">
                                        <p:cTn dur="1" fill="hold" display="0" masterRel="nextClick" afterEffect="1"/>
                                        <p:tgtEl>
                                          <p:spTgt spid="4"/>
                                        </p:tgtEl>
                                        <p:attrNameLst>
                                          <p:attrName>style.visibility</p:attrName>
                                        </p:attrNameLst>
                                      </p:cBhvr>
                                      <p:to>
                                        <p:strVal val="hidden"/>
                                      </p:to>
                                    </p:set>
                                  </p:subTnLst>
                                </p:cTn>
                              </p:par>
                            </p:childTnLst>
                          </p:cTn>
                        </p:par>
                      </p:childTnLst>
                    </p:cTn>
                  </p:par>
                  <p:par>
                    <p:cTn id="23" fill="hold">
                      <p:stCondLst>
                        <p:cond delay="indefinite"/>
                      </p:stCondLst>
                      <p:childTnLst>
                        <p:par>
                          <p:cTn id="24" fill="hold">
                            <p:stCondLst>
                              <p:cond delay="0"/>
                            </p:stCondLst>
                            <p:childTnLst>
                              <p:par>
                                <p:cTn id="25" presetID="10" presetClass="exit" presetSubtype="0" fill="hold" nodeType="clickEffect">
                                  <p:stCondLst>
                                    <p:cond delay="0"/>
                                  </p:stCondLst>
                                  <p:childTnLst>
                                    <p:animEffect transition="out" filter="fade">
                                      <p:cBhvr>
                                        <p:cTn id="26" dur="500"/>
                                        <p:tgtEl>
                                          <p:spTgt spid="2"/>
                                        </p:tgtEl>
                                      </p:cBhvr>
                                    </p:animEffect>
                                    <p:set>
                                      <p:cBhvr>
                                        <p:cTn id="27" dur="1" fill="hold">
                                          <p:stCondLst>
                                            <p:cond delay="499"/>
                                          </p:stCondLst>
                                        </p:cTn>
                                        <p:tgtEl>
                                          <p:spTgt spid="2"/>
                                        </p:tgtEl>
                                        <p:attrNameLst>
                                          <p:attrName>style.visibility</p:attrName>
                                        </p:attrNameLst>
                                      </p:cBhvr>
                                      <p:to>
                                        <p:strVal val="hidden"/>
                                      </p:to>
                                    </p:set>
                                  </p:childTnLst>
                                </p:cTn>
                              </p:par>
                              <p:par>
                                <p:cTn id="28" presetID="10" presetClass="exit" presetSubtype="0" fill="hold" nodeType="withEffect">
                                  <p:stCondLst>
                                    <p:cond delay="0"/>
                                  </p:stCondLst>
                                  <p:childTnLst>
                                    <p:animEffect transition="out" filter="fade">
                                      <p:cBhvr>
                                        <p:cTn id="29" dur="500"/>
                                        <p:tgtEl>
                                          <p:spTgt spid="3"/>
                                        </p:tgtEl>
                                      </p:cBhvr>
                                    </p:animEffect>
                                    <p:set>
                                      <p:cBhvr>
                                        <p:cTn id="30" dur="1" fill="hold">
                                          <p:stCondLst>
                                            <p:cond delay="499"/>
                                          </p:stCondLst>
                                        </p:cTn>
                                        <p:tgtEl>
                                          <p:spTgt spid="3"/>
                                        </p:tgtEl>
                                        <p:attrNameLst>
                                          <p:attrName>style.visibility</p:attrName>
                                        </p:attrNameLst>
                                      </p:cBhvr>
                                      <p:to>
                                        <p:strVal val="hidden"/>
                                      </p:to>
                                    </p:set>
                                  </p:childTnLst>
                                </p:cTn>
                              </p:par>
                            </p:childTnLst>
                          </p:cTn>
                        </p:par>
                        <p:par>
                          <p:cTn id="31" fill="hold">
                            <p:stCondLst>
                              <p:cond delay="500"/>
                            </p:stCondLst>
                            <p:childTnLst>
                              <p:par>
                                <p:cTn id="32" presetID="47" presetClass="entr" presetSubtype="0" fill="hold" nodeType="afterEffect">
                                  <p:stCondLst>
                                    <p:cond delay="0"/>
                                  </p:stCondLst>
                                  <p:childTnLst>
                                    <p:set>
                                      <p:cBhvr>
                                        <p:cTn id="33" dur="1" fill="hold">
                                          <p:stCondLst>
                                            <p:cond delay="0"/>
                                          </p:stCondLst>
                                        </p:cTn>
                                        <p:tgtEl>
                                          <p:spTgt spid="140"/>
                                        </p:tgtEl>
                                        <p:attrNameLst>
                                          <p:attrName>style.visibility</p:attrName>
                                        </p:attrNameLst>
                                      </p:cBhvr>
                                      <p:to>
                                        <p:strVal val="visible"/>
                                      </p:to>
                                    </p:set>
                                    <p:animEffect transition="in" filter="fade">
                                      <p:cBhvr>
                                        <p:cTn id="34" dur="500"/>
                                        <p:tgtEl>
                                          <p:spTgt spid="140"/>
                                        </p:tgtEl>
                                      </p:cBhvr>
                                    </p:animEffect>
                                    <p:anim calcmode="lin" valueType="num">
                                      <p:cBhvr>
                                        <p:cTn id="35" dur="500" fill="hold"/>
                                        <p:tgtEl>
                                          <p:spTgt spid="140"/>
                                        </p:tgtEl>
                                        <p:attrNameLst>
                                          <p:attrName>ppt_x</p:attrName>
                                        </p:attrNameLst>
                                      </p:cBhvr>
                                      <p:tavLst>
                                        <p:tav tm="0">
                                          <p:val>
                                            <p:strVal val="#ppt_x"/>
                                          </p:val>
                                        </p:tav>
                                        <p:tav tm="100000">
                                          <p:val>
                                            <p:strVal val="#ppt_x"/>
                                          </p:val>
                                        </p:tav>
                                      </p:tavLst>
                                    </p:anim>
                                    <p:anim calcmode="lin" valueType="num">
                                      <p:cBhvr>
                                        <p:cTn id="36" dur="500" fill="hold"/>
                                        <p:tgtEl>
                                          <p:spTgt spid="140"/>
                                        </p:tgtEl>
                                        <p:attrNameLst>
                                          <p:attrName>ppt_y</p:attrName>
                                        </p:attrNameLst>
                                      </p:cBhvr>
                                      <p:tavLst>
                                        <p:tav tm="0">
                                          <p:val>
                                            <p:strVal val="#ppt_y-.1"/>
                                          </p:val>
                                        </p:tav>
                                        <p:tav tm="100000">
                                          <p:val>
                                            <p:strVal val="#ppt_y"/>
                                          </p:val>
                                        </p:tav>
                                      </p:tavLst>
                                    </p:anim>
                                  </p:childTnLst>
                                </p:cTn>
                              </p:par>
                              <p:par>
                                <p:cTn id="37" presetID="47" presetClass="entr" presetSubtype="0" fill="hold" nodeType="withEffect">
                                  <p:stCondLst>
                                    <p:cond delay="0"/>
                                  </p:stCondLst>
                                  <p:childTnLst>
                                    <p:set>
                                      <p:cBhvr>
                                        <p:cTn id="38" dur="1" fill="hold">
                                          <p:stCondLst>
                                            <p:cond delay="0"/>
                                          </p:stCondLst>
                                        </p:cTn>
                                        <p:tgtEl>
                                          <p:spTgt spid="148"/>
                                        </p:tgtEl>
                                        <p:attrNameLst>
                                          <p:attrName>style.visibility</p:attrName>
                                        </p:attrNameLst>
                                      </p:cBhvr>
                                      <p:to>
                                        <p:strVal val="visible"/>
                                      </p:to>
                                    </p:set>
                                    <p:animEffect transition="in" filter="fade">
                                      <p:cBhvr>
                                        <p:cTn id="39" dur="500"/>
                                        <p:tgtEl>
                                          <p:spTgt spid="148"/>
                                        </p:tgtEl>
                                      </p:cBhvr>
                                    </p:animEffect>
                                    <p:anim calcmode="lin" valueType="num">
                                      <p:cBhvr>
                                        <p:cTn id="40" dur="500" fill="hold"/>
                                        <p:tgtEl>
                                          <p:spTgt spid="148"/>
                                        </p:tgtEl>
                                        <p:attrNameLst>
                                          <p:attrName>ppt_x</p:attrName>
                                        </p:attrNameLst>
                                      </p:cBhvr>
                                      <p:tavLst>
                                        <p:tav tm="0">
                                          <p:val>
                                            <p:strVal val="#ppt_x"/>
                                          </p:val>
                                        </p:tav>
                                        <p:tav tm="100000">
                                          <p:val>
                                            <p:strVal val="#ppt_x"/>
                                          </p:val>
                                        </p:tav>
                                      </p:tavLst>
                                    </p:anim>
                                    <p:anim calcmode="lin" valueType="num">
                                      <p:cBhvr>
                                        <p:cTn id="41" dur="500" fill="hold"/>
                                        <p:tgtEl>
                                          <p:spTgt spid="148"/>
                                        </p:tgtEl>
                                        <p:attrNameLst>
                                          <p:attrName>ppt_y</p:attrName>
                                        </p:attrNameLst>
                                      </p:cBhvr>
                                      <p:tavLst>
                                        <p:tav tm="0">
                                          <p:val>
                                            <p:strVal val="#ppt_y-.1"/>
                                          </p:val>
                                        </p:tav>
                                        <p:tav tm="100000">
                                          <p:val>
                                            <p:strVal val="#ppt_y"/>
                                          </p:val>
                                        </p:tav>
                                      </p:tavLst>
                                    </p:anim>
                                  </p:childTnLst>
                                </p:cTn>
                              </p:par>
                              <p:par>
                                <p:cTn id="42" presetID="22" presetClass="entr" presetSubtype="4" fill="hold" grpId="0" nodeType="withEffect">
                                  <p:stCondLst>
                                    <p:cond delay="0"/>
                                  </p:stCondLst>
                                  <p:childTnLst>
                                    <p:set>
                                      <p:cBhvr>
                                        <p:cTn id="43" dur="1" fill="hold">
                                          <p:stCondLst>
                                            <p:cond delay="0"/>
                                          </p:stCondLst>
                                        </p:cTn>
                                        <p:tgtEl>
                                          <p:spTgt spid="625"/>
                                        </p:tgtEl>
                                        <p:attrNameLst>
                                          <p:attrName>style.visibility</p:attrName>
                                        </p:attrNameLst>
                                      </p:cBhvr>
                                      <p:to>
                                        <p:strVal val="visible"/>
                                      </p:to>
                                    </p:set>
                                    <p:animEffect transition="in" filter="wipe(down)">
                                      <p:cBhvr>
                                        <p:cTn id="44" dur="500"/>
                                        <p:tgtEl>
                                          <p:spTgt spid="625"/>
                                        </p:tgtEl>
                                      </p:cBhvr>
                                    </p:animEffect>
                                  </p:childTnLst>
                                </p:cTn>
                              </p:par>
                              <p:par>
                                <p:cTn id="45" presetID="22" presetClass="entr" presetSubtype="4" fill="hold" grpId="0" nodeType="withEffect">
                                  <p:stCondLst>
                                    <p:cond delay="0"/>
                                  </p:stCondLst>
                                  <p:childTnLst>
                                    <p:set>
                                      <p:cBhvr>
                                        <p:cTn id="46" dur="1" fill="hold">
                                          <p:stCondLst>
                                            <p:cond delay="0"/>
                                          </p:stCondLst>
                                        </p:cTn>
                                        <p:tgtEl>
                                          <p:spTgt spid="188"/>
                                        </p:tgtEl>
                                        <p:attrNameLst>
                                          <p:attrName>style.visibility</p:attrName>
                                        </p:attrNameLst>
                                      </p:cBhvr>
                                      <p:to>
                                        <p:strVal val="visible"/>
                                      </p:to>
                                    </p:set>
                                    <p:animEffect transition="in" filter="wipe(down)">
                                      <p:cBhvr>
                                        <p:cTn id="47" dur="250"/>
                                        <p:tgtEl>
                                          <p:spTgt spid="188"/>
                                        </p:tgtEl>
                                      </p:cBhvr>
                                    </p:animEffect>
                                  </p:childTnLst>
                                  <p:subTnLst>
                                    <p:set>
                                      <p:cBhvr override="childStyle">
                                        <p:cTn dur="1" fill="hold" display="0" masterRel="nextClick" afterEffect="1"/>
                                        <p:tgtEl>
                                          <p:spTgt spid="188"/>
                                        </p:tgtEl>
                                        <p:attrNameLst>
                                          <p:attrName>style.visibility</p:attrName>
                                        </p:attrNameLst>
                                      </p:cBhvr>
                                      <p:to>
                                        <p:strVal val="hidden"/>
                                      </p:to>
                                    </p:set>
                                  </p:subTnLst>
                                </p:cTn>
                              </p:par>
                            </p:childTnLst>
                          </p:cTn>
                        </p:par>
                      </p:childTnLst>
                    </p:cTn>
                  </p:par>
                  <p:par>
                    <p:cTn id="48" fill="hold">
                      <p:stCondLst>
                        <p:cond delay="indefinite"/>
                      </p:stCondLst>
                      <p:childTnLst>
                        <p:par>
                          <p:cTn id="49" fill="hold">
                            <p:stCondLst>
                              <p:cond delay="0"/>
                            </p:stCondLst>
                            <p:childTnLst>
                              <p:par>
                                <p:cTn id="50" presetID="10" presetClass="exit" presetSubtype="0" fill="hold" nodeType="clickEffect">
                                  <p:stCondLst>
                                    <p:cond delay="0"/>
                                  </p:stCondLst>
                                  <p:childTnLst>
                                    <p:animEffect transition="out" filter="fade">
                                      <p:cBhvr>
                                        <p:cTn id="51" dur="500"/>
                                        <p:tgtEl>
                                          <p:spTgt spid="5"/>
                                        </p:tgtEl>
                                      </p:cBhvr>
                                    </p:animEffect>
                                    <p:set>
                                      <p:cBhvr>
                                        <p:cTn id="52" dur="1" fill="hold">
                                          <p:stCondLst>
                                            <p:cond delay="499"/>
                                          </p:stCondLst>
                                        </p:cTn>
                                        <p:tgtEl>
                                          <p:spTgt spid="5"/>
                                        </p:tgtEl>
                                        <p:attrNameLst>
                                          <p:attrName>style.visibility</p:attrName>
                                        </p:attrNameLst>
                                      </p:cBhvr>
                                      <p:to>
                                        <p:strVal val="hidden"/>
                                      </p:to>
                                    </p:set>
                                  </p:childTnLst>
                                </p:cTn>
                              </p:par>
                              <p:par>
                                <p:cTn id="53" presetID="10" presetClass="exit" presetSubtype="0" fill="hold" nodeType="withEffect">
                                  <p:stCondLst>
                                    <p:cond delay="0"/>
                                  </p:stCondLst>
                                  <p:childTnLst>
                                    <p:animEffect transition="out" filter="fade">
                                      <p:cBhvr>
                                        <p:cTn id="54" dur="500"/>
                                        <p:tgtEl>
                                          <p:spTgt spid="6"/>
                                        </p:tgtEl>
                                      </p:cBhvr>
                                    </p:animEffect>
                                    <p:set>
                                      <p:cBhvr>
                                        <p:cTn id="55" dur="1" fill="hold">
                                          <p:stCondLst>
                                            <p:cond delay="499"/>
                                          </p:stCondLst>
                                        </p:cTn>
                                        <p:tgtEl>
                                          <p:spTgt spid="6"/>
                                        </p:tgtEl>
                                        <p:attrNameLst>
                                          <p:attrName>style.visibility</p:attrName>
                                        </p:attrNameLst>
                                      </p:cBhvr>
                                      <p:to>
                                        <p:strVal val="hidden"/>
                                      </p:to>
                                    </p:set>
                                  </p:childTnLst>
                                </p:cTn>
                              </p:par>
                            </p:childTnLst>
                          </p:cTn>
                        </p:par>
                        <p:par>
                          <p:cTn id="56" fill="hold">
                            <p:stCondLst>
                              <p:cond delay="500"/>
                            </p:stCondLst>
                            <p:childTnLst>
                              <p:par>
                                <p:cTn id="57" presetID="47" presetClass="entr" presetSubtype="0" fill="hold" nodeType="afterEffect">
                                  <p:stCondLst>
                                    <p:cond delay="0"/>
                                  </p:stCondLst>
                                  <p:childTnLst>
                                    <p:set>
                                      <p:cBhvr>
                                        <p:cTn id="58" dur="1" fill="hold">
                                          <p:stCondLst>
                                            <p:cond delay="0"/>
                                          </p:stCondLst>
                                        </p:cTn>
                                        <p:tgtEl>
                                          <p:spTgt spid="164"/>
                                        </p:tgtEl>
                                        <p:attrNameLst>
                                          <p:attrName>style.visibility</p:attrName>
                                        </p:attrNameLst>
                                      </p:cBhvr>
                                      <p:to>
                                        <p:strVal val="visible"/>
                                      </p:to>
                                    </p:set>
                                    <p:animEffect transition="in" filter="fade">
                                      <p:cBhvr>
                                        <p:cTn id="59" dur="500"/>
                                        <p:tgtEl>
                                          <p:spTgt spid="164"/>
                                        </p:tgtEl>
                                      </p:cBhvr>
                                    </p:animEffect>
                                    <p:anim calcmode="lin" valueType="num">
                                      <p:cBhvr>
                                        <p:cTn id="60" dur="500" fill="hold"/>
                                        <p:tgtEl>
                                          <p:spTgt spid="164"/>
                                        </p:tgtEl>
                                        <p:attrNameLst>
                                          <p:attrName>ppt_x</p:attrName>
                                        </p:attrNameLst>
                                      </p:cBhvr>
                                      <p:tavLst>
                                        <p:tav tm="0">
                                          <p:val>
                                            <p:strVal val="#ppt_x"/>
                                          </p:val>
                                        </p:tav>
                                        <p:tav tm="100000">
                                          <p:val>
                                            <p:strVal val="#ppt_x"/>
                                          </p:val>
                                        </p:tav>
                                      </p:tavLst>
                                    </p:anim>
                                    <p:anim calcmode="lin" valueType="num">
                                      <p:cBhvr>
                                        <p:cTn id="61" dur="500" fill="hold"/>
                                        <p:tgtEl>
                                          <p:spTgt spid="164"/>
                                        </p:tgtEl>
                                        <p:attrNameLst>
                                          <p:attrName>ppt_y</p:attrName>
                                        </p:attrNameLst>
                                      </p:cBhvr>
                                      <p:tavLst>
                                        <p:tav tm="0">
                                          <p:val>
                                            <p:strVal val="#ppt_y-.1"/>
                                          </p:val>
                                        </p:tav>
                                        <p:tav tm="100000">
                                          <p:val>
                                            <p:strVal val="#ppt_y"/>
                                          </p:val>
                                        </p:tav>
                                      </p:tavLst>
                                    </p:anim>
                                  </p:childTnLst>
                                </p:cTn>
                              </p:par>
                              <p:par>
                                <p:cTn id="62" presetID="47" presetClass="entr" presetSubtype="0" fill="hold" nodeType="withEffect">
                                  <p:stCondLst>
                                    <p:cond delay="0"/>
                                  </p:stCondLst>
                                  <p:childTnLst>
                                    <p:set>
                                      <p:cBhvr>
                                        <p:cTn id="63" dur="1" fill="hold">
                                          <p:stCondLst>
                                            <p:cond delay="0"/>
                                          </p:stCondLst>
                                        </p:cTn>
                                        <p:tgtEl>
                                          <p:spTgt spid="156"/>
                                        </p:tgtEl>
                                        <p:attrNameLst>
                                          <p:attrName>style.visibility</p:attrName>
                                        </p:attrNameLst>
                                      </p:cBhvr>
                                      <p:to>
                                        <p:strVal val="visible"/>
                                      </p:to>
                                    </p:set>
                                    <p:animEffect transition="in" filter="fade">
                                      <p:cBhvr>
                                        <p:cTn id="64" dur="500"/>
                                        <p:tgtEl>
                                          <p:spTgt spid="156"/>
                                        </p:tgtEl>
                                      </p:cBhvr>
                                    </p:animEffect>
                                    <p:anim calcmode="lin" valueType="num">
                                      <p:cBhvr>
                                        <p:cTn id="65" dur="500" fill="hold"/>
                                        <p:tgtEl>
                                          <p:spTgt spid="156"/>
                                        </p:tgtEl>
                                        <p:attrNameLst>
                                          <p:attrName>ppt_x</p:attrName>
                                        </p:attrNameLst>
                                      </p:cBhvr>
                                      <p:tavLst>
                                        <p:tav tm="0">
                                          <p:val>
                                            <p:strVal val="#ppt_x"/>
                                          </p:val>
                                        </p:tav>
                                        <p:tav tm="100000">
                                          <p:val>
                                            <p:strVal val="#ppt_x"/>
                                          </p:val>
                                        </p:tav>
                                      </p:tavLst>
                                    </p:anim>
                                    <p:anim calcmode="lin" valueType="num">
                                      <p:cBhvr>
                                        <p:cTn id="66" dur="500" fill="hold"/>
                                        <p:tgtEl>
                                          <p:spTgt spid="156"/>
                                        </p:tgtEl>
                                        <p:attrNameLst>
                                          <p:attrName>ppt_y</p:attrName>
                                        </p:attrNameLst>
                                      </p:cBhvr>
                                      <p:tavLst>
                                        <p:tav tm="0">
                                          <p:val>
                                            <p:strVal val="#ppt_y-.1"/>
                                          </p:val>
                                        </p:tav>
                                        <p:tav tm="100000">
                                          <p:val>
                                            <p:strVal val="#ppt_y"/>
                                          </p:val>
                                        </p:tav>
                                      </p:tavLst>
                                    </p:anim>
                                  </p:childTnLst>
                                </p:cTn>
                              </p:par>
                              <p:par>
                                <p:cTn id="67" presetID="22" presetClass="entr" presetSubtype="4" fill="hold" grpId="0" nodeType="withEffect">
                                  <p:stCondLst>
                                    <p:cond delay="0"/>
                                  </p:stCondLst>
                                  <p:childTnLst>
                                    <p:set>
                                      <p:cBhvr>
                                        <p:cTn id="68" dur="1" fill="hold">
                                          <p:stCondLst>
                                            <p:cond delay="0"/>
                                          </p:stCondLst>
                                        </p:cTn>
                                        <p:tgtEl>
                                          <p:spTgt spid="626"/>
                                        </p:tgtEl>
                                        <p:attrNameLst>
                                          <p:attrName>style.visibility</p:attrName>
                                        </p:attrNameLst>
                                      </p:cBhvr>
                                      <p:to>
                                        <p:strVal val="visible"/>
                                      </p:to>
                                    </p:set>
                                    <p:animEffect transition="in" filter="wipe(down)">
                                      <p:cBhvr>
                                        <p:cTn id="69" dur="500"/>
                                        <p:tgtEl>
                                          <p:spTgt spid="626"/>
                                        </p:tgtEl>
                                      </p:cBhvr>
                                    </p:animEffect>
                                  </p:childTnLst>
                                </p:cTn>
                              </p:par>
                              <p:par>
                                <p:cTn id="70" presetID="22" presetClass="entr" presetSubtype="4" fill="hold" grpId="0" nodeType="withEffect">
                                  <p:stCondLst>
                                    <p:cond delay="0"/>
                                  </p:stCondLst>
                                  <p:childTnLst>
                                    <p:set>
                                      <p:cBhvr>
                                        <p:cTn id="71" dur="1" fill="hold">
                                          <p:stCondLst>
                                            <p:cond delay="0"/>
                                          </p:stCondLst>
                                        </p:cTn>
                                        <p:tgtEl>
                                          <p:spTgt spid="190"/>
                                        </p:tgtEl>
                                        <p:attrNameLst>
                                          <p:attrName>style.visibility</p:attrName>
                                        </p:attrNameLst>
                                      </p:cBhvr>
                                      <p:to>
                                        <p:strVal val="visible"/>
                                      </p:to>
                                    </p:set>
                                    <p:animEffect transition="in" filter="wipe(down)">
                                      <p:cBhvr>
                                        <p:cTn id="72" dur="250"/>
                                        <p:tgtEl>
                                          <p:spTgt spid="190"/>
                                        </p:tgtEl>
                                      </p:cBhvr>
                                    </p:animEffect>
                                  </p:childTnLst>
                                  <p:subTnLst>
                                    <p:set>
                                      <p:cBhvr override="childStyle">
                                        <p:cTn dur="1" fill="hold" display="0" masterRel="nextClick" afterEffect="1"/>
                                        <p:tgtEl>
                                          <p:spTgt spid="190"/>
                                        </p:tgtEl>
                                        <p:attrNameLst>
                                          <p:attrName>style.visibility</p:attrName>
                                        </p:attrNameLst>
                                      </p:cBhvr>
                                      <p:to>
                                        <p:strVal val="hidden"/>
                                      </p:to>
                                    </p:set>
                                  </p:subTnLst>
                                </p:cTn>
                              </p:par>
                            </p:childTnLst>
                          </p:cTn>
                        </p:par>
                      </p:childTnLst>
                    </p:cTn>
                  </p:par>
                  <p:par>
                    <p:cTn id="73" fill="hold">
                      <p:stCondLst>
                        <p:cond delay="indefinite"/>
                      </p:stCondLst>
                      <p:childTnLst>
                        <p:par>
                          <p:cTn id="74" fill="hold">
                            <p:stCondLst>
                              <p:cond delay="0"/>
                            </p:stCondLst>
                            <p:childTnLst>
                              <p:par>
                                <p:cTn id="75" presetID="10" presetClass="exit" presetSubtype="0" fill="hold" nodeType="clickEffect">
                                  <p:stCondLst>
                                    <p:cond delay="0"/>
                                  </p:stCondLst>
                                  <p:childTnLst>
                                    <p:animEffect transition="out" filter="fade">
                                      <p:cBhvr>
                                        <p:cTn id="76" dur="500"/>
                                        <p:tgtEl>
                                          <p:spTgt spid="7"/>
                                        </p:tgtEl>
                                      </p:cBhvr>
                                    </p:animEffect>
                                    <p:set>
                                      <p:cBhvr>
                                        <p:cTn id="77" dur="1" fill="hold">
                                          <p:stCondLst>
                                            <p:cond delay="499"/>
                                          </p:stCondLst>
                                        </p:cTn>
                                        <p:tgtEl>
                                          <p:spTgt spid="7"/>
                                        </p:tgtEl>
                                        <p:attrNameLst>
                                          <p:attrName>style.visibility</p:attrName>
                                        </p:attrNameLst>
                                      </p:cBhvr>
                                      <p:to>
                                        <p:strVal val="hidden"/>
                                      </p:to>
                                    </p:set>
                                  </p:childTnLst>
                                </p:cTn>
                              </p:par>
                            </p:childTnLst>
                          </p:cTn>
                        </p:par>
                        <p:par>
                          <p:cTn id="78" fill="hold">
                            <p:stCondLst>
                              <p:cond delay="500"/>
                            </p:stCondLst>
                            <p:childTnLst>
                              <p:par>
                                <p:cTn id="79" presetID="47" presetClass="entr" presetSubtype="0" fill="hold" nodeType="afterEffect">
                                  <p:stCondLst>
                                    <p:cond delay="0"/>
                                  </p:stCondLst>
                                  <p:childTnLst>
                                    <p:set>
                                      <p:cBhvr>
                                        <p:cTn id="80" dur="1" fill="hold">
                                          <p:stCondLst>
                                            <p:cond delay="0"/>
                                          </p:stCondLst>
                                        </p:cTn>
                                        <p:tgtEl>
                                          <p:spTgt spid="124"/>
                                        </p:tgtEl>
                                        <p:attrNameLst>
                                          <p:attrName>style.visibility</p:attrName>
                                        </p:attrNameLst>
                                      </p:cBhvr>
                                      <p:to>
                                        <p:strVal val="visible"/>
                                      </p:to>
                                    </p:set>
                                    <p:animEffect transition="in" filter="fade">
                                      <p:cBhvr>
                                        <p:cTn id="81" dur="500"/>
                                        <p:tgtEl>
                                          <p:spTgt spid="124"/>
                                        </p:tgtEl>
                                      </p:cBhvr>
                                    </p:animEffect>
                                    <p:anim calcmode="lin" valueType="num">
                                      <p:cBhvr>
                                        <p:cTn id="82" dur="500" fill="hold"/>
                                        <p:tgtEl>
                                          <p:spTgt spid="124"/>
                                        </p:tgtEl>
                                        <p:attrNameLst>
                                          <p:attrName>ppt_x</p:attrName>
                                        </p:attrNameLst>
                                      </p:cBhvr>
                                      <p:tavLst>
                                        <p:tav tm="0">
                                          <p:val>
                                            <p:strVal val="#ppt_x"/>
                                          </p:val>
                                        </p:tav>
                                        <p:tav tm="100000">
                                          <p:val>
                                            <p:strVal val="#ppt_x"/>
                                          </p:val>
                                        </p:tav>
                                      </p:tavLst>
                                    </p:anim>
                                    <p:anim calcmode="lin" valueType="num">
                                      <p:cBhvr>
                                        <p:cTn id="83" dur="500" fill="hold"/>
                                        <p:tgtEl>
                                          <p:spTgt spid="124"/>
                                        </p:tgtEl>
                                        <p:attrNameLst>
                                          <p:attrName>ppt_y</p:attrName>
                                        </p:attrNameLst>
                                      </p:cBhvr>
                                      <p:tavLst>
                                        <p:tav tm="0">
                                          <p:val>
                                            <p:strVal val="#ppt_y-.1"/>
                                          </p:val>
                                        </p:tav>
                                        <p:tav tm="100000">
                                          <p:val>
                                            <p:strVal val="#ppt_y"/>
                                          </p:val>
                                        </p:tav>
                                      </p:tavLst>
                                    </p:anim>
                                  </p:childTnLst>
                                </p:cTn>
                              </p:par>
                              <p:par>
                                <p:cTn id="84" presetID="22" presetClass="entr" presetSubtype="4" fill="hold" grpId="0" nodeType="withEffect">
                                  <p:stCondLst>
                                    <p:cond delay="0"/>
                                  </p:stCondLst>
                                  <p:childTnLst>
                                    <p:set>
                                      <p:cBhvr>
                                        <p:cTn id="85" dur="1" fill="hold">
                                          <p:stCondLst>
                                            <p:cond delay="0"/>
                                          </p:stCondLst>
                                        </p:cTn>
                                        <p:tgtEl>
                                          <p:spTgt spid="627"/>
                                        </p:tgtEl>
                                        <p:attrNameLst>
                                          <p:attrName>style.visibility</p:attrName>
                                        </p:attrNameLst>
                                      </p:cBhvr>
                                      <p:to>
                                        <p:strVal val="visible"/>
                                      </p:to>
                                    </p:set>
                                    <p:animEffect transition="in" filter="wipe(down)">
                                      <p:cBhvr>
                                        <p:cTn id="86" dur="500"/>
                                        <p:tgtEl>
                                          <p:spTgt spid="627"/>
                                        </p:tgtEl>
                                      </p:cBhvr>
                                    </p:animEffect>
                                  </p:childTnLst>
                                </p:cTn>
                              </p:par>
                              <p:par>
                                <p:cTn id="87" presetID="22" presetClass="entr" presetSubtype="4" fill="hold" grpId="0" nodeType="withEffect">
                                  <p:stCondLst>
                                    <p:cond delay="0"/>
                                  </p:stCondLst>
                                  <p:childTnLst>
                                    <p:set>
                                      <p:cBhvr>
                                        <p:cTn id="88" dur="1" fill="hold">
                                          <p:stCondLst>
                                            <p:cond delay="0"/>
                                          </p:stCondLst>
                                        </p:cTn>
                                        <p:tgtEl>
                                          <p:spTgt spid="189"/>
                                        </p:tgtEl>
                                        <p:attrNameLst>
                                          <p:attrName>style.visibility</p:attrName>
                                        </p:attrNameLst>
                                      </p:cBhvr>
                                      <p:to>
                                        <p:strVal val="visible"/>
                                      </p:to>
                                    </p:set>
                                    <p:animEffect transition="in" filter="wipe(down)">
                                      <p:cBhvr>
                                        <p:cTn id="89" dur="250"/>
                                        <p:tgtEl>
                                          <p:spTgt spid="189"/>
                                        </p:tgtEl>
                                      </p:cBhvr>
                                    </p:animEffect>
                                  </p:childTnLst>
                                  <p:subTnLst>
                                    <p:set>
                                      <p:cBhvr override="childStyle">
                                        <p:cTn dur="1" fill="hold" display="0" masterRel="nextClick" afterEffect="1"/>
                                        <p:tgtEl>
                                          <p:spTgt spid="189"/>
                                        </p:tgtEl>
                                        <p:attrNameLst>
                                          <p:attrName>style.visibility</p:attrName>
                                        </p:attrNameLst>
                                      </p:cBhvr>
                                      <p:to>
                                        <p:strVal val="hidden"/>
                                      </p:to>
                                    </p:set>
                                  </p:subTnLst>
                                </p:cTn>
                              </p:par>
                            </p:childTnLst>
                          </p:cTn>
                        </p:par>
                      </p:childTnLst>
                    </p:cTn>
                  </p:par>
                  <p:par>
                    <p:cTn id="90" fill="hold">
                      <p:stCondLst>
                        <p:cond delay="indefinite"/>
                      </p:stCondLst>
                      <p:childTnLst>
                        <p:par>
                          <p:cTn id="91" fill="hold">
                            <p:stCondLst>
                              <p:cond delay="0"/>
                            </p:stCondLst>
                            <p:childTnLst>
                              <p:par>
                                <p:cTn id="92" presetID="10" presetClass="exit" presetSubtype="0" fill="hold" nodeType="clickEffect">
                                  <p:stCondLst>
                                    <p:cond delay="0"/>
                                  </p:stCondLst>
                                  <p:childTnLst>
                                    <p:animEffect transition="out" filter="fade">
                                      <p:cBhvr>
                                        <p:cTn id="93" dur="500"/>
                                        <p:tgtEl>
                                          <p:spTgt spid="8"/>
                                        </p:tgtEl>
                                      </p:cBhvr>
                                    </p:animEffect>
                                    <p:set>
                                      <p:cBhvr>
                                        <p:cTn id="94" dur="1" fill="hold">
                                          <p:stCondLst>
                                            <p:cond delay="499"/>
                                          </p:stCondLst>
                                        </p:cTn>
                                        <p:tgtEl>
                                          <p:spTgt spid="8"/>
                                        </p:tgtEl>
                                        <p:attrNameLst>
                                          <p:attrName>style.visibility</p:attrName>
                                        </p:attrNameLst>
                                      </p:cBhvr>
                                      <p:to>
                                        <p:strVal val="hidden"/>
                                      </p:to>
                                    </p:set>
                                  </p:childTnLst>
                                </p:cTn>
                              </p:par>
                            </p:childTnLst>
                          </p:cTn>
                        </p:par>
                        <p:par>
                          <p:cTn id="95" fill="hold">
                            <p:stCondLst>
                              <p:cond delay="500"/>
                            </p:stCondLst>
                            <p:childTnLst>
                              <p:par>
                                <p:cTn id="96" presetID="47" presetClass="entr" presetSubtype="0" fill="hold" nodeType="afterEffect">
                                  <p:stCondLst>
                                    <p:cond delay="0"/>
                                  </p:stCondLst>
                                  <p:childTnLst>
                                    <p:set>
                                      <p:cBhvr>
                                        <p:cTn id="97" dur="1" fill="hold">
                                          <p:stCondLst>
                                            <p:cond delay="0"/>
                                          </p:stCondLst>
                                        </p:cTn>
                                        <p:tgtEl>
                                          <p:spTgt spid="132"/>
                                        </p:tgtEl>
                                        <p:attrNameLst>
                                          <p:attrName>style.visibility</p:attrName>
                                        </p:attrNameLst>
                                      </p:cBhvr>
                                      <p:to>
                                        <p:strVal val="visible"/>
                                      </p:to>
                                    </p:set>
                                    <p:animEffect transition="in" filter="fade">
                                      <p:cBhvr>
                                        <p:cTn id="98" dur="500"/>
                                        <p:tgtEl>
                                          <p:spTgt spid="132"/>
                                        </p:tgtEl>
                                      </p:cBhvr>
                                    </p:animEffect>
                                    <p:anim calcmode="lin" valueType="num">
                                      <p:cBhvr>
                                        <p:cTn id="99" dur="500" fill="hold"/>
                                        <p:tgtEl>
                                          <p:spTgt spid="132"/>
                                        </p:tgtEl>
                                        <p:attrNameLst>
                                          <p:attrName>ppt_x</p:attrName>
                                        </p:attrNameLst>
                                      </p:cBhvr>
                                      <p:tavLst>
                                        <p:tav tm="0">
                                          <p:val>
                                            <p:strVal val="#ppt_x"/>
                                          </p:val>
                                        </p:tav>
                                        <p:tav tm="100000">
                                          <p:val>
                                            <p:strVal val="#ppt_x"/>
                                          </p:val>
                                        </p:tav>
                                      </p:tavLst>
                                    </p:anim>
                                    <p:anim calcmode="lin" valueType="num">
                                      <p:cBhvr>
                                        <p:cTn id="100" dur="500" fill="hold"/>
                                        <p:tgtEl>
                                          <p:spTgt spid="132"/>
                                        </p:tgtEl>
                                        <p:attrNameLst>
                                          <p:attrName>ppt_y</p:attrName>
                                        </p:attrNameLst>
                                      </p:cBhvr>
                                      <p:tavLst>
                                        <p:tav tm="0">
                                          <p:val>
                                            <p:strVal val="#ppt_y-.1"/>
                                          </p:val>
                                        </p:tav>
                                        <p:tav tm="100000">
                                          <p:val>
                                            <p:strVal val="#ppt_y"/>
                                          </p:val>
                                        </p:tav>
                                      </p:tavLst>
                                    </p:anim>
                                  </p:childTnLst>
                                </p:cTn>
                              </p:par>
                              <p:par>
                                <p:cTn id="101" presetID="22" presetClass="entr" presetSubtype="4" fill="hold" grpId="0" nodeType="withEffect">
                                  <p:stCondLst>
                                    <p:cond delay="0"/>
                                  </p:stCondLst>
                                  <p:childTnLst>
                                    <p:set>
                                      <p:cBhvr>
                                        <p:cTn id="102" dur="1" fill="hold">
                                          <p:stCondLst>
                                            <p:cond delay="0"/>
                                          </p:stCondLst>
                                        </p:cTn>
                                        <p:tgtEl>
                                          <p:spTgt spid="628"/>
                                        </p:tgtEl>
                                        <p:attrNameLst>
                                          <p:attrName>style.visibility</p:attrName>
                                        </p:attrNameLst>
                                      </p:cBhvr>
                                      <p:to>
                                        <p:strVal val="visible"/>
                                      </p:to>
                                    </p:set>
                                    <p:animEffect transition="in" filter="wipe(down)">
                                      <p:cBhvr>
                                        <p:cTn id="103" dur="500"/>
                                        <p:tgtEl>
                                          <p:spTgt spid="628"/>
                                        </p:tgtEl>
                                      </p:cBhvr>
                                    </p:animEffect>
                                  </p:childTnLst>
                                </p:cTn>
                              </p:par>
                              <p:par>
                                <p:cTn id="104" presetID="22" presetClass="entr" presetSubtype="4" fill="hold" grpId="0" nodeType="withEffect">
                                  <p:stCondLst>
                                    <p:cond delay="0"/>
                                  </p:stCondLst>
                                  <p:childTnLst>
                                    <p:set>
                                      <p:cBhvr>
                                        <p:cTn id="105" dur="1" fill="hold">
                                          <p:stCondLst>
                                            <p:cond delay="0"/>
                                          </p:stCondLst>
                                        </p:cTn>
                                        <p:tgtEl>
                                          <p:spTgt spid="191"/>
                                        </p:tgtEl>
                                        <p:attrNameLst>
                                          <p:attrName>style.visibility</p:attrName>
                                        </p:attrNameLst>
                                      </p:cBhvr>
                                      <p:to>
                                        <p:strVal val="visible"/>
                                      </p:to>
                                    </p:set>
                                    <p:animEffect transition="in" filter="wipe(down)">
                                      <p:cBhvr>
                                        <p:cTn id="106" dur="250"/>
                                        <p:tgtEl>
                                          <p:spTgt spid="191"/>
                                        </p:tgtEl>
                                      </p:cBhvr>
                                    </p:animEffect>
                                  </p:childTnLst>
                                  <p:subTnLst>
                                    <p:set>
                                      <p:cBhvr override="childStyle">
                                        <p:cTn dur="1" fill="hold" display="0" masterRel="nextClick" afterEffect="1"/>
                                        <p:tgtEl>
                                          <p:spTgt spid="191"/>
                                        </p:tgtEl>
                                        <p:attrNameLst>
                                          <p:attrName>style.visibility</p:attrName>
                                        </p:attrNameLst>
                                      </p:cBhvr>
                                      <p:to>
                                        <p:strVal val="hidden"/>
                                      </p:to>
                                    </p:set>
                                  </p:subTnLst>
                                </p:cTn>
                              </p:par>
                            </p:childTnLst>
                          </p:cTn>
                        </p:par>
                      </p:childTnLst>
                    </p:cTn>
                  </p:par>
                  <p:par>
                    <p:cTn id="107" fill="hold">
                      <p:stCondLst>
                        <p:cond delay="indefinite"/>
                      </p:stCondLst>
                      <p:childTnLst>
                        <p:par>
                          <p:cTn id="108" fill="hold">
                            <p:stCondLst>
                              <p:cond delay="0"/>
                            </p:stCondLst>
                            <p:childTnLst>
                              <p:par>
                                <p:cTn id="109" presetID="10" presetClass="exit" presetSubtype="0" fill="hold" nodeType="clickEffect">
                                  <p:stCondLst>
                                    <p:cond delay="0"/>
                                  </p:stCondLst>
                                  <p:childTnLst>
                                    <p:animEffect transition="out" filter="fade">
                                      <p:cBhvr>
                                        <p:cTn id="110" dur="500"/>
                                        <p:tgtEl>
                                          <p:spTgt spid="9"/>
                                        </p:tgtEl>
                                      </p:cBhvr>
                                    </p:animEffect>
                                    <p:set>
                                      <p:cBhvr>
                                        <p:cTn id="111" dur="1" fill="hold">
                                          <p:stCondLst>
                                            <p:cond delay="499"/>
                                          </p:stCondLst>
                                        </p:cTn>
                                        <p:tgtEl>
                                          <p:spTgt spid="9"/>
                                        </p:tgtEl>
                                        <p:attrNameLst>
                                          <p:attrName>style.visibility</p:attrName>
                                        </p:attrNameLst>
                                      </p:cBhvr>
                                      <p:to>
                                        <p:strVal val="hidden"/>
                                      </p:to>
                                    </p:set>
                                  </p:childTnLst>
                                </p:cTn>
                              </p:par>
                              <p:par>
                                <p:cTn id="112" presetID="10" presetClass="exit" presetSubtype="0" fill="hold" nodeType="withEffect">
                                  <p:stCondLst>
                                    <p:cond delay="0"/>
                                  </p:stCondLst>
                                  <p:childTnLst>
                                    <p:animEffect transition="out" filter="fade">
                                      <p:cBhvr>
                                        <p:cTn id="113" dur="500"/>
                                        <p:tgtEl>
                                          <p:spTgt spid="10"/>
                                        </p:tgtEl>
                                      </p:cBhvr>
                                    </p:animEffect>
                                    <p:set>
                                      <p:cBhvr>
                                        <p:cTn id="114" dur="1" fill="hold">
                                          <p:stCondLst>
                                            <p:cond delay="499"/>
                                          </p:stCondLst>
                                        </p:cTn>
                                        <p:tgtEl>
                                          <p:spTgt spid="10"/>
                                        </p:tgtEl>
                                        <p:attrNameLst>
                                          <p:attrName>style.visibility</p:attrName>
                                        </p:attrNameLst>
                                      </p:cBhvr>
                                      <p:to>
                                        <p:strVal val="hidden"/>
                                      </p:to>
                                    </p:set>
                                  </p:childTnLst>
                                </p:cTn>
                              </p:par>
                            </p:childTnLst>
                          </p:cTn>
                        </p:par>
                        <p:par>
                          <p:cTn id="115" fill="hold">
                            <p:stCondLst>
                              <p:cond delay="500"/>
                            </p:stCondLst>
                            <p:childTnLst>
                              <p:par>
                                <p:cTn id="116" presetID="47" presetClass="entr" presetSubtype="0" fill="hold" nodeType="afterEffect">
                                  <p:stCondLst>
                                    <p:cond delay="0"/>
                                  </p:stCondLst>
                                  <p:childTnLst>
                                    <p:set>
                                      <p:cBhvr>
                                        <p:cTn id="117" dur="1" fill="hold">
                                          <p:stCondLst>
                                            <p:cond delay="0"/>
                                          </p:stCondLst>
                                        </p:cTn>
                                        <p:tgtEl>
                                          <p:spTgt spid="180"/>
                                        </p:tgtEl>
                                        <p:attrNameLst>
                                          <p:attrName>style.visibility</p:attrName>
                                        </p:attrNameLst>
                                      </p:cBhvr>
                                      <p:to>
                                        <p:strVal val="visible"/>
                                      </p:to>
                                    </p:set>
                                    <p:animEffect transition="in" filter="fade">
                                      <p:cBhvr>
                                        <p:cTn id="118" dur="500"/>
                                        <p:tgtEl>
                                          <p:spTgt spid="180"/>
                                        </p:tgtEl>
                                      </p:cBhvr>
                                    </p:animEffect>
                                    <p:anim calcmode="lin" valueType="num">
                                      <p:cBhvr>
                                        <p:cTn id="119" dur="500" fill="hold"/>
                                        <p:tgtEl>
                                          <p:spTgt spid="180"/>
                                        </p:tgtEl>
                                        <p:attrNameLst>
                                          <p:attrName>ppt_x</p:attrName>
                                        </p:attrNameLst>
                                      </p:cBhvr>
                                      <p:tavLst>
                                        <p:tav tm="0">
                                          <p:val>
                                            <p:strVal val="#ppt_x"/>
                                          </p:val>
                                        </p:tav>
                                        <p:tav tm="100000">
                                          <p:val>
                                            <p:strVal val="#ppt_x"/>
                                          </p:val>
                                        </p:tav>
                                      </p:tavLst>
                                    </p:anim>
                                    <p:anim calcmode="lin" valueType="num">
                                      <p:cBhvr>
                                        <p:cTn id="120" dur="500" fill="hold"/>
                                        <p:tgtEl>
                                          <p:spTgt spid="180"/>
                                        </p:tgtEl>
                                        <p:attrNameLst>
                                          <p:attrName>ppt_y</p:attrName>
                                        </p:attrNameLst>
                                      </p:cBhvr>
                                      <p:tavLst>
                                        <p:tav tm="0">
                                          <p:val>
                                            <p:strVal val="#ppt_y-.1"/>
                                          </p:val>
                                        </p:tav>
                                        <p:tav tm="100000">
                                          <p:val>
                                            <p:strVal val="#ppt_y"/>
                                          </p:val>
                                        </p:tav>
                                      </p:tavLst>
                                    </p:anim>
                                  </p:childTnLst>
                                </p:cTn>
                              </p:par>
                              <p:par>
                                <p:cTn id="121" presetID="47" presetClass="entr" presetSubtype="0" fill="hold" nodeType="withEffect">
                                  <p:stCondLst>
                                    <p:cond delay="0"/>
                                  </p:stCondLst>
                                  <p:childTnLst>
                                    <p:set>
                                      <p:cBhvr>
                                        <p:cTn id="122" dur="1" fill="hold">
                                          <p:stCondLst>
                                            <p:cond delay="0"/>
                                          </p:stCondLst>
                                        </p:cTn>
                                        <p:tgtEl>
                                          <p:spTgt spid="172"/>
                                        </p:tgtEl>
                                        <p:attrNameLst>
                                          <p:attrName>style.visibility</p:attrName>
                                        </p:attrNameLst>
                                      </p:cBhvr>
                                      <p:to>
                                        <p:strVal val="visible"/>
                                      </p:to>
                                    </p:set>
                                    <p:animEffect transition="in" filter="fade">
                                      <p:cBhvr>
                                        <p:cTn id="123" dur="500"/>
                                        <p:tgtEl>
                                          <p:spTgt spid="172"/>
                                        </p:tgtEl>
                                      </p:cBhvr>
                                    </p:animEffect>
                                    <p:anim calcmode="lin" valueType="num">
                                      <p:cBhvr>
                                        <p:cTn id="124" dur="500" fill="hold"/>
                                        <p:tgtEl>
                                          <p:spTgt spid="172"/>
                                        </p:tgtEl>
                                        <p:attrNameLst>
                                          <p:attrName>ppt_x</p:attrName>
                                        </p:attrNameLst>
                                      </p:cBhvr>
                                      <p:tavLst>
                                        <p:tav tm="0">
                                          <p:val>
                                            <p:strVal val="#ppt_x"/>
                                          </p:val>
                                        </p:tav>
                                        <p:tav tm="100000">
                                          <p:val>
                                            <p:strVal val="#ppt_x"/>
                                          </p:val>
                                        </p:tav>
                                      </p:tavLst>
                                    </p:anim>
                                    <p:anim calcmode="lin" valueType="num">
                                      <p:cBhvr>
                                        <p:cTn id="125" dur="500" fill="hold"/>
                                        <p:tgtEl>
                                          <p:spTgt spid="172"/>
                                        </p:tgtEl>
                                        <p:attrNameLst>
                                          <p:attrName>ppt_y</p:attrName>
                                        </p:attrNameLst>
                                      </p:cBhvr>
                                      <p:tavLst>
                                        <p:tav tm="0">
                                          <p:val>
                                            <p:strVal val="#ppt_y-.1"/>
                                          </p:val>
                                        </p:tav>
                                        <p:tav tm="100000">
                                          <p:val>
                                            <p:strVal val="#ppt_y"/>
                                          </p:val>
                                        </p:tav>
                                      </p:tavLst>
                                    </p:anim>
                                  </p:childTnLst>
                                </p:cTn>
                              </p:par>
                              <p:par>
                                <p:cTn id="126" presetID="22" presetClass="entr" presetSubtype="4" fill="hold" grpId="0" nodeType="withEffect">
                                  <p:stCondLst>
                                    <p:cond delay="0"/>
                                  </p:stCondLst>
                                  <p:childTnLst>
                                    <p:set>
                                      <p:cBhvr>
                                        <p:cTn id="127" dur="1" fill="hold">
                                          <p:stCondLst>
                                            <p:cond delay="0"/>
                                          </p:stCondLst>
                                        </p:cTn>
                                        <p:tgtEl>
                                          <p:spTgt spid="629"/>
                                        </p:tgtEl>
                                        <p:attrNameLst>
                                          <p:attrName>style.visibility</p:attrName>
                                        </p:attrNameLst>
                                      </p:cBhvr>
                                      <p:to>
                                        <p:strVal val="visible"/>
                                      </p:to>
                                    </p:set>
                                    <p:animEffect transition="in" filter="wipe(down)">
                                      <p:cBhvr>
                                        <p:cTn id="128" dur="500"/>
                                        <p:tgtEl>
                                          <p:spTgt spid="629"/>
                                        </p:tgtEl>
                                      </p:cBhvr>
                                    </p:animEffect>
                                  </p:childTnLst>
                                </p:cTn>
                              </p:par>
                              <p:par>
                                <p:cTn id="129" presetID="22" presetClass="entr" presetSubtype="4" fill="hold" grpId="0" nodeType="withEffect">
                                  <p:stCondLst>
                                    <p:cond delay="0"/>
                                  </p:stCondLst>
                                  <p:childTnLst>
                                    <p:set>
                                      <p:cBhvr>
                                        <p:cTn id="130" dur="1" fill="hold">
                                          <p:stCondLst>
                                            <p:cond delay="0"/>
                                          </p:stCondLst>
                                        </p:cTn>
                                        <p:tgtEl>
                                          <p:spTgt spid="192"/>
                                        </p:tgtEl>
                                        <p:attrNameLst>
                                          <p:attrName>style.visibility</p:attrName>
                                        </p:attrNameLst>
                                      </p:cBhvr>
                                      <p:to>
                                        <p:strVal val="visible"/>
                                      </p:to>
                                    </p:set>
                                    <p:animEffect transition="in" filter="wipe(down)">
                                      <p:cBhvr>
                                        <p:cTn id="131" dur="250"/>
                                        <p:tgtEl>
                                          <p:spTgt spid="192"/>
                                        </p:tgtEl>
                                      </p:cBhvr>
                                    </p:animEffect>
                                  </p:childTnLst>
                                  <p:subTnLst>
                                    <p:set>
                                      <p:cBhvr override="childStyle">
                                        <p:cTn dur="1" fill="hold" display="0" masterRel="nextClick" afterEffect="1"/>
                                        <p:tgtEl>
                                          <p:spTgt spid="192"/>
                                        </p:tgtEl>
                                        <p:attrNameLst>
                                          <p:attrName>style.visibility</p:attrName>
                                        </p:attrNameLst>
                                      </p:cBhvr>
                                      <p:to>
                                        <p:strVal val="hidden"/>
                                      </p:to>
                                    </p:set>
                                  </p:subTnLst>
                                </p:cTn>
                              </p:par>
                            </p:childTnLst>
                          </p:cTn>
                        </p:par>
                      </p:childTnLst>
                    </p:cTn>
                  </p:par>
                  <p:par>
                    <p:cTn id="132" fill="hold">
                      <p:stCondLst>
                        <p:cond delay="indefinite"/>
                      </p:stCondLst>
                      <p:childTnLst>
                        <p:par>
                          <p:cTn id="133" fill="hold">
                            <p:stCondLst>
                              <p:cond delay="0"/>
                            </p:stCondLst>
                            <p:childTnLst>
                              <p:par>
                                <p:cTn id="134" presetID="10" presetClass="exit" presetSubtype="0" fill="hold" nodeType="clickEffect">
                                  <p:stCondLst>
                                    <p:cond delay="0"/>
                                  </p:stCondLst>
                                  <p:childTnLst>
                                    <p:animEffect transition="out" filter="fade">
                                      <p:cBhvr>
                                        <p:cTn id="135" dur="500"/>
                                        <p:tgtEl>
                                          <p:spTgt spid="12"/>
                                        </p:tgtEl>
                                      </p:cBhvr>
                                    </p:animEffect>
                                    <p:set>
                                      <p:cBhvr>
                                        <p:cTn id="136" dur="1" fill="hold">
                                          <p:stCondLst>
                                            <p:cond delay="499"/>
                                          </p:stCondLst>
                                        </p:cTn>
                                        <p:tgtEl>
                                          <p:spTgt spid="12"/>
                                        </p:tgtEl>
                                        <p:attrNameLst>
                                          <p:attrName>style.visibility</p:attrName>
                                        </p:attrNameLst>
                                      </p:cBhvr>
                                      <p:to>
                                        <p:strVal val="hidden"/>
                                      </p:to>
                                    </p:set>
                                  </p:childTnLst>
                                </p:cTn>
                              </p:par>
                              <p:par>
                                <p:cTn id="137" presetID="10" presetClass="exit" presetSubtype="0" fill="hold" nodeType="withEffect">
                                  <p:stCondLst>
                                    <p:cond delay="0"/>
                                  </p:stCondLst>
                                  <p:childTnLst>
                                    <p:animEffect transition="out" filter="fade">
                                      <p:cBhvr>
                                        <p:cTn id="138" dur="500"/>
                                        <p:tgtEl>
                                          <p:spTgt spid="13"/>
                                        </p:tgtEl>
                                      </p:cBhvr>
                                    </p:animEffect>
                                    <p:set>
                                      <p:cBhvr>
                                        <p:cTn id="139" dur="1" fill="hold">
                                          <p:stCondLst>
                                            <p:cond delay="499"/>
                                          </p:stCondLst>
                                        </p:cTn>
                                        <p:tgtEl>
                                          <p:spTgt spid="13"/>
                                        </p:tgtEl>
                                        <p:attrNameLst>
                                          <p:attrName>style.visibility</p:attrName>
                                        </p:attrNameLst>
                                      </p:cBhvr>
                                      <p:to>
                                        <p:strVal val="hidden"/>
                                      </p:to>
                                    </p:set>
                                  </p:childTnLst>
                                </p:cTn>
                              </p:par>
                            </p:childTnLst>
                          </p:cTn>
                        </p:par>
                        <p:par>
                          <p:cTn id="140" fill="hold">
                            <p:stCondLst>
                              <p:cond delay="500"/>
                            </p:stCondLst>
                            <p:childTnLst>
                              <p:par>
                                <p:cTn id="141" presetID="47" presetClass="entr" presetSubtype="0" fill="hold" nodeType="afterEffect">
                                  <p:stCondLst>
                                    <p:cond delay="0"/>
                                  </p:stCondLst>
                                  <p:childTnLst>
                                    <p:set>
                                      <p:cBhvr>
                                        <p:cTn id="142" dur="1" fill="hold">
                                          <p:stCondLst>
                                            <p:cond delay="0"/>
                                          </p:stCondLst>
                                        </p:cTn>
                                        <p:tgtEl>
                                          <p:spTgt spid="437"/>
                                        </p:tgtEl>
                                        <p:attrNameLst>
                                          <p:attrName>style.visibility</p:attrName>
                                        </p:attrNameLst>
                                      </p:cBhvr>
                                      <p:to>
                                        <p:strVal val="visible"/>
                                      </p:to>
                                    </p:set>
                                    <p:animEffect transition="in" filter="fade">
                                      <p:cBhvr>
                                        <p:cTn id="143" dur="500"/>
                                        <p:tgtEl>
                                          <p:spTgt spid="437"/>
                                        </p:tgtEl>
                                      </p:cBhvr>
                                    </p:animEffect>
                                    <p:anim calcmode="lin" valueType="num">
                                      <p:cBhvr>
                                        <p:cTn id="144" dur="500" fill="hold"/>
                                        <p:tgtEl>
                                          <p:spTgt spid="437"/>
                                        </p:tgtEl>
                                        <p:attrNameLst>
                                          <p:attrName>ppt_x</p:attrName>
                                        </p:attrNameLst>
                                      </p:cBhvr>
                                      <p:tavLst>
                                        <p:tav tm="0">
                                          <p:val>
                                            <p:strVal val="#ppt_x"/>
                                          </p:val>
                                        </p:tav>
                                        <p:tav tm="100000">
                                          <p:val>
                                            <p:strVal val="#ppt_x"/>
                                          </p:val>
                                        </p:tav>
                                      </p:tavLst>
                                    </p:anim>
                                    <p:anim calcmode="lin" valueType="num">
                                      <p:cBhvr>
                                        <p:cTn id="145" dur="500" fill="hold"/>
                                        <p:tgtEl>
                                          <p:spTgt spid="437"/>
                                        </p:tgtEl>
                                        <p:attrNameLst>
                                          <p:attrName>ppt_y</p:attrName>
                                        </p:attrNameLst>
                                      </p:cBhvr>
                                      <p:tavLst>
                                        <p:tav tm="0">
                                          <p:val>
                                            <p:strVal val="#ppt_y-.1"/>
                                          </p:val>
                                        </p:tav>
                                        <p:tav tm="100000">
                                          <p:val>
                                            <p:strVal val="#ppt_y"/>
                                          </p:val>
                                        </p:tav>
                                      </p:tavLst>
                                    </p:anim>
                                  </p:childTnLst>
                                </p:cTn>
                              </p:par>
                              <p:par>
                                <p:cTn id="146" presetID="47" presetClass="entr" presetSubtype="0" fill="hold" nodeType="withEffect">
                                  <p:stCondLst>
                                    <p:cond delay="0"/>
                                  </p:stCondLst>
                                  <p:childTnLst>
                                    <p:set>
                                      <p:cBhvr>
                                        <p:cTn id="147" dur="1" fill="hold">
                                          <p:stCondLst>
                                            <p:cond delay="0"/>
                                          </p:stCondLst>
                                        </p:cTn>
                                        <p:tgtEl>
                                          <p:spTgt spid="429"/>
                                        </p:tgtEl>
                                        <p:attrNameLst>
                                          <p:attrName>style.visibility</p:attrName>
                                        </p:attrNameLst>
                                      </p:cBhvr>
                                      <p:to>
                                        <p:strVal val="visible"/>
                                      </p:to>
                                    </p:set>
                                    <p:animEffect transition="in" filter="fade">
                                      <p:cBhvr>
                                        <p:cTn id="148" dur="500"/>
                                        <p:tgtEl>
                                          <p:spTgt spid="429"/>
                                        </p:tgtEl>
                                      </p:cBhvr>
                                    </p:animEffect>
                                    <p:anim calcmode="lin" valueType="num">
                                      <p:cBhvr>
                                        <p:cTn id="149" dur="500" fill="hold"/>
                                        <p:tgtEl>
                                          <p:spTgt spid="429"/>
                                        </p:tgtEl>
                                        <p:attrNameLst>
                                          <p:attrName>ppt_x</p:attrName>
                                        </p:attrNameLst>
                                      </p:cBhvr>
                                      <p:tavLst>
                                        <p:tav tm="0">
                                          <p:val>
                                            <p:strVal val="#ppt_x"/>
                                          </p:val>
                                        </p:tav>
                                        <p:tav tm="100000">
                                          <p:val>
                                            <p:strVal val="#ppt_x"/>
                                          </p:val>
                                        </p:tav>
                                      </p:tavLst>
                                    </p:anim>
                                    <p:anim calcmode="lin" valueType="num">
                                      <p:cBhvr>
                                        <p:cTn id="150" dur="500" fill="hold"/>
                                        <p:tgtEl>
                                          <p:spTgt spid="429"/>
                                        </p:tgtEl>
                                        <p:attrNameLst>
                                          <p:attrName>ppt_y</p:attrName>
                                        </p:attrNameLst>
                                      </p:cBhvr>
                                      <p:tavLst>
                                        <p:tav tm="0">
                                          <p:val>
                                            <p:strVal val="#ppt_y-.1"/>
                                          </p:val>
                                        </p:tav>
                                        <p:tav tm="100000">
                                          <p:val>
                                            <p:strVal val="#ppt_y"/>
                                          </p:val>
                                        </p:tav>
                                      </p:tavLst>
                                    </p:anim>
                                  </p:childTnLst>
                                </p:cTn>
                              </p:par>
                              <p:par>
                                <p:cTn id="151" presetID="22" presetClass="entr" presetSubtype="4" fill="hold" grpId="0" nodeType="withEffect">
                                  <p:stCondLst>
                                    <p:cond delay="0"/>
                                  </p:stCondLst>
                                  <p:childTnLst>
                                    <p:set>
                                      <p:cBhvr>
                                        <p:cTn id="152" dur="1" fill="hold">
                                          <p:stCondLst>
                                            <p:cond delay="0"/>
                                          </p:stCondLst>
                                        </p:cTn>
                                        <p:tgtEl>
                                          <p:spTgt spid="630"/>
                                        </p:tgtEl>
                                        <p:attrNameLst>
                                          <p:attrName>style.visibility</p:attrName>
                                        </p:attrNameLst>
                                      </p:cBhvr>
                                      <p:to>
                                        <p:strVal val="visible"/>
                                      </p:to>
                                    </p:set>
                                    <p:animEffect transition="in" filter="wipe(down)">
                                      <p:cBhvr>
                                        <p:cTn id="153" dur="500"/>
                                        <p:tgtEl>
                                          <p:spTgt spid="630"/>
                                        </p:tgtEl>
                                      </p:cBhvr>
                                    </p:animEffect>
                                  </p:childTnLst>
                                </p:cTn>
                              </p:par>
                              <p:par>
                                <p:cTn id="154" presetID="22" presetClass="entr" presetSubtype="4" fill="hold" grpId="0" nodeType="withEffect">
                                  <p:stCondLst>
                                    <p:cond delay="0"/>
                                  </p:stCondLst>
                                  <p:childTnLst>
                                    <p:set>
                                      <p:cBhvr>
                                        <p:cTn id="155" dur="1" fill="hold">
                                          <p:stCondLst>
                                            <p:cond delay="0"/>
                                          </p:stCondLst>
                                        </p:cTn>
                                        <p:tgtEl>
                                          <p:spTgt spid="445"/>
                                        </p:tgtEl>
                                        <p:attrNameLst>
                                          <p:attrName>style.visibility</p:attrName>
                                        </p:attrNameLst>
                                      </p:cBhvr>
                                      <p:to>
                                        <p:strVal val="visible"/>
                                      </p:to>
                                    </p:set>
                                    <p:animEffect transition="in" filter="wipe(down)">
                                      <p:cBhvr>
                                        <p:cTn id="156" dur="250"/>
                                        <p:tgtEl>
                                          <p:spTgt spid="445"/>
                                        </p:tgtEl>
                                      </p:cBhvr>
                                    </p:animEffect>
                                  </p:childTnLst>
                                  <p:subTnLst>
                                    <p:set>
                                      <p:cBhvr override="childStyle">
                                        <p:cTn dur="1" fill="hold" display="0" masterRel="nextClick" afterEffect="1"/>
                                        <p:tgtEl>
                                          <p:spTgt spid="445"/>
                                        </p:tgtEl>
                                        <p:attrNameLst>
                                          <p:attrName>style.visibility</p:attrName>
                                        </p:attrNameLst>
                                      </p:cBhvr>
                                      <p:to>
                                        <p:strVal val="hidden"/>
                                      </p:to>
                                    </p:set>
                                  </p:subTnLst>
                                </p:cTn>
                              </p:par>
                            </p:childTnLst>
                          </p:cTn>
                        </p:par>
                      </p:childTnLst>
                    </p:cTn>
                  </p:par>
                  <p:par>
                    <p:cTn id="157" fill="hold">
                      <p:stCondLst>
                        <p:cond delay="indefinite"/>
                      </p:stCondLst>
                      <p:childTnLst>
                        <p:par>
                          <p:cTn id="158" fill="hold">
                            <p:stCondLst>
                              <p:cond delay="0"/>
                            </p:stCondLst>
                            <p:childTnLst>
                              <p:par>
                                <p:cTn id="159" presetID="10" presetClass="exit" presetSubtype="0" fill="hold" nodeType="clickEffect">
                                  <p:stCondLst>
                                    <p:cond delay="0"/>
                                  </p:stCondLst>
                                  <p:childTnLst>
                                    <p:animEffect transition="out" filter="fade">
                                      <p:cBhvr>
                                        <p:cTn id="160" dur="500"/>
                                        <p:tgtEl>
                                          <p:spTgt spid="14"/>
                                        </p:tgtEl>
                                      </p:cBhvr>
                                    </p:animEffect>
                                    <p:set>
                                      <p:cBhvr>
                                        <p:cTn id="161" dur="1" fill="hold">
                                          <p:stCondLst>
                                            <p:cond delay="499"/>
                                          </p:stCondLst>
                                        </p:cTn>
                                        <p:tgtEl>
                                          <p:spTgt spid="14"/>
                                        </p:tgtEl>
                                        <p:attrNameLst>
                                          <p:attrName>style.visibility</p:attrName>
                                        </p:attrNameLst>
                                      </p:cBhvr>
                                      <p:to>
                                        <p:strVal val="hidden"/>
                                      </p:to>
                                    </p:set>
                                  </p:childTnLst>
                                </p:cTn>
                              </p:par>
                            </p:childTnLst>
                          </p:cTn>
                        </p:par>
                        <p:par>
                          <p:cTn id="162" fill="hold">
                            <p:stCondLst>
                              <p:cond delay="500"/>
                            </p:stCondLst>
                            <p:childTnLst>
                              <p:par>
                                <p:cTn id="163" presetID="47" presetClass="entr" presetSubtype="0" fill="hold" nodeType="afterEffect">
                                  <p:stCondLst>
                                    <p:cond delay="0"/>
                                  </p:stCondLst>
                                  <p:childTnLst>
                                    <p:set>
                                      <p:cBhvr>
                                        <p:cTn id="164" dur="1" fill="hold">
                                          <p:stCondLst>
                                            <p:cond delay="0"/>
                                          </p:stCondLst>
                                        </p:cTn>
                                        <p:tgtEl>
                                          <p:spTgt spid="446"/>
                                        </p:tgtEl>
                                        <p:attrNameLst>
                                          <p:attrName>style.visibility</p:attrName>
                                        </p:attrNameLst>
                                      </p:cBhvr>
                                      <p:to>
                                        <p:strVal val="visible"/>
                                      </p:to>
                                    </p:set>
                                    <p:animEffect transition="in" filter="fade">
                                      <p:cBhvr>
                                        <p:cTn id="165" dur="500"/>
                                        <p:tgtEl>
                                          <p:spTgt spid="446"/>
                                        </p:tgtEl>
                                      </p:cBhvr>
                                    </p:animEffect>
                                    <p:anim calcmode="lin" valueType="num">
                                      <p:cBhvr>
                                        <p:cTn id="166" dur="500" fill="hold"/>
                                        <p:tgtEl>
                                          <p:spTgt spid="446"/>
                                        </p:tgtEl>
                                        <p:attrNameLst>
                                          <p:attrName>ppt_x</p:attrName>
                                        </p:attrNameLst>
                                      </p:cBhvr>
                                      <p:tavLst>
                                        <p:tav tm="0">
                                          <p:val>
                                            <p:strVal val="#ppt_x"/>
                                          </p:val>
                                        </p:tav>
                                        <p:tav tm="100000">
                                          <p:val>
                                            <p:strVal val="#ppt_x"/>
                                          </p:val>
                                        </p:tav>
                                      </p:tavLst>
                                    </p:anim>
                                    <p:anim calcmode="lin" valueType="num">
                                      <p:cBhvr>
                                        <p:cTn id="167" dur="500" fill="hold"/>
                                        <p:tgtEl>
                                          <p:spTgt spid="446"/>
                                        </p:tgtEl>
                                        <p:attrNameLst>
                                          <p:attrName>ppt_y</p:attrName>
                                        </p:attrNameLst>
                                      </p:cBhvr>
                                      <p:tavLst>
                                        <p:tav tm="0">
                                          <p:val>
                                            <p:strVal val="#ppt_y-.1"/>
                                          </p:val>
                                        </p:tav>
                                        <p:tav tm="100000">
                                          <p:val>
                                            <p:strVal val="#ppt_y"/>
                                          </p:val>
                                        </p:tav>
                                      </p:tavLst>
                                    </p:anim>
                                  </p:childTnLst>
                                </p:cTn>
                              </p:par>
                              <p:par>
                                <p:cTn id="168" presetID="22" presetClass="entr" presetSubtype="4" fill="hold" grpId="0" nodeType="withEffect">
                                  <p:stCondLst>
                                    <p:cond delay="0"/>
                                  </p:stCondLst>
                                  <p:childTnLst>
                                    <p:set>
                                      <p:cBhvr>
                                        <p:cTn id="169" dur="1" fill="hold">
                                          <p:stCondLst>
                                            <p:cond delay="0"/>
                                          </p:stCondLst>
                                        </p:cTn>
                                        <p:tgtEl>
                                          <p:spTgt spid="631"/>
                                        </p:tgtEl>
                                        <p:attrNameLst>
                                          <p:attrName>style.visibility</p:attrName>
                                        </p:attrNameLst>
                                      </p:cBhvr>
                                      <p:to>
                                        <p:strVal val="visible"/>
                                      </p:to>
                                    </p:set>
                                    <p:animEffect transition="in" filter="wipe(down)">
                                      <p:cBhvr>
                                        <p:cTn id="170" dur="500"/>
                                        <p:tgtEl>
                                          <p:spTgt spid="631"/>
                                        </p:tgtEl>
                                      </p:cBhvr>
                                    </p:animEffect>
                                  </p:childTnLst>
                                </p:cTn>
                              </p:par>
                              <p:par>
                                <p:cTn id="171" presetID="22" presetClass="entr" presetSubtype="4" fill="hold" grpId="0" nodeType="withEffect">
                                  <p:stCondLst>
                                    <p:cond delay="0"/>
                                  </p:stCondLst>
                                  <p:childTnLst>
                                    <p:set>
                                      <p:cBhvr>
                                        <p:cTn id="172" dur="1" fill="hold">
                                          <p:stCondLst>
                                            <p:cond delay="0"/>
                                          </p:stCondLst>
                                        </p:cTn>
                                        <p:tgtEl>
                                          <p:spTgt spid="454"/>
                                        </p:tgtEl>
                                        <p:attrNameLst>
                                          <p:attrName>style.visibility</p:attrName>
                                        </p:attrNameLst>
                                      </p:cBhvr>
                                      <p:to>
                                        <p:strVal val="visible"/>
                                      </p:to>
                                    </p:set>
                                    <p:animEffect transition="in" filter="wipe(down)">
                                      <p:cBhvr>
                                        <p:cTn id="173" dur="250"/>
                                        <p:tgtEl>
                                          <p:spTgt spid="454"/>
                                        </p:tgtEl>
                                      </p:cBhvr>
                                    </p:animEffect>
                                  </p:childTnLst>
                                  <p:subTnLst>
                                    <p:set>
                                      <p:cBhvr override="childStyle">
                                        <p:cTn dur="1" fill="hold" display="0" masterRel="nextClick" afterEffect="1"/>
                                        <p:tgtEl>
                                          <p:spTgt spid="454"/>
                                        </p:tgtEl>
                                        <p:attrNameLst>
                                          <p:attrName>style.visibility</p:attrName>
                                        </p:attrNameLst>
                                      </p:cBhvr>
                                      <p:to>
                                        <p:strVal val="hidden"/>
                                      </p:to>
                                    </p:set>
                                  </p:subTnLst>
                                </p:cTn>
                              </p:par>
                            </p:childTnLst>
                          </p:cTn>
                        </p:par>
                      </p:childTnLst>
                    </p:cTn>
                  </p:par>
                  <p:par>
                    <p:cTn id="174" fill="hold">
                      <p:stCondLst>
                        <p:cond delay="indefinite"/>
                      </p:stCondLst>
                      <p:childTnLst>
                        <p:par>
                          <p:cTn id="175" fill="hold">
                            <p:stCondLst>
                              <p:cond delay="0"/>
                            </p:stCondLst>
                            <p:childTnLst>
                              <p:par>
                                <p:cTn id="176" presetID="10" presetClass="exit" presetSubtype="0" fill="hold" nodeType="clickEffect">
                                  <p:stCondLst>
                                    <p:cond delay="0"/>
                                  </p:stCondLst>
                                  <p:childTnLst>
                                    <p:animEffect transition="out" filter="fade">
                                      <p:cBhvr>
                                        <p:cTn id="177" dur="500"/>
                                        <p:tgtEl>
                                          <p:spTgt spid="15"/>
                                        </p:tgtEl>
                                      </p:cBhvr>
                                    </p:animEffect>
                                    <p:set>
                                      <p:cBhvr>
                                        <p:cTn id="178" dur="1" fill="hold">
                                          <p:stCondLst>
                                            <p:cond delay="499"/>
                                          </p:stCondLst>
                                        </p:cTn>
                                        <p:tgtEl>
                                          <p:spTgt spid="15"/>
                                        </p:tgtEl>
                                        <p:attrNameLst>
                                          <p:attrName>style.visibility</p:attrName>
                                        </p:attrNameLst>
                                      </p:cBhvr>
                                      <p:to>
                                        <p:strVal val="hidden"/>
                                      </p:to>
                                    </p:set>
                                  </p:childTnLst>
                                </p:cTn>
                              </p:par>
                              <p:par>
                                <p:cTn id="179" presetID="10" presetClass="exit" presetSubtype="0" fill="hold" nodeType="withEffect">
                                  <p:stCondLst>
                                    <p:cond delay="0"/>
                                  </p:stCondLst>
                                  <p:childTnLst>
                                    <p:animEffect transition="out" filter="fade">
                                      <p:cBhvr>
                                        <p:cTn id="180" dur="500"/>
                                        <p:tgtEl>
                                          <p:spTgt spid="16"/>
                                        </p:tgtEl>
                                      </p:cBhvr>
                                    </p:animEffect>
                                    <p:set>
                                      <p:cBhvr>
                                        <p:cTn id="181" dur="1" fill="hold">
                                          <p:stCondLst>
                                            <p:cond delay="499"/>
                                          </p:stCondLst>
                                        </p:cTn>
                                        <p:tgtEl>
                                          <p:spTgt spid="16"/>
                                        </p:tgtEl>
                                        <p:attrNameLst>
                                          <p:attrName>style.visibility</p:attrName>
                                        </p:attrNameLst>
                                      </p:cBhvr>
                                      <p:to>
                                        <p:strVal val="hidden"/>
                                      </p:to>
                                    </p:set>
                                  </p:childTnLst>
                                </p:cTn>
                              </p:par>
                            </p:childTnLst>
                          </p:cTn>
                        </p:par>
                        <p:par>
                          <p:cTn id="182" fill="hold">
                            <p:stCondLst>
                              <p:cond delay="500"/>
                            </p:stCondLst>
                            <p:childTnLst>
                              <p:par>
                                <p:cTn id="183" presetID="47" presetClass="entr" presetSubtype="0" fill="hold" nodeType="afterEffect">
                                  <p:stCondLst>
                                    <p:cond delay="0"/>
                                  </p:stCondLst>
                                  <p:childTnLst>
                                    <p:set>
                                      <p:cBhvr>
                                        <p:cTn id="184" dur="1" fill="hold">
                                          <p:stCondLst>
                                            <p:cond delay="0"/>
                                          </p:stCondLst>
                                        </p:cTn>
                                        <p:tgtEl>
                                          <p:spTgt spid="463"/>
                                        </p:tgtEl>
                                        <p:attrNameLst>
                                          <p:attrName>style.visibility</p:attrName>
                                        </p:attrNameLst>
                                      </p:cBhvr>
                                      <p:to>
                                        <p:strVal val="visible"/>
                                      </p:to>
                                    </p:set>
                                    <p:animEffect transition="in" filter="fade">
                                      <p:cBhvr>
                                        <p:cTn id="185" dur="500"/>
                                        <p:tgtEl>
                                          <p:spTgt spid="463"/>
                                        </p:tgtEl>
                                      </p:cBhvr>
                                    </p:animEffect>
                                    <p:anim calcmode="lin" valueType="num">
                                      <p:cBhvr>
                                        <p:cTn id="186" dur="500" fill="hold"/>
                                        <p:tgtEl>
                                          <p:spTgt spid="463"/>
                                        </p:tgtEl>
                                        <p:attrNameLst>
                                          <p:attrName>ppt_x</p:attrName>
                                        </p:attrNameLst>
                                      </p:cBhvr>
                                      <p:tavLst>
                                        <p:tav tm="0">
                                          <p:val>
                                            <p:strVal val="#ppt_x"/>
                                          </p:val>
                                        </p:tav>
                                        <p:tav tm="100000">
                                          <p:val>
                                            <p:strVal val="#ppt_x"/>
                                          </p:val>
                                        </p:tav>
                                      </p:tavLst>
                                    </p:anim>
                                    <p:anim calcmode="lin" valueType="num">
                                      <p:cBhvr>
                                        <p:cTn id="187" dur="500" fill="hold"/>
                                        <p:tgtEl>
                                          <p:spTgt spid="463"/>
                                        </p:tgtEl>
                                        <p:attrNameLst>
                                          <p:attrName>ppt_y</p:attrName>
                                        </p:attrNameLst>
                                      </p:cBhvr>
                                      <p:tavLst>
                                        <p:tav tm="0">
                                          <p:val>
                                            <p:strVal val="#ppt_y-.1"/>
                                          </p:val>
                                        </p:tav>
                                        <p:tav tm="100000">
                                          <p:val>
                                            <p:strVal val="#ppt_y"/>
                                          </p:val>
                                        </p:tav>
                                      </p:tavLst>
                                    </p:anim>
                                  </p:childTnLst>
                                </p:cTn>
                              </p:par>
                              <p:par>
                                <p:cTn id="188" presetID="47" presetClass="entr" presetSubtype="0" fill="hold" nodeType="withEffect">
                                  <p:stCondLst>
                                    <p:cond delay="0"/>
                                  </p:stCondLst>
                                  <p:childTnLst>
                                    <p:set>
                                      <p:cBhvr>
                                        <p:cTn id="189" dur="1" fill="hold">
                                          <p:stCondLst>
                                            <p:cond delay="0"/>
                                          </p:stCondLst>
                                        </p:cTn>
                                        <p:tgtEl>
                                          <p:spTgt spid="455"/>
                                        </p:tgtEl>
                                        <p:attrNameLst>
                                          <p:attrName>style.visibility</p:attrName>
                                        </p:attrNameLst>
                                      </p:cBhvr>
                                      <p:to>
                                        <p:strVal val="visible"/>
                                      </p:to>
                                    </p:set>
                                    <p:animEffect transition="in" filter="fade">
                                      <p:cBhvr>
                                        <p:cTn id="190" dur="500"/>
                                        <p:tgtEl>
                                          <p:spTgt spid="455"/>
                                        </p:tgtEl>
                                      </p:cBhvr>
                                    </p:animEffect>
                                    <p:anim calcmode="lin" valueType="num">
                                      <p:cBhvr>
                                        <p:cTn id="191" dur="500" fill="hold"/>
                                        <p:tgtEl>
                                          <p:spTgt spid="455"/>
                                        </p:tgtEl>
                                        <p:attrNameLst>
                                          <p:attrName>ppt_x</p:attrName>
                                        </p:attrNameLst>
                                      </p:cBhvr>
                                      <p:tavLst>
                                        <p:tav tm="0">
                                          <p:val>
                                            <p:strVal val="#ppt_x"/>
                                          </p:val>
                                        </p:tav>
                                        <p:tav tm="100000">
                                          <p:val>
                                            <p:strVal val="#ppt_x"/>
                                          </p:val>
                                        </p:tav>
                                      </p:tavLst>
                                    </p:anim>
                                    <p:anim calcmode="lin" valueType="num">
                                      <p:cBhvr>
                                        <p:cTn id="192" dur="500" fill="hold"/>
                                        <p:tgtEl>
                                          <p:spTgt spid="455"/>
                                        </p:tgtEl>
                                        <p:attrNameLst>
                                          <p:attrName>ppt_y</p:attrName>
                                        </p:attrNameLst>
                                      </p:cBhvr>
                                      <p:tavLst>
                                        <p:tav tm="0">
                                          <p:val>
                                            <p:strVal val="#ppt_y-.1"/>
                                          </p:val>
                                        </p:tav>
                                        <p:tav tm="100000">
                                          <p:val>
                                            <p:strVal val="#ppt_y"/>
                                          </p:val>
                                        </p:tav>
                                      </p:tavLst>
                                    </p:anim>
                                  </p:childTnLst>
                                </p:cTn>
                              </p:par>
                              <p:par>
                                <p:cTn id="193" presetID="22" presetClass="entr" presetSubtype="4" fill="hold" grpId="0" nodeType="withEffect">
                                  <p:stCondLst>
                                    <p:cond delay="0"/>
                                  </p:stCondLst>
                                  <p:childTnLst>
                                    <p:set>
                                      <p:cBhvr>
                                        <p:cTn id="194" dur="1" fill="hold">
                                          <p:stCondLst>
                                            <p:cond delay="0"/>
                                          </p:stCondLst>
                                        </p:cTn>
                                        <p:tgtEl>
                                          <p:spTgt spid="632"/>
                                        </p:tgtEl>
                                        <p:attrNameLst>
                                          <p:attrName>style.visibility</p:attrName>
                                        </p:attrNameLst>
                                      </p:cBhvr>
                                      <p:to>
                                        <p:strVal val="visible"/>
                                      </p:to>
                                    </p:set>
                                    <p:animEffect transition="in" filter="wipe(down)">
                                      <p:cBhvr>
                                        <p:cTn id="195" dur="500"/>
                                        <p:tgtEl>
                                          <p:spTgt spid="632"/>
                                        </p:tgtEl>
                                      </p:cBhvr>
                                    </p:animEffect>
                                  </p:childTnLst>
                                </p:cTn>
                              </p:par>
                              <p:par>
                                <p:cTn id="196" presetID="22" presetClass="entr" presetSubtype="4" fill="hold" grpId="0" nodeType="withEffect">
                                  <p:stCondLst>
                                    <p:cond delay="0"/>
                                  </p:stCondLst>
                                  <p:childTnLst>
                                    <p:set>
                                      <p:cBhvr>
                                        <p:cTn id="197" dur="1" fill="hold">
                                          <p:stCondLst>
                                            <p:cond delay="0"/>
                                          </p:stCondLst>
                                        </p:cTn>
                                        <p:tgtEl>
                                          <p:spTgt spid="471"/>
                                        </p:tgtEl>
                                        <p:attrNameLst>
                                          <p:attrName>style.visibility</p:attrName>
                                        </p:attrNameLst>
                                      </p:cBhvr>
                                      <p:to>
                                        <p:strVal val="visible"/>
                                      </p:to>
                                    </p:set>
                                    <p:animEffect transition="in" filter="wipe(down)">
                                      <p:cBhvr>
                                        <p:cTn id="198" dur="250"/>
                                        <p:tgtEl>
                                          <p:spTgt spid="471"/>
                                        </p:tgtEl>
                                      </p:cBhvr>
                                    </p:animEffect>
                                  </p:childTnLst>
                                  <p:subTnLst>
                                    <p:set>
                                      <p:cBhvr override="childStyle">
                                        <p:cTn dur="1" fill="hold" display="0" masterRel="nextClick" afterEffect="1"/>
                                        <p:tgtEl>
                                          <p:spTgt spid="471"/>
                                        </p:tgtEl>
                                        <p:attrNameLst>
                                          <p:attrName>style.visibility</p:attrName>
                                        </p:attrNameLst>
                                      </p:cBhvr>
                                      <p:to>
                                        <p:strVal val="hidden"/>
                                      </p:to>
                                    </p:set>
                                  </p:subTnLst>
                                </p:cTn>
                              </p:par>
                            </p:childTnLst>
                          </p:cTn>
                        </p:par>
                      </p:childTnLst>
                    </p:cTn>
                  </p:par>
                  <p:par>
                    <p:cTn id="199" fill="hold">
                      <p:stCondLst>
                        <p:cond delay="indefinite"/>
                      </p:stCondLst>
                      <p:childTnLst>
                        <p:par>
                          <p:cTn id="200" fill="hold">
                            <p:stCondLst>
                              <p:cond delay="0"/>
                            </p:stCondLst>
                            <p:childTnLst>
                              <p:par>
                                <p:cTn id="201" presetID="10" presetClass="exit" presetSubtype="0" fill="hold" nodeType="clickEffect">
                                  <p:stCondLst>
                                    <p:cond delay="0"/>
                                  </p:stCondLst>
                                  <p:childTnLst>
                                    <p:animEffect transition="out" filter="fade">
                                      <p:cBhvr>
                                        <p:cTn id="202" dur="500"/>
                                        <p:tgtEl>
                                          <p:spTgt spid="17"/>
                                        </p:tgtEl>
                                      </p:cBhvr>
                                    </p:animEffect>
                                    <p:set>
                                      <p:cBhvr>
                                        <p:cTn id="203" dur="1" fill="hold">
                                          <p:stCondLst>
                                            <p:cond delay="499"/>
                                          </p:stCondLst>
                                        </p:cTn>
                                        <p:tgtEl>
                                          <p:spTgt spid="17"/>
                                        </p:tgtEl>
                                        <p:attrNameLst>
                                          <p:attrName>style.visibility</p:attrName>
                                        </p:attrNameLst>
                                      </p:cBhvr>
                                      <p:to>
                                        <p:strVal val="hidden"/>
                                      </p:to>
                                    </p:set>
                                  </p:childTnLst>
                                </p:cTn>
                              </p:par>
                              <p:par>
                                <p:cTn id="204" presetID="10" presetClass="exit" presetSubtype="0" fill="hold" nodeType="withEffect">
                                  <p:stCondLst>
                                    <p:cond delay="0"/>
                                  </p:stCondLst>
                                  <p:childTnLst>
                                    <p:animEffect transition="out" filter="fade">
                                      <p:cBhvr>
                                        <p:cTn id="205" dur="500"/>
                                        <p:tgtEl>
                                          <p:spTgt spid="18"/>
                                        </p:tgtEl>
                                      </p:cBhvr>
                                    </p:animEffect>
                                    <p:set>
                                      <p:cBhvr>
                                        <p:cTn id="206" dur="1" fill="hold">
                                          <p:stCondLst>
                                            <p:cond delay="499"/>
                                          </p:stCondLst>
                                        </p:cTn>
                                        <p:tgtEl>
                                          <p:spTgt spid="18"/>
                                        </p:tgtEl>
                                        <p:attrNameLst>
                                          <p:attrName>style.visibility</p:attrName>
                                        </p:attrNameLst>
                                      </p:cBhvr>
                                      <p:to>
                                        <p:strVal val="hidden"/>
                                      </p:to>
                                    </p:set>
                                  </p:childTnLst>
                                </p:cTn>
                              </p:par>
                            </p:childTnLst>
                          </p:cTn>
                        </p:par>
                        <p:par>
                          <p:cTn id="207" fill="hold">
                            <p:stCondLst>
                              <p:cond delay="500"/>
                            </p:stCondLst>
                            <p:childTnLst>
                              <p:par>
                                <p:cTn id="208" presetID="47" presetClass="entr" presetSubtype="0" fill="hold" nodeType="afterEffect">
                                  <p:stCondLst>
                                    <p:cond delay="0"/>
                                  </p:stCondLst>
                                  <p:childTnLst>
                                    <p:set>
                                      <p:cBhvr>
                                        <p:cTn id="209" dur="1" fill="hold">
                                          <p:stCondLst>
                                            <p:cond delay="0"/>
                                          </p:stCondLst>
                                        </p:cTn>
                                        <p:tgtEl>
                                          <p:spTgt spid="480"/>
                                        </p:tgtEl>
                                        <p:attrNameLst>
                                          <p:attrName>style.visibility</p:attrName>
                                        </p:attrNameLst>
                                      </p:cBhvr>
                                      <p:to>
                                        <p:strVal val="visible"/>
                                      </p:to>
                                    </p:set>
                                    <p:animEffect transition="in" filter="fade">
                                      <p:cBhvr>
                                        <p:cTn id="210" dur="500"/>
                                        <p:tgtEl>
                                          <p:spTgt spid="480"/>
                                        </p:tgtEl>
                                      </p:cBhvr>
                                    </p:animEffect>
                                    <p:anim calcmode="lin" valueType="num">
                                      <p:cBhvr>
                                        <p:cTn id="211" dur="500" fill="hold"/>
                                        <p:tgtEl>
                                          <p:spTgt spid="480"/>
                                        </p:tgtEl>
                                        <p:attrNameLst>
                                          <p:attrName>ppt_x</p:attrName>
                                        </p:attrNameLst>
                                      </p:cBhvr>
                                      <p:tavLst>
                                        <p:tav tm="0">
                                          <p:val>
                                            <p:strVal val="#ppt_x"/>
                                          </p:val>
                                        </p:tav>
                                        <p:tav tm="100000">
                                          <p:val>
                                            <p:strVal val="#ppt_x"/>
                                          </p:val>
                                        </p:tav>
                                      </p:tavLst>
                                    </p:anim>
                                    <p:anim calcmode="lin" valueType="num">
                                      <p:cBhvr>
                                        <p:cTn id="212" dur="500" fill="hold"/>
                                        <p:tgtEl>
                                          <p:spTgt spid="480"/>
                                        </p:tgtEl>
                                        <p:attrNameLst>
                                          <p:attrName>ppt_y</p:attrName>
                                        </p:attrNameLst>
                                      </p:cBhvr>
                                      <p:tavLst>
                                        <p:tav tm="0">
                                          <p:val>
                                            <p:strVal val="#ppt_y-.1"/>
                                          </p:val>
                                        </p:tav>
                                        <p:tav tm="100000">
                                          <p:val>
                                            <p:strVal val="#ppt_y"/>
                                          </p:val>
                                        </p:tav>
                                      </p:tavLst>
                                    </p:anim>
                                  </p:childTnLst>
                                </p:cTn>
                              </p:par>
                              <p:par>
                                <p:cTn id="213" presetID="47" presetClass="entr" presetSubtype="0" fill="hold" nodeType="withEffect">
                                  <p:stCondLst>
                                    <p:cond delay="0"/>
                                  </p:stCondLst>
                                  <p:childTnLst>
                                    <p:set>
                                      <p:cBhvr>
                                        <p:cTn id="214" dur="1" fill="hold">
                                          <p:stCondLst>
                                            <p:cond delay="0"/>
                                          </p:stCondLst>
                                        </p:cTn>
                                        <p:tgtEl>
                                          <p:spTgt spid="472"/>
                                        </p:tgtEl>
                                        <p:attrNameLst>
                                          <p:attrName>style.visibility</p:attrName>
                                        </p:attrNameLst>
                                      </p:cBhvr>
                                      <p:to>
                                        <p:strVal val="visible"/>
                                      </p:to>
                                    </p:set>
                                    <p:animEffect transition="in" filter="fade">
                                      <p:cBhvr>
                                        <p:cTn id="215" dur="500"/>
                                        <p:tgtEl>
                                          <p:spTgt spid="472"/>
                                        </p:tgtEl>
                                      </p:cBhvr>
                                    </p:animEffect>
                                    <p:anim calcmode="lin" valueType="num">
                                      <p:cBhvr>
                                        <p:cTn id="216" dur="500" fill="hold"/>
                                        <p:tgtEl>
                                          <p:spTgt spid="472"/>
                                        </p:tgtEl>
                                        <p:attrNameLst>
                                          <p:attrName>ppt_x</p:attrName>
                                        </p:attrNameLst>
                                      </p:cBhvr>
                                      <p:tavLst>
                                        <p:tav tm="0">
                                          <p:val>
                                            <p:strVal val="#ppt_x"/>
                                          </p:val>
                                        </p:tav>
                                        <p:tav tm="100000">
                                          <p:val>
                                            <p:strVal val="#ppt_x"/>
                                          </p:val>
                                        </p:tav>
                                      </p:tavLst>
                                    </p:anim>
                                    <p:anim calcmode="lin" valueType="num">
                                      <p:cBhvr>
                                        <p:cTn id="217" dur="500" fill="hold"/>
                                        <p:tgtEl>
                                          <p:spTgt spid="472"/>
                                        </p:tgtEl>
                                        <p:attrNameLst>
                                          <p:attrName>ppt_y</p:attrName>
                                        </p:attrNameLst>
                                      </p:cBhvr>
                                      <p:tavLst>
                                        <p:tav tm="0">
                                          <p:val>
                                            <p:strVal val="#ppt_y-.1"/>
                                          </p:val>
                                        </p:tav>
                                        <p:tav tm="100000">
                                          <p:val>
                                            <p:strVal val="#ppt_y"/>
                                          </p:val>
                                        </p:tav>
                                      </p:tavLst>
                                    </p:anim>
                                  </p:childTnLst>
                                </p:cTn>
                              </p:par>
                              <p:par>
                                <p:cTn id="218" presetID="22" presetClass="entr" presetSubtype="4" fill="hold" grpId="0" nodeType="withEffect">
                                  <p:stCondLst>
                                    <p:cond delay="0"/>
                                  </p:stCondLst>
                                  <p:childTnLst>
                                    <p:set>
                                      <p:cBhvr>
                                        <p:cTn id="219" dur="1" fill="hold">
                                          <p:stCondLst>
                                            <p:cond delay="0"/>
                                          </p:stCondLst>
                                        </p:cTn>
                                        <p:tgtEl>
                                          <p:spTgt spid="633"/>
                                        </p:tgtEl>
                                        <p:attrNameLst>
                                          <p:attrName>style.visibility</p:attrName>
                                        </p:attrNameLst>
                                      </p:cBhvr>
                                      <p:to>
                                        <p:strVal val="visible"/>
                                      </p:to>
                                    </p:set>
                                    <p:animEffect transition="in" filter="wipe(down)">
                                      <p:cBhvr>
                                        <p:cTn id="220" dur="500"/>
                                        <p:tgtEl>
                                          <p:spTgt spid="633"/>
                                        </p:tgtEl>
                                      </p:cBhvr>
                                    </p:animEffect>
                                  </p:childTnLst>
                                </p:cTn>
                              </p:par>
                              <p:par>
                                <p:cTn id="221" presetID="22" presetClass="entr" presetSubtype="4" fill="hold" grpId="0" nodeType="withEffect">
                                  <p:stCondLst>
                                    <p:cond delay="0"/>
                                  </p:stCondLst>
                                  <p:childTnLst>
                                    <p:set>
                                      <p:cBhvr>
                                        <p:cTn id="222" dur="1" fill="hold">
                                          <p:stCondLst>
                                            <p:cond delay="0"/>
                                          </p:stCondLst>
                                        </p:cTn>
                                        <p:tgtEl>
                                          <p:spTgt spid="488"/>
                                        </p:tgtEl>
                                        <p:attrNameLst>
                                          <p:attrName>style.visibility</p:attrName>
                                        </p:attrNameLst>
                                      </p:cBhvr>
                                      <p:to>
                                        <p:strVal val="visible"/>
                                      </p:to>
                                    </p:set>
                                    <p:animEffect transition="in" filter="wipe(down)">
                                      <p:cBhvr>
                                        <p:cTn id="223" dur="250"/>
                                        <p:tgtEl>
                                          <p:spTgt spid="488"/>
                                        </p:tgtEl>
                                      </p:cBhvr>
                                    </p:animEffect>
                                  </p:childTnLst>
                                  <p:subTnLst>
                                    <p:set>
                                      <p:cBhvr override="childStyle">
                                        <p:cTn dur="1" fill="hold" display="0" masterRel="nextClick" afterEffect="1"/>
                                        <p:tgtEl>
                                          <p:spTgt spid="488"/>
                                        </p:tgtEl>
                                        <p:attrNameLst>
                                          <p:attrName>style.visibility</p:attrName>
                                        </p:attrNameLst>
                                      </p:cBhvr>
                                      <p:to>
                                        <p:strVal val="hidden"/>
                                      </p:to>
                                    </p:set>
                                  </p:subTnLst>
                                </p:cTn>
                              </p:par>
                            </p:childTnLst>
                          </p:cTn>
                        </p:par>
                      </p:childTnLst>
                    </p:cTn>
                  </p:par>
                  <p:par>
                    <p:cTn id="224" fill="hold">
                      <p:stCondLst>
                        <p:cond delay="indefinite"/>
                      </p:stCondLst>
                      <p:childTnLst>
                        <p:par>
                          <p:cTn id="225" fill="hold">
                            <p:stCondLst>
                              <p:cond delay="0"/>
                            </p:stCondLst>
                            <p:childTnLst>
                              <p:par>
                                <p:cTn id="226" presetID="10" presetClass="exit" presetSubtype="0" fill="hold" nodeType="clickEffect">
                                  <p:stCondLst>
                                    <p:cond delay="0"/>
                                  </p:stCondLst>
                                  <p:childTnLst>
                                    <p:animEffect transition="out" filter="fade">
                                      <p:cBhvr>
                                        <p:cTn id="227" dur="500"/>
                                        <p:tgtEl>
                                          <p:spTgt spid="19"/>
                                        </p:tgtEl>
                                      </p:cBhvr>
                                    </p:animEffect>
                                    <p:set>
                                      <p:cBhvr>
                                        <p:cTn id="228" dur="1" fill="hold">
                                          <p:stCondLst>
                                            <p:cond delay="499"/>
                                          </p:stCondLst>
                                        </p:cTn>
                                        <p:tgtEl>
                                          <p:spTgt spid="19"/>
                                        </p:tgtEl>
                                        <p:attrNameLst>
                                          <p:attrName>style.visibility</p:attrName>
                                        </p:attrNameLst>
                                      </p:cBhvr>
                                      <p:to>
                                        <p:strVal val="hidden"/>
                                      </p:to>
                                    </p:set>
                                  </p:childTnLst>
                                </p:cTn>
                              </p:par>
                              <p:par>
                                <p:cTn id="229" presetID="10" presetClass="exit" presetSubtype="0" fill="hold" nodeType="withEffect">
                                  <p:stCondLst>
                                    <p:cond delay="0"/>
                                  </p:stCondLst>
                                  <p:childTnLst>
                                    <p:animEffect transition="out" filter="fade">
                                      <p:cBhvr>
                                        <p:cTn id="230" dur="500"/>
                                        <p:tgtEl>
                                          <p:spTgt spid="20"/>
                                        </p:tgtEl>
                                      </p:cBhvr>
                                    </p:animEffect>
                                    <p:set>
                                      <p:cBhvr>
                                        <p:cTn id="231" dur="1" fill="hold">
                                          <p:stCondLst>
                                            <p:cond delay="499"/>
                                          </p:stCondLst>
                                        </p:cTn>
                                        <p:tgtEl>
                                          <p:spTgt spid="20"/>
                                        </p:tgtEl>
                                        <p:attrNameLst>
                                          <p:attrName>style.visibility</p:attrName>
                                        </p:attrNameLst>
                                      </p:cBhvr>
                                      <p:to>
                                        <p:strVal val="hidden"/>
                                      </p:to>
                                    </p:set>
                                  </p:childTnLst>
                                </p:cTn>
                              </p:par>
                            </p:childTnLst>
                          </p:cTn>
                        </p:par>
                        <p:par>
                          <p:cTn id="232" fill="hold">
                            <p:stCondLst>
                              <p:cond delay="500"/>
                            </p:stCondLst>
                            <p:childTnLst>
                              <p:par>
                                <p:cTn id="233" presetID="47" presetClass="entr" presetSubtype="0" fill="hold" nodeType="afterEffect">
                                  <p:stCondLst>
                                    <p:cond delay="0"/>
                                  </p:stCondLst>
                                  <p:childTnLst>
                                    <p:set>
                                      <p:cBhvr>
                                        <p:cTn id="234" dur="1" fill="hold">
                                          <p:stCondLst>
                                            <p:cond delay="0"/>
                                          </p:stCondLst>
                                        </p:cTn>
                                        <p:tgtEl>
                                          <p:spTgt spid="497"/>
                                        </p:tgtEl>
                                        <p:attrNameLst>
                                          <p:attrName>style.visibility</p:attrName>
                                        </p:attrNameLst>
                                      </p:cBhvr>
                                      <p:to>
                                        <p:strVal val="visible"/>
                                      </p:to>
                                    </p:set>
                                    <p:animEffect transition="in" filter="fade">
                                      <p:cBhvr>
                                        <p:cTn id="235" dur="500"/>
                                        <p:tgtEl>
                                          <p:spTgt spid="497"/>
                                        </p:tgtEl>
                                      </p:cBhvr>
                                    </p:animEffect>
                                    <p:anim calcmode="lin" valueType="num">
                                      <p:cBhvr>
                                        <p:cTn id="236" dur="500" fill="hold"/>
                                        <p:tgtEl>
                                          <p:spTgt spid="497"/>
                                        </p:tgtEl>
                                        <p:attrNameLst>
                                          <p:attrName>ppt_x</p:attrName>
                                        </p:attrNameLst>
                                      </p:cBhvr>
                                      <p:tavLst>
                                        <p:tav tm="0">
                                          <p:val>
                                            <p:strVal val="#ppt_x"/>
                                          </p:val>
                                        </p:tav>
                                        <p:tav tm="100000">
                                          <p:val>
                                            <p:strVal val="#ppt_x"/>
                                          </p:val>
                                        </p:tav>
                                      </p:tavLst>
                                    </p:anim>
                                    <p:anim calcmode="lin" valueType="num">
                                      <p:cBhvr>
                                        <p:cTn id="237" dur="500" fill="hold"/>
                                        <p:tgtEl>
                                          <p:spTgt spid="497"/>
                                        </p:tgtEl>
                                        <p:attrNameLst>
                                          <p:attrName>ppt_y</p:attrName>
                                        </p:attrNameLst>
                                      </p:cBhvr>
                                      <p:tavLst>
                                        <p:tav tm="0">
                                          <p:val>
                                            <p:strVal val="#ppt_y-.1"/>
                                          </p:val>
                                        </p:tav>
                                        <p:tav tm="100000">
                                          <p:val>
                                            <p:strVal val="#ppt_y"/>
                                          </p:val>
                                        </p:tav>
                                      </p:tavLst>
                                    </p:anim>
                                  </p:childTnLst>
                                </p:cTn>
                              </p:par>
                              <p:par>
                                <p:cTn id="238" presetID="47" presetClass="entr" presetSubtype="0" fill="hold" nodeType="withEffect">
                                  <p:stCondLst>
                                    <p:cond delay="0"/>
                                  </p:stCondLst>
                                  <p:childTnLst>
                                    <p:set>
                                      <p:cBhvr>
                                        <p:cTn id="239" dur="1" fill="hold">
                                          <p:stCondLst>
                                            <p:cond delay="0"/>
                                          </p:stCondLst>
                                        </p:cTn>
                                        <p:tgtEl>
                                          <p:spTgt spid="489"/>
                                        </p:tgtEl>
                                        <p:attrNameLst>
                                          <p:attrName>style.visibility</p:attrName>
                                        </p:attrNameLst>
                                      </p:cBhvr>
                                      <p:to>
                                        <p:strVal val="visible"/>
                                      </p:to>
                                    </p:set>
                                    <p:animEffect transition="in" filter="fade">
                                      <p:cBhvr>
                                        <p:cTn id="240" dur="500"/>
                                        <p:tgtEl>
                                          <p:spTgt spid="489"/>
                                        </p:tgtEl>
                                      </p:cBhvr>
                                    </p:animEffect>
                                    <p:anim calcmode="lin" valueType="num">
                                      <p:cBhvr>
                                        <p:cTn id="241" dur="500" fill="hold"/>
                                        <p:tgtEl>
                                          <p:spTgt spid="489"/>
                                        </p:tgtEl>
                                        <p:attrNameLst>
                                          <p:attrName>ppt_x</p:attrName>
                                        </p:attrNameLst>
                                      </p:cBhvr>
                                      <p:tavLst>
                                        <p:tav tm="0">
                                          <p:val>
                                            <p:strVal val="#ppt_x"/>
                                          </p:val>
                                        </p:tav>
                                        <p:tav tm="100000">
                                          <p:val>
                                            <p:strVal val="#ppt_x"/>
                                          </p:val>
                                        </p:tav>
                                      </p:tavLst>
                                    </p:anim>
                                    <p:anim calcmode="lin" valueType="num">
                                      <p:cBhvr>
                                        <p:cTn id="242" dur="500" fill="hold"/>
                                        <p:tgtEl>
                                          <p:spTgt spid="489"/>
                                        </p:tgtEl>
                                        <p:attrNameLst>
                                          <p:attrName>ppt_y</p:attrName>
                                        </p:attrNameLst>
                                      </p:cBhvr>
                                      <p:tavLst>
                                        <p:tav tm="0">
                                          <p:val>
                                            <p:strVal val="#ppt_y-.1"/>
                                          </p:val>
                                        </p:tav>
                                        <p:tav tm="100000">
                                          <p:val>
                                            <p:strVal val="#ppt_y"/>
                                          </p:val>
                                        </p:tav>
                                      </p:tavLst>
                                    </p:anim>
                                  </p:childTnLst>
                                </p:cTn>
                              </p:par>
                              <p:par>
                                <p:cTn id="243" presetID="22" presetClass="entr" presetSubtype="4" fill="hold" grpId="0" nodeType="withEffect">
                                  <p:stCondLst>
                                    <p:cond delay="0"/>
                                  </p:stCondLst>
                                  <p:childTnLst>
                                    <p:set>
                                      <p:cBhvr>
                                        <p:cTn id="244" dur="1" fill="hold">
                                          <p:stCondLst>
                                            <p:cond delay="0"/>
                                          </p:stCondLst>
                                        </p:cTn>
                                        <p:tgtEl>
                                          <p:spTgt spid="634"/>
                                        </p:tgtEl>
                                        <p:attrNameLst>
                                          <p:attrName>style.visibility</p:attrName>
                                        </p:attrNameLst>
                                      </p:cBhvr>
                                      <p:to>
                                        <p:strVal val="visible"/>
                                      </p:to>
                                    </p:set>
                                    <p:animEffect transition="in" filter="wipe(down)">
                                      <p:cBhvr>
                                        <p:cTn id="245" dur="500"/>
                                        <p:tgtEl>
                                          <p:spTgt spid="634"/>
                                        </p:tgtEl>
                                      </p:cBhvr>
                                    </p:animEffect>
                                  </p:childTnLst>
                                </p:cTn>
                              </p:par>
                              <p:par>
                                <p:cTn id="246" presetID="22" presetClass="entr" presetSubtype="4" fill="hold" grpId="0" nodeType="withEffect">
                                  <p:stCondLst>
                                    <p:cond delay="0"/>
                                  </p:stCondLst>
                                  <p:childTnLst>
                                    <p:set>
                                      <p:cBhvr>
                                        <p:cTn id="247" dur="1" fill="hold">
                                          <p:stCondLst>
                                            <p:cond delay="0"/>
                                          </p:stCondLst>
                                        </p:cTn>
                                        <p:tgtEl>
                                          <p:spTgt spid="505"/>
                                        </p:tgtEl>
                                        <p:attrNameLst>
                                          <p:attrName>style.visibility</p:attrName>
                                        </p:attrNameLst>
                                      </p:cBhvr>
                                      <p:to>
                                        <p:strVal val="visible"/>
                                      </p:to>
                                    </p:set>
                                    <p:animEffect transition="in" filter="wipe(down)">
                                      <p:cBhvr>
                                        <p:cTn id="248" dur="250"/>
                                        <p:tgtEl>
                                          <p:spTgt spid="505"/>
                                        </p:tgtEl>
                                      </p:cBhvr>
                                    </p:animEffect>
                                  </p:childTnLst>
                                  <p:subTnLst>
                                    <p:set>
                                      <p:cBhvr override="childStyle">
                                        <p:cTn dur="1" fill="hold" display="0" masterRel="nextClick" afterEffect="1"/>
                                        <p:tgtEl>
                                          <p:spTgt spid="505"/>
                                        </p:tgtEl>
                                        <p:attrNameLst>
                                          <p:attrName>style.visibility</p:attrName>
                                        </p:attrNameLst>
                                      </p:cBhvr>
                                      <p:to>
                                        <p:strVal val="hidden"/>
                                      </p:to>
                                    </p:set>
                                  </p:subTnLst>
                                </p:cTn>
                              </p:par>
                            </p:childTnLst>
                          </p:cTn>
                        </p:par>
                      </p:childTnLst>
                    </p:cTn>
                  </p:par>
                  <p:par>
                    <p:cTn id="249" fill="hold">
                      <p:stCondLst>
                        <p:cond delay="indefinite"/>
                      </p:stCondLst>
                      <p:childTnLst>
                        <p:par>
                          <p:cTn id="250" fill="hold">
                            <p:stCondLst>
                              <p:cond delay="0"/>
                            </p:stCondLst>
                            <p:childTnLst>
                              <p:par>
                                <p:cTn id="251" presetID="10" presetClass="exit" presetSubtype="0" fill="hold" nodeType="clickEffect">
                                  <p:stCondLst>
                                    <p:cond delay="0"/>
                                  </p:stCondLst>
                                  <p:childTnLst>
                                    <p:animEffect transition="out" filter="fade">
                                      <p:cBhvr>
                                        <p:cTn id="252" dur="500"/>
                                        <p:tgtEl>
                                          <p:spTgt spid="21"/>
                                        </p:tgtEl>
                                      </p:cBhvr>
                                    </p:animEffect>
                                    <p:set>
                                      <p:cBhvr>
                                        <p:cTn id="253" dur="1" fill="hold">
                                          <p:stCondLst>
                                            <p:cond delay="499"/>
                                          </p:stCondLst>
                                        </p:cTn>
                                        <p:tgtEl>
                                          <p:spTgt spid="21"/>
                                        </p:tgtEl>
                                        <p:attrNameLst>
                                          <p:attrName>style.visibility</p:attrName>
                                        </p:attrNameLst>
                                      </p:cBhvr>
                                      <p:to>
                                        <p:strVal val="hidden"/>
                                      </p:to>
                                    </p:set>
                                  </p:childTnLst>
                                </p:cTn>
                              </p:par>
                              <p:par>
                                <p:cTn id="254" presetID="10" presetClass="exit" presetSubtype="0" fill="hold" nodeType="withEffect">
                                  <p:stCondLst>
                                    <p:cond delay="0"/>
                                  </p:stCondLst>
                                  <p:childTnLst>
                                    <p:animEffect transition="out" filter="fade">
                                      <p:cBhvr>
                                        <p:cTn id="255" dur="500"/>
                                        <p:tgtEl>
                                          <p:spTgt spid="22"/>
                                        </p:tgtEl>
                                      </p:cBhvr>
                                    </p:animEffect>
                                    <p:set>
                                      <p:cBhvr>
                                        <p:cTn id="256" dur="1" fill="hold">
                                          <p:stCondLst>
                                            <p:cond delay="499"/>
                                          </p:stCondLst>
                                        </p:cTn>
                                        <p:tgtEl>
                                          <p:spTgt spid="22"/>
                                        </p:tgtEl>
                                        <p:attrNameLst>
                                          <p:attrName>style.visibility</p:attrName>
                                        </p:attrNameLst>
                                      </p:cBhvr>
                                      <p:to>
                                        <p:strVal val="hidden"/>
                                      </p:to>
                                    </p:set>
                                  </p:childTnLst>
                                </p:cTn>
                              </p:par>
                            </p:childTnLst>
                          </p:cTn>
                        </p:par>
                        <p:par>
                          <p:cTn id="257" fill="hold">
                            <p:stCondLst>
                              <p:cond delay="500"/>
                            </p:stCondLst>
                            <p:childTnLst>
                              <p:par>
                                <p:cTn id="258" presetID="47" presetClass="entr" presetSubtype="0" fill="hold" nodeType="afterEffect">
                                  <p:stCondLst>
                                    <p:cond delay="0"/>
                                  </p:stCondLst>
                                  <p:childTnLst>
                                    <p:set>
                                      <p:cBhvr>
                                        <p:cTn id="259" dur="1" fill="hold">
                                          <p:stCondLst>
                                            <p:cond delay="0"/>
                                          </p:stCondLst>
                                        </p:cTn>
                                        <p:tgtEl>
                                          <p:spTgt spid="514"/>
                                        </p:tgtEl>
                                        <p:attrNameLst>
                                          <p:attrName>style.visibility</p:attrName>
                                        </p:attrNameLst>
                                      </p:cBhvr>
                                      <p:to>
                                        <p:strVal val="visible"/>
                                      </p:to>
                                    </p:set>
                                    <p:animEffect transition="in" filter="fade">
                                      <p:cBhvr>
                                        <p:cTn id="260" dur="500"/>
                                        <p:tgtEl>
                                          <p:spTgt spid="514"/>
                                        </p:tgtEl>
                                      </p:cBhvr>
                                    </p:animEffect>
                                    <p:anim calcmode="lin" valueType="num">
                                      <p:cBhvr>
                                        <p:cTn id="261" dur="500" fill="hold"/>
                                        <p:tgtEl>
                                          <p:spTgt spid="514"/>
                                        </p:tgtEl>
                                        <p:attrNameLst>
                                          <p:attrName>ppt_x</p:attrName>
                                        </p:attrNameLst>
                                      </p:cBhvr>
                                      <p:tavLst>
                                        <p:tav tm="0">
                                          <p:val>
                                            <p:strVal val="#ppt_x"/>
                                          </p:val>
                                        </p:tav>
                                        <p:tav tm="100000">
                                          <p:val>
                                            <p:strVal val="#ppt_x"/>
                                          </p:val>
                                        </p:tav>
                                      </p:tavLst>
                                    </p:anim>
                                    <p:anim calcmode="lin" valueType="num">
                                      <p:cBhvr>
                                        <p:cTn id="262" dur="500" fill="hold"/>
                                        <p:tgtEl>
                                          <p:spTgt spid="514"/>
                                        </p:tgtEl>
                                        <p:attrNameLst>
                                          <p:attrName>ppt_y</p:attrName>
                                        </p:attrNameLst>
                                      </p:cBhvr>
                                      <p:tavLst>
                                        <p:tav tm="0">
                                          <p:val>
                                            <p:strVal val="#ppt_y-.1"/>
                                          </p:val>
                                        </p:tav>
                                        <p:tav tm="100000">
                                          <p:val>
                                            <p:strVal val="#ppt_y"/>
                                          </p:val>
                                        </p:tav>
                                      </p:tavLst>
                                    </p:anim>
                                  </p:childTnLst>
                                </p:cTn>
                              </p:par>
                              <p:par>
                                <p:cTn id="263" presetID="47" presetClass="entr" presetSubtype="0" fill="hold" nodeType="withEffect">
                                  <p:stCondLst>
                                    <p:cond delay="0"/>
                                  </p:stCondLst>
                                  <p:childTnLst>
                                    <p:set>
                                      <p:cBhvr>
                                        <p:cTn id="264" dur="1" fill="hold">
                                          <p:stCondLst>
                                            <p:cond delay="0"/>
                                          </p:stCondLst>
                                        </p:cTn>
                                        <p:tgtEl>
                                          <p:spTgt spid="506"/>
                                        </p:tgtEl>
                                        <p:attrNameLst>
                                          <p:attrName>style.visibility</p:attrName>
                                        </p:attrNameLst>
                                      </p:cBhvr>
                                      <p:to>
                                        <p:strVal val="visible"/>
                                      </p:to>
                                    </p:set>
                                    <p:animEffect transition="in" filter="fade">
                                      <p:cBhvr>
                                        <p:cTn id="265" dur="500"/>
                                        <p:tgtEl>
                                          <p:spTgt spid="506"/>
                                        </p:tgtEl>
                                      </p:cBhvr>
                                    </p:animEffect>
                                    <p:anim calcmode="lin" valueType="num">
                                      <p:cBhvr>
                                        <p:cTn id="266" dur="500" fill="hold"/>
                                        <p:tgtEl>
                                          <p:spTgt spid="506"/>
                                        </p:tgtEl>
                                        <p:attrNameLst>
                                          <p:attrName>ppt_x</p:attrName>
                                        </p:attrNameLst>
                                      </p:cBhvr>
                                      <p:tavLst>
                                        <p:tav tm="0">
                                          <p:val>
                                            <p:strVal val="#ppt_x"/>
                                          </p:val>
                                        </p:tav>
                                        <p:tav tm="100000">
                                          <p:val>
                                            <p:strVal val="#ppt_x"/>
                                          </p:val>
                                        </p:tav>
                                      </p:tavLst>
                                    </p:anim>
                                    <p:anim calcmode="lin" valueType="num">
                                      <p:cBhvr>
                                        <p:cTn id="267" dur="500" fill="hold"/>
                                        <p:tgtEl>
                                          <p:spTgt spid="506"/>
                                        </p:tgtEl>
                                        <p:attrNameLst>
                                          <p:attrName>ppt_y</p:attrName>
                                        </p:attrNameLst>
                                      </p:cBhvr>
                                      <p:tavLst>
                                        <p:tav tm="0">
                                          <p:val>
                                            <p:strVal val="#ppt_y-.1"/>
                                          </p:val>
                                        </p:tav>
                                        <p:tav tm="100000">
                                          <p:val>
                                            <p:strVal val="#ppt_y"/>
                                          </p:val>
                                        </p:tav>
                                      </p:tavLst>
                                    </p:anim>
                                  </p:childTnLst>
                                </p:cTn>
                              </p:par>
                              <p:par>
                                <p:cTn id="268" presetID="22" presetClass="entr" presetSubtype="4" fill="hold" grpId="0" nodeType="withEffect">
                                  <p:stCondLst>
                                    <p:cond delay="0"/>
                                  </p:stCondLst>
                                  <p:childTnLst>
                                    <p:set>
                                      <p:cBhvr>
                                        <p:cTn id="269" dur="1" fill="hold">
                                          <p:stCondLst>
                                            <p:cond delay="0"/>
                                          </p:stCondLst>
                                        </p:cTn>
                                        <p:tgtEl>
                                          <p:spTgt spid="635"/>
                                        </p:tgtEl>
                                        <p:attrNameLst>
                                          <p:attrName>style.visibility</p:attrName>
                                        </p:attrNameLst>
                                      </p:cBhvr>
                                      <p:to>
                                        <p:strVal val="visible"/>
                                      </p:to>
                                    </p:set>
                                    <p:animEffect transition="in" filter="wipe(down)">
                                      <p:cBhvr>
                                        <p:cTn id="270" dur="500"/>
                                        <p:tgtEl>
                                          <p:spTgt spid="635"/>
                                        </p:tgtEl>
                                      </p:cBhvr>
                                    </p:animEffect>
                                  </p:childTnLst>
                                </p:cTn>
                              </p:par>
                              <p:par>
                                <p:cTn id="271" presetID="22" presetClass="entr" presetSubtype="4" fill="hold" grpId="0" nodeType="withEffect">
                                  <p:stCondLst>
                                    <p:cond delay="0"/>
                                  </p:stCondLst>
                                  <p:childTnLst>
                                    <p:set>
                                      <p:cBhvr>
                                        <p:cTn id="272" dur="1" fill="hold">
                                          <p:stCondLst>
                                            <p:cond delay="0"/>
                                          </p:stCondLst>
                                        </p:cTn>
                                        <p:tgtEl>
                                          <p:spTgt spid="522"/>
                                        </p:tgtEl>
                                        <p:attrNameLst>
                                          <p:attrName>style.visibility</p:attrName>
                                        </p:attrNameLst>
                                      </p:cBhvr>
                                      <p:to>
                                        <p:strVal val="visible"/>
                                      </p:to>
                                    </p:set>
                                    <p:animEffect transition="in" filter="wipe(down)">
                                      <p:cBhvr>
                                        <p:cTn id="273" dur="250"/>
                                        <p:tgtEl>
                                          <p:spTgt spid="522"/>
                                        </p:tgtEl>
                                      </p:cBhvr>
                                    </p:animEffect>
                                  </p:childTnLst>
                                  <p:subTnLst>
                                    <p:set>
                                      <p:cBhvr override="childStyle">
                                        <p:cTn dur="1" fill="hold" display="0" masterRel="nextClick" afterEffect="1"/>
                                        <p:tgtEl>
                                          <p:spTgt spid="522"/>
                                        </p:tgtEl>
                                        <p:attrNameLst>
                                          <p:attrName>style.visibility</p:attrName>
                                        </p:attrNameLst>
                                      </p:cBhvr>
                                      <p:to>
                                        <p:strVal val="hidden"/>
                                      </p:to>
                                    </p:set>
                                  </p:subTnLst>
                                </p:cTn>
                              </p:par>
                            </p:childTnLst>
                          </p:cTn>
                        </p:par>
                      </p:childTnLst>
                    </p:cTn>
                  </p:par>
                  <p:par>
                    <p:cTn id="274" fill="hold">
                      <p:stCondLst>
                        <p:cond delay="indefinite"/>
                      </p:stCondLst>
                      <p:childTnLst>
                        <p:par>
                          <p:cTn id="275" fill="hold">
                            <p:stCondLst>
                              <p:cond delay="0"/>
                            </p:stCondLst>
                            <p:childTnLst>
                              <p:par>
                                <p:cTn id="276" presetID="10" presetClass="exit" presetSubtype="0" fill="hold" nodeType="clickEffect">
                                  <p:stCondLst>
                                    <p:cond delay="0"/>
                                  </p:stCondLst>
                                  <p:childTnLst>
                                    <p:animEffect transition="out" filter="fade">
                                      <p:cBhvr>
                                        <p:cTn id="277" dur="500"/>
                                        <p:tgtEl>
                                          <p:spTgt spid="23"/>
                                        </p:tgtEl>
                                      </p:cBhvr>
                                    </p:animEffect>
                                    <p:set>
                                      <p:cBhvr>
                                        <p:cTn id="278" dur="1" fill="hold">
                                          <p:stCondLst>
                                            <p:cond delay="499"/>
                                          </p:stCondLst>
                                        </p:cTn>
                                        <p:tgtEl>
                                          <p:spTgt spid="23"/>
                                        </p:tgtEl>
                                        <p:attrNameLst>
                                          <p:attrName>style.visibility</p:attrName>
                                        </p:attrNameLst>
                                      </p:cBhvr>
                                      <p:to>
                                        <p:strVal val="hidden"/>
                                      </p:to>
                                    </p:set>
                                  </p:childTnLst>
                                </p:cTn>
                              </p:par>
                              <p:par>
                                <p:cTn id="279" presetID="10" presetClass="exit" presetSubtype="0" fill="hold" nodeType="withEffect">
                                  <p:stCondLst>
                                    <p:cond delay="0"/>
                                  </p:stCondLst>
                                  <p:childTnLst>
                                    <p:animEffect transition="out" filter="fade">
                                      <p:cBhvr>
                                        <p:cTn id="280" dur="500"/>
                                        <p:tgtEl>
                                          <p:spTgt spid="24"/>
                                        </p:tgtEl>
                                      </p:cBhvr>
                                    </p:animEffect>
                                    <p:set>
                                      <p:cBhvr>
                                        <p:cTn id="281" dur="1" fill="hold">
                                          <p:stCondLst>
                                            <p:cond delay="499"/>
                                          </p:stCondLst>
                                        </p:cTn>
                                        <p:tgtEl>
                                          <p:spTgt spid="24"/>
                                        </p:tgtEl>
                                        <p:attrNameLst>
                                          <p:attrName>style.visibility</p:attrName>
                                        </p:attrNameLst>
                                      </p:cBhvr>
                                      <p:to>
                                        <p:strVal val="hidden"/>
                                      </p:to>
                                    </p:set>
                                  </p:childTnLst>
                                </p:cTn>
                              </p:par>
                            </p:childTnLst>
                          </p:cTn>
                        </p:par>
                        <p:par>
                          <p:cTn id="282" fill="hold">
                            <p:stCondLst>
                              <p:cond delay="500"/>
                            </p:stCondLst>
                            <p:childTnLst>
                              <p:par>
                                <p:cTn id="283" presetID="47" presetClass="entr" presetSubtype="0" fill="hold" nodeType="afterEffect">
                                  <p:stCondLst>
                                    <p:cond delay="0"/>
                                  </p:stCondLst>
                                  <p:childTnLst>
                                    <p:set>
                                      <p:cBhvr>
                                        <p:cTn id="284" dur="1" fill="hold">
                                          <p:stCondLst>
                                            <p:cond delay="0"/>
                                          </p:stCondLst>
                                        </p:cTn>
                                        <p:tgtEl>
                                          <p:spTgt spid="531"/>
                                        </p:tgtEl>
                                        <p:attrNameLst>
                                          <p:attrName>style.visibility</p:attrName>
                                        </p:attrNameLst>
                                      </p:cBhvr>
                                      <p:to>
                                        <p:strVal val="visible"/>
                                      </p:to>
                                    </p:set>
                                    <p:animEffect transition="in" filter="fade">
                                      <p:cBhvr>
                                        <p:cTn id="285" dur="500"/>
                                        <p:tgtEl>
                                          <p:spTgt spid="531"/>
                                        </p:tgtEl>
                                      </p:cBhvr>
                                    </p:animEffect>
                                    <p:anim calcmode="lin" valueType="num">
                                      <p:cBhvr>
                                        <p:cTn id="286" dur="500" fill="hold"/>
                                        <p:tgtEl>
                                          <p:spTgt spid="531"/>
                                        </p:tgtEl>
                                        <p:attrNameLst>
                                          <p:attrName>ppt_x</p:attrName>
                                        </p:attrNameLst>
                                      </p:cBhvr>
                                      <p:tavLst>
                                        <p:tav tm="0">
                                          <p:val>
                                            <p:strVal val="#ppt_x"/>
                                          </p:val>
                                        </p:tav>
                                        <p:tav tm="100000">
                                          <p:val>
                                            <p:strVal val="#ppt_x"/>
                                          </p:val>
                                        </p:tav>
                                      </p:tavLst>
                                    </p:anim>
                                    <p:anim calcmode="lin" valueType="num">
                                      <p:cBhvr>
                                        <p:cTn id="287" dur="500" fill="hold"/>
                                        <p:tgtEl>
                                          <p:spTgt spid="531"/>
                                        </p:tgtEl>
                                        <p:attrNameLst>
                                          <p:attrName>ppt_y</p:attrName>
                                        </p:attrNameLst>
                                      </p:cBhvr>
                                      <p:tavLst>
                                        <p:tav tm="0">
                                          <p:val>
                                            <p:strVal val="#ppt_y-.1"/>
                                          </p:val>
                                        </p:tav>
                                        <p:tav tm="100000">
                                          <p:val>
                                            <p:strVal val="#ppt_y"/>
                                          </p:val>
                                        </p:tav>
                                      </p:tavLst>
                                    </p:anim>
                                  </p:childTnLst>
                                </p:cTn>
                              </p:par>
                              <p:par>
                                <p:cTn id="288" presetID="47" presetClass="entr" presetSubtype="0" fill="hold" nodeType="withEffect">
                                  <p:stCondLst>
                                    <p:cond delay="0"/>
                                  </p:stCondLst>
                                  <p:childTnLst>
                                    <p:set>
                                      <p:cBhvr>
                                        <p:cTn id="289" dur="1" fill="hold">
                                          <p:stCondLst>
                                            <p:cond delay="0"/>
                                          </p:stCondLst>
                                        </p:cTn>
                                        <p:tgtEl>
                                          <p:spTgt spid="523"/>
                                        </p:tgtEl>
                                        <p:attrNameLst>
                                          <p:attrName>style.visibility</p:attrName>
                                        </p:attrNameLst>
                                      </p:cBhvr>
                                      <p:to>
                                        <p:strVal val="visible"/>
                                      </p:to>
                                    </p:set>
                                    <p:animEffect transition="in" filter="fade">
                                      <p:cBhvr>
                                        <p:cTn id="290" dur="500"/>
                                        <p:tgtEl>
                                          <p:spTgt spid="523"/>
                                        </p:tgtEl>
                                      </p:cBhvr>
                                    </p:animEffect>
                                    <p:anim calcmode="lin" valueType="num">
                                      <p:cBhvr>
                                        <p:cTn id="291" dur="500" fill="hold"/>
                                        <p:tgtEl>
                                          <p:spTgt spid="523"/>
                                        </p:tgtEl>
                                        <p:attrNameLst>
                                          <p:attrName>ppt_x</p:attrName>
                                        </p:attrNameLst>
                                      </p:cBhvr>
                                      <p:tavLst>
                                        <p:tav tm="0">
                                          <p:val>
                                            <p:strVal val="#ppt_x"/>
                                          </p:val>
                                        </p:tav>
                                        <p:tav tm="100000">
                                          <p:val>
                                            <p:strVal val="#ppt_x"/>
                                          </p:val>
                                        </p:tav>
                                      </p:tavLst>
                                    </p:anim>
                                    <p:anim calcmode="lin" valueType="num">
                                      <p:cBhvr>
                                        <p:cTn id="292" dur="500" fill="hold"/>
                                        <p:tgtEl>
                                          <p:spTgt spid="523"/>
                                        </p:tgtEl>
                                        <p:attrNameLst>
                                          <p:attrName>ppt_y</p:attrName>
                                        </p:attrNameLst>
                                      </p:cBhvr>
                                      <p:tavLst>
                                        <p:tav tm="0">
                                          <p:val>
                                            <p:strVal val="#ppt_y-.1"/>
                                          </p:val>
                                        </p:tav>
                                        <p:tav tm="100000">
                                          <p:val>
                                            <p:strVal val="#ppt_y"/>
                                          </p:val>
                                        </p:tav>
                                      </p:tavLst>
                                    </p:anim>
                                  </p:childTnLst>
                                </p:cTn>
                              </p:par>
                              <p:par>
                                <p:cTn id="293" presetID="22" presetClass="entr" presetSubtype="4" fill="hold" grpId="0" nodeType="withEffect">
                                  <p:stCondLst>
                                    <p:cond delay="0"/>
                                  </p:stCondLst>
                                  <p:childTnLst>
                                    <p:set>
                                      <p:cBhvr>
                                        <p:cTn id="294" dur="1" fill="hold">
                                          <p:stCondLst>
                                            <p:cond delay="0"/>
                                          </p:stCondLst>
                                        </p:cTn>
                                        <p:tgtEl>
                                          <p:spTgt spid="636"/>
                                        </p:tgtEl>
                                        <p:attrNameLst>
                                          <p:attrName>style.visibility</p:attrName>
                                        </p:attrNameLst>
                                      </p:cBhvr>
                                      <p:to>
                                        <p:strVal val="visible"/>
                                      </p:to>
                                    </p:set>
                                    <p:animEffect transition="in" filter="wipe(down)">
                                      <p:cBhvr>
                                        <p:cTn id="295" dur="500"/>
                                        <p:tgtEl>
                                          <p:spTgt spid="636"/>
                                        </p:tgtEl>
                                      </p:cBhvr>
                                    </p:animEffect>
                                  </p:childTnLst>
                                </p:cTn>
                              </p:par>
                              <p:par>
                                <p:cTn id="296" presetID="22" presetClass="entr" presetSubtype="4" fill="hold" grpId="0" nodeType="withEffect">
                                  <p:stCondLst>
                                    <p:cond delay="0"/>
                                  </p:stCondLst>
                                  <p:childTnLst>
                                    <p:set>
                                      <p:cBhvr>
                                        <p:cTn id="297" dur="1" fill="hold">
                                          <p:stCondLst>
                                            <p:cond delay="0"/>
                                          </p:stCondLst>
                                        </p:cTn>
                                        <p:tgtEl>
                                          <p:spTgt spid="539"/>
                                        </p:tgtEl>
                                        <p:attrNameLst>
                                          <p:attrName>style.visibility</p:attrName>
                                        </p:attrNameLst>
                                      </p:cBhvr>
                                      <p:to>
                                        <p:strVal val="visible"/>
                                      </p:to>
                                    </p:set>
                                    <p:animEffect transition="in" filter="wipe(down)">
                                      <p:cBhvr>
                                        <p:cTn id="298" dur="250"/>
                                        <p:tgtEl>
                                          <p:spTgt spid="539"/>
                                        </p:tgtEl>
                                      </p:cBhvr>
                                    </p:animEffect>
                                  </p:childTnLst>
                                  <p:subTnLst>
                                    <p:set>
                                      <p:cBhvr override="childStyle">
                                        <p:cTn dur="1" fill="hold" display="0" masterRel="nextClick" afterEffect="1"/>
                                        <p:tgtEl>
                                          <p:spTgt spid="539"/>
                                        </p:tgtEl>
                                        <p:attrNameLst>
                                          <p:attrName>style.visibility</p:attrName>
                                        </p:attrNameLst>
                                      </p:cBhvr>
                                      <p:to>
                                        <p:strVal val="hidden"/>
                                      </p:to>
                                    </p:set>
                                  </p:subTnLst>
                                </p:cTn>
                              </p:par>
                            </p:childTnLst>
                          </p:cTn>
                        </p:par>
                      </p:childTnLst>
                    </p:cTn>
                  </p:par>
                  <p:par>
                    <p:cTn id="299" fill="hold">
                      <p:stCondLst>
                        <p:cond delay="indefinite"/>
                      </p:stCondLst>
                      <p:childTnLst>
                        <p:par>
                          <p:cTn id="300" fill="hold">
                            <p:stCondLst>
                              <p:cond delay="0"/>
                            </p:stCondLst>
                            <p:childTnLst>
                              <p:par>
                                <p:cTn id="301" presetID="10" presetClass="exit" presetSubtype="0" fill="hold" nodeType="clickEffect">
                                  <p:stCondLst>
                                    <p:cond delay="0"/>
                                  </p:stCondLst>
                                  <p:childTnLst>
                                    <p:animEffect transition="out" filter="fade">
                                      <p:cBhvr>
                                        <p:cTn id="302" dur="500"/>
                                        <p:tgtEl>
                                          <p:spTgt spid="25"/>
                                        </p:tgtEl>
                                      </p:cBhvr>
                                    </p:animEffect>
                                    <p:set>
                                      <p:cBhvr>
                                        <p:cTn id="303" dur="1" fill="hold">
                                          <p:stCondLst>
                                            <p:cond delay="499"/>
                                          </p:stCondLst>
                                        </p:cTn>
                                        <p:tgtEl>
                                          <p:spTgt spid="25"/>
                                        </p:tgtEl>
                                        <p:attrNameLst>
                                          <p:attrName>style.visibility</p:attrName>
                                        </p:attrNameLst>
                                      </p:cBhvr>
                                      <p:to>
                                        <p:strVal val="hidden"/>
                                      </p:to>
                                    </p:set>
                                  </p:childTnLst>
                                </p:cTn>
                              </p:par>
                              <p:par>
                                <p:cTn id="304" presetID="10" presetClass="exit" presetSubtype="0" fill="hold" nodeType="withEffect">
                                  <p:stCondLst>
                                    <p:cond delay="0"/>
                                  </p:stCondLst>
                                  <p:childTnLst>
                                    <p:animEffect transition="out" filter="fade">
                                      <p:cBhvr>
                                        <p:cTn id="305" dur="500"/>
                                        <p:tgtEl>
                                          <p:spTgt spid="26"/>
                                        </p:tgtEl>
                                      </p:cBhvr>
                                    </p:animEffect>
                                    <p:set>
                                      <p:cBhvr>
                                        <p:cTn id="306" dur="1" fill="hold">
                                          <p:stCondLst>
                                            <p:cond delay="499"/>
                                          </p:stCondLst>
                                        </p:cTn>
                                        <p:tgtEl>
                                          <p:spTgt spid="26"/>
                                        </p:tgtEl>
                                        <p:attrNameLst>
                                          <p:attrName>style.visibility</p:attrName>
                                        </p:attrNameLst>
                                      </p:cBhvr>
                                      <p:to>
                                        <p:strVal val="hidden"/>
                                      </p:to>
                                    </p:set>
                                  </p:childTnLst>
                                </p:cTn>
                              </p:par>
                            </p:childTnLst>
                          </p:cTn>
                        </p:par>
                        <p:par>
                          <p:cTn id="307" fill="hold">
                            <p:stCondLst>
                              <p:cond delay="500"/>
                            </p:stCondLst>
                            <p:childTnLst>
                              <p:par>
                                <p:cTn id="308" presetID="47" presetClass="entr" presetSubtype="0" fill="hold" nodeType="afterEffect">
                                  <p:stCondLst>
                                    <p:cond delay="0"/>
                                  </p:stCondLst>
                                  <p:childTnLst>
                                    <p:set>
                                      <p:cBhvr>
                                        <p:cTn id="309" dur="1" fill="hold">
                                          <p:stCondLst>
                                            <p:cond delay="0"/>
                                          </p:stCondLst>
                                        </p:cTn>
                                        <p:tgtEl>
                                          <p:spTgt spid="548"/>
                                        </p:tgtEl>
                                        <p:attrNameLst>
                                          <p:attrName>style.visibility</p:attrName>
                                        </p:attrNameLst>
                                      </p:cBhvr>
                                      <p:to>
                                        <p:strVal val="visible"/>
                                      </p:to>
                                    </p:set>
                                    <p:animEffect transition="in" filter="fade">
                                      <p:cBhvr>
                                        <p:cTn id="310" dur="500"/>
                                        <p:tgtEl>
                                          <p:spTgt spid="548"/>
                                        </p:tgtEl>
                                      </p:cBhvr>
                                    </p:animEffect>
                                    <p:anim calcmode="lin" valueType="num">
                                      <p:cBhvr>
                                        <p:cTn id="311" dur="500" fill="hold"/>
                                        <p:tgtEl>
                                          <p:spTgt spid="548"/>
                                        </p:tgtEl>
                                        <p:attrNameLst>
                                          <p:attrName>ppt_x</p:attrName>
                                        </p:attrNameLst>
                                      </p:cBhvr>
                                      <p:tavLst>
                                        <p:tav tm="0">
                                          <p:val>
                                            <p:strVal val="#ppt_x"/>
                                          </p:val>
                                        </p:tav>
                                        <p:tav tm="100000">
                                          <p:val>
                                            <p:strVal val="#ppt_x"/>
                                          </p:val>
                                        </p:tav>
                                      </p:tavLst>
                                    </p:anim>
                                    <p:anim calcmode="lin" valueType="num">
                                      <p:cBhvr>
                                        <p:cTn id="312" dur="500" fill="hold"/>
                                        <p:tgtEl>
                                          <p:spTgt spid="548"/>
                                        </p:tgtEl>
                                        <p:attrNameLst>
                                          <p:attrName>ppt_y</p:attrName>
                                        </p:attrNameLst>
                                      </p:cBhvr>
                                      <p:tavLst>
                                        <p:tav tm="0">
                                          <p:val>
                                            <p:strVal val="#ppt_y-.1"/>
                                          </p:val>
                                        </p:tav>
                                        <p:tav tm="100000">
                                          <p:val>
                                            <p:strVal val="#ppt_y"/>
                                          </p:val>
                                        </p:tav>
                                      </p:tavLst>
                                    </p:anim>
                                  </p:childTnLst>
                                </p:cTn>
                              </p:par>
                              <p:par>
                                <p:cTn id="313" presetID="47" presetClass="entr" presetSubtype="0" fill="hold" nodeType="withEffect">
                                  <p:stCondLst>
                                    <p:cond delay="0"/>
                                  </p:stCondLst>
                                  <p:childTnLst>
                                    <p:set>
                                      <p:cBhvr>
                                        <p:cTn id="314" dur="1" fill="hold">
                                          <p:stCondLst>
                                            <p:cond delay="0"/>
                                          </p:stCondLst>
                                        </p:cTn>
                                        <p:tgtEl>
                                          <p:spTgt spid="540"/>
                                        </p:tgtEl>
                                        <p:attrNameLst>
                                          <p:attrName>style.visibility</p:attrName>
                                        </p:attrNameLst>
                                      </p:cBhvr>
                                      <p:to>
                                        <p:strVal val="visible"/>
                                      </p:to>
                                    </p:set>
                                    <p:animEffect transition="in" filter="fade">
                                      <p:cBhvr>
                                        <p:cTn id="315" dur="500"/>
                                        <p:tgtEl>
                                          <p:spTgt spid="540"/>
                                        </p:tgtEl>
                                      </p:cBhvr>
                                    </p:animEffect>
                                    <p:anim calcmode="lin" valueType="num">
                                      <p:cBhvr>
                                        <p:cTn id="316" dur="500" fill="hold"/>
                                        <p:tgtEl>
                                          <p:spTgt spid="540"/>
                                        </p:tgtEl>
                                        <p:attrNameLst>
                                          <p:attrName>ppt_x</p:attrName>
                                        </p:attrNameLst>
                                      </p:cBhvr>
                                      <p:tavLst>
                                        <p:tav tm="0">
                                          <p:val>
                                            <p:strVal val="#ppt_x"/>
                                          </p:val>
                                        </p:tav>
                                        <p:tav tm="100000">
                                          <p:val>
                                            <p:strVal val="#ppt_x"/>
                                          </p:val>
                                        </p:tav>
                                      </p:tavLst>
                                    </p:anim>
                                    <p:anim calcmode="lin" valueType="num">
                                      <p:cBhvr>
                                        <p:cTn id="317" dur="500" fill="hold"/>
                                        <p:tgtEl>
                                          <p:spTgt spid="540"/>
                                        </p:tgtEl>
                                        <p:attrNameLst>
                                          <p:attrName>ppt_y</p:attrName>
                                        </p:attrNameLst>
                                      </p:cBhvr>
                                      <p:tavLst>
                                        <p:tav tm="0">
                                          <p:val>
                                            <p:strVal val="#ppt_y-.1"/>
                                          </p:val>
                                        </p:tav>
                                        <p:tav tm="100000">
                                          <p:val>
                                            <p:strVal val="#ppt_y"/>
                                          </p:val>
                                        </p:tav>
                                      </p:tavLst>
                                    </p:anim>
                                  </p:childTnLst>
                                </p:cTn>
                              </p:par>
                              <p:par>
                                <p:cTn id="318" presetID="22" presetClass="entr" presetSubtype="4" fill="hold" grpId="0" nodeType="withEffect">
                                  <p:stCondLst>
                                    <p:cond delay="0"/>
                                  </p:stCondLst>
                                  <p:childTnLst>
                                    <p:set>
                                      <p:cBhvr>
                                        <p:cTn id="319" dur="1" fill="hold">
                                          <p:stCondLst>
                                            <p:cond delay="0"/>
                                          </p:stCondLst>
                                        </p:cTn>
                                        <p:tgtEl>
                                          <p:spTgt spid="637"/>
                                        </p:tgtEl>
                                        <p:attrNameLst>
                                          <p:attrName>style.visibility</p:attrName>
                                        </p:attrNameLst>
                                      </p:cBhvr>
                                      <p:to>
                                        <p:strVal val="visible"/>
                                      </p:to>
                                    </p:set>
                                    <p:animEffect transition="in" filter="wipe(down)">
                                      <p:cBhvr>
                                        <p:cTn id="320" dur="500"/>
                                        <p:tgtEl>
                                          <p:spTgt spid="637"/>
                                        </p:tgtEl>
                                      </p:cBhvr>
                                    </p:animEffect>
                                  </p:childTnLst>
                                </p:cTn>
                              </p:par>
                              <p:par>
                                <p:cTn id="321" presetID="22" presetClass="entr" presetSubtype="4" fill="hold" grpId="0" nodeType="withEffect">
                                  <p:stCondLst>
                                    <p:cond delay="0"/>
                                  </p:stCondLst>
                                  <p:childTnLst>
                                    <p:set>
                                      <p:cBhvr>
                                        <p:cTn id="322" dur="1" fill="hold">
                                          <p:stCondLst>
                                            <p:cond delay="0"/>
                                          </p:stCondLst>
                                        </p:cTn>
                                        <p:tgtEl>
                                          <p:spTgt spid="556"/>
                                        </p:tgtEl>
                                        <p:attrNameLst>
                                          <p:attrName>style.visibility</p:attrName>
                                        </p:attrNameLst>
                                      </p:cBhvr>
                                      <p:to>
                                        <p:strVal val="visible"/>
                                      </p:to>
                                    </p:set>
                                    <p:animEffect transition="in" filter="wipe(down)">
                                      <p:cBhvr>
                                        <p:cTn id="323" dur="250"/>
                                        <p:tgtEl>
                                          <p:spTgt spid="556"/>
                                        </p:tgtEl>
                                      </p:cBhvr>
                                    </p:animEffect>
                                  </p:childTnLst>
                                  <p:subTnLst>
                                    <p:set>
                                      <p:cBhvr override="childStyle">
                                        <p:cTn dur="1" fill="hold" display="0" masterRel="nextClick" afterEffect="1"/>
                                        <p:tgtEl>
                                          <p:spTgt spid="556"/>
                                        </p:tgtEl>
                                        <p:attrNameLst>
                                          <p:attrName>style.visibility</p:attrName>
                                        </p:attrNameLst>
                                      </p:cBhvr>
                                      <p:to>
                                        <p:strVal val="hidden"/>
                                      </p:to>
                                    </p:set>
                                  </p:subTnLst>
                                </p:cTn>
                              </p:par>
                            </p:childTnLst>
                          </p:cTn>
                        </p:par>
                      </p:childTnLst>
                    </p:cTn>
                  </p:par>
                  <p:par>
                    <p:cTn id="324" fill="hold">
                      <p:stCondLst>
                        <p:cond delay="indefinite"/>
                      </p:stCondLst>
                      <p:childTnLst>
                        <p:par>
                          <p:cTn id="325" fill="hold">
                            <p:stCondLst>
                              <p:cond delay="0"/>
                            </p:stCondLst>
                            <p:childTnLst>
                              <p:par>
                                <p:cTn id="326" presetID="10" presetClass="exit" presetSubtype="0" fill="hold" nodeType="clickEffect">
                                  <p:stCondLst>
                                    <p:cond delay="0"/>
                                  </p:stCondLst>
                                  <p:childTnLst>
                                    <p:animEffect transition="out" filter="fade">
                                      <p:cBhvr>
                                        <p:cTn id="327" dur="500"/>
                                        <p:tgtEl>
                                          <p:spTgt spid="28"/>
                                        </p:tgtEl>
                                      </p:cBhvr>
                                    </p:animEffect>
                                    <p:set>
                                      <p:cBhvr>
                                        <p:cTn id="328" dur="1" fill="hold">
                                          <p:stCondLst>
                                            <p:cond delay="499"/>
                                          </p:stCondLst>
                                        </p:cTn>
                                        <p:tgtEl>
                                          <p:spTgt spid="28"/>
                                        </p:tgtEl>
                                        <p:attrNameLst>
                                          <p:attrName>style.visibility</p:attrName>
                                        </p:attrNameLst>
                                      </p:cBhvr>
                                      <p:to>
                                        <p:strVal val="hidden"/>
                                      </p:to>
                                    </p:set>
                                  </p:childTnLst>
                                </p:cTn>
                              </p:par>
                              <p:par>
                                <p:cTn id="329" presetID="10" presetClass="exit" presetSubtype="0" fill="hold" nodeType="withEffect">
                                  <p:stCondLst>
                                    <p:cond delay="0"/>
                                  </p:stCondLst>
                                  <p:childTnLst>
                                    <p:animEffect transition="out" filter="fade">
                                      <p:cBhvr>
                                        <p:cTn id="330" dur="500"/>
                                        <p:tgtEl>
                                          <p:spTgt spid="29"/>
                                        </p:tgtEl>
                                      </p:cBhvr>
                                    </p:animEffect>
                                    <p:set>
                                      <p:cBhvr>
                                        <p:cTn id="331" dur="1" fill="hold">
                                          <p:stCondLst>
                                            <p:cond delay="499"/>
                                          </p:stCondLst>
                                        </p:cTn>
                                        <p:tgtEl>
                                          <p:spTgt spid="29"/>
                                        </p:tgtEl>
                                        <p:attrNameLst>
                                          <p:attrName>style.visibility</p:attrName>
                                        </p:attrNameLst>
                                      </p:cBhvr>
                                      <p:to>
                                        <p:strVal val="hidden"/>
                                      </p:to>
                                    </p:set>
                                  </p:childTnLst>
                                </p:cTn>
                              </p:par>
                            </p:childTnLst>
                          </p:cTn>
                        </p:par>
                        <p:par>
                          <p:cTn id="332" fill="hold">
                            <p:stCondLst>
                              <p:cond delay="500"/>
                            </p:stCondLst>
                            <p:childTnLst>
                              <p:par>
                                <p:cTn id="333" presetID="47" presetClass="entr" presetSubtype="0" fill="hold" nodeType="afterEffect">
                                  <p:stCondLst>
                                    <p:cond delay="0"/>
                                  </p:stCondLst>
                                  <p:childTnLst>
                                    <p:set>
                                      <p:cBhvr>
                                        <p:cTn id="334" dur="1" fill="hold">
                                          <p:stCondLst>
                                            <p:cond delay="0"/>
                                          </p:stCondLst>
                                        </p:cTn>
                                        <p:tgtEl>
                                          <p:spTgt spid="565"/>
                                        </p:tgtEl>
                                        <p:attrNameLst>
                                          <p:attrName>style.visibility</p:attrName>
                                        </p:attrNameLst>
                                      </p:cBhvr>
                                      <p:to>
                                        <p:strVal val="visible"/>
                                      </p:to>
                                    </p:set>
                                    <p:animEffect transition="in" filter="fade">
                                      <p:cBhvr>
                                        <p:cTn id="335" dur="500"/>
                                        <p:tgtEl>
                                          <p:spTgt spid="565"/>
                                        </p:tgtEl>
                                      </p:cBhvr>
                                    </p:animEffect>
                                    <p:anim calcmode="lin" valueType="num">
                                      <p:cBhvr>
                                        <p:cTn id="336" dur="500" fill="hold"/>
                                        <p:tgtEl>
                                          <p:spTgt spid="565"/>
                                        </p:tgtEl>
                                        <p:attrNameLst>
                                          <p:attrName>ppt_x</p:attrName>
                                        </p:attrNameLst>
                                      </p:cBhvr>
                                      <p:tavLst>
                                        <p:tav tm="0">
                                          <p:val>
                                            <p:strVal val="#ppt_x"/>
                                          </p:val>
                                        </p:tav>
                                        <p:tav tm="100000">
                                          <p:val>
                                            <p:strVal val="#ppt_x"/>
                                          </p:val>
                                        </p:tav>
                                      </p:tavLst>
                                    </p:anim>
                                    <p:anim calcmode="lin" valueType="num">
                                      <p:cBhvr>
                                        <p:cTn id="337" dur="500" fill="hold"/>
                                        <p:tgtEl>
                                          <p:spTgt spid="565"/>
                                        </p:tgtEl>
                                        <p:attrNameLst>
                                          <p:attrName>ppt_y</p:attrName>
                                        </p:attrNameLst>
                                      </p:cBhvr>
                                      <p:tavLst>
                                        <p:tav tm="0">
                                          <p:val>
                                            <p:strVal val="#ppt_y-.1"/>
                                          </p:val>
                                        </p:tav>
                                        <p:tav tm="100000">
                                          <p:val>
                                            <p:strVal val="#ppt_y"/>
                                          </p:val>
                                        </p:tav>
                                      </p:tavLst>
                                    </p:anim>
                                  </p:childTnLst>
                                </p:cTn>
                              </p:par>
                              <p:par>
                                <p:cTn id="338" presetID="47" presetClass="entr" presetSubtype="0" fill="hold" nodeType="withEffect">
                                  <p:stCondLst>
                                    <p:cond delay="0"/>
                                  </p:stCondLst>
                                  <p:childTnLst>
                                    <p:set>
                                      <p:cBhvr>
                                        <p:cTn id="339" dur="1" fill="hold">
                                          <p:stCondLst>
                                            <p:cond delay="0"/>
                                          </p:stCondLst>
                                        </p:cTn>
                                        <p:tgtEl>
                                          <p:spTgt spid="557"/>
                                        </p:tgtEl>
                                        <p:attrNameLst>
                                          <p:attrName>style.visibility</p:attrName>
                                        </p:attrNameLst>
                                      </p:cBhvr>
                                      <p:to>
                                        <p:strVal val="visible"/>
                                      </p:to>
                                    </p:set>
                                    <p:animEffect transition="in" filter="fade">
                                      <p:cBhvr>
                                        <p:cTn id="340" dur="500"/>
                                        <p:tgtEl>
                                          <p:spTgt spid="557"/>
                                        </p:tgtEl>
                                      </p:cBhvr>
                                    </p:animEffect>
                                    <p:anim calcmode="lin" valueType="num">
                                      <p:cBhvr>
                                        <p:cTn id="341" dur="500" fill="hold"/>
                                        <p:tgtEl>
                                          <p:spTgt spid="557"/>
                                        </p:tgtEl>
                                        <p:attrNameLst>
                                          <p:attrName>ppt_x</p:attrName>
                                        </p:attrNameLst>
                                      </p:cBhvr>
                                      <p:tavLst>
                                        <p:tav tm="0">
                                          <p:val>
                                            <p:strVal val="#ppt_x"/>
                                          </p:val>
                                        </p:tav>
                                        <p:tav tm="100000">
                                          <p:val>
                                            <p:strVal val="#ppt_x"/>
                                          </p:val>
                                        </p:tav>
                                      </p:tavLst>
                                    </p:anim>
                                    <p:anim calcmode="lin" valueType="num">
                                      <p:cBhvr>
                                        <p:cTn id="342" dur="500" fill="hold"/>
                                        <p:tgtEl>
                                          <p:spTgt spid="557"/>
                                        </p:tgtEl>
                                        <p:attrNameLst>
                                          <p:attrName>ppt_y</p:attrName>
                                        </p:attrNameLst>
                                      </p:cBhvr>
                                      <p:tavLst>
                                        <p:tav tm="0">
                                          <p:val>
                                            <p:strVal val="#ppt_y-.1"/>
                                          </p:val>
                                        </p:tav>
                                        <p:tav tm="100000">
                                          <p:val>
                                            <p:strVal val="#ppt_y"/>
                                          </p:val>
                                        </p:tav>
                                      </p:tavLst>
                                    </p:anim>
                                  </p:childTnLst>
                                </p:cTn>
                              </p:par>
                              <p:par>
                                <p:cTn id="343" presetID="22" presetClass="entr" presetSubtype="4" fill="hold" grpId="0" nodeType="withEffect">
                                  <p:stCondLst>
                                    <p:cond delay="0"/>
                                  </p:stCondLst>
                                  <p:childTnLst>
                                    <p:set>
                                      <p:cBhvr>
                                        <p:cTn id="344" dur="1" fill="hold">
                                          <p:stCondLst>
                                            <p:cond delay="0"/>
                                          </p:stCondLst>
                                        </p:cTn>
                                        <p:tgtEl>
                                          <p:spTgt spid="638"/>
                                        </p:tgtEl>
                                        <p:attrNameLst>
                                          <p:attrName>style.visibility</p:attrName>
                                        </p:attrNameLst>
                                      </p:cBhvr>
                                      <p:to>
                                        <p:strVal val="visible"/>
                                      </p:to>
                                    </p:set>
                                    <p:animEffect transition="in" filter="wipe(down)">
                                      <p:cBhvr>
                                        <p:cTn id="345" dur="500"/>
                                        <p:tgtEl>
                                          <p:spTgt spid="638"/>
                                        </p:tgtEl>
                                      </p:cBhvr>
                                    </p:animEffect>
                                  </p:childTnLst>
                                </p:cTn>
                              </p:par>
                              <p:par>
                                <p:cTn id="346" presetID="22" presetClass="entr" presetSubtype="4" fill="hold" grpId="0" nodeType="withEffect">
                                  <p:stCondLst>
                                    <p:cond delay="0"/>
                                  </p:stCondLst>
                                  <p:childTnLst>
                                    <p:set>
                                      <p:cBhvr>
                                        <p:cTn id="347" dur="1" fill="hold">
                                          <p:stCondLst>
                                            <p:cond delay="0"/>
                                          </p:stCondLst>
                                        </p:cTn>
                                        <p:tgtEl>
                                          <p:spTgt spid="573"/>
                                        </p:tgtEl>
                                        <p:attrNameLst>
                                          <p:attrName>style.visibility</p:attrName>
                                        </p:attrNameLst>
                                      </p:cBhvr>
                                      <p:to>
                                        <p:strVal val="visible"/>
                                      </p:to>
                                    </p:set>
                                    <p:animEffect transition="in" filter="wipe(down)">
                                      <p:cBhvr>
                                        <p:cTn id="348" dur="250"/>
                                        <p:tgtEl>
                                          <p:spTgt spid="573"/>
                                        </p:tgtEl>
                                      </p:cBhvr>
                                    </p:animEffect>
                                  </p:childTnLst>
                                  <p:subTnLst>
                                    <p:set>
                                      <p:cBhvr override="childStyle">
                                        <p:cTn dur="1" fill="hold" display="0" masterRel="nextClick" afterEffect="1"/>
                                        <p:tgtEl>
                                          <p:spTgt spid="573"/>
                                        </p:tgtEl>
                                        <p:attrNameLst>
                                          <p:attrName>style.visibility</p:attrName>
                                        </p:attrNameLst>
                                      </p:cBhvr>
                                      <p:to>
                                        <p:strVal val="hidden"/>
                                      </p:to>
                                    </p:set>
                                  </p:subTnLst>
                                </p:cTn>
                              </p:par>
                            </p:childTnLst>
                          </p:cTn>
                        </p:par>
                      </p:childTnLst>
                    </p:cTn>
                  </p:par>
                  <p:par>
                    <p:cTn id="349" fill="hold">
                      <p:stCondLst>
                        <p:cond delay="indefinite"/>
                      </p:stCondLst>
                      <p:childTnLst>
                        <p:par>
                          <p:cTn id="350" fill="hold">
                            <p:stCondLst>
                              <p:cond delay="0"/>
                            </p:stCondLst>
                            <p:childTnLst>
                              <p:par>
                                <p:cTn id="351" presetID="10" presetClass="exit" presetSubtype="0" fill="hold" nodeType="clickEffect">
                                  <p:stCondLst>
                                    <p:cond delay="0"/>
                                  </p:stCondLst>
                                  <p:childTnLst>
                                    <p:animEffect transition="out" filter="fade">
                                      <p:cBhvr>
                                        <p:cTn id="352" dur="500"/>
                                        <p:tgtEl>
                                          <p:spTgt spid="30"/>
                                        </p:tgtEl>
                                      </p:cBhvr>
                                    </p:animEffect>
                                    <p:set>
                                      <p:cBhvr>
                                        <p:cTn id="353" dur="1" fill="hold">
                                          <p:stCondLst>
                                            <p:cond delay="499"/>
                                          </p:stCondLst>
                                        </p:cTn>
                                        <p:tgtEl>
                                          <p:spTgt spid="30"/>
                                        </p:tgtEl>
                                        <p:attrNameLst>
                                          <p:attrName>style.visibility</p:attrName>
                                        </p:attrNameLst>
                                      </p:cBhvr>
                                      <p:to>
                                        <p:strVal val="hidden"/>
                                      </p:to>
                                    </p:set>
                                  </p:childTnLst>
                                </p:cTn>
                              </p:par>
                            </p:childTnLst>
                          </p:cTn>
                        </p:par>
                        <p:par>
                          <p:cTn id="354" fill="hold">
                            <p:stCondLst>
                              <p:cond delay="500"/>
                            </p:stCondLst>
                            <p:childTnLst>
                              <p:par>
                                <p:cTn id="355" presetID="47" presetClass="entr" presetSubtype="0" fill="hold" nodeType="afterEffect">
                                  <p:stCondLst>
                                    <p:cond delay="0"/>
                                  </p:stCondLst>
                                  <p:childTnLst>
                                    <p:set>
                                      <p:cBhvr>
                                        <p:cTn id="356" dur="1" fill="hold">
                                          <p:stCondLst>
                                            <p:cond delay="0"/>
                                          </p:stCondLst>
                                        </p:cTn>
                                        <p:tgtEl>
                                          <p:spTgt spid="574"/>
                                        </p:tgtEl>
                                        <p:attrNameLst>
                                          <p:attrName>style.visibility</p:attrName>
                                        </p:attrNameLst>
                                      </p:cBhvr>
                                      <p:to>
                                        <p:strVal val="visible"/>
                                      </p:to>
                                    </p:set>
                                    <p:animEffect transition="in" filter="fade">
                                      <p:cBhvr>
                                        <p:cTn id="357" dur="500"/>
                                        <p:tgtEl>
                                          <p:spTgt spid="574"/>
                                        </p:tgtEl>
                                      </p:cBhvr>
                                    </p:animEffect>
                                    <p:anim calcmode="lin" valueType="num">
                                      <p:cBhvr>
                                        <p:cTn id="358" dur="500" fill="hold"/>
                                        <p:tgtEl>
                                          <p:spTgt spid="574"/>
                                        </p:tgtEl>
                                        <p:attrNameLst>
                                          <p:attrName>ppt_x</p:attrName>
                                        </p:attrNameLst>
                                      </p:cBhvr>
                                      <p:tavLst>
                                        <p:tav tm="0">
                                          <p:val>
                                            <p:strVal val="#ppt_x"/>
                                          </p:val>
                                        </p:tav>
                                        <p:tav tm="100000">
                                          <p:val>
                                            <p:strVal val="#ppt_x"/>
                                          </p:val>
                                        </p:tav>
                                      </p:tavLst>
                                    </p:anim>
                                    <p:anim calcmode="lin" valueType="num">
                                      <p:cBhvr>
                                        <p:cTn id="359" dur="500" fill="hold"/>
                                        <p:tgtEl>
                                          <p:spTgt spid="574"/>
                                        </p:tgtEl>
                                        <p:attrNameLst>
                                          <p:attrName>ppt_y</p:attrName>
                                        </p:attrNameLst>
                                      </p:cBhvr>
                                      <p:tavLst>
                                        <p:tav tm="0">
                                          <p:val>
                                            <p:strVal val="#ppt_y-.1"/>
                                          </p:val>
                                        </p:tav>
                                        <p:tav tm="100000">
                                          <p:val>
                                            <p:strVal val="#ppt_y"/>
                                          </p:val>
                                        </p:tav>
                                      </p:tavLst>
                                    </p:anim>
                                  </p:childTnLst>
                                </p:cTn>
                              </p:par>
                              <p:par>
                                <p:cTn id="360" presetID="22" presetClass="entr" presetSubtype="4" fill="hold" grpId="0" nodeType="withEffect">
                                  <p:stCondLst>
                                    <p:cond delay="0"/>
                                  </p:stCondLst>
                                  <p:childTnLst>
                                    <p:set>
                                      <p:cBhvr>
                                        <p:cTn id="361" dur="1" fill="hold">
                                          <p:stCondLst>
                                            <p:cond delay="0"/>
                                          </p:stCondLst>
                                        </p:cTn>
                                        <p:tgtEl>
                                          <p:spTgt spid="639"/>
                                        </p:tgtEl>
                                        <p:attrNameLst>
                                          <p:attrName>style.visibility</p:attrName>
                                        </p:attrNameLst>
                                      </p:cBhvr>
                                      <p:to>
                                        <p:strVal val="visible"/>
                                      </p:to>
                                    </p:set>
                                    <p:animEffect transition="in" filter="wipe(down)">
                                      <p:cBhvr>
                                        <p:cTn id="362" dur="500"/>
                                        <p:tgtEl>
                                          <p:spTgt spid="639"/>
                                        </p:tgtEl>
                                      </p:cBhvr>
                                    </p:animEffect>
                                  </p:childTnLst>
                                </p:cTn>
                              </p:par>
                              <p:par>
                                <p:cTn id="363" presetID="22" presetClass="entr" presetSubtype="4" fill="hold" grpId="0" nodeType="withEffect">
                                  <p:stCondLst>
                                    <p:cond delay="0"/>
                                  </p:stCondLst>
                                  <p:childTnLst>
                                    <p:set>
                                      <p:cBhvr>
                                        <p:cTn id="364" dur="1" fill="hold">
                                          <p:stCondLst>
                                            <p:cond delay="0"/>
                                          </p:stCondLst>
                                        </p:cTn>
                                        <p:tgtEl>
                                          <p:spTgt spid="582"/>
                                        </p:tgtEl>
                                        <p:attrNameLst>
                                          <p:attrName>style.visibility</p:attrName>
                                        </p:attrNameLst>
                                      </p:cBhvr>
                                      <p:to>
                                        <p:strVal val="visible"/>
                                      </p:to>
                                    </p:set>
                                    <p:animEffect transition="in" filter="wipe(down)">
                                      <p:cBhvr>
                                        <p:cTn id="365" dur="250"/>
                                        <p:tgtEl>
                                          <p:spTgt spid="582"/>
                                        </p:tgtEl>
                                      </p:cBhvr>
                                    </p:animEffect>
                                  </p:childTnLst>
                                  <p:subTnLst>
                                    <p:set>
                                      <p:cBhvr override="childStyle">
                                        <p:cTn dur="1" fill="hold" display="0" masterRel="nextClick" afterEffect="1"/>
                                        <p:tgtEl>
                                          <p:spTgt spid="582"/>
                                        </p:tgtEl>
                                        <p:attrNameLst>
                                          <p:attrName>style.visibility</p:attrName>
                                        </p:attrNameLst>
                                      </p:cBhvr>
                                      <p:to>
                                        <p:strVal val="hidden"/>
                                      </p:to>
                                    </p:set>
                                  </p:subTnLst>
                                </p:cTn>
                              </p:par>
                            </p:childTnLst>
                          </p:cTn>
                        </p:par>
                      </p:childTnLst>
                    </p:cTn>
                  </p:par>
                  <p:par>
                    <p:cTn id="366" fill="hold">
                      <p:stCondLst>
                        <p:cond delay="indefinite"/>
                      </p:stCondLst>
                      <p:childTnLst>
                        <p:par>
                          <p:cTn id="367" fill="hold">
                            <p:stCondLst>
                              <p:cond delay="0"/>
                            </p:stCondLst>
                            <p:childTnLst>
                              <p:par>
                                <p:cTn id="368" presetID="10" presetClass="exit" presetSubtype="0" fill="hold" nodeType="clickEffect">
                                  <p:stCondLst>
                                    <p:cond delay="0"/>
                                  </p:stCondLst>
                                  <p:childTnLst>
                                    <p:animEffect transition="out" filter="fade">
                                      <p:cBhvr>
                                        <p:cTn id="369" dur="500"/>
                                        <p:tgtEl>
                                          <p:spTgt spid="31"/>
                                        </p:tgtEl>
                                      </p:cBhvr>
                                    </p:animEffect>
                                    <p:set>
                                      <p:cBhvr>
                                        <p:cTn id="370" dur="1" fill="hold">
                                          <p:stCondLst>
                                            <p:cond delay="499"/>
                                          </p:stCondLst>
                                        </p:cTn>
                                        <p:tgtEl>
                                          <p:spTgt spid="31"/>
                                        </p:tgtEl>
                                        <p:attrNameLst>
                                          <p:attrName>style.visibility</p:attrName>
                                        </p:attrNameLst>
                                      </p:cBhvr>
                                      <p:to>
                                        <p:strVal val="hidden"/>
                                      </p:to>
                                    </p:set>
                                  </p:childTnLst>
                                </p:cTn>
                              </p:par>
                              <p:par>
                                <p:cTn id="371" presetID="10" presetClass="exit" presetSubtype="0" fill="hold" nodeType="withEffect">
                                  <p:stCondLst>
                                    <p:cond delay="0"/>
                                  </p:stCondLst>
                                  <p:childTnLst>
                                    <p:animEffect transition="out" filter="fade">
                                      <p:cBhvr>
                                        <p:cTn id="372" dur="500"/>
                                        <p:tgtEl>
                                          <p:spTgt spid="64"/>
                                        </p:tgtEl>
                                      </p:cBhvr>
                                    </p:animEffect>
                                    <p:set>
                                      <p:cBhvr>
                                        <p:cTn id="373" dur="1" fill="hold">
                                          <p:stCondLst>
                                            <p:cond delay="499"/>
                                          </p:stCondLst>
                                        </p:cTn>
                                        <p:tgtEl>
                                          <p:spTgt spid="64"/>
                                        </p:tgtEl>
                                        <p:attrNameLst>
                                          <p:attrName>style.visibility</p:attrName>
                                        </p:attrNameLst>
                                      </p:cBhvr>
                                      <p:to>
                                        <p:strVal val="hidden"/>
                                      </p:to>
                                    </p:set>
                                  </p:childTnLst>
                                </p:cTn>
                              </p:par>
                            </p:childTnLst>
                          </p:cTn>
                        </p:par>
                        <p:par>
                          <p:cTn id="374" fill="hold">
                            <p:stCondLst>
                              <p:cond delay="500"/>
                            </p:stCondLst>
                            <p:childTnLst>
                              <p:par>
                                <p:cTn id="375" presetID="47" presetClass="entr" presetSubtype="0" fill="hold" nodeType="afterEffect">
                                  <p:stCondLst>
                                    <p:cond delay="0"/>
                                  </p:stCondLst>
                                  <p:childTnLst>
                                    <p:set>
                                      <p:cBhvr>
                                        <p:cTn id="376" dur="1" fill="hold">
                                          <p:stCondLst>
                                            <p:cond delay="0"/>
                                          </p:stCondLst>
                                        </p:cTn>
                                        <p:tgtEl>
                                          <p:spTgt spid="591"/>
                                        </p:tgtEl>
                                        <p:attrNameLst>
                                          <p:attrName>style.visibility</p:attrName>
                                        </p:attrNameLst>
                                      </p:cBhvr>
                                      <p:to>
                                        <p:strVal val="visible"/>
                                      </p:to>
                                    </p:set>
                                    <p:animEffect transition="in" filter="fade">
                                      <p:cBhvr>
                                        <p:cTn id="377" dur="500"/>
                                        <p:tgtEl>
                                          <p:spTgt spid="591"/>
                                        </p:tgtEl>
                                      </p:cBhvr>
                                    </p:animEffect>
                                    <p:anim calcmode="lin" valueType="num">
                                      <p:cBhvr>
                                        <p:cTn id="378" dur="500" fill="hold"/>
                                        <p:tgtEl>
                                          <p:spTgt spid="591"/>
                                        </p:tgtEl>
                                        <p:attrNameLst>
                                          <p:attrName>ppt_x</p:attrName>
                                        </p:attrNameLst>
                                      </p:cBhvr>
                                      <p:tavLst>
                                        <p:tav tm="0">
                                          <p:val>
                                            <p:strVal val="#ppt_x"/>
                                          </p:val>
                                        </p:tav>
                                        <p:tav tm="100000">
                                          <p:val>
                                            <p:strVal val="#ppt_x"/>
                                          </p:val>
                                        </p:tav>
                                      </p:tavLst>
                                    </p:anim>
                                    <p:anim calcmode="lin" valueType="num">
                                      <p:cBhvr>
                                        <p:cTn id="379" dur="500" fill="hold"/>
                                        <p:tgtEl>
                                          <p:spTgt spid="591"/>
                                        </p:tgtEl>
                                        <p:attrNameLst>
                                          <p:attrName>ppt_y</p:attrName>
                                        </p:attrNameLst>
                                      </p:cBhvr>
                                      <p:tavLst>
                                        <p:tav tm="0">
                                          <p:val>
                                            <p:strVal val="#ppt_y-.1"/>
                                          </p:val>
                                        </p:tav>
                                        <p:tav tm="100000">
                                          <p:val>
                                            <p:strVal val="#ppt_y"/>
                                          </p:val>
                                        </p:tav>
                                      </p:tavLst>
                                    </p:anim>
                                  </p:childTnLst>
                                </p:cTn>
                              </p:par>
                              <p:par>
                                <p:cTn id="380" presetID="47" presetClass="entr" presetSubtype="0" fill="hold" nodeType="withEffect">
                                  <p:stCondLst>
                                    <p:cond delay="0"/>
                                  </p:stCondLst>
                                  <p:childTnLst>
                                    <p:set>
                                      <p:cBhvr>
                                        <p:cTn id="381" dur="1" fill="hold">
                                          <p:stCondLst>
                                            <p:cond delay="0"/>
                                          </p:stCondLst>
                                        </p:cTn>
                                        <p:tgtEl>
                                          <p:spTgt spid="583"/>
                                        </p:tgtEl>
                                        <p:attrNameLst>
                                          <p:attrName>style.visibility</p:attrName>
                                        </p:attrNameLst>
                                      </p:cBhvr>
                                      <p:to>
                                        <p:strVal val="visible"/>
                                      </p:to>
                                    </p:set>
                                    <p:animEffect transition="in" filter="fade">
                                      <p:cBhvr>
                                        <p:cTn id="382" dur="500"/>
                                        <p:tgtEl>
                                          <p:spTgt spid="583"/>
                                        </p:tgtEl>
                                      </p:cBhvr>
                                    </p:animEffect>
                                    <p:anim calcmode="lin" valueType="num">
                                      <p:cBhvr>
                                        <p:cTn id="383" dur="500" fill="hold"/>
                                        <p:tgtEl>
                                          <p:spTgt spid="583"/>
                                        </p:tgtEl>
                                        <p:attrNameLst>
                                          <p:attrName>ppt_x</p:attrName>
                                        </p:attrNameLst>
                                      </p:cBhvr>
                                      <p:tavLst>
                                        <p:tav tm="0">
                                          <p:val>
                                            <p:strVal val="#ppt_x"/>
                                          </p:val>
                                        </p:tav>
                                        <p:tav tm="100000">
                                          <p:val>
                                            <p:strVal val="#ppt_x"/>
                                          </p:val>
                                        </p:tav>
                                      </p:tavLst>
                                    </p:anim>
                                    <p:anim calcmode="lin" valueType="num">
                                      <p:cBhvr>
                                        <p:cTn id="384" dur="500" fill="hold"/>
                                        <p:tgtEl>
                                          <p:spTgt spid="583"/>
                                        </p:tgtEl>
                                        <p:attrNameLst>
                                          <p:attrName>ppt_y</p:attrName>
                                        </p:attrNameLst>
                                      </p:cBhvr>
                                      <p:tavLst>
                                        <p:tav tm="0">
                                          <p:val>
                                            <p:strVal val="#ppt_y-.1"/>
                                          </p:val>
                                        </p:tav>
                                        <p:tav tm="100000">
                                          <p:val>
                                            <p:strVal val="#ppt_y"/>
                                          </p:val>
                                        </p:tav>
                                      </p:tavLst>
                                    </p:anim>
                                  </p:childTnLst>
                                </p:cTn>
                              </p:par>
                              <p:par>
                                <p:cTn id="385" presetID="22" presetClass="entr" presetSubtype="4" fill="hold" grpId="0" nodeType="withEffect">
                                  <p:stCondLst>
                                    <p:cond delay="0"/>
                                  </p:stCondLst>
                                  <p:childTnLst>
                                    <p:set>
                                      <p:cBhvr>
                                        <p:cTn id="386" dur="1" fill="hold">
                                          <p:stCondLst>
                                            <p:cond delay="0"/>
                                          </p:stCondLst>
                                        </p:cTn>
                                        <p:tgtEl>
                                          <p:spTgt spid="640"/>
                                        </p:tgtEl>
                                        <p:attrNameLst>
                                          <p:attrName>style.visibility</p:attrName>
                                        </p:attrNameLst>
                                      </p:cBhvr>
                                      <p:to>
                                        <p:strVal val="visible"/>
                                      </p:to>
                                    </p:set>
                                    <p:animEffect transition="in" filter="wipe(down)">
                                      <p:cBhvr>
                                        <p:cTn id="387" dur="500"/>
                                        <p:tgtEl>
                                          <p:spTgt spid="640"/>
                                        </p:tgtEl>
                                      </p:cBhvr>
                                    </p:animEffect>
                                  </p:childTnLst>
                                </p:cTn>
                              </p:par>
                              <p:par>
                                <p:cTn id="388" presetID="22" presetClass="entr" presetSubtype="4" fill="hold" grpId="0" nodeType="withEffect">
                                  <p:stCondLst>
                                    <p:cond delay="0"/>
                                  </p:stCondLst>
                                  <p:childTnLst>
                                    <p:set>
                                      <p:cBhvr>
                                        <p:cTn id="389" dur="1" fill="hold">
                                          <p:stCondLst>
                                            <p:cond delay="0"/>
                                          </p:stCondLst>
                                        </p:cTn>
                                        <p:tgtEl>
                                          <p:spTgt spid="615"/>
                                        </p:tgtEl>
                                        <p:attrNameLst>
                                          <p:attrName>style.visibility</p:attrName>
                                        </p:attrNameLst>
                                      </p:cBhvr>
                                      <p:to>
                                        <p:strVal val="visible"/>
                                      </p:to>
                                    </p:set>
                                    <p:animEffect transition="in" filter="wipe(down)">
                                      <p:cBhvr>
                                        <p:cTn id="390" dur="250"/>
                                        <p:tgtEl>
                                          <p:spTgt spid="615"/>
                                        </p:tgtEl>
                                      </p:cBhvr>
                                    </p:animEffect>
                                  </p:childTnLst>
                                  <p:subTnLst>
                                    <p:set>
                                      <p:cBhvr override="childStyle">
                                        <p:cTn dur="1" fill="hold" display="0" masterRel="nextClick" afterEffect="1"/>
                                        <p:tgtEl>
                                          <p:spTgt spid="615"/>
                                        </p:tgtEl>
                                        <p:attrNameLst>
                                          <p:attrName>style.visibility</p:attrName>
                                        </p:attrNameLst>
                                      </p:cBhvr>
                                      <p:to>
                                        <p:strVal val="hidden"/>
                                      </p:to>
                                    </p:set>
                                  </p:subTnLst>
                                </p:cTn>
                              </p:par>
                            </p:childTnLst>
                          </p:cTn>
                        </p:par>
                      </p:childTnLst>
                    </p:cTn>
                  </p:par>
                  <p:par>
                    <p:cTn id="391" fill="hold">
                      <p:stCondLst>
                        <p:cond delay="indefinite"/>
                      </p:stCondLst>
                      <p:childTnLst>
                        <p:par>
                          <p:cTn id="392" fill="hold">
                            <p:stCondLst>
                              <p:cond delay="0"/>
                            </p:stCondLst>
                            <p:childTnLst>
                              <p:par>
                                <p:cTn id="393" presetID="10" presetClass="exit" presetSubtype="0" fill="hold" nodeType="clickEffect">
                                  <p:stCondLst>
                                    <p:cond delay="0"/>
                                  </p:stCondLst>
                                  <p:childTnLst>
                                    <p:animEffect transition="out" filter="fade">
                                      <p:cBhvr>
                                        <p:cTn id="394" dur="500"/>
                                        <p:tgtEl>
                                          <p:spTgt spid="65"/>
                                        </p:tgtEl>
                                      </p:cBhvr>
                                    </p:animEffect>
                                    <p:set>
                                      <p:cBhvr>
                                        <p:cTn id="395" dur="1" fill="hold">
                                          <p:stCondLst>
                                            <p:cond delay="499"/>
                                          </p:stCondLst>
                                        </p:cTn>
                                        <p:tgtEl>
                                          <p:spTgt spid="65"/>
                                        </p:tgtEl>
                                        <p:attrNameLst>
                                          <p:attrName>style.visibility</p:attrName>
                                        </p:attrNameLst>
                                      </p:cBhvr>
                                      <p:to>
                                        <p:strVal val="hidden"/>
                                      </p:to>
                                    </p:set>
                                  </p:childTnLst>
                                </p:cTn>
                              </p:par>
                            </p:childTnLst>
                          </p:cTn>
                        </p:par>
                        <p:par>
                          <p:cTn id="396" fill="hold">
                            <p:stCondLst>
                              <p:cond delay="500"/>
                            </p:stCondLst>
                            <p:childTnLst>
                              <p:par>
                                <p:cTn id="397" presetID="47" presetClass="entr" presetSubtype="0" fill="hold" nodeType="afterEffect">
                                  <p:stCondLst>
                                    <p:cond delay="0"/>
                                  </p:stCondLst>
                                  <p:childTnLst>
                                    <p:set>
                                      <p:cBhvr>
                                        <p:cTn id="398" dur="1" fill="hold">
                                          <p:stCondLst>
                                            <p:cond delay="0"/>
                                          </p:stCondLst>
                                        </p:cTn>
                                        <p:tgtEl>
                                          <p:spTgt spid="616"/>
                                        </p:tgtEl>
                                        <p:attrNameLst>
                                          <p:attrName>style.visibility</p:attrName>
                                        </p:attrNameLst>
                                      </p:cBhvr>
                                      <p:to>
                                        <p:strVal val="visible"/>
                                      </p:to>
                                    </p:set>
                                    <p:animEffect transition="in" filter="fade">
                                      <p:cBhvr>
                                        <p:cTn id="399" dur="500"/>
                                        <p:tgtEl>
                                          <p:spTgt spid="616"/>
                                        </p:tgtEl>
                                      </p:cBhvr>
                                    </p:animEffect>
                                    <p:anim calcmode="lin" valueType="num">
                                      <p:cBhvr>
                                        <p:cTn id="400" dur="500" fill="hold"/>
                                        <p:tgtEl>
                                          <p:spTgt spid="616"/>
                                        </p:tgtEl>
                                        <p:attrNameLst>
                                          <p:attrName>ppt_x</p:attrName>
                                        </p:attrNameLst>
                                      </p:cBhvr>
                                      <p:tavLst>
                                        <p:tav tm="0">
                                          <p:val>
                                            <p:strVal val="#ppt_x"/>
                                          </p:val>
                                        </p:tav>
                                        <p:tav tm="100000">
                                          <p:val>
                                            <p:strVal val="#ppt_x"/>
                                          </p:val>
                                        </p:tav>
                                      </p:tavLst>
                                    </p:anim>
                                    <p:anim calcmode="lin" valueType="num">
                                      <p:cBhvr>
                                        <p:cTn id="401" dur="500" fill="hold"/>
                                        <p:tgtEl>
                                          <p:spTgt spid="616"/>
                                        </p:tgtEl>
                                        <p:attrNameLst>
                                          <p:attrName>ppt_y</p:attrName>
                                        </p:attrNameLst>
                                      </p:cBhvr>
                                      <p:tavLst>
                                        <p:tav tm="0">
                                          <p:val>
                                            <p:strVal val="#ppt_y-.1"/>
                                          </p:val>
                                        </p:tav>
                                        <p:tav tm="100000">
                                          <p:val>
                                            <p:strVal val="#ppt_y"/>
                                          </p:val>
                                        </p:tav>
                                      </p:tavLst>
                                    </p:anim>
                                  </p:childTnLst>
                                </p:cTn>
                              </p:par>
                              <p:par>
                                <p:cTn id="402" presetID="22" presetClass="entr" presetSubtype="4" fill="hold" grpId="0" nodeType="withEffect">
                                  <p:stCondLst>
                                    <p:cond delay="0"/>
                                  </p:stCondLst>
                                  <p:childTnLst>
                                    <p:set>
                                      <p:cBhvr>
                                        <p:cTn id="403" dur="1" fill="hold">
                                          <p:stCondLst>
                                            <p:cond delay="0"/>
                                          </p:stCondLst>
                                        </p:cTn>
                                        <p:tgtEl>
                                          <p:spTgt spid="641"/>
                                        </p:tgtEl>
                                        <p:attrNameLst>
                                          <p:attrName>style.visibility</p:attrName>
                                        </p:attrNameLst>
                                      </p:cBhvr>
                                      <p:to>
                                        <p:strVal val="visible"/>
                                      </p:to>
                                    </p:set>
                                    <p:animEffect transition="in" filter="wipe(down)">
                                      <p:cBhvr>
                                        <p:cTn id="404" dur="500"/>
                                        <p:tgtEl>
                                          <p:spTgt spid="641"/>
                                        </p:tgtEl>
                                      </p:cBhvr>
                                    </p:animEffect>
                                  </p:childTnLst>
                                </p:cTn>
                              </p:par>
                              <p:par>
                                <p:cTn id="405" presetID="22" presetClass="entr" presetSubtype="4" fill="hold" grpId="0" nodeType="withEffect">
                                  <p:stCondLst>
                                    <p:cond delay="0"/>
                                  </p:stCondLst>
                                  <p:childTnLst>
                                    <p:set>
                                      <p:cBhvr>
                                        <p:cTn id="406" dur="1" fill="hold">
                                          <p:stCondLst>
                                            <p:cond delay="0"/>
                                          </p:stCondLst>
                                        </p:cTn>
                                        <p:tgtEl>
                                          <p:spTgt spid="624"/>
                                        </p:tgtEl>
                                        <p:attrNameLst>
                                          <p:attrName>style.visibility</p:attrName>
                                        </p:attrNameLst>
                                      </p:cBhvr>
                                      <p:to>
                                        <p:strVal val="visible"/>
                                      </p:to>
                                    </p:set>
                                    <p:animEffect transition="in" filter="wipe(down)">
                                      <p:cBhvr>
                                        <p:cTn id="407" dur="250"/>
                                        <p:tgtEl>
                                          <p:spTgt spid="624"/>
                                        </p:tgtEl>
                                      </p:cBhvr>
                                    </p:animEffect>
                                  </p:childTnLst>
                                  <p:subTnLst>
                                    <p:set>
                                      <p:cBhvr override="childStyle">
                                        <p:cTn dur="1" fill="hold" display="0" masterRel="sameClick" afterEffect="1">
                                          <p:stCondLst>
                                            <p:cond evt="end" delay="0">
                                              <p:tn val="405"/>
                                            </p:cond>
                                          </p:stCondLst>
                                        </p:cTn>
                                        <p:tgtEl>
                                          <p:spTgt spid="624"/>
                                        </p:tgtEl>
                                        <p:attrNameLst>
                                          <p:attrName>style.visibility</p:attrName>
                                        </p:attrNameLst>
                                      </p:cBhvr>
                                      <p:to>
                                        <p:strVal val="hidden"/>
                                      </p:to>
                                    </p:set>
                                  </p:subTnLst>
                                </p:cTn>
                              </p:par>
                              <p:par>
                                <p:cTn id="408" presetID="10" presetClass="exit" presetSubtype="0" fill="hold" nodeType="withEffect">
                                  <p:stCondLst>
                                    <p:cond delay="0"/>
                                  </p:stCondLst>
                                  <p:childTnLst>
                                    <p:animEffect transition="out" filter="fade">
                                      <p:cBhvr>
                                        <p:cTn id="409" dur="500"/>
                                        <p:tgtEl>
                                          <p:spTgt spid="66"/>
                                        </p:tgtEl>
                                      </p:cBhvr>
                                    </p:animEffect>
                                    <p:set>
                                      <p:cBhvr>
                                        <p:cTn id="410" dur="1" fill="hold">
                                          <p:stCondLst>
                                            <p:cond delay="499"/>
                                          </p:stCondLst>
                                        </p:cTn>
                                        <p:tgtEl>
                                          <p:spTgt spid="66"/>
                                        </p:tgtEl>
                                        <p:attrNameLst>
                                          <p:attrName>style.visibility</p:attrName>
                                        </p:attrNameLst>
                                      </p:cBhvr>
                                      <p:to>
                                        <p:strVal val="hidden"/>
                                      </p:to>
                                    </p:set>
                                  </p:childTnLst>
                                </p:cTn>
                              </p:par>
                              <p:par>
                                <p:cTn id="411" presetID="10" presetClass="exit" presetSubtype="0" fill="hold" nodeType="withEffect">
                                  <p:stCondLst>
                                    <p:cond delay="0"/>
                                  </p:stCondLst>
                                  <p:childTnLst>
                                    <p:animEffect transition="out" filter="fade">
                                      <p:cBhvr>
                                        <p:cTn id="412" dur="500"/>
                                        <p:tgtEl>
                                          <p:spTgt spid="67"/>
                                        </p:tgtEl>
                                      </p:cBhvr>
                                    </p:animEffect>
                                    <p:set>
                                      <p:cBhvr>
                                        <p:cTn id="413" dur="1" fill="hold">
                                          <p:stCondLst>
                                            <p:cond delay="499"/>
                                          </p:stCondLst>
                                        </p:cTn>
                                        <p:tgtEl>
                                          <p:spTgt spid="67"/>
                                        </p:tgtEl>
                                        <p:attrNameLst>
                                          <p:attrName>style.visibility</p:attrName>
                                        </p:attrNameLst>
                                      </p:cBhvr>
                                      <p:to>
                                        <p:strVal val="hidden"/>
                                      </p:to>
                                    </p:set>
                                  </p:childTnLst>
                                </p:cTn>
                              </p:par>
                            </p:childTnLst>
                          </p:cTn>
                        </p:par>
                      </p:childTnLst>
                    </p:cTn>
                  </p:par>
                  <p:par>
                    <p:cTn id="414" fill="hold">
                      <p:stCondLst>
                        <p:cond delay="indefinite"/>
                      </p:stCondLst>
                      <p:childTnLst>
                        <p:par>
                          <p:cTn id="415" fill="hold">
                            <p:stCondLst>
                              <p:cond delay="0"/>
                            </p:stCondLst>
                            <p:childTnLst>
                              <p:par>
                                <p:cTn id="416" presetID="22" presetClass="entr" presetSubtype="4" fill="hold" grpId="0" nodeType="clickEffect">
                                  <p:stCondLst>
                                    <p:cond delay="0"/>
                                  </p:stCondLst>
                                  <p:childTnLst>
                                    <p:set>
                                      <p:cBhvr>
                                        <p:cTn id="417" dur="1" fill="hold">
                                          <p:stCondLst>
                                            <p:cond delay="0"/>
                                          </p:stCondLst>
                                        </p:cTn>
                                        <p:tgtEl>
                                          <p:spTgt spid="642"/>
                                        </p:tgtEl>
                                        <p:attrNameLst>
                                          <p:attrName>style.visibility</p:attrName>
                                        </p:attrNameLst>
                                      </p:cBhvr>
                                      <p:to>
                                        <p:strVal val="visible"/>
                                      </p:to>
                                    </p:set>
                                    <p:animEffect transition="in" filter="wipe(down)">
                                      <p:cBhvr>
                                        <p:cTn id="418" dur="250"/>
                                        <p:tgtEl>
                                          <p:spTgt spid="6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88" grpId="0" animBg="1"/>
      <p:bldP spid="189" grpId="0" animBg="1"/>
      <p:bldP spid="190" grpId="0" animBg="1"/>
      <p:bldP spid="191" grpId="0" animBg="1"/>
      <p:bldP spid="192" grpId="0" animBg="1"/>
      <p:bldP spid="445" grpId="0" animBg="1"/>
      <p:bldP spid="454" grpId="0" animBg="1"/>
      <p:bldP spid="471" grpId="0" animBg="1"/>
      <p:bldP spid="488" grpId="0" animBg="1"/>
      <p:bldP spid="505" grpId="0" animBg="1"/>
      <p:bldP spid="522" grpId="0" animBg="1"/>
      <p:bldP spid="539" grpId="0" animBg="1"/>
      <p:bldP spid="556" grpId="0" animBg="1"/>
      <p:bldP spid="573" grpId="0" animBg="1"/>
      <p:bldP spid="582" grpId="0" animBg="1"/>
      <p:bldP spid="615" grpId="0" animBg="1"/>
      <p:bldP spid="624" grpId="0" animBg="1"/>
      <p:bldP spid="69" grpId="0"/>
      <p:bldP spid="68" grpId="0" animBg="1"/>
      <p:bldP spid="625" grpId="0" animBg="1"/>
      <p:bldP spid="626" grpId="0" animBg="1"/>
      <p:bldP spid="627" grpId="0" animBg="1"/>
      <p:bldP spid="628" grpId="0" animBg="1"/>
      <p:bldP spid="629" grpId="0" animBg="1"/>
      <p:bldP spid="630" grpId="0" animBg="1"/>
      <p:bldP spid="631" grpId="0" animBg="1"/>
      <p:bldP spid="632" grpId="0" animBg="1"/>
      <p:bldP spid="633" grpId="0" animBg="1"/>
      <p:bldP spid="634" grpId="0" animBg="1"/>
      <p:bldP spid="635" grpId="0" animBg="1"/>
      <p:bldP spid="636" grpId="0" animBg="1"/>
      <p:bldP spid="637" grpId="0" animBg="1"/>
      <p:bldP spid="638" grpId="0" animBg="1"/>
      <p:bldP spid="639" grpId="0" animBg="1"/>
      <p:bldP spid="640" grpId="0" animBg="1"/>
      <p:bldP spid="641" grpId="0" animBg="1"/>
      <p:bldP spid="64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9" name="Picture 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20205" y="178544"/>
            <a:ext cx="1011237" cy="141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 name="角丸四角形吹き出し 26"/>
          <p:cNvSpPr/>
          <p:nvPr/>
        </p:nvSpPr>
        <p:spPr>
          <a:xfrm>
            <a:off x="1378267" y="305129"/>
            <a:ext cx="7462589" cy="1730837"/>
          </a:xfrm>
          <a:prstGeom prst="wedgeRoundRectCallout">
            <a:avLst>
              <a:gd name="adj1" fmla="val -52941"/>
              <a:gd name="adj2" fmla="val -27688"/>
              <a:gd name="adj3" fmla="val 16667"/>
            </a:avLst>
          </a:prstGeom>
          <a:gradFill rotWithShape="1">
            <a:gsLst>
              <a:gs pos="0">
                <a:srgbClr val="9BBB59">
                  <a:tint val="50000"/>
                  <a:satMod val="300000"/>
                </a:srgbClr>
              </a:gs>
              <a:gs pos="35000">
                <a:srgbClr val="9BBB59">
                  <a:tint val="37000"/>
                  <a:satMod val="300000"/>
                </a:srgbClr>
              </a:gs>
              <a:gs pos="100000">
                <a:srgbClr val="9BBB59">
                  <a:tint val="15000"/>
                  <a:satMod val="350000"/>
                </a:srgbClr>
              </a:gs>
            </a:gsLst>
            <a:lin ang="16200000" scaled="1"/>
          </a:gradFill>
          <a:ln w="9525" cap="flat" cmpd="sng" algn="ctr">
            <a:solidFill>
              <a:srgbClr val="9BBB59">
                <a:shade val="95000"/>
                <a:satMod val="105000"/>
              </a:srgbClr>
            </a:solidFill>
            <a:prstDash val="solid"/>
          </a:ln>
          <a:effectLst>
            <a:outerShdw blurRad="40000" dist="20000" dir="5400000" rotWithShape="0">
              <a:srgbClr val="000000">
                <a:alpha val="38000"/>
              </a:srgbClr>
            </a:outerShdw>
          </a:effectLst>
        </p:spPr>
        <p:txBody>
          <a:bodyPr anchor="t"/>
          <a:lstStyle/>
          <a:p>
            <a:pPr lvl="0">
              <a:defRPr/>
            </a:pPr>
            <a:r>
              <a:rPr kumimoji="0" lang="ja-JP" altLang="en-US" sz="2400" b="1" kern="0" dirty="0" smtClean="0">
                <a:solidFill>
                  <a:prstClr val="black"/>
                </a:solidFill>
                <a:latin typeface="AR P教科書体M" panose="03000600000000000000" pitchFamily="66" charset="-128"/>
                <a:ea typeface="AR P教科書体M" panose="03000600000000000000" pitchFamily="66" charset="-128"/>
              </a:rPr>
              <a:t>「さっさ立ての事　例えば、銭三十文を（相手に）渡して、一文の方か二文の方へ（置く度毎に）一度、一声さぁさぁと声をかけて、（置き）分ける時、其の声数を四、五間離れていて聞いて、十八声ならば、一文の方に六文有ると答える。」　</a:t>
            </a:r>
            <a:endParaRPr kumimoji="0" lang="ja-JP" altLang="en-US" sz="2400" b="1" kern="0" dirty="0">
              <a:solidFill>
                <a:prstClr val="black"/>
              </a:solidFill>
              <a:latin typeface="AR P教科書体M" panose="03000600000000000000" pitchFamily="66" charset="-128"/>
              <a:ea typeface="AR P教科書体M" panose="03000600000000000000" pitchFamily="66" charset="-128"/>
            </a:endParaRPr>
          </a:p>
        </p:txBody>
      </p:sp>
      <p:grpSp>
        <p:nvGrpSpPr>
          <p:cNvPr id="116" name="グループ化 115"/>
          <p:cNvGrpSpPr/>
          <p:nvPr/>
        </p:nvGrpSpPr>
        <p:grpSpPr>
          <a:xfrm>
            <a:off x="2930542" y="5278119"/>
            <a:ext cx="1107996" cy="1107996"/>
            <a:chOff x="1346827" y="5126498"/>
            <a:chExt cx="1107996" cy="1107996"/>
          </a:xfrm>
          <a:scene3d>
            <a:camera prst="orthographicFront">
              <a:rot lat="19200000" lon="3000000" rev="18000000"/>
            </a:camera>
            <a:lightRig rig="threePt" dir="t"/>
          </a:scene3d>
        </p:grpSpPr>
        <p:grpSp>
          <p:nvGrpSpPr>
            <p:cNvPr id="117" name="グループ化 116"/>
            <p:cNvGrpSpPr/>
            <p:nvPr/>
          </p:nvGrpSpPr>
          <p:grpSpPr>
            <a:xfrm>
              <a:off x="1346827" y="5126498"/>
              <a:ext cx="1107996" cy="1107996"/>
              <a:chOff x="1346827" y="5126498"/>
              <a:chExt cx="1107996" cy="1107996"/>
            </a:xfrm>
          </p:grpSpPr>
          <p:sp>
            <p:nvSpPr>
              <p:cNvPr id="120" name="円/楕円 119"/>
              <p:cNvSpPr/>
              <p:nvPr/>
            </p:nvSpPr>
            <p:spPr>
              <a:xfrm>
                <a:off x="1346827" y="5126498"/>
                <a:ext cx="1107996" cy="1107996"/>
              </a:xfrm>
              <a:prstGeom prst="ellipse">
                <a:avLst/>
              </a:prstGeom>
              <a:solidFill>
                <a:schemeClr val="tx2">
                  <a:lumMod val="95000"/>
                  <a:lumOff val="5000"/>
                </a:schemeClr>
              </a:solidFill>
              <a:ln w="10160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121" name="正方形/長方形 120"/>
              <p:cNvSpPr/>
              <p:nvPr/>
            </p:nvSpPr>
            <p:spPr>
              <a:xfrm>
                <a:off x="1756825" y="5536496"/>
                <a:ext cx="288000" cy="288000"/>
              </a:xfrm>
              <a:prstGeom prst="rect">
                <a:avLst/>
              </a:prstGeom>
              <a:solidFill>
                <a:schemeClr val="bg1">
                  <a:lumMod val="50000"/>
                </a:schemeClr>
              </a:solidFill>
              <a:ln w="5715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122" name="正方形/長方形 121"/>
              <p:cNvSpPr/>
              <p:nvPr/>
            </p:nvSpPr>
            <p:spPr>
              <a:xfrm>
                <a:off x="1693076" y="5824496"/>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永</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123" name="正方形/長方形 122"/>
              <p:cNvSpPr/>
              <p:nvPr/>
            </p:nvSpPr>
            <p:spPr>
              <a:xfrm>
                <a:off x="1693076" y="5167164"/>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寛</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sp>
          <p:nvSpPr>
            <p:cNvPr id="118" name="正方形/長方形 117"/>
            <p:cNvSpPr/>
            <p:nvPr/>
          </p:nvSpPr>
          <p:spPr>
            <a:xfrm>
              <a:off x="2014630"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通</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119" name="正方形/長方形 118"/>
            <p:cNvSpPr/>
            <p:nvPr/>
          </p:nvSpPr>
          <p:spPr>
            <a:xfrm>
              <a:off x="1371522"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寶</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grpSp>
        <p:nvGrpSpPr>
          <p:cNvPr id="124" name="グループ化 123"/>
          <p:cNvGrpSpPr/>
          <p:nvPr/>
        </p:nvGrpSpPr>
        <p:grpSpPr>
          <a:xfrm>
            <a:off x="3657665" y="5245071"/>
            <a:ext cx="1107996" cy="1107996"/>
            <a:chOff x="1346827" y="5126498"/>
            <a:chExt cx="1107996" cy="1107996"/>
          </a:xfrm>
          <a:scene3d>
            <a:camera prst="orthographicFront">
              <a:rot lat="19200000" lon="3000000" rev="18000000"/>
            </a:camera>
            <a:lightRig rig="threePt" dir="t"/>
          </a:scene3d>
        </p:grpSpPr>
        <p:grpSp>
          <p:nvGrpSpPr>
            <p:cNvPr id="125" name="グループ化 124"/>
            <p:cNvGrpSpPr/>
            <p:nvPr/>
          </p:nvGrpSpPr>
          <p:grpSpPr>
            <a:xfrm>
              <a:off x="1346827" y="5126498"/>
              <a:ext cx="1107996" cy="1107996"/>
              <a:chOff x="1346827" y="5126498"/>
              <a:chExt cx="1107996" cy="1107996"/>
            </a:xfrm>
          </p:grpSpPr>
          <p:sp>
            <p:nvSpPr>
              <p:cNvPr id="128" name="円/楕円 127"/>
              <p:cNvSpPr/>
              <p:nvPr/>
            </p:nvSpPr>
            <p:spPr>
              <a:xfrm>
                <a:off x="1346827" y="5126498"/>
                <a:ext cx="1107996" cy="1107996"/>
              </a:xfrm>
              <a:prstGeom prst="ellipse">
                <a:avLst/>
              </a:prstGeom>
              <a:solidFill>
                <a:schemeClr val="tx2">
                  <a:lumMod val="95000"/>
                  <a:lumOff val="5000"/>
                </a:schemeClr>
              </a:solidFill>
              <a:ln w="10160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129" name="正方形/長方形 128"/>
              <p:cNvSpPr/>
              <p:nvPr/>
            </p:nvSpPr>
            <p:spPr>
              <a:xfrm>
                <a:off x="1756825" y="5536496"/>
                <a:ext cx="288000" cy="288000"/>
              </a:xfrm>
              <a:prstGeom prst="rect">
                <a:avLst/>
              </a:prstGeom>
              <a:solidFill>
                <a:schemeClr val="bg1">
                  <a:lumMod val="50000"/>
                </a:schemeClr>
              </a:solidFill>
              <a:ln w="5715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130" name="正方形/長方形 129"/>
              <p:cNvSpPr/>
              <p:nvPr/>
            </p:nvSpPr>
            <p:spPr>
              <a:xfrm>
                <a:off x="1693076" y="5824496"/>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永</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131" name="正方形/長方形 130"/>
              <p:cNvSpPr/>
              <p:nvPr/>
            </p:nvSpPr>
            <p:spPr>
              <a:xfrm>
                <a:off x="1693076" y="5167164"/>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寛</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sp>
          <p:nvSpPr>
            <p:cNvPr id="126" name="正方形/長方形 125"/>
            <p:cNvSpPr/>
            <p:nvPr/>
          </p:nvSpPr>
          <p:spPr>
            <a:xfrm>
              <a:off x="2014630"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通</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127" name="正方形/長方形 126"/>
            <p:cNvSpPr/>
            <p:nvPr/>
          </p:nvSpPr>
          <p:spPr>
            <a:xfrm>
              <a:off x="1371522"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寶</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grpSp>
        <p:nvGrpSpPr>
          <p:cNvPr id="132" name="グループ化 131"/>
          <p:cNvGrpSpPr/>
          <p:nvPr/>
        </p:nvGrpSpPr>
        <p:grpSpPr>
          <a:xfrm>
            <a:off x="3240620" y="4924939"/>
            <a:ext cx="1107996" cy="1107996"/>
            <a:chOff x="1346827" y="5126498"/>
            <a:chExt cx="1107996" cy="1107996"/>
          </a:xfrm>
          <a:scene3d>
            <a:camera prst="orthographicFront">
              <a:rot lat="19200000" lon="3000000" rev="18000000"/>
            </a:camera>
            <a:lightRig rig="threePt" dir="t"/>
          </a:scene3d>
        </p:grpSpPr>
        <p:grpSp>
          <p:nvGrpSpPr>
            <p:cNvPr id="133" name="グループ化 132"/>
            <p:cNvGrpSpPr/>
            <p:nvPr/>
          </p:nvGrpSpPr>
          <p:grpSpPr>
            <a:xfrm>
              <a:off x="1346827" y="5126498"/>
              <a:ext cx="1107996" cy="1107996"/>
              <a:chOff x="1346827" y="5126498"/>
              <a:chExt cx="1107996" cy="1107996"/>
            </a:xfrm>
          </p:grpSpPr>
          <p:sp>
            <p:nvSpPr>
              <p:cNvPr id="136" name="円/楕円 135"/>
              <p:cNvSpPr/>
              <p:nvPr/>
            </p:nvSpPr>
            <p:spPr>
              <a:xfrm>
                <a:off x="1346827" y="5126498"/>
                <a:ext cx="1107996" cy="1107996"/>
              </a:xfrm>
              <a:prstGeom prst="ellipse">
                <a:avLst/>
              </a:prstGeom>
              <a:solidFill>
                <a:schemeClr val="tx2">
                  <a:lumMod val="95000"/>
                  <a:lumOff val="5000"/>
                </a:schemeClr>
              </a:solidFill>
              <a:ln w="10160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137" name="正方形/長方形 136"/>
              <p:cNvSpPr/>
              <p:nvPr/>
            </p:nvSpPr>
            <p:spPr>
              <a:xfrm>
                <a:off x="1756825" y="5536496"/>
                <a:ext cx="288000" cy="288000"/>
              </a:xfrm>
              <a:prstGeom prst="rect">
                <a:avLst/>
              </a:prstGeom>
              <a:solidFill>
                <a:schemeClr val="bg1">
                  <a:lumMod val="50000"/>
                </a:schemeClr>
              </a:solidFill>
              <a:ln w="5715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138" name="正方形/長方形 137"/>
              <p:cNvSpPr/>
              <p:nvPr/>
            </p:nvSpPr>
            <p:spPr>
              <a:xfrm>
                <a:off x="1693076" y="5824496"/>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永</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139" name="正方形/長方形 138"/>
              <p:cNvSpPr/>
              <p:nvPr/>
            </p:nvSpPr>
            <p:spPr>
              <a:xfrm>
                <a:off x="1693076" y="5167164"/>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寛</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sp>
          <p:nvSpPr>
            <p:cNvPr id="134" name="正方形/長方形 133"/>
            <p:cNvSpPr/>
            <p:nvPr/>
          </p:nvSpPr>
          <p:spPr>
            <a:xfrm>
              <a:off x="2014630"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通</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135" name="正方形/長方形 134"/>
            <p:cNvSpPr/>
            <p:nvPr/>
          </p:nvSpPr>
          <p:spPr>
            <a:xfrm>
              <a:off x="1371522"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寶</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grpSp>
        <p:nvGrpSpPr>
          <p:cNvPr id="140" name="グループ化 139"/>
          <p:cNvGrpSpPr/>
          <p:nvPr/>
        </p:nvGrpSpPr>
        <p:grpSpPr>
          <a:xfrm>
            <a:off x="6051277" y="5278593"/>
            <a:ext cx="1107996" cy="1107996"/>
            <a:chOff x="1346827" y="5126498"/>
            <a:chExt cx="1107996" cy="1107996"/>
          </a:xfrm>
          <a:scene3d>
            <a:camera prst="orthographicFront">
              <a:rot lat="19200000" lon="3000000" rev="18000000"/>
            </a:camera>
            <a:lightRig rig="threePt" dir="t"/>
          </a:scene3d>
        </p:grpSpPr>
        <p:grpSp>
          <p:nvGrpSpPr>
            <p:cNvPr id="141" name="グループ化 140"/>
            <p:cNvGrpSpPr/>
            <p:nvPr/>
          </p:nvGrpSpPr>
          <p:grpSpPr>
            <a:xfrm>
              <a:off x="1346827" y="5126498"/>
              <a:ext cx="1107996" cy="1107996"/>
              <a:chOff x="1346827" y="5126498"/>
              <a:chExt cx="1107996" cy="1107996"/>
            </a:xfrm>
          </p:grpSpPr>
          <p:sp>
            <p:nvSpPr>
              <p:cNvPr id="144" name="円/楕円 143"/>
              <p:cNvSpPr/>
              <p:nvPr/>
            </p:nvSpPr>
            <p:spPr>
              <a:xfrm>
                <a:off x="1346827" y="5126498"/>
                <a:ext cx="1107996" cy="1107996"/>
              </a:xfrm>
              <a:prstGeom prst="ellipse">
                <a:avLst/>
              </a:prstGeom>
              <a:solidFill>
                <a:schemeClr val="tx2">
                  <a:lumMod val="95000"/>
                  <a:lumOff val="5000"/>
                </a:schemeClr>
              </a:solidFill>
              <a:ln w="10160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145" name="正方形/長方形 144"/>
              <p:cNvSpPr/>
              <p:nvPr/>
            </p:nvSpPr>
            <p:spPr>
              <a:xfrm>
                <a:off x="1756825" y="5536496"/>
                <a:ext cx="288000" cy="288000"/>
              </a:xfrm>
              <a:prstGeom prst="rect">
                <a:avLst/>
              </a:prstGeom>
              <a:solidFill>
                <a:schemeClr val="bg1">
                  <a:lumMod val="50000"/>
                </a:schemeClr>
              </a:solidFill>
              <a:ln w="5715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146" name="正方形/長方形 145"/>
              <p:cNvSpPr/>
              <p:nvPr/>
            </p:nvSpPr>
            <p:spPr>
              <a:xfrm>
                <a:off x="1693076" y="5824496"/>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永</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147" name="正方形/長方形 146"/>
              <p:cNvSpPr/>
              <p:nvPr/>
            </p:nvSpPr>
            <p:spPr>
              <a:xfrm>
                <a:off x="1693076" y="5167164"/>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寛</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sp>
          <p:nvSpPr>
            <p:cNvPr id="142" name="正方形/長方形 141"/>
            <p:cNvSpPr/>
            <p:nvPr/>
          </p:nvSpPr>
          <p:spPr>
            <a:xfrm>
              <a:off x="2014630"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通</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143" name="正方形/長方形 142"/>
            <p:cNvSpPr/>
            <p:nvPr/>
          </p:nvSpPr>
          <p:spPr>
            <a:xfrm>
              <a:off x="1371522"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寶</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grpSp>
        <p:nvGrpSpPr>
          <p:cNvPr id="148" name="グループ化 147"/>
          <p:cNvGrpSpPr/>
          <p:nvPr/>
        </p:nvGrpSpPr>
        <p:grpSpPr>
          <a:xfrm>
            <a:off x="7280428" y="5256277"/>
            <a:ext cx="1107996" cy="1107996"/>
            <a:chOff x="1346827" y="5126498"/>
            <a:chExt cx="1107996" cy="1107996"/>
          </a:xfrm>
          <a:scene3d>
            <a:camera prst="orthographicFront">
              <a:rot lat="19200000" lon="3000000" rev="18000000"/>
            </a:camera>
            <a:lightRig rig="threePt" dir="t"/>
          </a:scene3d>
        </p:grpSpPr>
        <p:grpSp>
          <p:nvGrpSpPr>
            <p:cNvPr id="149" name="グループ化 148"/>
            <p:cNvGrpSpPr/>
            <p:nvPr/>
          </p:nvGrpSpPr>
          <p:grpSpPr>
            <a:xfrm>
              <a:off x="1346827" y="5126498"/>
              <a:ext cx="1107996" cy="1107996"/>
              <a:chOff x="1346827" y="5126498"/>
              <a:chExt cx="1107996" cy="1107996"/>
            </a:xfrm>
          </p:grpSpPr>
          <p:sp>
            <p:nvSpPr>
              <p:cNvPr id="152" name="円/楕円 151"/>
              <p:cNvSpPr/>
              <p:nvPr/>
            </p:nvSpPr>
            <p:spPr>
              <a:xfrm>
                <a:off x="1346827" y="5126498"/>
                <a:ext cx="1107996" cy="1107996"/>
              </a:xfrm>
              <a:prstGeom prst="ellipse">
                <a:avLst/>
              </a:prstGeom>
              <a:solidFill>
                <a:schemeClr val="tx2">
                  <a:lumMod val="95000"/>
                  <a:lumOff val="5000"/>
                </a:schemeClr>
              </a:solidFill>
              <a:ln w="10160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153" name="正方形/長方形 152"/>
              <p:cNvSpPr/>
              <p:nvPr/>
            </p:nvSpPr>
            <p:spPr>
              <a:xfrm>
                <a:off x="1756825" y="5536496"/>
                <a:ext cx="288000" cy="288000"/>
              </a:xfrm>
              <a:prstGeom prst="rect">
                <a:avLst/>
              </a:prstGeom>
              <a:solidFill>
                <a:schemeClr val="bg1">
                  <a:lumMod val="50000"/>
                </a:schemeClr>
              </a:solidFill>
              <a:ln w="5715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154" name="正方形/長方形 153"/>
              <p:cNvSpPr/>
              <p:nvPr/>
            </p:nvSpPr>
            <p:spPr>
              <a:xfrm>
                <a:off x="1693076" y="5824496"/>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永</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155" name="正方形/長方形 154"/>
              <p:cNvSpPr/>
              <p:nvPr/>
            </p:nvSpPr>
            <p:spPr>
              <a:xfrm>
                <a:off x="1693076" y="5167164"/>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寛</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sp>
          <p:nvSpPr>
            <p:cNvPr id="150" name="正方形/長方形 149"/>
            <p:cNvSpPr/>
            <p:nvPr/>
          </p:nvSpPr>
          <p:spPr>
            <a:xfrm>
              <a:off x="2014630"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通</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151" name="正方形/長方形 150"/>
            <p:cNvSpPr/>
            <p:nvPr/>
          </p:nvSpPr>
          <p:spPr>
            <a:xfrm>
              <a:off x="1371522"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寶</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grpSp>
        <p:nvGrpSpPr>
          <p:cNvPr id="156" name="グループ化 155"/>
          <p:cNvGrpSpPr/>
          <p:nvPr/>
        </p:nvGrpSpPr>
        <p:grpSpPr>
          <a:xfrm>
            <a:off x="6217968" y="5093720"/>
            <a:ext cx="1107996" cy="1107996"/>
            <a:chOff x="1346827" y="5126498"/>
            <a:chExt cx="1107996" cy="1107996"/>
          </a:xfrm>
          <a:scene3d>
            <a:camera prst="orthographicFront">
              <a:rot lat="19200000" lon="3000000" rev="18000000"/>
            </a:camera>
            <a:lightRig rig="threePt" dir="t"/>
          </a:scene3d>
        </p:grpSpPr>
        <p:grpSp>
          <p:nvGrpSpPr>
            <p:cNvPr id="157" name="グループ化 156"/>
            <p:cNvGrpSpPr/>
            <p:nvPr/>
          </p:nvGrpSpPr>
          <p:grpSpPr>
            <a:xfrm>
              <a:off x="1346827" y="5126498"/>
              <a:ext cx="1107996" cy="1107996"/>
              <a:chOff x="1346827" y="5126498"/>
              <a:chExt cx="1107996" cy="1107996"/>
            </a:xfrm>
          </p:grpSpPr>
          <p:sp>
            <p:nvSpPr>
              <p:cNvPr id="160" name="円/楕円 159"/>
              <p:cNvSpPr/>
              <p:nvPr/>
            </p:nvSpPr>
            <p:spPr>
              <a:xfrm>
                <a:off x="1346827" y="5126498"/>
                <a:ext cx="1107996" cy="1107996"/>
              </a:xfrm>
              <a:prstGeom prst="ellipse">
                <a:avLst/>
              </a:prstGeom>
              <a:solidFill>
                <a:schemeClr val="tx2">
                  <a:lumMod val="95000"/>
                  <a:lumOff val="5000"/>
                </a:schemeClr>
              </a:solidFill>
              <a:ln w="10160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161" name="正方形/長方形 160"/>
              <p:cNvSpPr/>
              <p:nvPr/>
            </p:nvSpPr>
            <p:spPr>
              <a:xfrm>
                <a:off x="1756825" y="5536496"/>
                <a:ext cx="288000" cy="288000"/>
              </a:xfrm>
              <a:prstGeom prst="rect">
                <a:avLst/>
              </a:prstGeom>
              <a:solidFill>
                <a:schemeClr val="bg1">
                  <a:lumMod val="50000"/>
                </a:schemeClr>
              </a:solidFill>
              <a:ln w="5715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162" name="正方形/長方形 161"/>
              <p:cNvSpPr/>
              <p:nvPr/>
            </p:nvSpPr>
            <p:spPr>
              <a:xfrm>
                <a:off x="1693076" y="5824496"/>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永</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163" name="正方形/長方形 162"/>
              <p:cNvSpPr/>
              <p:nvPr/>
            </p:nvSpPr>
            <p:spPr>
              <a:xfrm>
                <a:off x="1693076" y="5167164"/>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寛</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sp>
          <p:nvSpPr>
            <p:cNvPr id="158" name="正方形/長方形 157"/>
            <p:cNvSpPr/>
            <p:nvPr/>
          </p:nvSpPr>
          <p:spPr>
            <a:xfrm>
              <a:off x="2014630"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通</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159" name="正方形/長方形 158"/>
            <p:cNvSpPr/>
            <p:nvPr/>
          </p:nvSpPr>
          <p:spPr>
            <a:xfrm>
              <a:off x="1371522"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寶</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grpSp>
        <p:nvGrpSpPr>
          <p:cNvPr id="164" name="グループ化 163"/>
          <p:cNvGrpSpPr/>
          <p:nvPr/>
        </p:nvGrpSpPr>
        <p:grpSpPr>
          <a:xfrm>
            <a:off x="7072679" y="5033703"/>
            <a:ext cx="1107996" cy="1107996"/>
            <a:chOff x="1346827" y="5126498"/>
            <a:chExt cx="1107996" cy="1107996"/>
          </a:xfrm>
          <a:scene3d>
            <a:camera prst="orthographicFront">
              <a:rot lat="19200000" lon="3000000" rev="18000000"/>
            </a:camera>
            <a:lightRig rig="threePt" dir="t"/>
          </a:scene3d>
        </p:grpSpPr>
        <p:grpSp>
          <p:nvGrpSpPr>
            <p:cNvPr id="165" name="グループ化 164"/>
            <p:cNvGrpSpPr/>
            <p:nvPr/>
          </p:nvGrpSpPr>
          <p:grpSpPr>
            <a:xfrm>
              <a:off x="1346827" y="5126498"/>
              <a:ext cx="1107996" cy="1107996"/>
              <a:chOff x="1346827" y="5126498"/>
              <a:chExt cx="1107996" cy="1107996"/>
            </a:xfrm>
          </p:grpSpPr>
          <p:sp>
            <p:nvSpPr>
              <p:cNvPr id="168" name="円/楕円 167"/>
              <p:cNvSpPr/>
              <p:nvPr/>
            </p:nvSpPr>
            <p:spPr>
              <a:xfrm>
                <a:off x="1346827" y="5126498"/>
                <a:ext cx="1107996" cy="1107996"/>
              </a:xfrm>
              <a:prstGeom prst="ellipse">
                <a:avLst/>
              </a:prstGeom>
              <a:solidFill>
                <a:schemeClr val="tx2">
                  <a:lumMod val="95000"/>
                  <a:lumOff val="5000"/>
                </a:schemeClr>
              </a:solidFill>
              <a:ln w="10160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169" name="正方形/長方形 168"/>
              <p:cNvSpPr/>
              <p:nvPr/>
            </p:nvSpPr>
            <p:spPr>
              <a:xfrm>
                <a:off x="1756825" y="5536496"/>
                <a:ext cx="288000" cy="288000"/>
              </a:xfrm>
              <a:prstGeom prst="rect">
                <a:avLst/>
              </a:prstGeom>
              <a:solidFill>
                <a:schemeClr val="bg1">
                  <a:lumMod val="50000"/>
                </a:schemeClr>
              </a:solidFill>
              <a:ln w="5715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170" name="正方形/長方形 169"/>
              <p:cNvSpPr/>
              <p:nvPr/>
            </p:nvSpPr>
            <p:spPr>
              <a:xfrm>
                <a:off x="1693076" y="5824496"/>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永</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171" name="正方形/長方形 170"/>
              <p:cNvSpPr/>
              <p:nvPr/>
            </p:nvSpPr>
            <p:spPr>
              <a:xfrm>
                <a:off x="1693076" y="5167164"/>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寛</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sp>
          <p:nvSpPr>
            <p:cNvPr id="166" name="正方形/長方形 165"/>
            <p:cNvSpPr/>
            <p:nvPr/>
          </p:nvSpPr>
          <p:spPr>
            <a:xfrm>
              <a:off x="2014630"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通</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167" name="正方形/長方形 166"/>
            <p:cNvSpPr/>
            <p:nvPr/>
          </p:nvSpPr>
          <p:spPr>
            <a:xfrm>
              <a:off x="1371522"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寶</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grpSp>
        <p:nvGrpSpPr>
          <p:cNvPr id="172" name="グループ化 171"/>
          <p:cNvGrpSpPr/>
          <p:nvPr/>
        </p:nvGrpSpPr>
        <p:grpSpPr>
          <a:xfrm>
            <a:off x="6451505" y="4877696"/>
            <a:ext cx="1107996" cy="1107996"/>
            <a:chOff x="1346827" y="5126498"/>
            <a:chExt cx="1107996" cy="1107996"/>
          </a:xfrm>
          <a:scene3d>
            <a:camera prst="orthographicFront">
              <a:rot lat="19200000" lon="3000000" rev="18000000"/>
            </a:camera>
            <a:lightRig rig="threePt" dir="t"/>
          </a:scene3d>
        </p:grpSpPr>
        <p:grpSp>
          <p:nvGrpSpPr>
            <p:cNvPr id="173" name="グループ化 172"/>
            <p:cNvGrpSpPr/>
            <p:nvPr/>
          </p:nvGrpSpPr>
          <p:grpSpPr>
            <a:xfrm>
              <a:off x="1346827" y="5126498"/>
              <a:ext cx="1107996" cy="1107996"/>
              <a:chOff x="1346827" y="5126498"/>
              <a:chExt cx="1107996" cy="1107996"/>
            </a:xfrm>
          </p:grpSpPr>
          <p:sp>
            <p:nvSpPr>
              <p:cNvPr id="176" name="円/楕円 175"/>
              <p:cNvSpPr/>
              <p:nvPr/>
            </p:nvSpPr>
            <p:spPr>
              <a:xfrm>
                <a:off x="1346827" y="5126498"/>
                <a:ext cx="1107996" cy="1107996"/>
              </a:xfrm>
              <a:prstGeom prst="ellipse">
                <a:avLst/>
              </a:prstGeom>
              <a:solidFill>
                <a:schemeClr val="tx2">
                  <a:lumMod val="95000"/>
                  <a:lumOff val="5000"/>
                </a:schemeClr>
              </a:solidFill>
              <a:ln w="10160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177" name="正方形/長方形 176"/>
              <p:cNvSpPr/>
              <p:nvPr/>
            </p:nvSpPr>
            <p:spPr>
              <a:xfrm>
                <a:off x="1756825" y="5536496"/>
                <a:ext cx="288000" cy="288000"/>
              </a:xfrm>
              <a:prstGeom prst="rect">
                <a:avLst/>
              </a:prstGeom>
              <a:solidFill>
                <a:schemeClr val="bg1">
                  <a:lumMod val="50000"/>
                </a:schemeClr>
              </a:solidFill>
              <a:ln w="5715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178" name="正方形/長方形 177"/>
              <p:cNvSpPr/>
              <p:nvPr/>
            </p:nvSpPr>
            <p:spPr>
              <a:xfrm>
                <a:off x="1693076" y="5824496"/>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永</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179" name="正方形/長方形 178"/>
              <p:cNvSpPr/>
              <p:nvPr/>
            </p:nvSpPr>
            <p:spPr>
              <a:xfrm>
                <a:off x="1693076" y="5167164"/>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寛</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sp>
          <p:nvSpPr>
            <p:cNvPr id="174" name="正方形/長方形 173"/>
            <p:cNvSpPr/>
            <p:nvPr/>
          </p:nvSpPr>
          <p:spPr>
            <a:xfrm>
              <a:off x="2014630"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通</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175" name="正方形/長方形 174"/>
            <p:cNvSpPr/>
            <p:nvPr/>
          </p:nvSpPr>
          <p:spPr>
            <a:xfrm>
              <a:off x="1371522"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寶</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grpSp>
        <p:nvGrpSpPr>
          <p:cNvPr id="180" name="グループ化 179"/>
          <p:cNvGrpSpPr/>
          <p:nvPr/>
        </p:nvGrpSpPr>
        <p:grpSpPr>
          <a:xfrm>
            <a:off x="6957387" y="4837030"/>
            <a:ext cx="1107996" cy="1107996"/>
            <a:chOff x="1346827" y="5126498"/>
            <a:chExt cx="1107996" cy="1107996"/>
          </a:xfrm>
          <a:scene3d>
            <a:camera prst="orthographicFront">
              <a:rot lat="19200000" lon="3000000" rev="18000000"/>
            </a:camera>
            <a:lightRig rig="threePt" dir="t"/>
          </a:scene3d>
        </p:grpSpPr>
        <p:grpSp>
          <p:nvGrpSpPr>
            <p:cNvPr id="181" name="グループ化 180"/>
            <p:cNvGrpSpPr/>
            <p:nvPr/>
          </p:nvGrpSpPr>
          <p:grpSpPr>
            <a:xfrm>
              <a:off x="1346827" y="5126498"/>
              <a:ext cx="1107996" cy="1107996"/>
              <a:chOff x="1346827" y="5126498"/>
              <a:chExt cx="1107996" cy="1107996"/>
            </a:xfrm>
          </p:grpSpPr>
          <p:sp>
            <p:nvSpPr>
              <p:cNvPr id="184" name="円/楕円 183"/>
              <p:cNvSpPr/>
              <p:nvPr/>
            </p:nvSpPr>
            <p:spPr>
              <a:xfrm>
                <a:off x="1346827" y="5126498"/>
                <a:ext cx="1107996" cy="1107996"/>
              </a:xfrm>
              <a:prstGeom prst="ellipse">
                <a:avLst/>
              </a:prstGeom>
              <a:solidFill>
                <a:schemeClr val="tx2">
                  <a:lumMod val="95000"/>
                  <a:lumOff val="5000"/>
                </a:schemeClr>
              </a:solidFill>
              <a:ln w="10160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185" name="正方形/長方形 184"/>
              <p:cNvSpPr/>
              <p:nvPr/>
            </p:nvSpPr>
            <p:spPr>
              <a:xfrm>
                <a:off x="1756825" y="5536496"/>
                <a:ext cx="288000" cy="288000"/>
              </a:xfrm>
              <a:prstGeom prst="rect">
                <a:avLst/>
              </a:prstGeom>
              <a:solidFill>
                <a:schemeClr val="bg1">
                  <a:lumMod val="50000"/>
                </a:schemeClr>
              </a:solidFill>
              <a:ln w="5715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186" name="正方形/長方形 185"/>
              <p:cNvSpPr/>
              <p:nvPr/>
            </p:nvSpPr>
            <p:spPr>
              <a:xfrm>
                <a:off x="1693076" y="5824496"/>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永</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187" name="正方形/長方形 186"/>
              <p:cNvSpPr/>
              <p:nvPr/>
            </p:nvSpPr>
            <p:spPr>
              <a:xfrm>
                <a:off x="1693076" y="5167164"/>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寛</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sp>
          <p:nvSpPr>
            <p:cNvPr id="182" name="正方形/長方形 181"/>
            <p:cNvSpPr/>
            <p:nvPr/>
          </p:nvSpPr>
          <p:spPr>
            <a:xfrm>
              <a:off x="2014630"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通</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183" name="正方形/長方形 182"/>
            <p:cNvSpPr/>
            <p:nvPr/>
          </p:nvSpPr>
          <p:spPr>
            <a:xfrm>
              <a:off x="1371522"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寶</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sp>
        <p:nvSpPr>
          <p:cNvPr id="11" name="正方形/長方形 10"/>
          <p:cNvSpPr/>
          <p:nvPr/>
        </p:nvSpPr>
        <p:spPr>
          <a:xfrm>
            <a:off x="2832689" y="6207695"/>
            <a:ext cx="1367682" cy="461665"/>
          </a:xfrm>
          <a:prstGeom prst="rect">
            <a:avLst/>
          </a:prstGeom>
        </p:spPr>
        <p:txBody>
          <a:bodyPr wrap="none">
            <a:spAutoFit/>
          </a:bodyPr>
          <a:lstStyle/>
          <a:p>
            <a:r>
              <a:rPr kumimoji="0" lang="ja-JP" altLang="en-US" sz="2400" b="1" kern="0" dirty="0">
                <a:solidFill>
                  <a:prstClr val="black"/>
                </a:solidFill>
                <a:latin typeface="AR P教科書体M" panose="03000600000000000000" pitchFamily="66" charset="-128"/>
                <a:ea typeface="AR P教科書体M" panose="03000600000000000000" pitchFamily="66" charset="-128"/>
              </a:rPr>
              <a:t>一文の方</a:t>
            </a:r>
            <a:endParaRPr lang="ja-JP" altLang="en-US" dirty="0"/>
          </a:p>
        </p:txBody>
      </p:sp>
      <p:sp>
        <p:nvSpPr>
          <p:cNvPr id="193" name="正方形/長方形 192"/>
          <p:cNvSpPr/>
          <p:nvPr/>
        </p:nvSpPr>
        <p:spPr>
          <a:xfrm>
            <a:off x="6598043" y="6207695"/>
            <a:ext cx="1367682" cy="461665"/>
          </a:xfrm>
          <a:prstGeom prst="rect">
            <a:avLst/>
          </a:prstGeom>
        </p:spPr>
        <p:txBody>
          <a:bodyPr wrap="none">
            <a:spAutoFit/>
          </a:bodyPr>
          <a:lstStyle/>
          <a:p>
            <a:r>
              <a:rPr kumimoji="0" lang="ja-JP" altLang="en-US" sz="2400" b="1" kern="0" dirty="0" smtClean="0">
                <a:solidFill>
                  <a:prstClr val="black"/>
                </a:solidFill>
                <a:latin typeface="AR P教科書体M" panose="03000600000000000000" pitchFamily="66" charset="-128"/>
                <a:ea typeface="AR P教科書体M" panose="03000600000000000000" pitchFamily="66" charset="-128"/>
              </a:rPr>
              <a:t>二文</a:t>
            </a:r>
            <a:r>
              <a:rPr kumimoji="0" lang="ja-JP" altLang="en-US" sz="2400" b="1" kern="0" dirty="0">
                <a:solidFill>
                  <a:prstClr val="black"/>
                </a:solidFill>
                <a:latin typeface="AR P教科書体M" panose="03000600000000000000" pitchFamily="66" charset="-128"/>
                <a:ea typeface="AR P教科書体M" panose="03000600000000000000" pitchFamily="66" charset="-128"/>
              </a:rPr>
              <a:t>の方</a:t>
            </a:r>
            <a:endParaRPr lang="ja-JP" altLang="en-US" dirty="0"/>
          </a:p>
        </p:txBody>
      </p:sp>
      <p:grpSp>
        <p:nvGrpSpPr>
          <p:cNvPr id="67" name="グループ化 66" hidden="1"/>
          <p:cNvGrpSpPr/>
          <p:nvPr/>
        </p:nvGrpSpPr>
        <p:grpSpPr>
          <a:xfrm>
            <a:off x="391316" y="5587690"/>
            <a:ext cx="1107996" cy="1107996"/>
            <a:chOff x="391316" y="5587690"/>
            <a:chExt cx="1107996" cy="1107996"/>
          </a:xfrm>
        </p:grpSpPr>
        <p:grpSp>
          <p:nvGrpSpPr>
            <p:cNvPr id="96" name="グループ化 95"/>
            <p:cNvGrpSpPr/>
            <p:nvPr/>
          </p:nvGrpSpPr>
          <p:grpSpPr>
            <a:xfrm>
              <a:off x="391316" y="5587690"/>
              <a:ext cx="1107996" cy="1107996"/>
              <a:chOff x="1346827" y="5126498"/>
              <a:chExt cx="1107996" cy="1107996"/>
            </a:xfrm>
            <a:scene3d>
              <a:camera prst="orthographicFront">
                <a:rot lat="19200000" lon="3000000" rev="18000000"/>
              </a:camera>
              <a:lightRig rig="threePt" dir="t"/>
            </a:scene3d>
          </p:grpSpPr>
          <p:sp>
            <p:nvSpPr>
              <p:cNvPr id="99" name="円/楕円 98"/>
              <p:cNvSpPr/>
              <p:nvPr/>
            </p:nvSpPr>
            <p:spPr>
              <a:xfrm>
                <a:off x="1346827" y="5126498"/>
                <a:ext cx="1107996" cy="1107996"/>
              </a:xfrm>
              <a:prstGeom prst="ellipse">
                <a:avLst/>
              </a:prstGeom>
              <a:solidFill>
                <a:schemeClr val="tx2">
                  <a:lumMod val="95000"/>
                  <a:lumOff val="5000"/>
                </a:schemeClr>
              </a:solidFill>
              <a:ln w="10160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100" name="正方形/長方形 99"/>
              <p:cNvSpPr/>
              <p:nvPr/>
            </p:nvSpPr>
            <p:spPr>
              <a:xfrm>
                <a:off x="1756825" y="5536496"/>
                <a:ext cx="288000" cy="288000"/>
              </a:xfrm>
              <a:prstGeom prst="rect">
                <a:avLst/>
              </a:prstGeom>
              <a:solidFill>
                <a:schemeClr val="bg1">
                  <a:lumMod val="50000"/>
                </a:schemeClr>
              </a:solidFill>
              <a:ln w="5715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101" name="正方形/長方形 100"/>
              <p:cNvSpPr/>
              <p:nvPr/>
            </p:nvSpPr>
            <p:spPr>
              <a:xfrm>
                <a:off x="1693076" y="5824496"/>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永</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102" name="正方形/長方形 101"/>
              <p:cNvSpPr/>
              <p:nvPr/>
            </p:nvSpPr>
            <p:spPr>
              <a:xfrm>
                <a:off x="1693076" y="5167164"/>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寛</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sp>
          <p:nvSpPr>
            <p:cNvPr id="97" name="正方形/長方形 96"/>
            <p:cNvSpPr/>
            <p:nvPr/>
          </p:nvSpPr>
          <p:spPr>
            <a:xfrm>
              <a:off x="1059119" y="5957022"/>
              <a:ext cx="415498" cy="369332"/>
            </a:xfrm>
            <a:prstGeom prst="rect">
              <a:avLst/>
            </a:prstGeom>
            <a:scene3d>
              <a:camera prst="orthographicFront">
                <a:rot lat="19200000" lon="3000000" rev="18000000"/>
              </a:camera>
              <a:lightRig rig="threePt" dir="t"/>
            </a:scene3d>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通</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98" name="正方形/長方形 97"/>
            <p:cNvSpPr/>
            <p:nvPr/>
          </p:nvSpPr>
          <p:spPr>
            <a:xfrm>
              <a:off x="416011" y="5957022"/>
              <a:ext cx="415498" cy="369332"/>
            </a:xfrm>
            <a:prstGeom prst="rect">
              <a:avLst/>
            </a:prstGeom>
            <a:scene3d>
              <a:camera prst="orthographicFront">
                <a:rot lat="19200000" lon="3000000" rev="18000000"/>
              </a:camera>
              <a:lightRig rig="threePt" dir="t"/>
            </a:scene3d>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寶</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grpSp>
        <p:nvGrpSpPr>
          <p:cNvPr id="66" name="グループ化 65" hidden="1"/>
          <p:cNvGrpSpPr/>
          <p:nvPr/>
        </p:nvGrpSpPr>
        <p:grpSpPr>
          <a:xfrm>
            <a:off x="391316" y="5479367"/>
            <a:ext cx="1107996" cy="1107996"/>
            <a:chOff x="391316" y="5479367"/>
            <a:chExt cx="1107996" cy="1107996"/>
          </a:xfrm>
        </p:grpSpPr>
        <p:grpSp>
          <p:nvGrpSpPr>
            <p:cNvPr id="104" name="グループ化 103"/>
            <p:cNvGrpSpPr/>
            <p:nvPr/>
          </p:nvGrpSpPr>
          <p:grpSpPr>
            <a:xfrm>
              <a:off x="391316" y="5479367"/>
              <a:ext cx="1107996" cy="1107996"/>
              <a:chOff x="1346827" y="5126498"/>
              <a:chExt cx="1107996" cy="1107996"/>
            </a:xfrm>
            <a:scene3d>
              <a:camera prst="orthographicFront">
                <a:rot lat="19200000" lon="3000000" rev="18000000"/>
              </a:camera>
              <a:lightRig rig="threePt" dir="t"/>
            </a:scene3d>
          </p:grpSpPr>
          <p:sp>
            <p:nvSpPr>
              <p:cNvPr id="107" name="円/楕円 106"/>
              <p:cNvSpPr/>
              <p:nvPr/>
            </p:nvSpPr>
            <p:spPr>
              <a:xfrm>
                <a:off x="1346827" y="5126498"/>
                <a:ext cx="1107996" cy="1107996"/>
              </a:xfrm>
              <a:prstGeom prst="ellipse">
                <a:avLst/>
              </a:prstGeom>
              <a:solidFill>
                <a:schemeClr val="tx2">
                  <a:lumMod val="95000"/>
                  <a:lumOff val="5000"/>
                </a:schemeClr>
              </a:solidFill>
              <a:ln w="10160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108" name="正方形/長方形 107"/>
              <p:cNvSpPr/>
              <p:nvPr/>
            </p:nvSpPr>
            <p:spPr>
              <a:xfrm>
                <a:off x="1756825" y="5536496"/>
                <a:ext cx="288000" cy="288000"/>
              </a:xfrm>
              <a:prstGeom prst="rect">
                <a:avLst/>
              </a:prstGeom>
              <a:solidFill>
                <a:schemeClr val="bg1">
                  <a:lumMod val="50000"/>
                </a:schemeClr>
              </a:solidFill>
              <a:ln w="5715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109" name="正方形/長方形 108"/>
              <p:cNvSpPr/>
              <p:nvPr/>
            </p:nvSpPr>
            <p:spPr>
              <a:xfrm>
                <a:off x="1693076" y="5824496"/>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永</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110" name="正方形/長方形 109"/>
              <p:cNvSpPr/>
              <p:nvPr/>
            </p:nvSpPr>
            <p:spPr>
              <a:xfrm>
                <a:off x="1693076" y="5167164"/>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寛</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sp>
          <p:nvSpPr>
            <p:cNvPr id="105" name="正方形/長方形 104"/>
            <p:cNvSpPr/>
            <p:nvPr/>
          </p:nvSpPr>
          <p:spPr>
            <a:xfrm>
              <a:off x="1059119" y="5848699"/>
              <a:ext cx="415498" cy="369332"/>
            </a:xfrm>
            <a:prstGeom prst="rect">
              <a:avLst/>
            </a:prstGeom>
            <a:scene3d>
              <a:camera prst="orthographicFront">
                <a:rot lat="19200000" lon="3000000" rev="18000000"/>
              </a:camera>
              <a:lightRig rig="threePt" dir="t"/>
            </a:scene3d>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通</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106" name="正方形/長方形 105"/>
            <p:cNvSpPr/>
            <p:nvPr/>
          </p:nvSpPr>
          <p:spPr>
            <a:xfrm>
              <a:off x="416011" y="5848699"/>
              <a:ext cx="415498" cy="369332"/>
            </a:xfrm>
            <a:prstGeom prst="rect">
              <a:avLst/>
            </a:prstGeom>
            <a:scene3d>
              <a:camera prst="orthographicFront">
                <a:rot lat="19200000" lon="3000000" rev="18000000"/>
              </a:camera>
              <a:lightRig rig="threePt" dir="t"/>
            </a:scene3d>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寶</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grpSp>
        <p:nvGrpSpPr>
          <p:cNvPr id="429" name="グループ化 428"/>
          <p:cNvGrpSpPr/>
          <p:nvPr/>
        </p:nvGrpSpPr>
        <p:grpSpPr>
          <a:xfrm>
            <a:off x="6336695" y="4652016"/>
            <a:ext cx="1107996" cy="1107996"/>
            <a:chOff x="1346827" y="5126498"/>
            <a:chExt cx="1107996" cy="1107996"/>
          </a:xfrm>
          <a:scene3d>
            <a:camera prst="orthographicFront">
              <a:rot lat="19200000" lon="3000000" rev="18000000"/>
            </a:camera>
            <a:lightRig rig="threePt" dir="t"/>
          </a:scene3d>
        </p:grpSpPr>
        <p:grpSp>
          <p:nvGrpSpPr>
            <p:cNvPr id="430" name="グループ化 429"/>
            <p:cNvGrpSpPr/>
            <p:nvPr/>
          </p:nvGrpSpPr>
          <p:grpSpPr>
            <a:xfrm>
              <a:off x="1346827" y="5126498"/>
              <a:ext cx="1107996" cy="1107996"/>
              <a:chOff x="1346827" y="5126498"/>
              <a:chExt cx="1107996" cy="1107996"/>
            </a:xfrm>
          </p:grpSpPr>
          <p:sp>
            <p:nvSpPr>
              <p:cNvPr id="433" name="円/楕円 432"/>
              <p:cNvSpPr/>
              <p:nvPr/>
            </p:nvSpPr>
            <p:spPr>
              <a:xfrm>
                <a:off x="1346827" y="5126498"/>
                <a:ext cx="1107996" cy="1107996"/>
              </a:xfrm>
              <a:prstGeom prst="ellipse">
                <a:avLst/>
              </a:prstGeom>
              <a:solidFill>
                <a:schemeClr val="tx2">
                  <a:lumMod val="95000"/>
                  <a:lumOff val="5000"/>
                </a:schemeClr>
              </a:solidFill>
              <a:ln w="10160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434" name="正方形/長方形 433"/>
              <p:cNvSpPr/>
              <p:nvPr/>
            </p:nvSpPr>
            <p:spPr>
              <a:xfrm>
                <a:off x="1756825" y="5536496"/>
                <a:ext cx="288000" cy="288000"/>
              </a:xfrm>
              <a:prstGeom prst="rect">
                <a:avLst/>
              </a:prstGeom>
              <a:solidFill>
                <a:schemeClr val="bg1">
                  <a:lumMod val="50000"/>
                </a:schemeClr>
              </a:solidFill>
              <a:ln w="5715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435" name="正方形/長方形 434"/>
              <p:cNvSpPr/>
              <p:nvPr/>
            </p:nvSpPr>
            <p:spPr>
              <a:xfrm>
                <a:off x="1693076" y="5824496"/>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永</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436" name="正方形/長方形 435"/>
              <p:cNvSpPr/>
              <p:nvPr/>
            </p:nvSpPr>
            <p:spPr>
              <a:xfrm>
                <a:off x="1693076" y="5167164"/>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寛</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sp>
          <p:nvSpPr>
            <p:cNvPr id="431" name="正方形/長方形 430"/>
            <p:cNvSpPr/>
            <p:nvPr/>
          </p:nvSpPr>
          <p:spPr>
            <a:xfrm>
              <a:off x="2014630"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通</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432" name="正方形/長方形 431"/>
            <p:cNvSpPr/>
            <p:nvPr/>
          </p:nvSpPr>
          <p:spPr>
            <a:xfrm>
              <a:off x="1371522"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寶</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grpSp>
        <p:nvGrpSpPr>
          <p:cNvPr id="437" name="グループ化 436"/>
          <p:cNvGrpSpPr/>
          <p:nvPr/>
        </p:nvGrpSpPr>
        <p:grpSpPr>
          <a:xfrm>
            <a:off x="7043464" y="4661672"/>
            <a:ext cx="1107996" cy="1107996"/>
            <a:chOff x="1346827" y="5126498"/>
            <a:chExt cx="1107996" cy="1107996"/>
          </a:xfrm>
          <a:scene3d>
            <a:camera prst="orthographicFront">
              <a:rot lat="19200000" lon="3000000" rev="18000000"/>
            </a:camera>
            <a:lightRig rig="threePt" dir="t"/>
          </a:scene3d>
        </p:grpSpPr>
        <p:grpSp>
          <p:nvGrpSpPr>
            <p:cNvPr id="438" name="グループ化 437"/>
            <p:cNvGrpSpPr/>
            <p:nvPr/>
          </p:nvGrpSpPr>
          <p:grpSpPr>
            <a:xfrm>
              <a:off x="1346827" y="5126498"/>
              <a:ext cx="1107996" cy="1107996"/>
              <a:chOff x="1346827" y="5126498"/>
              <a:chExt cx="1107996" cy="1107996"/>
            </a:xfrm>
          </p:grpSpPr>
          <p:sp>
            <p:nvSpPr>
              <p:cNvPr id="441" name="円/楕円 440"/>
              <p:cNvSpPr/>
              <p:nvPr/>
            </p:nvSpPr>
            <p:spPr>
              <a:xfrm>
                <a:off x="1346827" y="5126498"/>
                <a:ext cx="1107996" cy="1107996"/>
              </a:xfrm>
              <a:prstGeom prst="ellipse">
                <a:avLst/>
              </a:prstGeom>
              <a:solidFill>
                <a:schemeClr val="tx2">
                  <a:lumMod val="95000"/>
                  <a:lumOff val="5000"/>
                </a:schemeClr>
              </a:solidFill>
              <a:ln w="10160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442" name="正方形/長方形 441"/>
              <p:cNvSpPr/>
              <p:nvPr/>
            </p:nvSpPr>
            <p:spPr>
              <a:xfrm>
                <a:off x="1756825" y="5536496"/>
                <a:ext cx="288000" cy="288000"/>
              </a:xfrm>
              <a:prstGeom prst="rect">
                <a:avLst/>
              </a:prstGeom>
              <a:solidFill>
                <a:schemeClr val="bg1">
                  <a:lumMod val="50000"/>
                </a:schemeClr>
              </a:solidFill>
              <a:ln w="5715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443" name="正方形/長方形 442"/>
              <p:cNvSpPr/>
              <p:nvPr/>
            </p:nvSpPr>
            <p:spPr>
              <a:xfrm>
                <a:off x="1693076" y="5824496"/>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永</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444" name="正方形/長方形 443"/>
              <p:cNvSpPr/>
              <p:nvPr/>
            </p:nvSpPr>
            <p:spPr>
              <a:xfrm>
                <a:off x="1693076" y="5167164"/>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寛</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sp>
          <p:nvSpPr>
            <p:cNvPr id="439" name="正方形/長方形 438"/>
            <p:cNvSpPr/>
            <p:nvPr/>
          </p:nvSpPr>
          <p:spPr>
            <a:xfrm>
              <a:off x="2014630"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通</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440" name="正方形/長方形 439"/>
            <p:cNvSpPr/>
            <p:nvPr/>
          </p:nvSpPr>
          <p:spPr>
            <a:xfrm>
              <a:off x="1371522"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寶</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grpSp>
        <p:nvGrpSpPr>
          <p:cNvPr id="446" name="グループ化 445"/>
          <p:cNvGrpSpPr/>
          <p:nvPr/>
        </p:nvGrpSpPr>
        <p:grpSpPr>
          <a:xfrm>
            <a:off x="3659145" y="4844609"/>
            <a:ext cx="1107996" cy="1107996"/>
            <a:chOff x="1346827" y="5126498"/>
            <a:chExt cx="1107996" cy="1107996"/>
          </a:xfrm>
          <a:scene3d>
            <a:camera prst="orthographicFront">
              <a:rot lat="19200000" lon="3000000" rev="18000000"/>
            </a:camera>
            <a:lightRig rig="threePt" dir="t"/>
          </a:scene3d>
        </p:grpSpPr>
        <p:grpSp>
          <p:nvGrpSpPr>
            <p:cNvPr id="447" name="グループ化 446"/>
            <p:cNvGrpSpPr/>
            <p:nvPr/>
          </p:nvGrpSpPr>
          <p:grpSpPr>
            <a:xfrm>
              <a:off x="1346827" y="5126498"/>
              <a:ext cx="1107996" cy="1107996"/>
              <a:chOff x="1346827" y="5126498"/>
              <a:chExt cx="1107996" cy="1107996"/>
            </a:xfrm>
          </p:grpSpPr>
          <p:sp>
            <p:nvSpPr>
              <p:cNvPr id="450" name="円/楕円 449"/>
              <p:cNvSpPr/>
              <p:nvPr/>
            </p:nvSpPr>
            <p:spPr>
              <a:xfrm>
                <a:off x="1346827" y="5126498"/>
                <a:ext cx="1107996" cy="1107996"/>
              </a:xfrm>
              <a:prstGeom prst="ellipse">
                <a:avLst/>
              </a:prstGeom>
              <a:solidFill>
                <a:schemeClr val="tx2">
                  <a:lumMod val="95000"/>
                  <a:lumOff val="5000"/>
                </a:schemeClr>
              </a:solidFill>
              <a:ln w="10160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451" name="正方形/長方形 450"/>
              <p:cNvSpPr/>
              <p:nvPr/>
            </p:nvSpPr>
            <p:spPr>
              <a:xfrm>
                <a:off x="1756825" y="5536496"/>
                <a:ext cx="288000" cy="288000"/>
              </a:xfrm>
              <a:prstGeom prst="rect">
                <a:avLst/>
              </a:prstGeom>
              <a:solidFill>
                <a:schemeClr val="bg1">
                  <a:lumMod val="50000"/>
                </a:schemeClr>
              </a:solidFill>
              <a:ln w="5715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452" name="正方形/長方形 451"/>
              <p:cNvSpPr/>
              <p:nvPr/>
            </p:nvSpPr>
            <p:spPr>
              <a:xfrm>
                <a:off x="1693076" y="5824496"/>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永</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453" name="正方形/長方形 452"/>
              <p:cNvSpPr/>
              <p:nvPr/>
            </p:nvSpPr>
            <p:spPr>
              <a:xfrm>
                <a:off x="1693076" y="5167164"/>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寛</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sp>
          <p:nvSpPr>
            <p:cNvPr id="448" name="正方形/長方形 447"/>
            <p:cNvSpPr/>
            <p:nvPr/>
          </p:nvSpPr>
          <p:spPr>
            <a:xfrm>
              <a:off x="2014630"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通</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449" name="正方形/長方形 448"/>
            <p:cNvSpPr/>
            <p:nvPr/>
          </p:nvSpPr>
          <p:spPr>
            <a:xfrm>
              <a:off x="1371522"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寶</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grpSp>
        <p:nvGrpSpPr>
          <p:cNvPr id="455" name="グループ化 454"/>
          <p:cNvGrpSpPr/>
          <p:nvPr/>
        </p:nvGrpSpPr>
        <p:grpSpPr>
          <a:xfrm>
            <a:off x="6209002" y="4435992"/>
            <a:ext cx="1107996" cy="1107996"/>
            <a:chOff x="1346827" y="5126498"/>
            <a:chExt cx="1107996" cy="1107996"/>
          </a:xfrm>
          <a:scene3d>
            <a:camera prst="orthographicFront">
              <a:rot lat="19200000" lon="3000000" rev="18000000"/>
            </a:camera>
            <a:lightRig rig="threePt" dir="t"/>
          </a:scene3d>
        </p:grpSpPr>
        <p:grpSp>
          <p:nvGrpSpPr>
            <p:cNvPr id="456" name="グループ化 455"/>
            <p:cNvGrpSpPr/>
            <p:nvPr/>
          </p:nvGrpSpPr>
          <p:grpSpPr>
            <a:xfrm>
              <a:off x="1346827" y="5126498"/>
              <a:ext cx="1107996" cy="1107996"/>
              <a:chOff x="1346827" y="5126498"/>
              <a:chExt cx="1107996" cy="1107996"/>
            </a:xfrm>
          </p:grpSpPr>
          <p:sp>
            <p:nvSpPr>
              <p:cNvPr id="459" name="円/楕円 458"/>
              <p:cNvSpPr/>
              <p:nvPr/>
            </p:nvSpPr>
            <p:spPr>
              <a:xfrm>
                <a:off x="1346827" y="5126498"/>
                <a:ext cx="1107996" cy="1107996"/>
              </a:xfrm>
              <a:prstGeom prst="ellipse">
                <a:avLst/>
              </a:prstGeom>
              <a:solidFill>
                <a:schemeClr val="tx2">
                  <a:lumMod val="95000"/>
                  <a:lumOff val="5000"/>
                </a:schemeClr>
              </a:solidFill>
              <a:ln w="10160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460" name="正方形/長方形 459"/>
              <p:cNvSpPr/>
              <p:nvPr/>
            </p:nvSpPr>
            <p:spPr>
              <a:xfrm>
                <a:off x="1756825" y="5536496"/>
                <a:ext cx="288000" cy="288000"/>
              </a:xfrm>
              <a:prstGeom prst="rect">
                <a:avLst/>
              </a:prstGeom>
              <a:solidFill>
                <a:schemeClr val="bg1">
                  <a:lumMod val="50000"/>
                </a:schemeClr>
              </a:solidFill>
              <a:ln w="5715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461" name="正方形/長方形 460"/>
              <p:cNvSpPr/>
              <p:nvPr/>
            </p:nvSpPr>
            <p:spPr>
              <a:xfrm>
                <a:off x="1693076" y="5824496"/>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永</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462" name="正方形/長方形 461"/>
              <p:cNvSpPr/>
              <p:nvPr/>
            </p:nvSpPr>
            <p:spPr>
              <a:xfrm>
                <a:off x="1693076" y="5167164"/>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寛</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sp>
          <p:nvSpPr>
            <p:cNvPr id="457" name="正方形/長方形 456"/>
            <p:cNvSpPr/>
            <p:nvPr/>
          </p:nvSpPr>
          <p:spPr>
            <a:xfrm>
              <a:off x="2014630"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通</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458" name="正方形/長方形 457"/>
            <p:cNvSpPr/>
            <p:nvPr/>
          </p:nvSpPr>
          <p:spPr>
            <a:xfrm>
              <a:off x="1371522"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寶</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grpSp>
        <p:nvGrpSpPr>
          <p:cNvPr id="463" name="グループ化 462"/>
          <p:cNvGrpSpPr/>
          <p:nvPr/>
        </p:nvGrpSpPr>
        <p:grpSpPr>
          <a:xfrm>
            <a:off x="6915771" y="4445648"/>
            <a:ext cx="1107996" cy="1107996"/>
            <a:chOff x="1346827" y="5126498"/>
            <a:chExt cx="1107996" cy="1107996"/>
          </a:xfrm>
          <a:scene3d>
            <a:camera prst="orthographicFront">
              <a:rot lat="19200000" lon="3000000" rev="18000000"/>
            </a:camera>
            <a:lightRig rig="threePt" dir="t"/>
          </a:scene3d>
        </p:grpSpPr>
        <p:grpSp>
          <p:nvGrpSpPr>
            <p:cNvPr id="464" name="グループ化 463"/>
            <p:cNvGrpSpPr/>
            <p:nvPr/>
          </p:nvGrpSpPr>
          <p:grpSpPr>
            <a:xfrm>
              <a:off x="1346827" y="5126498"/>
              <a:ext cx="1107996" cy="1107996"/>
              <a:chOff x="1346827" y="5126498"/>
              <a:chExt cx="1107996" cy="1107996"/>
            </a:xfrm>
          </p:grpSpPr>
          <p:sp>
            <p:nvSpPr>
              <p:cNvPr id="467" name="円/楕円 466"/>
              <p:cNvSpPr/>
              <p:nvPr/>
            </p:nvSpPr>
            <p:spPr>
              <a:xfrm>
                <a:off x="1346827" y="5126498"/>
                <a:ext cx="1107996" cy="1107996"/>
              </a:xfrm>
              <a:prstGeom prst="ellipse">
                <a:avLst/>
              </a:prstGeom>
              <a:solidFill>
                <a:schemeClr val="tx2">
                  <a:lumMod val="95000"/>
                  <a:lumOff val="5000"/>
                </a:schemeClr>
              </a:solidFill>
              <a:ln w="10160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468" name="正方形/長方形 467"/>
              <p:cNvSpPr/>
              <p:nvPr/>
            </p:nvSpPr>
            <p:spPr>
              <a:xfrm>
                <a:off x="1756825" y="5536496"/>
                <a:ext cx="288000" cy="288000"/>
              </a:xfrm>
              <a:prstGeom prst="rect">
                <a:avLst/>
              </a:prstGeom>
              <a:solidFill>
                <a:schemeClr val="bg1">
                  <a:lumMod val="50000"/>
                </a:schemeClr>
              </a:solidFill>
              <a:ln w="5715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469" name="正方形/長方形 468"/>
              <p:cNvSpPr/>
              <p:nvPr/>
            </p:nvSpPr>
            <p:spPr>
              <a:xfrm>
                <a:off x="1693076" y="5824496"/>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永</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470" name="正方形/長方形 469"/>
              <p:cNvSpPr/>
              <p:nvPr/>
            </p:nvSpPr>
            <p:spPr>
              <a:xfrm>
                <a:off x="1693076" y="5167164"/>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寛</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sp>
          <p:nvSpPr>
            <p:cNvPr id="465" name="正方形/長方形 464"/>
            <p:cNvSpPr/>
            <p:nvPr/>
          </p:nvSpPr>
          <p:spPr>
            <a:xfrm>
              <a:off x="2014630"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通</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466" name="正方形/長方形 465"/>
            <p:cNvSpPr/>
            <p:nvPr/>
          </p:nvSpPr>
          <p:spPr>
            <a:xfrm>
              <a:off x="1371522"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寶</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grpSp>
        <p:nvGrpSpPr>
          <p:cNvPr id="472" name="グループ化 471"/>
          <p:cNvGrpSpPr/>
          <p:nvPr/>
        </p:nvGrpSpPr>
        <p:grpSpPr>
          <a:xfrm>
            <a:off x="6443876" y="4291976"/>
            <a:ext cx="1107996" cy="1107996"/>
            <a:chOff x="1346827" y="5126498"/>
            <a:chExt cx="1107996" cy="1107996"/>
          </a:xfrm>
          <a:scene3d>
            <a:camera prst="orthographicFront">
              <a:rot lat="19200000" lon="3000000" rev="18000000"/>
            </a:camera>
            <a:lightRig rig="threePt" dir="t"/>
          </a:scene3d>
        </p:grpSpPr>
        <p:grpSp>
          <p:nvGrpSpPr>
            <p:cNvPr id="473" name="グループ化 472"/>
            <p:cNvGrpSpPr/>
            <p:nvPr/>
          </p:nvGrpSpPr>
          <p:grpSpPr>
            <a:xfrm>
              <a:off x="1346827" y="5126498"/>
              <a:ext cx="1107996" cy="1107996"/>
              <a:chOff x="1346827" y="5126498"/>
              <a:chExt cx="1107996" cy="1107996"/>
            </a:xfrm>
          </p:grpSpPr>
          <p:sp>
            <p:nvSpPr>
              <p:cNvPr id="476" name="円/楕円 475"/>
              <p:cNvSpPr/>
              <p:nvPr/>
            </p:nvSpPr>
            <p:spPr>
              <a:xfrm>
                <a:off x="1346827" y="5126498"/>
                <a:ext cx="1107996" cy="1107996"/>
              </a:xfrm>
              <a:prstGeom prst="ellipse">
                <a:avLst/>
              </a:prstGeom>
              <a:solidFill>
                <a:schemeClr val="tx2">
                  <a:lumMod val="95000"/>
                  <a:lumOff val="5000"/>
                </a:schemeClr>
              </a:solidFill>
              <a:ln w="10160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477" name="正方形/長方形 476"/>
              <p:cNvSpPr/>
              <p:nvPr/>
            </p:nvSpPr>
            <p:spPr>
              <a:xfrm>
                <a:off x="1756825" y="5536496"/>
                <a:ext cx="288000" cy="288000"/>
              </a:xfrm>
              <a:prstGeom prst="rect">
                <a:avLst/>
              </a:prstGeom>
              <a:solidFill>
                <a:schemeClr val="bg1">
                  <a:lumMod val="50000"/>
                </a:schemeClr>
              </a:solidFill>
              <a:ln w="5715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478" name="正方形/長方形 477"/>
              <p:cNvSpPr/>
              <p:nvPr/>
            </p:nvSpPr>
            <p:spPr>
              <a:xfrm>
                <a:off x="1693076" y="5824496"/>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永</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479" name="正方形/長方形 478"/>
              <p:cNvSpPr/>
              <p:nvPr/>
            </p:nvSpPr>
            <p:spPr>
              <a:xfrm>
                <a:off x="1693076" y="5167164"/>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寛</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sp>
          <p:nvSpPr>
            <p:cNvPr id="474" name="正方形/長方形 473"/>
            <p:cNvSpPr/>
            <p:nvPr/>
          </p:nvSpPr>
          <p:spPr>
            <a:xfrm>
              <a:off x="2014630"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通</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475" name="正方形/長方形 474"/>
            <p:cNvSpPr/>
            <p:nvPr/>
          </p:nvSpPr>
          <p:spPr>
            <a:xfrm>
              <a:off x="1371522"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寶</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grpSp>
        <p:nvGrpSpPr>
          <p:cNvPr id="480" name="グループ化 479"/>
          <p:cNvGrpSpPr/>
          <p:nvPr/>
        </p:nvGrpSpPr>
        <p:grpSpPr>
          <a:xfrm>
            <a:off x="7150645" y="4301632"/>
            <a:ext cx="1107996" cy="1107996"/>
            <a:chOff x="1346827" y="5126498"/>
            <a:chExt cx="1107996" cy="1107996"/>
          </a:xfrm>
          <a:scene3d>
            <a:camera prst="orthographicFront">
              <a:rot lat="19200000" lon="3000000" rev="18000000"/>
            </a:camera>
            <a:lightRig rig="threePt" dir="t"/>
          </a:scene3d>
        </p:grpSpPr>
        <p:grpSp>
          <p:nvGrpSpPr>
            <p:cNvPr id="481" name="グループ化 480"/>
            <p:cNvGrpSpPr/>
            <p:nvPr/>
          </p:nvGrpSpPr>
          <p:grpSpPr>
            <a:xfrm>
              <a:off x="1346827" y="5126498"/>
              <a:ext cx="1107996" cy="1107996"/>
              <a:chOff x="1346827" y="5126498"/>
              <a:chExt cx="1107996" cy="1107996"/>
            </a:xfrm>
          </p:grpSpPr>
          <p:sp>
            <p:nvSpPr>
              <p:cNvPr id="484" name="円/楕円 483"/>
              <p:cNvSpPr/>
              <p:nvPr/>
            </p:nvSpPr>
            <p:spPr>
              <a:xfrm>
                <a:off x="1346827" y="5126498"/>
                <a:ext cx="1107996" cy="1107996"/>
              </a:xfrm>
              <a:prstGeom prst="ellipse">
                <a:avLst/>
              </a:prstGeom>
              <a:solidFill>
                <a:schemeClr val="tx2">
                  <a:lumMod val="95000"/>
                  <a:lumOff val="5000"/>
                </a:schemeClr>
              </a:solidFill>
              <a:ln w="10160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485" name="正方形/長方形 484"/>
              <p:cNvSpPr/>
              <p:nvPr/>
            </p:nvSpPr>
            <p:spPr>
              <a:xfrm>
                <a:off x="1756825" y="5536496"/>
                <a:ext cx="288000" cy="288000"/>
              </a:xfrm>
              <a:prstGeom prst="rect">
                <a:avLst/>
              </a:prstGeom>
              <a:solidFill>
                <a:schemeClr val="bg1">
                  <a:lumMod val="50000"/>
                </a:schemeClr>
              </a:solidFill>
              <a:ln w="5715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486" name="正方形/長方形 485"/>
              <p:cNvSpPr/>
              <p:nvPr/>
            </p:nvSpPr>
            <p:spPr>
              <a:xfrm>
                <a:off x="1693076" y="5824496"/>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永</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487" name="正方形/長方形 486"/>
              <p:cNvSpPr/>
              <p:nvPr/>
            </p:nvSpPr>
            <p:spPr>
              <a:xfrm>
                <a:off x="1693076" y="5167164"/>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寛</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sp>
          <p:nvSpPr>
            <p:cNvPr id="482" name="正方形/長方形 481"/>
            <p:cNvSpPr/>
            <p:nvPr/>
          </p:nvSpPr>
          <p:spPr>
            <a:xfrm>
              <a:off x="2014630"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通</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483" name="正方形/長方形 482"/>
            <p:cNvSpPr/>
            <p:nvPr/>
          </p:nvSpPr>
          <p:spPr>
            <a:xfrm>
              <a:off x="1371522"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寶</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grpSp>
        <p:nvGrpSpPr>
          <p:cNvPr id="489" name="グループ化 488"/>
          <p:cNvGrpSpPr/>
          <p:nvPr/>
        </p:nvGrpSpPr>
        <p:grpSpPr>
          <a:xfrm>
            <a:off x="6245940" y="4094896"/>
            <a:ext cx="1107996" cy="1107996"/>
            <a:chOff x="1346827" y="5126498"/>
            <a:chExt cx="1107996" cy="1107996"/>
          </a:xfrm>
          <a:scene3d>
            <a:camera prst="orthographicFront">
              <a:rot lat="19200000" lon="3000000" rev="18000000"/>
            </a:camera>
            <a:lightRig rig="threePt" dir="t"/>
          </a:scene3d>
        </p:grpSpPr>
        <p:grpSp>
          <p:nvGrpSpPr>
            <p:cNvPr id="490" name="グループ化 489"/>
            <p:cNvGrpSpPr/>
            <p:nvPr/>
          </p:nvGrpSpPr>
          <p:grpSpPr>
            <a:xfrm>
              <a:off x="1346827" y="5126498"/>
              <a:ext cx="1107996" cy="1107996"/>
              <a:chOff x="1346827" y="5126498"/>
              <a:chExt cx="1107996" cy="1107996"/>
            </a:xfrm>
          </p:grpSpPr>
          <p:sp>
            <p:nvSpPr>
              <p:cNvPr id="493" name="円/楕円 492"/>
              <p:cNvSpPr/>
              <p:nvPr/>
            </p:nvSpPr>
            <p:spPr>
              <a:xfrm>
                <a:off x="1346827" y="5126498"/>
                <a:ext cx="1107996" cy="1107996"/>
              </a:xfrm>
              <a:prstGeom prst="ellipse">
                <a:avLst/>
              </a:prstGeom>
              <a:solidFill>
                <a:schemeClr val="tx2">
                  <a:lumMod val="95000"/>
                  <a:lumOff val="5000"/>
                </a:schemeClr>
              </a:solidFill>
              <a:ln w="10160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494" name="正方形/長方形 493"/>
              <p:cNvSpPr/>
              <p:nvPr/>
            </p:nvSpPr>
            <p:spPr>
              <a:xfrm>
                <a:off x="1756825" y="5536496"/>
                <a:ext cx="288000" cy="288000"/>
              </a:xfrm>
              <a:prstGeom prst="rect">
                <a:avLst/>
              </a:prstGeom>
              <a:solidFill>
                <a:schemeClr val="bg1">
                  <a:lumMod val="50000"/>
                </a:schemeClr>
              </a:solidFill>
              <a:ln w="5715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495" name="正方形/長方形 494"/>
              <p:cNvSpPr/>
              <p:nvPr/>
            </p:nvSpPr>
            <p:spPr>
              <a:xfrm>
                <a:off x="1693076" y="5824496"/>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永</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496" name="正方形/長方形 495"/>
              <p:cNvSpPr/>
              <p:nvPr/>
            </p:nvSpPr>
            <p:spPr>
              <a:xfrm>
                <a:off x="1693076" y="5167164"/>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寛</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sp>
          <p:nvSpPr>
            <p:cNvPr id="491" name="正方形/長方形 490"/>
            <p:cNvSpPr/>
            <p:nvPr/>
          </p:nvSpPr>
          <p:spPr>
            <a:xfrm>
              <a:off x="2014630"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通</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492" name="正方形/長方形 491"/>
            <p:cNvSpPr/>
            <p:nvPr/>
          </p:nvSpPr>
          <p:spPr>
            <a:xfrm>
              <a:off x="1371522"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寶</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grpSp>
        <p:nvGrpSpPr>
          <p:cNvPr id="497" name="グループ化 496"/>
          <p:cNvGrpSpPr/>
          <p:nvPr/>
        </p:nvGrpSpPr>
        <p:grpSpPr>
          <a:xfrm>
            <a:off x="6952709" y="4104552"/>
            <a:ext cx="1107996" cy="1107996"/>
            <a:chOff x="1346827" y="5126498"/>
            <a:chExt cx="1107996" cy="1107996"/>
          </a:xfrm>
          <a:scene3d>
            <a:camera prst="orthographicFront">
              <a:rot lat="19200000" lon="3000000" rev="18000000"/>
            </a:camera>
            <a:lightRig rig="threePt" dir="t"/>
          </a:scene3d>
        </p:grpSpPr>
        <p:grpSp>
          <p:nvGrpSpPr>
            <p:cNvPr id="498" name="グループ化 497"/>
            <p:cNvGrpSpPr/>
            <p:nvPr/>
          </p:nvGrpSpPr>
          <p:grpSpPr>
            <a:xfrm>
              <a:off x="1346827" y="5126498"/>
              <a:ext cx="1107996" cy="1107996"/>
              <a:chOff x="1346827" y="5126498"/>
              <a:chExt cx="1107996" cy="1107996"/>
            </a:xfrm>
          </p:grpSpPr>
          <p:sp>
            <p:nvSpPr>
              <p:cNvPr id="501" name="円/楕円 500"/>
              <p:cNvSpPr/>
              <p:nvPr/>
            </p:nvSpPr>
            <p:spPr>
              <a:xfrm>
                <a:off x="1346827" y="5126498"/>
                <a:ext cx="1107996" cy="1107996"/>
              </a:xfrm>
              <a:prstGeom prst="ellipse">
                <a:avLst/>
              </a:prstGeom>
              <a:solidFill>
                <a:schemeClr val="tx2">
                  <a:lumMod val="95000"/>
                  <a:lumOff val="5000"/>
                </a:schemeClr>
              </a:solidFill>
              <a:ln w="10160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502" name="正方形/長方形 501"/>
              <p:cNvSpPr/>
              <p:nvPr/>
            </p:nvSpPr>
            <p:spPr>
              <a:xfrm>
                <a:off x="1756825" y="5536496"/>
                <a:ext cx="288000" cy="288000"/>
              </a:xfrm>
              <a:prstGeom prst="rect">
                <a:avLst/>
              </a:prstGeom>
              <a:solidFill>
                <a:schemeClr val="bg1">
                  <a:lumMod val="50000"/>
                </a:schemeClr>
              </a:solidFill>
              <a:ln w="5715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503" name="正方形/長方形 502"/>
              <p:cNvSpPr/>
              <p:nvPr/>
            </p:nvSpPr>
            <p:spPr>
              <a:xfrm>
                <a:off x="1693076" y="5824496"/>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永</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504" name="正方形/長方形 503"/>
              <p:cNvSpPr/>
              <p:nvPr/>
            </p:nvSpPr>
            <p:spPr>
              <a:xfrm>
                <a:off x="1693076" y="5167164"/>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寛</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sp>
          <p:nvSpPr>
            <p:cNvPr id="499" name="正方形/長方形 498"/>
            <p:cNvSpPr/>
            <p:nvPr/>
          </p:nvSpPr>
          <p:spPr>
            <a:xfrm>
              <a:off x="2014630"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通</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500" name="正方形/長方形 499"/>
            <p:cNvSpPr/>
            <p:nvPr/>
          </p:nvSpPr>
          <p:spPr>
            <a:xfrm>
              <a:off x="1371522"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寶</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grpSp>
        <p:nvGrpSpPr>
          <p:cNvPr id="506" name="グループ化 505"/>
          <p:cNvGrpSpPr/>
          <p:nvPr/>
        </p:nvGrpSpPr>
        <p:grpSpPr>
          <a:xfrm>
            <a:off x="6396441" y="3931950"/>
            <a:ext cx="1107996" cy="1107996"/>
            <a:chOff x="1346827" y="5126498"/>
            <a:chExt cx="1107996" cy="1107996"/>
          </a:xfrm>
          <a:scene3d>
            <a:camera prst="orthographicFront">
              <a:rot lat="19200000" lon="3000000" rev="18000000"/>
            </a:camera>
            <a:lightRig rig="threePt" dir="t"/>
          </a:scene3d>
        </p:grpSpPr>
        <p:grpSp>
          <p:nvGrpSpPr>
            <p:cNvPr id="507" name="グループ化 506"/>
            <p:cNvGrpSpPr/>
            <p:nvPr/>
          </p:nvGrpSpPr>
          <p:grpSpPr>
            <a:xfrm>
              <a:off x="1346827" y="5126498"/>
              <a:ext cx="1107996" cy="1107996"/>
              <a:chOff x="1346827" y="5126498"/>
              <a:chExt cx="1107996" cy="1107996"/>
            </a:xfrm>
          </p:grpSpPr>
          <p:sp>
            <p:nvSpPr>
              <p:cNvPr id="510" name="円/楕円 509"/>
              <p:cNvSpPr/>
              <p:nvPr/>
            </p:nvSpPr>
            <p:spPr>
              <a:xfrm>
                <a:off x="1346827" y="5126498"/>
                <a:ext cx="1107996" cy="1107996"/>
              </a:xfrm>
              <a:prstGeom prst="ellipse">
                <a:avLst/>
              </a:prstGeom>
              <a:solidFill>
                <a:schemeClr val="tx2">
                  <a:lumMod val="95000"/>
                  <a:lumOff val="5000"/>
                </a:schemeClr>
              </a:solidFill>
              <a:ln w="10160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511" name="正方形/長方形 510"/>
              <p:cNvSpPr/>
              <p:nvPr/>
            </p:nvSpPr>
            <p:spPr>
              <a:xfrm>
                <a:off x="1756825" y="5536496"/>
                <a:ext cx="288000" cy="288000"/>
              </a:xfrm>
              <a:prstGeom prst="rect">
                <a:avLst/>
              </a:prstGeom>
              <a:solidFill>
                <a:schemeClr val="bg1">
                  <a:lumMod val="50000"/>
                </a:schemeClr>
              </a:solidFill>
              <a:ln w="5715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512" name="正方形/長方形 511"/>
              <p:cNvSpPr/>
              <p:nvPr/>
            </p:nvSpPr>
            <p:spPr>
              <a:xfrm>
                <a:off x="1693076" y="5824496"/>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永</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513" name="正方形/長方形 512"/>
              <p:cNvSpPr/>
              <p:nvPr/>
            </p:nvSpPr>
            <p:spPr>
              <a:xfrm>
                <a:off x="1693076" y="5167164"/>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寛</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sp>
          <p:nvSpPr>
            <p:cNvPr id="508" name="正方形/長方形 507"/>
            <p:cNvSpPr/>
            <p:nvPr/>
          </p:nvSpPr>
          <p:spPr>
            <a:xfrm>
              <a:off x="2014630"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通</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509" name="正方形/長方形 508"/>
            <p:cNvSpPr/>
            <p:nvPr/>
          </p:nvSpPr>
          <p:spPr>
            <a:xfrm>
              <a:off x="1371522"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寶</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grpSp>
        <p:nvGrpSpPr>
          <p:cNvPr id="514" name="グループ化 513"/>
          <p:cNvGrpSpPr/>
          <p:nvPr/>
        </p:nvGrpSpPr>
        <p:grpSpPr>
          <a:xfrm>
            <a:off x="7103210" y="3941606"/>
            <a:ext cx="1107996" cy="1107996"/>
            <a:chOff x="1346827" y="5126498"/>
            <a:chExt cx="1107996" cy="1107996"/>
          </a:xfrm>
          <a:scene3d>
            <a:camera prst="orthographicFront">
              <a:rot lat="19200000" lon="3000000" rev="18000000"/>
            </a:camera>
            <a:lightRig rig="threePt" dir="t"/>
          </a:scene3d>
        </p:grpSpPr>
        <p:grpSp>
          <p:nvGrpSpPr>
            <p:cNvPr id="515" name="グループ化 514"/>
            <p:cNvGrpSpPr/>
            <p:nvPr/>
          </p:nvGrpSpPr>
          <p:grpSpPr>
            <a:xfrm>
              <a:off x="1346827" y="5126498"/>
              <a:ext cx="1107996" cy="1107996"/>
              <a:chOff x="1346827" y="5126498"/>
              <a:chExt cx="1107996" cy="1107996"/>
            </a:xfrm>
          </p:grpSpPr>
          <p:sp>
            <p:nvSpPr>
              <p:cNvPr id="518" name="円/楕円 517"/>
              <p:cNvSpPr/>
              <p:nvPr/>
            </p:nvSpPr>
            <p:spPr>
              <a:xfrm>
                <a:off x="1346827" y="5126498"/>
                <a:ext cx="1107996" cy="1107996"/>
              </a:xfrm>
              <a:prstGeom prst="ellipse">
                <a:avLst/>
              </a:prstGeom>
              <a:solidFill>
                <a:schemeClr val="tx2">
                  <a:lumMod val="95000"/>
                  <a:lumOff val="5000"/>
                </a:schemeClr>
              </a:solidFill>
              <a:ln w="10160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519" name="正方形/長方形 518"/>
              <p:cNvSpPr/>
              <p:nvPr/>
            </p:nvSpPr>
            <p:spPr>
              <a:xfrm>
                <a:off x="1756825" y="5536496"/>
                <a:ext cx="288000" cy="288000"/>
              </a:xfrm>
              <a:prstGeom prst="rect">
                <a:avLst/>
              </a:prstGeom>
              <a:solidFill>
                <a:schemeClr val="bg1">
                  <a:lumMod val="50000"/>
                </a:schemeClr>
              </a:solidFill>
              <a:ln w="5715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520" name="正方形/長方形 519"/>
              <p:cNvSpPr/>
              <p:nvPr/>
            </p:nvSpPr>
            <p:spPr>
              <a:xfrm>
                <a:off x="1693076" y="5824496"/>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永</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521" name="正方形/長方形 520"/>
              <p:cNvSpPr/>
              <p:nvPr/>
            </p:nvSpPr>
            <p:spPr>
              <a:xfrm>
                <a:off x="1693076" y="5167164"/>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寛</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sp>
          <p:nvSpPr>
            <p:cNvPr id="516" name="正方形/長方形 515"/>
            <p:cNvSpPr/>
            <p:nvPr/>
          </p:nvSpPr>
          <p:spPr>
            <a:xfrm>
              <a:off x="2014630"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通</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517" name="正方形/長方形 516"/>
            <p:cNvSpPr/>
            <p:nvPr/>
          </p:nvSpPr>
          <p:spPr>
            <a:xfrm>
              <a:off x="1371522"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寶</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grpSp>
        <p:nvGrpSpPr>
          <p:cNvPr id="523" name="グループ化 522"/>
          <p:cNvGrpSpPr/>
          <p:nvPr/>
        </p:nvGrpSpPr>
        <p:grpSpPr>
          <a:xfrm>
            <a:off x="6512197" y="3734301"/>
            <a:ext cx="1107996" cy="1107996"/>
            <a:chOff x="1346827" y="5126498"/>
            <a:chExt cx="1107996" cy="1107996"/>
          </a:xfrm>
          <a:scene3d>
            <a:camera prst="orthographicFront">
              <a:rot lat="19200000" lon="3000000" rev="18000000"/>
            </a:camera>
            <a:lightRig rig="threePt" dir="t"/>
          </a:scene3d>
        </p:grpSpPr>
        <p:grpSp>
          <p:nvGrpSpPr>
            <p:cNvPr id="524" name="グループ化 523"/>
            <p:cNvGrpSpPr/>
            <p:nvPr/>
          </p:nvGrpSpPr>
          <p:grpSpPr>
            <a:xfrm>
              <a:off x="1346827" y="5126498"/>
              <a:ext cx="1107996" cy="1107996"/>
              <a:chOff x="1346827" y="5126498"/>
              <a:chExt cx="1107996" cy="1107996"/>
            </a:xfrm>
          </p:grpSpPr>
          <p:sp>
            <p:nvSpPr>
              <p:cNvPr id="527" name="円/楕円 526"/>
              <p:cNvSpPr/>
              <p:nvPr/>
            </p:nvSpPr>
            <p:spPr>
              <a:xfrm>
                <a:off x="1346827" y="5126498"/>
                <a:ext cx="1107996" cy="1107996"/>
              </a:xfrm>
              <a:prstGeom prst="ellipse">
                <a:avLst/>
              </a:prstGeom>
              <a:solidFill>
                <a:schemeClr val="tx2">
                  <a:lumMod val="95000"/>
                  <a:lumOff val="5000"/>
                </a:schemeClr>
              </a:solidFill>
              <a:ln w="10160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528" name="正方形/長方形 527"/>
              <p:cNvSpPr/>
              <p:nvPr/>
            </p:nvSpPr>
            <p:spPr>
              <a:xfrm>
                <a:off x="1756825" y="5536496"/>
                <a:ext cx="288000" cy="288000"/>
              </a:xfrm>
              <a:prstGeom prst="rect">
                <a:avLst/>
              </a:prstGeom>
              <a:solidFill>
                <a:schemeClr val="bg1">
                  <a:lumMod val="50000"/>
                </a:schemeClr>
              </a:solidFill>
              <a:ln w="5715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529" name="正方形/長方形 528"/>
              <p:cNvSpPr/>
              <p:nvPr/>
            </p:nvSpPr>
            <p:spPr>
              <a:xfrm>
                <a:off x="1693076" y="5824496"/>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永</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530" name="正方形/長方形 529"/>
              <p:cNvSpPr/>
              <p:nvPr/>
            </p:nvSpPr>
            <p:spPr>
              <a:xfrm>
                <a:off x="1693076" y="5167164"/>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寛</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sp>
          <p:nvSpPr>
            <p:cNvPr id="525" name="正方形/長方形 524"/>
            <p:cNvSpPr/>
            <p:nvPr/>
          </p:nvSpPr>
          <p:spPr>
            <a:xfrm>
              <a:off x="2014630"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通</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526" name="正方形/長方形 525"/>
            <p:cNvSpPr/>
            <p:nvPr/>
          </p:nvSpPr>
          <p:spPr>
            <a:xfrm>
              <a:off x="1371522"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寶</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grpSp>
        <p:nvGrpSpPr>
          <p:cNvPr id="531" name="グループ化 530"/>
          <p:cNvGrpSpPr/>
          <p:nvPr/>
        </p:nvGrpSpPr>
        <p:grpSpPr>
          <a:xfrm>
            <a:off x="7218966" y="3743957"/>
            <a:ext cx="1107996" cy="1107996"/>
            <a:chOff x="1346827" y="5126498"/>
            <a:chExt cx="1107996" cy="1107996"/>
          </a:xfrm>
          <a:scene3d>
            <a:camera prst="orthographicFront">
              <a:rot lat="19200000" lon="3000000" rev="18000000"/>
            </a:camera>
            <a:lightRig rig="threePt" dir="t"/>
          </a:scene3d>
        </p:grpSpPr>
        <p:grpSp>
          <p:nvGrpSpPr>
            <p:cNvPr id="532" name="グループ化 531"/>
            <p:cNvGrpSpPr/>
            <p:nvPr/>
          </p:nvGrpSpPr>
          <p:grpSpPr>
            <a:xfrm>
              <a:off x="1346827" y="5126498"/>
              <a:ext cx="1107996" cy="1107996"/>
              <a:chOff x="1346827" y="5126498"/>
              <a:chExt cx="1107996" cy="1107996"/>
            </a:xfrm>
          </p:grpSpPr>
          <p:sp>
            <p:nvSpPr>
              <p:cNvPr id="535" name="円/楕円 534"/>
              <p:cNvSpPr/>
              <p:nvPr/>
            </p:nvSpPr>
            <p:spPr>
              <a:xfrm>
                <a:off x="1346827" y="5126498"/>
                <a:ext cx="1107996" cy="1107996"/>
              </a:xfrm>
              <a:prstGeom prst="ellipse">
                <a:avLst/>
              </a:prstGeom>
              <a:solidFill>
                <a:schemeClr val="tx2">
                  <a:lumMod val="95000"/>
                  <a:lumOff val="5000"/>
                </a:schemeClr>
              </a:solidFill>
              <a:ln w="10160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536" name="正方形/長方形 535"/>
              <p:cNvSpPr/>
              <p:nvPr/>
            </p:nvSpPr>
            <p:spPr>
              <a:xfrm>
                <a:off x="1756825" y="5536496"/>
                <a:ext cx="288000" cy="288000"/>
              </a:xfrm>
              <a:prstGeom prst="rect">
                <a:avLst/>
              </a:prstGeom>
              <a:solidFill>
                <a:schemeClr val="bg1">
                  <a:lumMod val="50000"/>
                </a:schemeClr>
              </a:solidFill>
              <a:ln w="5715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537" name="正方形/長方形 536"/>
              <p:cNvSpPr/>
              <p:nvPr/>
            </p:nvSpPr>
            <p:spPr>
              <a:xfrm>
                <a:off x="1693076" y="5824496"/>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永</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538" name="正方形/長方形 537"/>
              <p:cNvSpPr/>
              <p:nvPr/>
            </p:nvSpPr>
            <p:spPr>
              <a:xfrm>
                <a:off x="1693076" y="5167164"/>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寛</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sp>
          <p:nvSpPr>
            <p:cNvPr id="533" name="正方形/長方形 532"/>
            <p:cNvSpPr/>
            <p:nvPr/>
          </p:nvSpPr>
          <p:spPr>
            <a:xfrm>
              <a:off x="2014630"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通</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534" name="正方形/長方形 533"/>
            <p:cNvSpPr/>
            <p:nvPr/>
          </p:nvSpPr>
          <p:spPr>
            <a:xfrm>
              <a:off x="1371522"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寶</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grpSp>
        <p:nvGrpSpPr>
          <p:cNvPr id="540" name="グループ化 539"/>
          <p:cNvGrpSpPr/>
          <p:nvPr/>
        </p:nvGrpSpPr>
        <p:grpSpPr>
          <a:xfrm>
            <a:off x="6349006" y="3603821"/>
            <a:ext cx="1107996" cy="1107996"/>
            <a:chOff x="1346827" y="5126498"/>
            <a:chExt cx="1107996" cy="1107996"/>
          </a:xfrm>
          <a:scene3d>
            <a:camera prst="orthographicFront">
              <a:rot lat="19200000" lon="3000000" rev="18000000"/>
            </a:camera>
            <a:lightRig rig="threePt" dir="t"/>
          </a:scene3d>
        </p:grpSpPr>
        <p:grpSp>
          <p:nvGrpSpPr>
            <p:cNvPr id="541" name="グループ化 540"/>
            <p:cNvGrpSpPr/>
            <p:nvPr/>
          </p:nvGrpSpPr>
          <p:grpSpPr>
            <a:xfrm>
              <a:off x="1346827" y="5126498"/>
              <a:ext cx="1107996" cy="1107996"/>
              <a:chOff x="1346827" y="5126498"/>
              <a:chExt cx="1107996" cy="1107996"/>
            </a:xfrm>
          </p:grpSpPr>
          <p:sp>
            <p:nvSpPr>
              <p:cNvPr id="544" name="円/楕円 543"/>
              <p:cNvSpPr/>
              <p:nvPr/>
            </p:nvSpPr>
            <p:spPr>
              <a:xfrm>
                <a:off x="1346827" y="5126498"/>
                <a:ext cx="1107996" cy="1107996"/>
              </a:xfrm>
              <a:prstGeom prst="ellipse">
                <a:avLst/>
              </a:prstGeom>
              <a:solidFill>
                <a:schemeClr val="tx2">
                  <a:lumMod val="95000"/>
                  <a:lumOff val="5000"/>
                </a:schemeClr>
              </a:solidFill>
              <a:ln w="10160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545" name="正方形/長方形 544"/>
              <p:cNvSpPr/>
              <p:nvPr/>
            </p:nvSpPr>
            <p:spPr>
              <a:xfrm>
                <a:off x="1756825" y="5536496"/>
                <a:ext cx="288000" cy="288000"/>
              </a:xfrm>
              <a:prstGeom prst="rect">
                <a:avLst/>
              </a:prstGeom>
              <a:solidFill>
                <a:schemeClr val="bg1">
                  <a:lumMod val="50000"/>
                </a:schemeClr>
              </a:solidFill>
              <a:ln w="5715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546" name="正方形/長方形 545"/>
              <p:cNvSpPr/>
              <p:nvPr/>
            </p:nvSpPr>
            <p:spPr>
              <a:xfrm>
                <a:off x="1693076" y="5824496"/>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永</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547" name="正方形/長方形 546"/>
              <p:cNvSpPr/>
              <p:nvPr/>
            </p:nvSpPr>
            <p:spPr>
              <a:xfrm>
                <a:off x="1693076" y="5167164"/>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寛</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sp>
          <p:nvSpPr>
            <p:cNvPr id="542" name="正方形/長方形 541"/>
            <p:cNvSpPr/>
            <p:nvPr/>
          </p:nvSpPr>
          <p:spPr>
            <a:xfrm>
              <a:off x="2014630"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通</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543" name="正方形/長方形 542"/>
            <p:cNvSpPr/>
            <p:nvPr/>
          </p:nvSpPr>
          <p:spPr>
            <a:xfrm>
              <a:off x="1371522"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寶</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grpSp>
        <p:nvGrpSpPr>
          <p:cNvPr id="548" name="グループ化 547"/>
          <p:cNvGrpSpPr/>
          <p:nvPr/>
        </p:nvGrpSpPr>
        <p:grpSpPr>
          <a:xfrm>
            <a:off x="7055775" y="3613477"/>
            <a:ext cx="1107996" cy="1107996"/>
            <a:chOff x="1346827" y="5126498"/>
            <a:chExt cx="1107996" cy="1107996"/>
          </a:xfrm>
          <a:scene3d>
            <a:camera prst="orthographicFront">
              <a:rot lat="19200000" lon="3000000" rev="18000000"/>
            </a:camera>
            <a:lightRig rig="threePt" dir="t"/>
          </a:scene3d>
        </p:grpSpPr>
        <p:grpSp>
          <p:nvGrpSpPr>
            <p:cNvPr id="549" name="グループ化 548"/>
            <p:cNvGrpSpPr/>
            <p:nvPr/>
          </p:nvGrpSpPr>
          <p:grpSpPr>
            <a:xfrm>
              <a:off x="1346827" y="5126498"/>
              <a:ext cx="1107996" cy="1107996"/>
              <a:chOff x="1346827" y="5126498"/>
              <a:chExt cx="1107996" cy="1107996"/>
            </a:xfrm>
          </p:grpSpPr>
          <p:sp>
            <p:nvSpPr>
              <p:cNvPr id="552" name="円/楕円 551"/>
              <p:cNvSpPr/>
              <p:nvPr/>
            </p:nvSpPr>
            <p:spPr>
              <a:xfrm>
                <a:off x="1346827" y="5126498"/>
                <a:ext cx="1107996" cy="1107996"/>
              </a:xfrm>
              <a:prstGeom prst="ellipse">
                <a:avLst/>
              </a:prstGeom>
              <a:solidFill>
                <a:schemeClr val="tx2">
                  <a:lumMod val="95000"/>
                  <a:lumOff val="5000"/>
                </a:schemeClr>
              </a:solidFill>
              <a:ln w="10160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553" name="正方形/長方形 552"/>
              <p:cNvSpPr/>
              <p:nvPr/>
            </p:nvSpPr>
            <p:spPr>
              <a:xfrm>
                <a:off x="1756825" y="5536496"/>
                <a:ext cx="288000" cy="288000"/>
              </a:xfrm>
              <a:prstGeom prst="rect">
                <a:avLst/>
              </a:prstGeom>
              <a:solidFill>
                <a:schemeClr val="bg1">
                  <a:lumMod val="50000"/>
                </a:schemeClr>
              </a:solidFill>
              <a:ln w="5715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554" name="正方形/長方形 553"/>
              <p:cNvSpPr/>
              <p:nvPr/>
            </p:nvSpPr>
            <p:spPr>
              <a:xfrm>
                <a:off x="1693076" y="5824496"/>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永</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555" name="正方形/長方形 554"/>
              <p:cNvSpPr/>
              <p:nvPr/>
            </p:nvSpPr>
            <p:spPr>
              <a:xfrm>
                <a:off x="1693076" y="5167164"/>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寛</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sp>
          <p:nvSpPr>
            <p:cNvPr id="550" name="正方形/長方形 549"/>
            <p:cNvSpPr/>
            <p:nvPr/>
          </p:nvSpPr>
          <p:spPr>
            <a:xfrm>
              <a:off x="2014630"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通</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551" name="正方形/長方形 550"/>
            <p:cNvSpPr/>
            <p:nvPr/>
          </p:nvSpPr>
          <p:spPr>
            <a:xfrm>
              <a:off x="1371522"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寶</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grpSp>
        <p:nvGrpSpPr>
          <p:cNvPr id="557" name="グループ化 556"/>
          <p:cNvGrpSpPr/>
          <p:nvPr/>
        </p:nvGrpSpPr>
        <p:grpSpPr>
          <a:xfrm>
            <a:off x="6485111" y="3408235"/>
            <a:ext cx="1107996" cy="1107996"/>
            <a:chOff x="1346827" y="5126498"/>
            <a:chExt cx="1107996" cy="1107996"/>
          </a:xfrm>
          <a:scene3d>
            <a:camera prst="orthographicFront">
              <a:rot lat="19200000" lon="3000000" rev="18000000"/>
            </a:camera>
            <a:lightRig rig="threePt" dir="t"/>
          </a:scene3d>
        </p:grpSpPr>
        <p:grpSp>
          <p:nvGrpSpPr>
            <p:cNvPr id="558" name="グループ化 557"/>
            <p:cNvGrpSpPr/>
            <p:nvPr/>
          </p:nvGrpSpPr>
          <p:grpSpPr>
            <a:xfrm>
              <a:off x="1346827" y="5126498"/>
              <a:ext cx="1107996" cy="1107996"/>
              <a:chOff x="1346827" y="5126498"/>
              <a:chExt cx="1107996" cy="1107996"/>
            </a:xfrm>
          </p:grpSpPr>
          <p:sp>
            <p:nvSpPr>
              <p:cNvPr id="561" name="円/楕円 560"/>
              <p:cNvSpPr/>
              <p:nvPr/>
            </p:nvSpPr>
            <p:spPr>
              <a:xfrm>
                <a:off x="1346827" y="5126498"/>
                <a:ext cx="1107996" cy="1107996"/>
              </a:xfrm>
              <a:prstGeom prst="ellipse">
                <a:avLst/>
              </a:prstGeom>
              <a:solidFill>
                <a:schemeClr val="tx2">
                  <a:lumMod val="95000"/>
                  <a:lumOff val="5000"/>
                </a:schemeClr>
              </a:solidFill>
              <a:ln w="10160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562" name="正方形/長方形 561"/>
              <p:cNvSpPr/>
              <p:nvPr/>
            </p:nvSpPr>
            <p:spPr>
              <a:xfrm>
                <a:off x="1756825" y="5536496"/>
                <a:ext cx="288000" cy="288000"/>
              </a:xfrm>
              <a:prstGeom prst="rect">
                <a:avLst/>
              </a:prstGeom>
              <a:solidFill>
                <a:schemeClr val="bg1">
                  <a:lumMod val="50000"/>
                </a:schemeClr>
              </a:solidFill>
              <a:ln w="5715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563" name="正方形/長方形 562"/>
              <p:cNvSpPr/>
              <p:nvPr/>
            </p:nvSpPr>
            <p:spPr>
              <a:xfrm>
                <a:off x="1693076" y="5824496"/>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永</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564" name="正方形/長方形 563"/>
              <p:cNvSpPr/>
              <p:nvPr/>
            </p:nvSpPr>
            <p:spPr>
              <a:xfrm>
                <a:off x="1693076" y="5167164"/>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寛</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sp>
          <p:nvSpPr>
            <p:cNvPr id="559" name="正方形/長方形 558"/>
            <p:cNvSpPr/>
            <p:nvPr/>
          </p:nvSpPr>
          <p:spPr>
            <a:xfrm>
              <a:off x="2014630"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通</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560" name="正方形/長方形 559"/>
            <p:cNvSpPr/>
            <p:nvPr/>
          </p:nvSpPr>
          <p:spPr>
            <a:xfrm>
              <a:off x="1371522"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寶</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grpSp>
        <p:nvGrpSpPr>
          <p:cNvPr id="565" name="グループ化 564"/>
          <p:cNvGrpSpPr/>
          <p:nvPr/>
        </p:nvGrpSpPr>
        <p:grpSpPr>
          <a:xfrm>
            <a:off x="7191880" y="3417891"/>
            <a:ext cx="1107996" cy="1107996"/>
            <a:chOff x="1346827" y="5126498"/>
            <a:chExt cx="1107996" cy="1107996"/>
          </a:xfrm>
          <a:scene3d>
            <a:camera prst="orthographicFront">
              <a:rot lat="19200000" lon="3000000" rev="18000000"/>
            </a:camera>
            <a:lightRig rig="threePt" dir="t"/>
          </a:scene3d>
        </p:grpSpPr>
        <p:grpSp>
          <p:nvGrpSpPr>
            <p:cNvPr id="566" name="グループ化 565"/>
            <p:cNvGrpSpPr/>
            <p:nvPr/>
          </p:nvGrpSpPr>
          <p:grpSpPr>
            <a:xfrm>
              <a:off x="1346827" y="5126498"/>
              <a:ext cx="1107996" cy="1107996"/>
              <a:chOff x="1346827" y="5126498"/>
              <a:chExt cx="1107996" cy="1107996"/>
            </a:xfrm>
          </p:grpSpPr>
          <p:sp>
            <p:nvSpPr>
              <p:cNvPr id="569" name="円/楕円 568"/>
              <p:cNvSpPr/>
              <p:nvPr/>
            </p:nvSpPr>
            <p:spPr>
              <a:xfrm>
                <a:off x="1346827" y="5126498"/>
                <a:ext cx="1107996" cy="1107996"/>
              </a:xfrm>
              <a:prstGeom prst="ellipse">
                <a:avLst/>
              </a:prstGeom>
              <a:solidFill>
                <a:schemeClr val="tx2">
                  <a:lumMod val="95000"/>
                  <a:lumOff val="5000"/>
                </a:schemeClr>
              </a:solidFill>
              <a:ln w="10160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570" name="正方形/長方形 569"/>
              <p:cNvSpPr/>
              <p:nvPr/>
            </p:nvSpPr>
            <p:spPr>
              <a:xfrm>
                <a:off x="1756825" y="5536496"/>
                <a:ext cx="288000" cy="288000"/>
              </a:xfrm>
              <a:prstGeom prst="rect">
                <a:avLst/>
              </a:prstGeom>
              <a:solidFill>
                <a:schemeClr val="bg1">
                  <a:lumMod val="50000"/>
                </a:schemeClr>
              </a:solidFill>
              <a:ln w="5715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571" name="正方形/長方形 570"/>
              <p:cNvSpPr/>
              <p:nvPr/>
            </p:nvSpPr>
            <p:spPr>
              <a:xfrm>
                <a:off x="1693076" y="5824496"/>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永</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572" name="正方形/長方形 571"/>
              <p:cNvSpPr/>
              <p:nvPr/>
            </p:nvSpPr>
            <p:spPr>
              <a:xfrm>
                <a:off x="1693076" y="5167164"/>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寛</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sp>
          <p:nvSpPr>
            <p:cNvPr id="567" name="正方形/長方形 566"/>
            <p:cNvSpPr/>
            <p:nvPr/>
          </p:nvSpPr>
          <p:spPr>
            <a:xfrm>
              <a:off x="2014630"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通</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568" name="正方形/長方形 567"/>
            <p:cNvSpPr/>
            <p:nvPr/>
          </p:nvSpPr>
          <p:spPr>
            <a:xfrm>
              <a:off x="1371522"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寶</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grpSp>
        <p:nvGrpSpPr>
          <p:cNvPr id="574" name="グループ化 573"/>
          <p:cNvGrpSpPr/>
          <p:nvPr/>
        </p:nvGrpSpPr>
        <p:grpSpPr>
          <a:xfrm>
            <a:off x="3163025" y="4615541"/>
            <a:ext cx="1107996" cy="1107996"/>
            <a:chOff x="1346827" y="5126498"/>
            <a:chExt cx="1107996" cy="1107996"/>
          </a:xfrm>
          <a:scene3d>
            <a:camera prst="orthographicFront">
              <a:rot lat="19200000" lon="3000000" rev="18000000"/>
            </a:camera>
            <a:lightRig rig="threePt" dir="t"/>
          </a:scene3d>
        </p:grpSpPr>
        <p:grpSp>
          <p:nvGrpSpPr>
            <p:cNvPr id="575" name="グループ化 574"/>
            <p:cNvGrpSpPr/>
            <p:nvPr/>
          </p:nvGrpSpPr>
          <p:grpSpPr>
            <a:xfrm>
              <a:off x="1346827" y="5126498"/>
              <a:ext cx="1107996" cy="1107996"/>
              <a:chOff x="1346827" y="5126498"/>
              <a:chExt cx="1107996" cy="1107996"/>
            </a:xfrm>
          </p:grpSpPr>
          <p:sp>
            <p:nvSpPr>
              <p:cNvPr id="578" name="円/楕円 577"/>
              <p:cNvSpPr/>
              <p:nvPr/>
            </p:nvSpPr>
            <p:spPr>
              <a:xfrm>
                <a:off x="1346827" y="5126498"/>
                <a:ext cx="1107996" cy="1107996"/>
              </a:xfrm>
              <a:prstGeom prst="ellipse">
                <a:avLst/>
              </a:prstGeom>
              <a:solidFill>
                <a:schemeClr val="tx2">
                  <a:lumMod val="95000"/>
                  <a:lumOff val="5000"/>
                </a:schemeClr>
              </a:solidFill>
              <a:ln w="10160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579" name="正方形/長方形 578"/>
              <p:cNvSpPr/>
              <p:nvPr/>
            </p:nvSpPr>
            <p:spPr>
              <a:xfrm>
                <a:off x="1756825" y="5536496"/>
                <a:ext cx="288000" cy="288000"/>
              </a:xfrm>
              <a:prstGeom prst="rect">
                <a:avLst/>
              </a:prstGeom>
              <a:solidFill>
                <a:schemeClr val="bg1">
                  <a:lumMod val="50000"/>
                </a:schemeClr>
              </a:solidFill>
              <a:ln w="5715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580" name="正方形/長方形 579"/>
              <p:cNvSpPr/>
              <p:nvPr/>
            </p:nvSpPr>
            <p:spPr>
              <a:xfrm>
                <a:off x="1693076" y="5824496"/>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永</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581" name="正方形/長方形 580"/>
              <p:cNvSpPr/>
              <p:nvPr/>
            </p:nvSpPr>
            <p:spPr>
              <a:xfrm>
                <a:off x="1693076" y="5167164"/>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寛</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sp>
          <p:nvSpPr>
            <p:cNvPr id="576" name="正方形/長方形 575"/>
            <p:cNvSpPr/>
            <p:nvPr/>
          </p:nvSpPr>
          <p:spPr>
            <a:xfrm>
              <a:off x="2014630"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通</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577" name="正方形/長方形 576"/>
            <p:cNvSpPr/>
            <p:nvPr/>
          </p:nvSpPr>
          <p:spPr>
            <a:xfrm>
              <a:off x="1371522"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寶</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grpSp>
        <p:nvGrpSpPr>
          <p:cNvPr id="583" name="グループ化 582"/>
          <p:cNvGrpSpPr/>
          <p:nvPr/>
        </p:nvGrpSpPr>
        <p:grpSpPr>
          <a:xfrm>
            <a:off x="6403984" y="3195338"/>
            <a:ext cx="1107996" cy="1107996"/>
            <a:chOff x="1346827" y="5126498"/>
            <a:chExt cx="1107996" cy="1107996"/>
          </a:xfrm>
          <a:scene3d>
            <a:camera prst="orthographicFront">
              <a:rot lat="19200000" lon="3000000" rev="18000000"/>
            </a:camera>
            <a:lightRig rig="threePt" dir="t"/>
          </a:scene3d>
        </p:grpSpPr>
        <p:grpSp>
          <p:nvGrpSpPr>
            <p:cNvPr id="584" name="グループ化 583"/>
            <p:cNvGrpSpPr/>
            <p:nvPr/>
          </p:nvGrpSpPr>
          <p:grpSpPr>
            <a:xfrm>
              <a:off x="1346827" y="5126498"/>
              <a:ext cx="1107996" cy="1107996"/>
              <a:chOff x="1346827" y="5126498"/>
              <a:chExt cx="1107996" cy="1107996"/>
            </a:xfrm>
          </p:grpSpPr>
          <p:sp>
            <p:nvSpPr>
              <p:cNvPr id="587" name="円/楕円 586"/>
              <p:cNvSpPr/>
              <p:nvPr/>
            </p:nvSpPr>
            <p:spPr>
              <a:xfrm>
                <a:off x="1346827" y="5126498"/>
                <a:ext cx="1107996" cy="1107996"/>
              </a:xfrm>
              <a:prstGeom prst="ellipse">
                <a:avLst/>
              </a:prstGeom>
              <a:solidFill>
                <a:schemeClr val="tx2">
                  <a:lumMod val="95000"/>
                  <a:lumOff val="5000"/>
                </a:schemeClr>
              </a:solidFill>
              <a:ln w="10160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588" name="正方形/長方形 587"/>
              <p:cNvSpPr/>
              <p:nvPr/>
            </p:nvSpPr>
            <p:spPr>
              <a:xfrm>
                <a:off x="1756825" y="5536496"/>
                <a:ext cx="288000" cy="288000"/>
              </a:xfrm>
              <a:prstGeom prst="rect">
                <a:avLst/>
              </a:prstGeom>
              <a:solidFill>
                <a:schemeClr val="bg1">
                  <a:lumMod val="50000"/>
                </a:schemeClr>
              </a:solidFill>
              <a:ln w="5715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589" name="正方形/長方形 588"/>
              <p:cNvSpPr/>
              <p:nvPr/>
            </p:nvSpPr>
            <p:spPr>
              <a:xfrm>
                <a:off x="1693076" y="5824496"/>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永</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590" name="正方形/長方形 589"/>
              <p:cNvSpPr/>
              <p:nvPr/>
            </p:nvSpPr>
            <p:spPr>
              <a:xfrm>
                <a:off x="1693076" y="5167164"/>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寛</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sp>
          <p:nvSpPr>
            <p:cNvPr id="585" name="正方形/長方形 584"/>
            <p:cNvSpPr/>
            <p:nvPr/>
          </p:nvSpPr>
          <p:spPr>
            <a:xfrm>
              <a:off x="2014630"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通</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586" name="正方形/長方形 585"/>
            <p:cNvSpPr/>
            <p:nvPr/>
          </p:nvSpPr>
          <p:spPr>
            <a:xfrm>
              <a:off x="1371522"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寶</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grpSp>
        <p:nvGrpSpPr>
          <p:cNvPr id="591" name="グループ化 590"/>
          <p:cNvGrpSpPr/>
          <p:nvPr/>
        </p:nvGrpSpPr>
        <p:grpSpPr>
          <a:xfrm>
            <a:off x="7110753" y="3204994"/>
            <a:ext cx="1107996" cy="1107996"/>
            <a:chOff x="1346827" y="5126498"/>
            <a:chExt cx="1107996" cy="1107996"/>
          </a:xfrm>
          <a:scene3d>
            <a:camera prst="orthographicFront">
              <a:rot lat="19200000" lon="3000000" rev="18000000"/>
            </a:camera>
            <a:lightRig rig="threePt" dir="t"/>
          </a:scene3d>
        </p:grpSpPr>
        <p:grpSp>
          <p:nvGrpSpPr>
            <p:cNvPr id="592" name="グループ化 591"/>
            <p:cNvGrpSpPr/>
            <p:nvPr/>
          </p:nvGrpSpPr>
          <p:grpSpPr>
            <a:xfrm>
              <a:off x="1346827" y="5126498"/>
              <a:ext cx="1107996" cy="1107996"/>
              <a:chOff x="1346827" y="5126498"/>
              <a:chExt cx="1107996" cy="1107996"/>
            </a:xfrm>
          </p:grpSpPr>
          <p:sp>
            <p:nvSpPr>
              <p:cNvPr id="595" name="円/楕円 594"/>
              <p:cNvSpPr/>
              <p:nvPr/>
            </p:nvSpPr>
            <p:spPr>
              <a:xfrm>
                <a:off x="1346827" y="5126498"/>
                <a:ext cx="1107996" cy="1107996"/>
              </a:xfrm>
              <a:prstGeom prst="ellipse">
                <a:avLst/>
              </a:prstGeom>
              <a:solidFill>
                <a:schemeClr val="tx2">
                  <a:lumMod val="95000"/>
                  <a:lumOff val="5000"/>
                </a:schemeClr>
              </a:solidFill>
              <a:ln w="10160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596" name="正方形/長方形 595"/>
              <p:cNvSpPr/>
              <p:nvPr/>
            </p:nvSpPr>
            <p:spPr>
              <a:xfrm>
                <a:off x="1756825" y="5536496"/>
                <a:ext cx="288000" cy="288000"/>
              </a:xfrm>
              <a:prstGeom prst="rect">
                <a:avLst/>
              </a:prstGeom>
              <a:solidFill>
                <a:schemeClr val="bg1">
                  <a:lumMod val="50000"/>
                </a:schemeClr>
              </a:solidFill>
              <a:ln w="5715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597" name="正方形/長方形 596"/>
              <p:cNvSpPr/>
              <p:nvPr/>
            </p:nvSpPr>
            <p:spPr>
              <a:xfrm>
                <a:off x="1693076" y="5824496"/>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永</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598" name="正方形/長方形 597"/>
              <p:cNvSpPr/>
              <p:nvPr/>
            </p:nvSpPr>
            <p:spPr>
              <a:xfrm>
                <a:off x="1693076" y="5167164"/>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寛</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sp>
          <p:nvSpPr>
            <p:cNvPr id="593" name="正方形/長方形 592"/>
            <p:cNvSpPr/>
            <p:nvPr/>
          </p:nvSpPr>
          <p:spPr>
            <a:xfrm>
              <a:off x="2014630"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通</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594" name="正方形/長方形 593"/>
            <p:cNvSpPr/>
            <p:nvPr/>
          </p:nvSpPr>
          <p:spPr>
            <a:xfrm>
              <a:off x="1371522"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寶</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grpSp>
        <p:nvGrpSpPr>
          <p:cNvPr id="616" name="グループ化 615"/>
          <p:cNvGrpSpPr/>
          <p:nvPr/>
        </p:nvGrpSpPr>
        <p:grpSpPr>
          <a:xfrm>
            <a:off x="3566251" y="4567403"/>
            <a:ext cx="1107996" cy="1107996"/>
            <a:chOff x="1346827" y="5126498"/>
            <a:chExt cx="1107996" cy="1107996"/>
          </a:xfrm>
          <a:scene3d>
            <a:camera prst="orthographicFront">
              <a:rot lat="19200000" lon="3000000" rev="18000000"/>
            </a:camera>
            <a:lightRig rig="threePt" dir="t"/>
          </a:scene3d>
        </p:grpSpPr>
        <p:grpSp>
          <p:nvGrpSpPr>
            <p:cNvPr id="617" name="グループ化 616"/>
            <p:cNvGrpSpPr/>
            <p:nvPr/>
          </p:nvGrpSpPr>
          <p:grpSpPr>
            <a:xfrm>
              <a:off x="1346827" y="5126498"/>
              <a:ext cx="1107996" cy="1107996"/>
              <a:chOff x="1346827" y="5126498"/>
              <a:chExt cx="1107996" cy="1107996"/>
            </a:xfrm>
          </p:grpSpPr>
          <p:sp>
            <p:nvSpPr>
              <p:cNvPr id="620" name="円/楕円 619"/>
              <p:cNvSpPr/>
              <p:nvPr/>
            </p:nvSpPr>
            <p:spPr>
              <a:xfrm>
                <a:off x="1346827" y="5126498"/>
                <a:ext cx="1107996" cy="1107996"/>
              </a:xfrm>
              <a:prstGeom prst="ellipse">
                <a:avLst/>
              </a:prstGeom>
              <a:solidFill>
                <a:schemeClr val="tx2">
                  <a:lumMod val="95000"/>
                  <a:lumOff val="5000"/>
                </a:schemeClr>
              </a:solidFill>
              <a:ln w="10160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621" name="正方形/長方形 620"/>
              <p:cNvSpPr/>
              <p:nvPr/>
            </p:nvSpPr>
            <p:spPr>
              <a:xfrm>
                <a:off x="1756825" y="5536496"/>
                <a:ext cx="288000" cy="288000"/>
              </a:xfrm>
              <a:prstGeom prst="rect">
                <a:avLst/>
              </a:prstGeom>
              <a:solidFill>
                <a:schemeClr val="bg1">
                  <a:lumMod val="50000"/>
                </a:schemeClr>
              </a:solidFill>
              <a:ln w="5715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622" name="正方形/長方形 621"/>
              <p:cNvSpPr/>
              <p:nvPr/>
            </p:nvSpPr>
            <p:spPr>
              <a:xfrm>
                <a:off x="1693076" y="5824496"/>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永</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623" name="正方形/長方形 622"/>
              <p:cNvSpPr/>
              <p:nvPr/>
            </p:nvSpPr>
            <p:spPr>
              <a:xfrm>
                <a:off x="1693076" y="5167164"/>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寛</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sp>
          <p:nvSpPr>
            <p:cNvPr id="618" name="正方形/長方形 617"/>
            <p:cNvSpPr/>
            <p:nvPr/>
          </p:nvSpPr>
          <p:spPr>
            <a:xfrm>
              <a:off x="2014630"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通</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619" name="正方形/長方形 618"/>
            <p:cNvSpPr/>
            <p:nvPr/>
          </p:nvSpPr>
          <p:spPr>
            <a:xfrm>
              <a:off x="1371522"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寶</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sp>
        <p:nvSpPr>
          <p:cNvPr id="599" name="テキスト ボックス 598"/>
          <p:cNvSpPr txBox="1"/>
          <p:nvPr/>
        </p:nvSpPr>
        <p:spPr>
          <a:xfrm>
            <a:off x="7215771" y="2484694"/>
            <a:ext cx="524581" cy="523220"/>
          </a:xfrm>
          <a:prstGeom prst="rect">
            <a:avLst/>
          </a:prstGeom>
          <a:noFill/>
        </p:spPr>
        <p:txBody>
          <a:bodyPr wrap="square" rtlCol="0">
            <a:spAutoFit/>
          </a:bodyPr>
          <a:lstStyle/>
          <a:p>
            <a:r>
              <a:rPr kumimoji="1" lang="ja-JP" altLang="en-US" sz="2800" dirty="0" smtClean="0"/>
              <a:t>声</a:t>
            </a:r>
            <a:endParaRPr kumimoji="1" lang="ja-JP" altLang="en-US" sz="2800" dirty="0"/>
          </a:p>
        </p:txBody>
      </p:sp>
      <p:sp>
        <p:nvSpPr>
          <p:cNvPr id="600" name="テキスト ボックス 599"/>
          <p:cNvSpPr txBox="1"/>
          <p:nvPr/>
        </p:nvSpPr>
        <p:spPr>
          <a:xfrm>
            <a:off x="6156794" y="2431629"/>
            <a:ext cx="1148555" cy="584775"/>
          </a:xfrm>
          <a:prstGeom prst="rect">
            <a:avLst/>
          </a:prstGeom>
          <a:solidFill>
            <a:schemeClr val="bg1"/>
          </a:solidFill>
        </p:spPr>
        <p:txBody>
          <a:bodyPr wrap="square" rtlCol="0">
            <a:spAutoFit/>
          </a:bodyPr>
          <a:lstStyle/>
          <a:p>
            <a:r>
              <a:rPr kumimoji="1" lang="ja-JP" altLang="en-US" sz="3200" dirty="0" smtClean="0"/>
              <a:t>十八</a:t>
            </a:r>
            <a:endParaRPr kumimoji="1" lang="ja-JP" altLang="en-US" sz="3200" dirty="0"/>
          </a:p>
        </p:txBody>
      </p:sp>
      <p:sp>
        <p:nvSpPr>
          <p:cNvPr id="601" name="角丸四角形吹き出し 600"/>
          <p:cNvSpPr/>
          <p:nvPr/>
        </p:nvSpPr>
        <p:spPr>
          <a:xfrm>
            <a:off x="531317" y="2621881"/>
            <a:ext cx="5490259" cy="1834095"/>
          </a:xfrm>
          <a:prstGeom prst="wedgeRoundRectCallout">
            <a:avLst>
              <a:gd name="adj1" fmla="val -52941"/>
              <a:gd name="adj2" fmla="val -27688"/>
              <a:gd name="adj3" fmla="val 16667"/>
            </a:avLst>
          </a:prstGeom>
          <a:gradFill rotWithShape="1">
            <a:gsLst>
              <a:gs pos="0">
                <a:srgbClr val="9BBB59">
                  <a:tint val="50000"/>
                  <a:satMod val="300000"/>
                </a:srgbClr>
              </a:gs>
              <a:gs pos="35000">
                <a:srgbClr val="9BBB59">
                  <a:tint val="37000"/>
                  <a:satMod val="300000"/>
                </a:srgbClr>
              </a:gs>
              <a:gs pos="100000">
                <a:srgbClr val="9BBB59">
                  <a:tint val="15000"/>
                  <a:satMod val="350000"/>
                </a:srgbClr>
              </a:gs>
            </a:gsLst>
            <a:lin ang="16200000" scaled="1"/>
          </a:gradFill>
          <a:ln w="9525" cap="flat" cmpd="sng" algn="ctr">
            <a:solidFill>
              <a:srgbClr val="9BBB59">
                <a:shade val="95000"/>
                <a:satMod val="105000"/>
              </a:srgbClr>
            </a:solidFill>
            <a:prstDash val="solid"/>
          </a:ln>
          <a:effectLst>
            <a:outerShdw blurRad="40000" dist="20000" dir="5400000" rotWithShape="0">
              <a:srgbClr val="000000">
                <a:alpha val="38000"/>
              </a:srgbClr>
            </a:outerShdw>
          </a:effectLst>
        </p:spPr>
        <p:txBody>
          <a:bodyPr anchor="t"/>
          <a:lstStyle/>
          <a:p>
            <a:pPr lvl="0">
              <a:defRPr/>
            </a:pPr>
            <a:r>
              <a:rPr kumimoji="0" lang="ja-JP" altLang="en-US" sz="2000" b="1" kern="0" dirty="0" smtClean="0">
                <a:solidFill>
                  <a:prstClr val="black"/>
                </a:solidFill>
                <a:latin typeface="AR P教科書体M" panose="03000600000000000000" pitchFamily="66" charset="-128"/>
                <a:ea typeface="AR P教科書体M" panose="03000600000000000000" pitchFamily="66" charset="-128"/>
              </a:rPr>
              <a:t>　「さぁ」とかけた声の数が、十八回だったことから、この人は一文の方に置いた数を見事に当てました。</a:t>
            </a:r>
            <a:endParaRPr kumimoji="0" lang="en-US" altLang="ja-JP" sz="2000" b="1" kern="0" dirty="0" smtClean="0">
              <a:solidFill>
                <a:prstClr val="black"/>
              </a:solidFill>
              <a:latin typeface="AR P教科書体M" panose="03000600000000000000" pitchFamily="66" charset="-128"/>
              <a:ea typeface="AR P教科書体M" panose="03000600000000000000" pitchFamily="66" charset="-128"/>
            </a:endParaRPr>
          </a:p>
          <a:p>
            <a:pPr lvl="0">
              <a:defRPr/>
            </a:pPr>
            <a:r>
              <a:rPr kumimoji="0" lang="ja-JP" altLang="en-US" sz="2000" b="1" kern="0" dirty="0" smtClean="0">
                <a:solidFill>
                  <a:prstClr val="black"/>
                </a:solidFill>
                <a:latin typeface="AR P教科書体M" panose="03000600000000000000" pitchFamily="66" charset="-128"/>
                <a:ea typeface="AR P教科書体M" panose="03000600000000000000" pitchFamily="66" charset="-128"/>
              </a:rPr>
              <a:t>　実は、置く順番を変えても声の数を聞いただけで一文の方に置いた数がわかってしまうのです。それはなぜでしょうか？</a:t>
            </a:r>
            <a:endParaRPr kumimoji="0" lang="ja-JP" altLang="en-US" sz="2000" b="1" kern="0" dirty="0">
              <a:solidFill>
                <a:prstClr val="black"/>
              </a:solidFill>
              <a:latin typeface="AR P教科書体M" panose="03000600000000000000" pitchFamily="66" charset="-128"/>
              <a:ea typeface="AR P教科書体M" panose="03000600000000000000" pitchFamily="66" charset="-128"/>
            </a:endParaRPr>
          </a:p>
        </p:txBody>
      </p:sp>
    </p:spTree>
    <p:custDataLst>
      <p:tags r:id="rId1"/>
    </p:custDataLst>
    <p:extLst>
      <p:ext uri="{BB962C8B-B14F-4D97-AF65-F5344CB8AC3E}">
        <p14:creationId xmlns:p14="http://schemas.microsoft.com/office/powerpoint/2010/main" val="324716522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xit" presetSubtype="0" fill="hold" nodeType="withEffect">
                                  <p:stCondLst>
                                    <p:cond delay="0"/>
                                  </p:stCondLst>
                                  <p:childTnLst>
                                    <p:animEffect transition="out" filter="fade">
                                      <p:cBhvr>
                                        <p:cTn id="6" dur="500"/>
                                        <p:tgtEl>
                                          <p:spTgt spid="66"/>
                                        </p:tgtEl>
                                      </p:cBhvr>
                                    </p:animEffect>
                                    <p:set>
                                      <p:cBhvr>
                                        <p:cTn id="7" dur="1" fill="hold">
                                          <p:stCondLst>
                                            <p:cond delay="499"/>
                                          </p:stCondLst>
                                        </p:cTn>
                                        <p:tgtEl>
                                          <p:spTgt spid="66"/>
                                        </p:tgtEl>
                                        <p:attrNameLst>
                                          <p:attrName>style.visibility</p:attrName>
                                        </p:attrNameLst>
                                      </p:cBhvr>
                                      <p:to>
                                        <p:strVal val="hidden"/>
                                      </p:to>
                                    </p:set>
                                  </p:childTnLst>
                                </p:cTn>
                              </p:par>
                              <p:par>
                                <p:cTn id="8" presetID="10" presetClass="exit" presetSubtype="0" fill="hold" nodeType="withEffect">
                                  <p:stCondLst>
                                    <p:cond delay="0"/>
                                  </p:stCondLst>
                                  <p:childTnLst>
                                    <p:animEffect transition="out" filter="fade">
                                      <p:cBhvr>
                                        <p:cTn id="9" dur="500"/>
                                        <p:tgtEl>
                                          <p:spTgt spid="67"/>
                                        </p:tgtEl>
                                      </p:cBhvr>
                                    </p:animEffect>
                                    <p:set>
                                      <p:cBhvr>
                                        <p:cTn id="10" dur="1" fill="hold">
                                          <p:stCondLst>
                                            <p:cond delay="499"/>
                                          </p:stCondLst>
                                        </p:cTn>
                                        <p:tgtEl>
                                          <p:spTgt spid="67"/>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601"/>
                                        </p:tgtEl>
                                        <p:attrNameLst>
                                          <p:attrName>style.visibility</p:attrName>
                                        </p:attrNameLst>
                                      </p:cBhvr>
                                      <p:to>
                                        <p:strVal val="visible"/>
                                      </p:to>
                                    </p:set>
                                    <p:animEffect transition="in" filter="wipe(left)">
                                      <p:cBhvr>
                                        <p:cTn id="15" dur="500"/>
                                        <p:tgtEl>
                                          <p:spTgt spid="6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9" name="Picture 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20205" y="178544"/>
            <a:ext cx="1011237" cy="141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 name="角丸四角形吹き出し 26"/>
          <p:cNvSpPr/>
          <p:nvPr/>
        </p:nvSpPr>
        <p:spPr>
          <a:xfrm>
            <a:off x="1378267" y="305129"/>
            <a:ext cx="7462589" cy="1730837"/>
          </a:xfrm>
          <a:prstGeom prst="wedgeRoundRectCallout">
            <a:avLst>
              <a:gd name="adj1" fmla="val -52941"/>
              <a:gd name="adj2" fmla="val -27688"/>
              <a:gd name="adj3" fmla="val 16667"/>
            </a:avLst>
          </a:prstGeom>
          <a:gradFill rotWithShape="1">
            <a:gsLst>
              <a:gs pos="0">
                <a:srgbClr val="9BBB59">
                  <a:tint val="50000"/>
                  <a:satMod val="300000"/>
                </a:srgbClr>
              </a:gs>
              <a:gs pos="35000">
                <a:srgbClr val="9BBB59">
                  <a:tint val="37000"/>
                  <a:satMod val="300000"/>
                </a:srgbClr>
              </a:gs>
              <a:gs pos="100000">
                <a:srgbClr val="9BBB59">
                  <a:tint val="15000"/>
                  <a:satMod val="350000"/>
                </a:srgbClr>
              </a:gs>
            </a:gsLst>
            <a:lin ang="16200000" scaled="1"/>
          </a:gradFill>
          <a:ln w="9525" cap="flat" cmpd="sng" algn="ctr">
            <a:solidFill>
              <a:srgbClr val="9BBB59">
                <a:shade val="95000"/>
                <a:satMod val="105000"/>
              </a:srgbClr>
            </a:solidFill>
            <a:prstDash val="solid"/>
          </a:ln>
          <a:effectLst>
            <a:outerShdw blurRad="40000" dist="20000" dir="5400000" rotWithShape="0">
              <a:srgbClr val="000000">
                <a:alpha val="38000"/>
              </a:srgbClr>
            </a:outerShdw>
          </a:effectLst>
        </p:spPr>
        <p:txBody>
          <a:bodyPr anchor="t"/>
          <a:lstStyle/>
          <a:p>
            <a:pPr lvl="0">
              <a:defRPr/>
            </a:pPr>
            <a:r>
              <a:rPr kumimoji="0" lang="ja-JP" altLang="en-US" sz="2400" b="1" kern="0" dirty="0" smtClean="0">
                <a:solidFill>
                  <a:prstClr val="black"/>
                </a:solidFill>
                <a:latin typeface="AR P教科書体M" panose="03000600000000000000" pitchFamily="66" charset="-128"/>
                <a:ea typeface="AR P教科書体M" panose="03000600000000000000" pitchFamily="66" charset="-128"/>
              </a:rPr>
              <a:t>「さっさ立ての事　例えば、銭三十文を（相手に）渡して、一文の方か二文の方へ（置く度毎に）一度、一声さぁさぁと声をかけて、（置き）分ける時、其の声数を四、五間離れていて聞いて、十八声ならば、一文の方に六文有ると答える。」　</a:t>
            </a:r>
            <a:endParaRPr kumimoji="0" lang="ja-JP" altLang="en-US" sz="2400" b="1" kern="0" dirty="0">
              <a:solidFill>
                <a:prstClr val="black"/>
              </a:solidFill>
              <a:latin typeface="AR P教科書体M" panose="03000600000000000000" pitchFamily="66" charset="-128"/>
              <a:ea typeface="AR P教科書体M" panose="03000600000000000000" pitchFamily="66" charset="-128"/>
            </a:endParaRPr>
          </a:p>
        </p:txBody>
      </p:sp>
      <p:grpSp>
        <p:nvGrpSpPr>
          <p:cNvPr id="67" name="グループ化 66" hidden="1"/>
          <p:cNvGrpSpPr/>
          <p:nvPr/>
        </p:nvGrpSpPr>
        <p:grpSpPr>
          <a:xfrm>
            <a:off x="391316" y="5587690"/>
            <a:ext cx="1107996" cy="1107996"/>
            <a:chOff x="391316" y="5587690"/>
            <a:chExt cx="1107996" cy="1107996"/>
          </a:xfrm>
        </p:grpSpPr>
        <p:grpSp>
          <p:nvGrpSpPr>
            <p:cNvPr id="96" name="グループ化 95"/>
            <p:cNvGrpSpPr/>
            <p:nvPr/>
          </p:nvGrpSpPr>
          <p:grpSpPr>
            <a:xfrm>
              <a:off x="391316" y="5587690"/>
              <a:ext cx="1107996" cy="1107996"/>
              <a:chOff x="1346827" y="5126498"/>
              <a:chExt cx="1107996" cy="1107996"/>
            </a:xfrm>
            <a:scene3d>
              <a:camera prst="orthographicFront">
                <a:rot lat="19200000" lon="3000000" rev="18000000"/>
              </a:camera>
              <a:lightRig rig="threePt" dir="t"/>
            </a:scene3d>
          </p:grpSpPr>
          <p:sp>
            <p:nvSpPr>
              <p:cNvPr id="99" name="円/楕円 98"/>
              <p:cNvSpPr/>
              <p:nvPr/>
            </p:nvSpPr>
            <p:spPr>
              <a:xfrm>
                <a:off x="1346827" y="5126498"/>
                <a:ext cx="1107996" cy="1107996"/>
              </a:xfrm>
              <a:prstGeom prst="ellipse">
                <a:avLst/>
              </a:prstGeom>
              <a:solidFill>
                <a:schemeClr val="tx2">
                  <a:lumMod val="95000"/>
                  <a:lumOff val="5000"/>
                </a:schemeClr>
              </a:solidFill>
              <a:ln w="10160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100" name="正方形/長方形 99"/>
              <p:cNvSpPr/>
              <p:nvPr/>
            </p:nvSpPr>
            <p:spPr>
              <a:xfrm>
                <a:off x="1756825" y="5536496"/>
                <a:ext cx="288000" cy="288000"/>
              </a:xfrm>
              <a:prstGeom prst="rect">
                <a:avLst/>
              </a:prstGeom>
              <a:solidFill>
                <a:schemeClr val="bg1">
                  <a:lumMod val="50000"/>
                </a:schemeClr>
              </a:solidFill>
              <a:ln w="5715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101" name="正方形/長方形 100"/>
              <p:cNvSpPr/>
              <p:nvPr/>
            </p:nvSpPr>
            <p:spPr>
              <a:xfrm>
                <a:off x="1693076" y="5824496"/>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永</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102" name="正方形/長方形 101"/>
              <p:cNvSpPr/>
              <p:nvPr/>
            </p:nvSpPr>
            <p:spPr>
              <a:xfrm>
                <a:off x="1693076" y="5167164"/>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寛</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sp>
          <p:nvSpPr>
            <p:cNvPr id="97" name="正方形/長方形 96"/>
            <p:cNvSpPr/>
            <p:nvPr/>
          </p:nvSpPr>
          <p:spPr>
            <a:xfrm>
              <a:off x="1059119" y="5957022"/>
              <a:ext cx="415498" cy="369332"/>
            </a:xfrm>
            <a:prstGeom prst="rect">
              <a:avLst/>
            </a:prstGeom>
            <a:scene3d>
              <a:camera prst="orthographicFront">
                <a:rot lat="19200000" lon="3000000" rev="18000000"/>
              </a:camera>
              <a:lightRig rig="threePt" dir="t"/>
            </a:scene3d>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通</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98" name="正方形/長方形 97"/>
            <p:cNvSpPr/>
            <p:nvPr/>
          </p:nvSpPr>
          <p:spPr>
            <a:xfrm>
              <a:off x="416011" y="5957022"/>
              <a:ext cx="415498" cy="369332"/>
            </a:xfrm>
            <a:prstGeom prst="rect">
              <a:avLst/>
            </a:prstGeom>
            <a:scene3d>
              <a:camera prst="orthographicFront">
                <a:rot lat="19200000" lon="3000000" rev="18000000"/>
              </a:camera>
              <a:lightRig rig="threePt" dir="t"/>
            </a:scene3d>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寶</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grpSp>
        <p:nvGrpSpPr>
          <p:cNvPr id="66" name="グループ化 65" hidden="1"/>
          <p:cNvGrpSpPr/>
          <p:nvPr/>
        </p:nvGrpSpPr>
        <p:grpSpPr>
          <a:xfrm>
            <a:off x="391316" y="5479367"/>
            <a:ext cx="1107996" cy="1107996"/>
            <a:chOff x="391316" y="5479367"/>
            <a:chExt cx="1107996" cy="1107996"/>
          </a:xfrm>
        </p:grpSpPr>
        <p:grpSp>
          <p:nvGrpSpPr>
            <p:cNvPr id="104" name="グループ化 103"/>
            <p:cNvGrpSpPr/>
            <p:nvPr/>
          </p:nvGrpSpPr>
          <p:grpSpPr>
            <a:xfrm>
              <a:off x="391316" y="5479367"/>
              <a:ext cx="1107996" cy="1107996"/>
              <a:chOff x="1346827" y="5126498"/>
              <a:chExt cx="1107996" cy="1107996"/>
            </a:xfrm>
            <a:scene3d>
              <a:camera prst="orthographicFront">
                <a:rot lat="19200000" lon="3000000" rev="18000000"/>
              </a:camera>
              <a:lightRig rig="threePt" dir="t"/>
            </a:scene3d>
          </p:grpSpPr>
          <p:sp>
            <p:nvSpPr>
              <p:cNvPr id="107" name="円/楕円 106"/>
              <p:cNvSpPr/>
              <p:nvPr/>
            </p:nvSpPr>
            <p:spPr>
              <a:xfrm>
                <a:off x="1346827" y="5126498"/>
                <a:ext cx="1107996" cy="1107996"/>
              </a:xfrm>
              <a:prstGeom prst="ellipse">
                <a:avLst/>
              </a:prstGeom>
              <a:solidFill>
                <a:schemeClr val="tx2">
                  <a:lumMod val="95000"/>
                  <a:lumOff val="5000"/>
                </a:schemeClr>
              </a:solidFill>
              <a:ln w="10160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108" name="正方形/長方形 107"/>
              <p:cNvSpPr/>
              <p:nvPr/>
            </p:nvSpPr>
            <p:spPr>
              <a:xfrm>
                <a:off x="1756825" y="5536496"/>
                <a:ext cx="288000" cy="288000"/>
              </a:xfrm>
              <a:prstGeom prst="rect">
                <a:avLst/>
              </a:prstGeom>
              <a:solidFill>
                <a:schemeClr val="bg1">
                  <a:lumMod val="50000"/>
                </a:schemeClr>
              </a:solidFill>
              <a:ln w="5715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109" name="正方形/長方形 108"/>
              <p:cNvSpPr/>
              <p:nvPr/>
            </p:nvSpPr>
            <p:spPr>
              <a:xfrm>
                <a:off x="1693076" y="5824496"/>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永</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110" name="正方形/長方形 109"/>
              <p:cNvSpPr/>
              <p:nvPr/>
            </p:nvSpPr>
            <p:spPr>
              <a:xfrm>
                <a:off x="1693076" y="5167164"/>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寛</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sp>
          <p:nvSpPr>
            <p:cNvPr id="105" name="正方形/長方形 104"/>
            <p:cNvSpPr/>
            <p:nvPr/>
          </p:nvSpPr>
          <p:spPr>
            <a:xfrm>
              <a:off x="1059119" y="5848699"/>
              <a:ext cx="415498" cy="369332"/>
            </a:xfrm>
            <a:prstGeom prst="rect">
              <a:avLst/>
            </a:prstGeom>
            <a:scene3d>
              <a:camera prst="orthographicFront">
                <a:rot lat="19200000" lon="3000000" rev="18000000"/>
              </a:camera>
              <a:lightRig rig="threePt" dir="t"/>
            </a:scene3d>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通</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106" name="正方形/長方形 105"/>
            <p:cNvSpPr/>
            <p:nvPr/>
          </p:nvSpPr>
          <p:spPr>
            <a:xfrm>
              <a:off x="416011" y="5848699"/>
              <a:ext cx="415498" cy="369332"/>
            </a:xfrm>
            <a:prstGeom prst="rect">
              <a:avLst/>
            </a:prstGeom>
            <a:scene3d>
              <a:camera prst="orthographicFront">
                <a:rot lat="19200000" lon="3000000" rev="18000000"/>
              </a:camera>
              <a:lightRig rig="threePt" dir="t"/>
            </a:scene3d>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寶</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sp>
        <p:nvSpPr>
          <p:cNvPr id="2" name="テキスト ボックス 1"/>
          <p:cNvSpPr txBox="1"/>
          <p:nvPr/>
        </p:nvSpPr>
        <p:spPr>
          <a:xfrm>
            <a:off x="737566" y="2158432"/>
            <a:ext cx="5734740" cy="2554545"/>
          </a:xfrm>
          <a:prstGeom prst="rect">
            <a:avLst/>
          </a:prstGeom>
          <a:noFill/>
          <a:ln w="28575">
            <a:solidFill>
              <a:srgbClr val="0070C0"/>
            </a:solidFill>
          </a:ln>
        </p:spPr>
        <p:txBody>
          <a:bodyPr wrap="square" rtlCol="0">
            <a:spAutoFit/>
          </a:bodyPr>
          <a:lstStyle/>
          <a:p>
            <a:r>
              <a:rPr kumimoji="1" lang="ja-JP" altLang="en-US" sz="2000" dirty="0" smtClean="0">
                <a:latin typeface="AR P教科書体M" panose="03000600000000000000" pitchFamily="66" charset="-128"/>
                <a:ea typeface="AR P教科書体M" panose="03000600000000000000" pitchFamily="66" charset="-128"/>
              </a:rPr>
              <a:t>声の数は１８回で、全部二文の方へ並べたとすると、</a:t>
            </a:r>
            <a:endParaRPr kumimoji="1" lang="en-US" altLang="ja-JP" sz="2000" dirty="0" smtClean="0">
              <a:latin typeface="AR P教科書体M" panose="03000600000000000000" pitchFamily="66" charset="-128"/>
              <a:ea typeface="AR P教科書体M" panose="03000600000000000000" pitchFamily="66" charset="-128"/>
            </a:endParaRPr>
          </a:p>
          <a:p>
            <a:r>
              <a:rPr kumimoji="1" lang="ja-JP" altLang="en-US" sz="2000" dirty="0" smtClean="0">
                <a:latin typeface="AR P教科書体M" panose="03000600000000000000" pitchFamily="66" charset="-128"/>
                <a:ea typeface="AR P教科書体M" panose="03000600000000000000" pitchFamily="66" charset="-128"/>
              </a:rPr>
              <a:t>　２（文）</a:t>
            </a:r>
            <a:r>
              <a:rPr kumimoji="1" lang="en-US" altLang="ja-JP" sz="2000" dirty="0" smtClean="0">
                <a:latin typeface="AR P教科書体M" panose="03000600000000000000" pitchFamily="66" charset="-128"/>
                <a:ea typeface="AR P教科書体M" panose="03000600000000000000" pitchFamily="66" charset="-128"/>
              </a:rPr>
              <a:t>×</a:t>
            </a:r>
            <a:r>
              <a:rPr kumimoji="1" lang="ja-JP" altLang="en-US" sz="2000" dirty="0" smtClean="0">
                <a:latin typeface="AR P教科書体M" panose="03000600000000000000" pitchFamily="66" charset="-128"/>
                <a:ea typeface="AR P教科書体M" panose="03000600000000000000" pitchFamily="66" charset="-128"/>
              </a:rPr>
              <a:t>１８（回）＝３６（文）</a:t>
            </a:r>
            <a:endParaRPr kumimoji="1" lang="en-US" altLang="ja-JP" sz="2000" dirty="0" smtClean="0">
              <a:latin typeface="AR P教科書体M" panose="03000600000000000000" pitchFamily="66" charset="-128"/>
              <a:ea typeface="AR P教科書体M" panose="03000600000000000000" pitchFamily="66" charset="-128"/>
            </a:endParaRPr>
          </a:p>
          <a:p>
            <a:r>
              <a:rPr kumimoji="1" lang="ja-JP" altLang="en-US" sz="2000" dirty="0" smtClean="0">
                <a:latin typeface="AR P教科書体M" panose="03000600000000000000" pitchFamily="66" charset="-128"/>
                <a:ea typeface="AR P教科書体M" panose="03000600000000000000" pitchFamily="66" charset="-128"/>
              </a:rPr>
              <a:t>銭は３０文なので、３６－３０＝６（文多い）</a:t>
            </a:r>
            <a:endParaRPr kumimoji="1" lang="en-US" altLang="ja-JP" sz="2000" dirty="0" smtClean="0">
              <a:latin typeface="AR P教科書体M" panose="03000600000000000000" pitchFamily="66" charset="-128"/>
              <a:ea typeface="AR P教科書体M" panose="03000600000000000000" pitchFamily="66" charset="-128"/>
            </a:endParaRPr>
          </a:p>
          <a:p>
            <a:r>
              <a:rPr kumimoji="1" lang="ja-JP" altLang="en-US" sz="2000" dirty="0" smtClean="0">
                <a:latin typeface="AR P教科書体M" panose="03000600000000000000" pitchFamily="66" charset="-128"/>
                <a:ea typeface="AR P教科書体M" panose="03000600000000000000" pitchFamily="66" charset="-128"/>
              </a:rPr>
              <a:t>多くなった分の</a:t>
            </a:r>
            <a:r>
              <a:rPr kumimoji="1" lang="en-US" altLang="ja-JP" sz="2000" dirty="0" smtClean="0">
                <a:latin typeface="AR P教科書体M" panose="03000600000000000000" pitchFamily="66" charset="-128"/>
                <a:ea typeface="AR P教科書体M" panose="03000600000000000000" pitchFamily="66" charset="-128"/>
              </a:rPr>
              <a:t>6</a:t>
            </a:r>
            <a:r>
              <a:rPr kumimoji="1" lang="ja-JP" altLang="en-US" sz="2000" dirty="0" smtClean="0">
                <a:latin typeface="AR P教科書体M" panose="03000600000000000000" pitchFamily="66" charset="-128"/>
                <a:ea typeface="AR P教科書体M" panose="03000600000000000000" pitchFamily="66" charset="-128"/>
              </a:rPr>
              <a:t>文が一文の方へ並べた数になります。</a:t>
            </a:r>
            <a:endParaRPr kumimoji="1" lang="en-US" altLang="ja-JP" sz="2000" dirty="0" smtClean="0">
              <a:latin typeface="AR P教科書体M" panose="03000600000000000000" pitchFamily="66" charset="-128"/>
              <a:ea typeface="AR P教科書体M" panose="03000600000000000000" pitchFamily="66" charset="-128"/>
            </a:endParaRPr>
          </a:p>
          <a:p>
            <a:r>
              <a:rPr kumimoji="1" lang="ja-JP" altLang="en-US" sz="2000" dirty="0" smtClean="0">
                <a:latin typeface="AR P教科書体M" panose="03000600000000000000" pitchFamily="66" charset="-128"/>
                <a:ea typeface="AR P教科書体M" panose="03000600000000000000" pitchFamily="66" charset="-128"/>
              </a:rPr>
              <a:t>二文の方から一文の方へ並べた回数</a:t>
            </a:r>
            <a:r>
              <a:rPr kumimoji="1" lang="en-US" altLang="ja-JP" sz="2000" dirty="0" smtClean="0">
                <a:latin typeface="AR P教科書体M" panose="03000600000000000000" pitchFamily="66" charset="-128"/>
                <a:ea typeface="AR P教科書体M" panose="03000600000000000000" pitchFamily="66" charset="-128"/>
              </a:rPr>
              <a:t>6</a:t>
            </a:r>
            <a:r>
              <a:rPr kumimoji="1" lang="ja-JP" altLang="en-US" sz="2000" dirty="0" smtClean="0">
                <a:latin typeface="AR P教科書体M" panose="03000600000000000000" pitchFamily="66" charset="-128"/>
                <a:ea typeface="AR P教科書体M" panose="03000600000000000000" pitchFamily="66" charset="-128"/>
              </a:rPr>
              <a:t>回分の１２文を引きます。</a:t>
            </a:r>
            <a:endParaRPr kumimoji="1" lang="en-US" altLang="ja-JP" sz="2000" dirty="0" smtClean="0">
              <a:latin typeface="AR P教科書体M" panose="03000600000000000000" pitchFamily="66" charset="-128"/>
              <a:ea typeface="AR P教科書体M" panose="03000600000000000000" pitchFamily="66" charset="-128"/>
            </a:endParaRPr>
          </a:p>
          <a:p>
            <a:r>
              <a:rPr kumimoji="1" lang="ja-JP" altLang="en-US" sz="2000" dirty="0" smtClean="0">
                <a:latin typeface="AR P教科書体M" panose="03000600000000000000" pitchFamily="66" charset="-128"/>
                <a:ea typeface="AR P教科書体M" panose="03000600000000000000" pitchFamily="66" charset="-128"/>
              </a:rPr>
              <a:t>３６－１２＝２４</a:t>
            </a:r>
            <a:endParaRPr kumimoji="1" lang="en-US" altLang="ja-JP" sz="2000" dirty="0" smtClean="0">
              <a:latin typeface="AR P教科書体M" panose="03000600000000000000" pitchFamily="66" charset="-128"/>
              <a:ea typeface="AR P教科書体M" panose="03000600000000000000" pitchFamily="66" charset="-128"/>
            </a:endParaRPr>
          </a:p>
          <a:p>
            <a:r>
              <a:rPr kumimoji="1" lang="ja-JP" altLang="en-US" sz="2000" dirty="0" smtClean="0">
                <a:latin typeface="AR P教科書体M" panose="03000600000000000000" pitchFamily="66" charset="-128"/>
                <a:ea typeface="AR P教科書体M" panose="03000600000000000000" pitchFamily="66" charset="-128"/>
              </a:rPr>
              <a:t>これが、二文の方へ並べた銭の数になります。</a:t>
            </a:r>
            <a:endParaRPr kumimoji="1" lang="en-US" altLang="ja-JP" sz="2000" dirty="0" smtClean="0">
              <a:latin typeface="AR P教科書体M" panose="03000600000000000000" pitchFamily="66" charset="-128"/>
              <a:ea typeface="AR P教科書体M" panose="03000600000000000000" pitchFamily="66" charset="-128"/>
            </a:endParaRPr>
          </a:p>
        </p:txBody>
      </p:sp>
      <p:grpSp>
        <p:nvGrpSpPr>
          <p:cNvPr id="46" name="グループ化 45"/>
          <p:cNvGrpSpPr/>
          <p:nvPr/>
        </p:nvGrpSpPr>
        <p:grpSpPr>
          <a:xfrm>
            <a:off x="6358910" y="5283553"/>
            <a:ext cx="1107996" cy="1107996"/>
            <a:chOff x="1346827" y="5126498"/>
            <a:chExt cx="1107996" cy="1107996"/>
          </a:xfrm>
          <a:scene3d>
            <a:camera prst="orthographicFront">
              <a:rot lat="19200000" lon="3000000" rev="18000000"/>
            </a:camera>
            <a:lightRig rig="threePt" dir="t"/>
          </a:scene3d>
        </p:grpSpPr>
        <p:grpSp>
          <p:nvGrpSpPr>
            <p:cNvPr id="47" name="グループ化 46"/>
            <p:cNvGrpSpPr/>
            <p:nvPr/>
          </p:nvGrpSpPr>
          <p:grpSpPr>
            <a:xfrm>
              <a:off x="1346827" y="5126498"/>
              <a:ext cx="1107996" cy="1107996"/>
              <a:chOff x="1346827" y="5126498"/>
              <a:chExt cx="1107996" cy="1107996"/>
            </a:xfrm>
          </p:grpSpPr>
          <p:sp>
            <p:nvSpPr>
              <p:cNvPr id="50" name="円/楕円 49"/>
              <p:cNvSpPr/>
              <p:nvPr/>
            </p:nvSpPr>
            <p:spPr>
              <a:xfrm>
                <a:off x="1346827" y="5126498"/>
                <a:ext cx="1107996" cy="1107996"/>
              </a:xfrm>
              <a:prstGeom prst="ellipse">
                <a:avLst/>
              </a:prstGeom>
              <a:solidFill>
                <a:schemeClr val="tx2">
                  <a:lumMod val="95000"/>
                  <a:lumOff val="5000"/>
                </a:schemeClr>
              </a:solidFill>
              <a:ln w="10160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51" name="正方形/長方形 50"/>
              <p:cNvSpPr/>
              <p:nvPr/>
            </p:nvSpPr>
            <p:spPr>
              <a:xfrm>
                <a:off x="1756825" y="5536496"/>
                <a:ext cx="288000" cy="288000"/>
              </a:xfrm>
              <a:prstGeom prst="rect">
                <a:avLst/>
              </a:prstGeom>
              <a:solidFill>
                <a:schemeClr val="bg1">
                  <a:lumMod val="50000"/>
                </a:schemeClr>
              </a:solidFill>
              <a:ln w="5715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52" name="正方形/長方形 51"/>
              <p:cNvSpPr/>
              <p:nvPr/>
            </p:nvSpPr>
            <p:spPr>
              <a:xfrm>
                <a:off x="1693076" y="5824496"/>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永</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53" name="正方形/長方形 52"/>
              <p:cNvSpPr/>
              <p:nvPr/>
            </p:nvSpPr>
            <p:spPr>
              <a:xfrm>
                <a:off x="1693076" y="5167164"/>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寛</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sp>
          <p:nvSpPr>
            <p:cNvPr id="48" name="正方形/長方形 47"/>
            <p:cNvSpPr/>
            <p:nvPr/>
          </p:nvSpPr>
          <p:spPr>
            <a:xfrm>
              <a:off x="2014630"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通</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49" name="正方形/長方形 48"/>
            <p:cNvSpPr/>
            <p:nvPr/>
          </p:nvSpPr>
          <p:spPr>
            <a:xfrm>
              <a:off x="1371522"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寶</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grpSp>
        <p:nvGrpSpPr>
          <p:cNvPr id="54" name="グループ化 53"/>
          <p:cNvGrpSpPr/>
          <p:nvPr/>
        </p:nvGrpSpPr>
        <p:grpSpPr>
          <a:xfrm>
            <a:off x="7588061" y="5261237"/>
            <a:ext cx="1107996" cy="1107996"/>
            <a:chOff x="1346827" y="5126498"/>
            <a:chExt cx="1107996" cy="1107996"/>
          </a:xfrm>
          <a:scene3d>
            <a:camera prst="orthographicFront">
              <a:rot lat="19200000" lon="3000000" rev="18000000"/>
            </a:camera>
            <a:lightRig rig="threePt" dir="t"/>
          </a:scene3d>
        </p:grpSpPr>
        <p:grpSp>
          <p:nvGrpSpPr>
            <p:cNvPr id="55" name="グループ化 54"/>
            <p:cNvGrpSpPr/>
            <p:nvPr/>
          </p:nvGrpSpPr>
          <p:grpSpPr>
            <a:xfrm>
              <a:off x="1346827" y="5126498"/>
              <a:ext cx="1107996" cy="1107996"/>
              <a:chOff x="1346827" y="5126498"/>
              <a:chExt cx="1107996" cy="1107996"/>
            </a:xfrm>
          </p:grpSpPr>
          <p:sp>
            <p:nvSpPr>
              <p:cNvPr id="58" name="円/楕円 57"/>
              <p:cNvSpPr/>
              <p:nvPr/>
            </p:nvSpPr>
            <p:spPr>
              <a:xfrm>
                <a:off x="1346827" y="5126498"/>
                <a:ext cx="1107996" cy="1107996"/>
              </a:xfrm>
              <a:prstGeom prst="ellipse">
                <a:avLst/>
              </a:prstGeom>
              <a:solidFill>
                <a:schemeClr val="tx2">
                  <a:lumMod val="95000"/>
                  <a:lumOff val="5000"/>
                </a:schemeClr>
              </a:solidFill>
              <a:ln w="10160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59" name="正方形/長方形 58"/>
              <p:cNvSpPr/>
              <p:nvPr/>
            </p:nvSpPr>
            <p:spPr>
              <a:xfrm>
                <a:off x="1756825" y="5536496"/>
                <a:ext cx="288000" cy="288000"/>
              </a:xfrm>
              <a:prstGeom prst="rect">
                <a:avLst/>
              </a:prstGeom>
              <a:solidFill>
                <a:schemeClr val="bg1">
                  <a:lumMod val="50000"/>
                </a:schemeClr>
              </a:solidFill>
              <a:ln w="5715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60" name="正方形/長方形 59"/>
              <p:cNvSpPr/>
              <p:nvPr/>
            </p:nvSpPr>
            <p:spPr>
              <a:xfrm>
                <a:off x="1693076" y="5824496"/>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永</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61" name="正方形/長方形 60"/>
              <p:cNvSpPr/>
              <p:nvPr/>
            </p:nvSpPr>
            <p:spPr>
              <a:xfrm>
                <a:off x="1693076" y="5167164"/>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寛</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sp>
          <p:nvSpPr>
            <p:cNvPr id="56" name="正方形/長方形 55"/>
            <p:cNvSpPr/>
            <p:nvPr/>
          </p:nvSpPr>
          <p:spPr>
            <a:xfrm>
              <a:off x="2014630"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通</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57" name="正方形/長方形 56"/>
            <p:cNvSpPr/>
            <p:nvPr/>
          </p:nvSpPr>
          <p:spPr>
            <a:xfrm>
              <a:off x="1371522"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寶</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grpSp>
        <p:nvGrpSpPr>
          <p:cNvPr id="62" name="グループ化 61"/>
          <p:cNvGrpSpPr/>
          <p:nvPr/>
        </p:nvGrpSpPr>
        <p:grpSpPr>
          <a:xfrm>
            <a:off x="6525601" y="5098680"/>
            <a:ext cx="1107996" cy="1107996"/>
            <a:chOff x="1346827" y="5126498"/>
            <a:chExt cx="1107996" cy="1107996"/>
          </a:xfrm>
          <a:scene3d>
            <a:camera prst="orthographicFront">
              <a:rot lat="19200000" lon="3000000" rev="18000000"/>
            </a:camera>
            <a:lightRig rig="threePt" dir="t"/>
          </a:scene3d>
        </p:grpSpPr>
        <p:grpSp>
          <p:nvGrpSpPr>
            <p:cNvPr id="63" name="グループ化 62"/>
            <p:cNvGrpSpPr/>
            <p:nvPr/>
          </p:nvGrpSpPr>
          <p:grpSpPr>
            <a:xfrm>
              <a:off x="1346827" y="5126498"/>
              <a:ext cx="1107996" cy="1107996"/>
              <a:chOff x="1346827" y="5126498"/>
              <a:chExt cx="1107996" cy="1107996"/>
            </a:xfrm>
          </p:grpSpPr>
          <p:sp>
            <p:nvSpPr>
              <p:cNvPr id="68" name="円/楕円 67"/>
              <p:cNvSpPr/>
              <p:nvPr/>
            </p:nvSpPr>
            <p:spPr>
              <a:xfrm>
                <a:off x="1346827" y="5126498"/>
                <a:ext cx="1107996" cy="1107996"/>
              </a:xfrm>
              <a:prstGeom prst="ellipse">
                <a:avLst/>
              </a:prstGeom>
              <a:solidFill>
                <a:schemeClr val="tx2">
                  <a:lumMod val="95000"/>
                  <a:lumOff val="5000"/>
                </a:schemeClr>
              </a:solidFill>
              <a:ln w="10160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69" name="正方形/長方形 68"/>
              <p:cNvSpPr/>
              <p:nvPr/>
            </p:nvSpPr>
            <p:spPr>
              <a:xfrm>
                <a:off x="1756825" y="5536496"/>
                <a:ext cx="288000" cy="288000"/>
              </a:xfrm>
              <a:prstGeom prst="rect">
                <a:avLst/>
              </a:prstGeom>
              <a:solidFill>
                <a:schemeClr val="bg1">
                  <a:lumMod val="50000"/>
                </a:schemeClr>
              </a:solidFill>
              <a:ln w="5715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70" name="正方形/長方形 69"/>
              <p:cNvSpPr/>
              <p:nvPr/>
            </p:nvSpPr>
            <p:spPr>
              <a:xfrm>
                <a:off x="1693076" y="5824496"/>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永</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71" name="正方形/長方形 70"/>
              <p:cNvSpPr/>
              <p:nvPr/>
            </p:nvSpPr>
            <p:spPr>
              <a:xfrm>
                <a:off x="1693076" y="5167164"/>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寛</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sp>
          <p:nvSpPr>
            <p:cNvPr id="64" name="正方形/長方形 63"/>
            <p:cNvSpPr/>
            <p:nvPr/>
          </p:nvSpPr>
          <p:spPr>
            <a:xfrm>
              <a:off x="2014630"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通</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65" name="正方形/長方形 64"/>
            <p:cNvSpPr/>
            <p:nvPr/>
          </p:nvSpPr>
          <p:spPr>
            <a:xfrm>
              <a:off x="1371522"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寶</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grpSp>
        <p:nvGrpSpPr>
          <p:cNvPr id="72" name="グループ化 71"/>
          <p:cNvGrpSpPr/>
          <p:nvPr/>
        </p:nvGrpSpPr>
        <p:grpSpPr>
          <a:xfrm>
            <a:off x="7380312" y="5038663"/>
            <a:ext cx="1107996" cy="1107996"/>
            <a:chOff x="1346827" y="5126498"/>
            <a:chExt cx="1107996" cy="1107996"/>
          </a:xfrm>
          <a:scene3d>
            <a:camera prst="orthographicFront">
              <a:rot lat="19200000" lon="3000000" rev="18000000"/>
            </a:camera>
            <a:lightRig rig="threePt" dir="t"/>
          </a:scene3d>
        </p:grpSpPr>
        <p:grpSp>
          <p:nvGrpSpPr>
            <p:cNvPr id="73" name="グループ化 72"/>
            <p:cNvGrpSpPr/>
            <p:nvPr/>
          </p:nvGrpSpPr>
          <p:grpSpPr>
            <a:xfrm>
              <a:off x="1346827" y="5126498"/>
              <a:ext cx="1107996" cy="1107996"/>
              <a:chOff x="1346827" y="5126498"/>
              <a:chExt cx="1107996" cy="1107996"/>
            </a:xfrm>
          </p:grpSpPr>
          <p:sp>
            <p:nvSpPr>
              <p:cNvPr id="76" name="円/楕円 75"/>
              <p:cNvSpPr/>
              <p:nvPr/>
            </p:nvSpPr>
            <p:spPr>
              <a:xfrm>
                <a:off x="1346827" y="5126498"/>
                <a:ext cx="1107996" cy="1107996"/>
              </a:xfrm>
              <a:prstGeom prst="ellipse">
                <a:avLst/>
              </a:prstGeom>
              <a:solidFill>
                <a:schemeClr val="tx2">
                  <a:lumMod val="95000"/>
                  <a:lumOff val="5000"/>
                </a:schemeClr>
              </a:solidFill>
              <a:ln w="10160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77" name="正方形/長方形 76"/>
              <p:cNvSpPr/>
              <p:nvPr/>
            </p:nvSpPr>
            <p:spPr>
              <a:xfrm>
                <a:off x="1756825" y="5536496"/>
                <a:ext cx="288000" cy="288000"/>
              </a:xfrm>
              <a:prstGeom prst="rect">
                <a:avLst/>
              </a:prstGeom>
              <a:solidFill>
                <a:schemeClr val="bg1">
                  <a:lumMod val="50000"/>
                </a:schemeClr>
              </a:solidFill>
              <a:ln w="5715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78" name="正方形/長方形 77"/>
              <p:cNvSpPr/>
              <p:nvPr/>
            </p:nvSpPr>
            <p:spPr>
              <a:xfrm>
                <a:off x="1693076" y="5824496"/>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永</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80" name="正方形/長方形 79"/>
              <p:cNvSpPr/>
              <p:nvPr/>
            </p:nvSpPr>
            <p:spPr>
              <a:xfrm>
                <a:off x="1693076" y="5167164"/>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寛</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sp>
          <p:nvSpPr>
            <p:cNvPr id="74" name="正方形/長方形 73"/>
            <p:cNvSpPr/>
            <p:nvPr/>
          </p:nvSpPr>
          <p:spPr>
            <a:xfrm>
              <a:off x="2014630"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通</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75" name="正方形/長方形 74"/>
            <p:cNvSpPr/>
            <p:nvPr/>
          </p:nvSpPr>
          <p:spPr>
            <a:xfrm>
              <a:off x="1371522"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寶</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grpSp>
        <p:nvGrpSpPr>
          <p:cNvPr id="81" name="グループ化 80"/>
          <p:cNvGrpSpPr/>
          <p:nvPr/>
        </p:nvGrpSpPr>
        <p:grpSpPr>
          <a:xfrm>
            <a:off x="6759138" y="4882656"/>
            <a:ext cx="1107996" cy="1107996"/>
            <a:chOff x="1346827" y="5126498"/>
            <a:chExt cx="1107996" cy="1107996"/>
          </a:xfrm>
          <a:scene3d>
            <a:camera prst="orthographicFront">
              <a:rot lat="19200000" lon="3000000" rev="18000000"/>
            </a:camera>
            <a:lightRig rig="threePt" dir="t"/>
          </a:scene3d>
        </p:grpSpPr>
        <p:grpSp>
          <p:nvGrpSpPr>
            <p:cNvPr id="82" name="グループ化 81"/>
            <p:cNvGrpSpPr/>
            <p:nvPr/>
          </p:nvGrpSpPr>
          <p:grpSpPr>
            <a:xfrm>
              <a:off x="1346827" y="5126498"/>
              <a:ext cx="1107996" cy="1107996"/>
              <a:chOff x="1346827" y="5126498"/>
              <a:chExt cx="1107996" cy="1107996"/>
            </a:xfrm>
          </p:grpSpPr>
          <p:sp>
            <p:nvSpPr>
              <p:cNvPr id="85" name="円/楕円 84"/>
              <p:cNvSpPr/>
              <p:nvPr/>
            </p:nvSpPr>
            <p:spPr>
              <a:xfrm>
                <a:off x="1346827" y="5126498"/>
                <a:ext cx="1107996" cy="1107996"/>
              </a:xfrm>
              <a:prstGeom prst="ellipse">
                <a:avLst/>
              </a:prstGeom>
              <a:solidFill>
                <a:schemeClr val="tx2">
                  <a:lumMod val="95000"/>
                  <a:lumOff val="5000"/>
                </a:schemeClr>
              </a:solidFill>
              <a:ln w="10160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86" name="正方形/長方形 85"/>
              <p:cNvSpPr/>
              <p:nvPr/>
            </p:nvSpPr>
            <p:spPr>
              <a:xfrm>
                <a:off x="1756825" y="5536496"/>
                <a:ext cx="288000" cy="288000"/>
              </a:xfrm>
              <a:prstGeom prst="rect">
                <a:avLst/>
              </a:prstGeom>
              <a:solidFill>
                <a:schemeClr val="bg1">
                  <a:lumMod val="50000"/>
                </a:schemeClr>
              </a:solidFill>
              <a:ln w="5715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87" name="正方形/長方形 86"/>
              <p:cNvSpPr/>
              <p:nvPr/>
            </p:nvSpPr>
            <p:spPr>
              <a:xfrm>
                <a:off x="1693076" y="5824496"/>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永</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88" name="正方形/長方形 87"/>
              <p:cNvSpPr/>
              <p:nvPr/>
            </p:nvSpPr>
            <p:spPr>
              <a:xfrm>
                <a:off x="1693076" y="5167164"/>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寛</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sp>
          <p:nvSpPr>
            <p:cNvPr id="83" name="正方形/長方形 82"/>
            <p:cNvSpPr/>
            <p:nvPr/>
          </p:nvSpPr>
          <p:spPr>
            <a:xfrm>
              <a:off x="2014630"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通</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84" name="正方形/長方形 83"/>
            <p:cNvSpPr/>
            <p:nvPr/>
          </p:nvSpPr>
          <p:spPr>
            <a:xfrm>
              <a:off x="1371522"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寶</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grpSp>
        <p:nvGrpSpPr>
          <p:cNvPr id="89" name="グループ化 88"/>
          <p:cNvGrpSpPr/>
          <p:nvPr/>
        </p:nvGrpSpPr>
        <p:grpSpPr>
          <a:xfrm>
            <a:off x="7265020" y="4841990"/>
            <a:ext cx="1107996" cy="1107996"/>
            <a:chOff x="1346827" y="5126498"/>
            <a:chExt cx="1107996" cy="1107996"/>
          </a:xfrm>
          <a:scene3d>
            <a:camera prst="orthographicFront">
              <a:rot lat="19200000" lon="3000000" rev="18000000"/>
            </a:camera>
            <a:lightRig rig="threePt" dir="t"/>
          </a:scene3d>
        </p:grpSpPr>
        <p:grpSp>
          <p:nvGrpSpPr>
            <p:cNvPr id="90" name="グループ化 89"/>
            <p:cNvGrpSpPr/>
            <p:nvPr/>
          </p:nvGrpSpPr>
          <p:grpSpPr>
            <a:xfrm>
              <a:off x="1346827" y="5126498"/>
              <a:ext cx="1107996" cy="1107996"/>
              <a:chOff x="1346827" y="5126498"/>
              <a:chExt cx="1107996" cy="1107996"/>
            </a:xfrm>
          </p:grpSpPr>
          <p:sp>
            <p:nvSpPr>
              <p:cNvPr id="93" name="円/楕円 92"/>
              <p:cNvSpPr/>
              <p:nvPr/>
            </p:nvSpPr>
            <p:spPr>
              <a:xfrm>
                <a:off x="1346827" y="5126498"/>
                <a:ext cx="1107996" cy="1107996"/>
              </a:xfrm>
              <a:prstGeom prst="ellipse">
                <a:avLst/>
              </a:prstGeom>
              <a:solidFill>
                <a:schemeClr val="tx2">
                  <a:lumMod val="95000"/>
                  <a:lumOff val="5000"/>
                </a:schemeClr>
              </a:solidFill>
              <a:ln w="10160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94" name="正方形/長方形 93"/>
              <p:cNvSpPr/>
              <p:nvPr/>
            </p:nvSpPr>
            <p:spPr>
              <a:xfrm>
                <a:off x="1756825" y="5536496"/>
                <a:ext cx="288000" cy="288000"/>
              </a:xfrm>
              <a:prstGeom prst="rect">
                <a:avLst/>
              </a:prstGeom>
              <a:solidFill>
                <a:schemeClr val="bg1">
                  <a:lumMod val="50000"/>
                </a:schemeClr>
              </a:solidFill>
              <a:ln w="5715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95" name="正方形/長方形 94"/>
              <p:cNvSpPr/>
              <p:nvPr/>
            </p:nvSpPr>
            <p:spPr>
              <a:xfrm>
                <a:off x="1693076" y="5824496"/>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永</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103" name="正方形/長方形 102"/>
              <p:cNvSpPr/>
              <p:nvPr/>
            </p:nvSpPr>
            <p:spPr>
              <a:xfrm>
                <a:off x="1693076" y="5167164"/>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寛</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sp>
          <p:nvSpPr>
            <p:cNvPr id="91" name="正方形/長方形 90"/>
            <p:cNvSpPr/>
            <p:nvPr/>
          </p:nvSpPr>
          <p:spPr>
            <a:xfrm>
              <a:off x="2014630"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通</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92" name="正方形/長方形 91"/>
            <p:cNvSpPr/>
            <p:nvPr/>
          </p:nvSpPr>
          <p:spPr>
            <a:xfrm>
              <a:off x="1371522"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寶</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grpSp>
        <p:nvGrpSpPr>
          <p:cNvPr id="111" name="グループ化 110"/>
          <p:cNvGrpSpPr/>
          <p:nvPr/>
        </p:nvGrpSpPr>
        <p:grpSpPr>
          <a:xfrm>
            <a:off x="6644328" y="4656976"/>
            <a:ext cx="1107996" cy="1107996"/>
            <a:chOff x="1346827" y="5126498"/>
            <a:chExt cx="1107996" cy="1107996"/>
          </a:xfrm>
          <a:scene3d>
            <a:camera prst="orthographicFront">
              <a:rot lat="19200000" lon="3000000" rev="18000000"/>
            </a:camera>
            <a:lightRig rig="threePt" dir="t"/>
          </a:scene3d>
        </p:grpSpPr>
        <p:grpSp>
          <p:nvGrpSpPr>
            <p:cNvPr id="112" name="グループ化 111"/>
            <p:cNvGrpSpPr/>
            <p:nvPr/>
          </p:nvGrpSpPr>
          <p:grpSpPr>
            <a:xfrm>
              <a:off x="1346827" y="5126498"/>
              <a:ext cx="1107996" cy="1107996"/>
              <a:chOff x="1346827" y="5126498"/>
              <a:chExt cx="1107996" cy="1107996"/>
            </a:xfrm>
          </p:grpSpPr>
          <p:sp>
            <p:nvSpPr>
              <p:cNvPr id="115" name="円/楕円 114"/>
              <p:cNvSpPr/>
              <p:nvPr/>
            </p:nvSpPr>
            <p:spPr>
              <a:xfrm>
                <a:off x="1346827" y="5126498"/>
                <a:ext cx="1107996" cy="1107996"/>
              </a:xfrm>
              <a:prstGeom prst="ellipse">
                <a:avLst/>
              </a:prstGeom>
              <a:solidFill>
                <a:schemeClr val="tx2">
                  <a:lumMod val="95000"/>
                  <a:lumOff val="5000"/>
                </a:schemeClr>
              </a:solidFill>
              <a:ln w="10160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116" name="正方形/長方形 115"/>
              <p:cNvSpPr/>
              <p:nvPr/>
            </p:nvSpPr>
            <p:spPr>
              <a:xfrm>
                <a:off x="1756825" y="5536496"/>
                <a:ext cx="288000" cy="288000"/>
              </a:xfrm>
              <a:prstGeom prst="rect">
                <a:avLst/>
              </a:prstGeom>
              <a:solidFill>
                <a:schemeClr val="bg1">
                  <a:lumMod val="50000"/>
                </a:schemeClr>
              </a:solidFill>
              <a:ln w="5715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117" name="正方形/長方形 116"/>
              <p:cNvSpPr/>
              <p:nvPr/>
            </p:nvSpPr>
            <p:spPr>
              <a:xfrm>
                <a:off x="1693076" y="5824496"/>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永</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118" name="正方形/長方形 117"/>
              <p:cNvSpPr/>
              <p:nvPr/>
            </p:nvSpPr>
            <p:spPr>
              <a:xfrm>
                <a:off x="1693076" y="5167164"/>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寛</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sp>
          <p:nvSpPr>
            <p:cNvPr id="113" name="正方形/長方形 112"/>
            <p:cNvSpPr/>
            <p:nvPr/>
          </p:nvSpPr>
          <p:spPr>
            <a:xfrm>
              <a:off x="2014630"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通</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114" name="正方形/長方形 113"/>
            <p:cNvSpPr/>
            <p:nvPr/>
          </p:nvSpPr>
          <p:spPr>
            <a:xfrm>
              <a:off x="1371522"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寶</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grpSp>
        <p:nvGrpSpPr>
          <p:cNvPr id="119" name="グループ化 118"/>
          <p:cNvGrpSpPr/>
          <p:nvPr/>
        </p:nvGrpSpPr>
        <p:grpSpPr>
          <a:xfrm>
            <a:off x="7351097" y="4666632"/>
            <a:ext cx="1107996" cy="1107996"/>
            <a:chOff x="1346827" y="5126498"/>
            <a:chExt cx="1107996" cy="1107996"/>
          </a:xfrm>
          <a:scene3d>
            <a:camera prst="orthographicFront">
              <a:rot lat="19200000" lon="3000000" rev="18000000"/>
            </a:camera>
            <a:lightRig rig="threePt" dir="t"/>
          </a:scene3d>
        </p:grpSpPr>
        <p:grpSp>
          <p:nvGrpSpPr>
            <p:cNvPr id="120" name="グループ化 119"/>
            <p:cNvGrpSpPr/>
            <p:nvPr/>
          </p:nvGrpSpPr>
          <p:grpSpPr>
            <a:xfrm>
              <a:off x="1346827" y="5126498"/>
              <a:ext cx="1107996" cy="1107996"/>
              <a:chOff x="1346827" y="5126498"/>
              <a:chExt cx="1107996" cy="1107996"/>
            </a:xfrm>
          </p:grpSpPr>
          <p:sp>
            <p:nvSpPr>
              <p:cNvPr id="123" name="円/楕円 122"/>
              <p:cNvSpPr/>
              <p:nvPr/>
            </p:nvSpPr>
            <p:spPr>
              <a:xfrm>
                <a:off x="1346827" y="5126498"/>
                <a:ext cx="1107996" cy="1107996"/>
              </a:xfrm>
              <a:prstGeom prst="ellipse">
                <a:avLst/>
              </a:prstGeom>
              <a:solidFill>
                <a:schemeClr val="tx2">
                  <a:lumMod val="95000"/>
                  <a:lumOff val="5000"/>
                </a:schemeClr>
              </a:solidFill>
              <a:ln w="10160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124" name="正方形/長方形 123"/>
              <p:cNvSpPr/>
              <p:nvPr/>
            </p:nvSpPr>
            <p:spPr>
              <a:xfrm>
                <a:off x="1756825" y="5536496"/>
                <a:ext cx="288000" cy="288000"/>
              </a:xfrm>
              <a:prstGeom prst="rect">
                <a:avLst/>
              </a:prstGeom>
              <a:solidFill>
                <a:schemeClr val="bg1">
                  <a:lumMod val="50000"/>
                </a:schemeClr>
              </a:solidFill>
              <a:ln w="5715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125" name="正方形/長方形 124"/>
              <p:cNvSpPr/>
              <p:nvPr/>
            </p:nvSpPr>
            <p:spPr>
              <a:xfrm>
                <a:off x="1693076" y="5824496"/>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永</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126" name="正方形/長方形 125"/>
              <p:cNvSpPr/>
              <p:nvPr/>
            </p:nvSpPr>
            <p:spPr>
              <a:xfrm>
                <a:off x="1693076" y="5167164"/>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寛</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sp>
          <p:nvSpPr>
            <p:cNvPr id="121" name="正方形/長方形 120"/>
            <p:cNvSpPr/>
            <p:nvPr/>
          </p:nvSpPr>
          <p:spPr>
            <a:xfrm>
              <a:off x="2014630"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通</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122" name="正方形/長方形 121"/>
            <p:cNvSpPr/>
            <p:nvPr/>
          </p:nvSpPr>
          <p:spPr>
            <a:xfrm>
              <a:off x="1371522"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寶</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grpSp>
        <p:nvGrpSpPr>
          <p:cNvPr id="135" name="グループ化 134"/>
          <p:cNvGrpSpPr/>
          <p:nvPr/>
        </p:nvGrpSpPr>
        <p:grpSpPr>
          <a:xfrm>
            <a:off x="6516635" y="4440952"/>
            <a:ext cx="1107996" cy="1107996"/>
            <a:chOff x="1346827" y="5126498"/>
            <a:chExt cx="1107996" cy="1107996"/>
          </a:xfrm>
          <a:scene3d>
            <a:camera prst="orthographicFront">
              <a:rot lat="19200000" lon="3000000" rev="18000000"/>
            </a:camera>
            <a:lightRig rig="threePt" dir="t"/>
          </a:scene3d>
        </p:grpSpPr>
        <p:grpSp>
          <p:nvGrpSpPr>
            <p:cNvPr id="136" name="グループ化 135"/>
            <p:cNvGrpSpPr/>
            <p:nvPr/>
          </p:nvGrpSpPr>
          <p:grpSpPr>
            <a:xfrm>
              <a:off x="1346827" y="5126498"/>
              <a:ext cx="1107996" cy="1107996"/>
              <a:chOff x="1346827" y="5126498"/>
              <a:chExt cx="1107996" cy="1107996"/>
            </a:xfrm>
          </p:grpSpPr>
          <p:sp>
            <p:nvSpPr>
              <p:cNvPr id="139" name="円/楕円 138"/>
              <p:cNvSpPr/>
              <p:nvPr/>
            </p:nvSpPr>
            <p:spPr>
              <a:xfrm>
                <a:off x="1346827" y="5126498"/>
                <a:ext cx="1107996" cy="1107996"/>
              </a:xfrm>
              <a:prstGeom prst="ellipse">
                <a:avLst/>
              </a:prstGeom>
              <a:solidFill>
                <a:schemeClr val="tx2">
                  <a:lumMod val="95000"/>
                  <a:lumOff val="5000"/>
                </a:schemeClr>
              </a:solidFill>
              <a:ln w="10160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140" name="正方形/長方形 139"/>
              <p:cNvSpPr/>
              <p:nvPr/>
            </p:nvSpPr>
            <p:spPr>
              <a:xfrm>
                <a:off x="1756825" y="5536496"/>
                <a:ext cx="288000" cy="288000"/>
              </a:xfrm>
              <a:prstGeom prst="rect">
                <a:avLst/>
              </a:prstGeom>
              <a:solidFill>
                <a:schemeClr val="bg1">
                  <a:lumMod val="50000"/>
                </a:schemeClr>
              </a:solidFill>
              <a:ln w="5715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141" name="正方形/長方形 140"/>
              <p:cNvSpPr/>
              <p:nvPr/>
            </p:nvSpPr>
            <p:spPr>
              <a:xfrm>
                <a:off x="1693076" y="5824496"/>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永</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142" name="正方形/長方形 141"/>
              <p:cNvSpPr/>
              <p:nvPr/>
            </p:nvSpPr>
            <p:spPr>
              <a:xfrm>
                <a:off x="1693076" y="5167164"/>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寛</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sp>
          <p:nvSpPr>
            <p:cNvPr id="137" name="正方形/長方形 136"/>
            <p:cNvSpPr/>
            <p:nvPr/>
          </p:nvSpPr>
          <p:spPr>
            <a:xfrm>
              <a:off x="2014630"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通</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138" name="正方形/長方形 137"/>
            <p:cNvSpPr/>
            <p:nvPr/>
          </p:nvSpPr>
          <p:spPr>
            <a:xfrm>
              <a:off x="1371522"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寶</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grpSp>
        <p:nvGrpSpPr>
          <p:cNvPr id="143" name="グループ化 142"/>
          <p:cNvGrpSpPr/>
          <p:nvPr/>
        </p:nvGrpSpPr>
        <p:grpSpPr>
          <a:xfrm>
            <a:off x="7223404" y="4450608"/>
            <a:ext cx="1107996" cy="1107996"/>
            <a:chOff x="1346827" y="5126498"/>
            <a:chExt cx="1107996" cy="1107996"/>
          </a:xfrm>
          <a:scene3d>
            <a:camera prst="orthographicFront">
              <a:rot lat="19200000" lon="3000000" rev="18000000"/>
            </a:camera>
            <a:lightRig rig="threePt" dir="t"/>
          </a:scene3d>
        </p:grpSpPr>
        <p:grpSp>
          <p:nvGrpSpPr>
            <p:cNvPr id="144" name="グループ化 143"/>
            <p:cNvGrpSpPr/>
            <p:nvPr/>
          </p:nvGrpSpPr>
          <p:grpSpPr>
            <a:xfrm>
              <a:off x="1346827" y="5126498"/>
              <a:ext cx="1107996" cy="1107996"/>
              <a:chOff x="1346827" y="5126498"/>
              <a:chExt cx="1107996" cy="1107996"/>
            </a:xfrm>
          </p:grpSpPr>
          <p:sp>
            <p:nvSpPr>
              <p:cNvPr id="147" name="円/楕円 146"/>
              <p:cNvSpPr/>
              <p:nvPr/>
            </p:nvSpPr>
            <p:spPr>
              <a:xfrm>
                <a:off x="1346827" y="5126498"/>
                <a:ext cx="1107996" cy="1107996"/>
              </a:xfrm>
              <a:prstGeom prst="ellipse">
                <a:avLst/>
              </a:prstGeom>
              <a:solidFill>
                <a:schemeClr val="tx2">
                  <a:lumMod val="95000"/>
                  <a:lumOff val="5000"/>
                </a:schemeClr>
              </a:solidFill>
              <a:ln w="10160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148" name="正方形/長方形 147"/>
              <p:cNvSpPr/>
              <p:nvPr/>
            </p:nvSpPr>
            <p:spPr>
              <a:xfrm>
                <a:off x="1756825" y="5536496"/>
                <a:ext cx="288000" cy="288000"/>
              </a:xfrm>
              <a:prstGeom prst="rect">
                <a:avLst/>
              </a:prstGeom>
              <a:solidFill>
                <a:schemeClr val="bg1">
                  <a:lumMod val="50000"/>
                </a:schemeClr>
              </a:solidFill>
              <a:ln w="5715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149" name="正方形/長方形 148"/>
              <p:cNvSpPr/>
              <p:nvPr/>
            </p:nvSpPr>
            <p:spPr>
              <a:xfrm>
                <a:off x="1693076" y="5824496"/>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永</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150" name="正方形/長方形 149"/>
              <p:cNvSpPr/>
              <p:nvPr/>
            </p:nvSpPr>
            <p:spPr>
              <a:xfrm>
                <a:off x="1693076" y="5167164"/>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寛</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sp>
          <p:nvSpPr>
            <p:cNvPr id="145" name="正方形/長方形 144"/>
            <p:cNvSpPr/>
            <p:nvPr/>
          </p:nvSpPr>
          <p:spPr>
            <a:xfrm>
              <a:off x="2014630"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通</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146" name="正方形/長方形 145"/>
            <p:cNvSpPr/>
            <p:nvPr/>
          </p:nvSpPr>
          <p:spPr>
            <a:xfrm>
              <a:off x="1371522"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寶</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grpSp>
        <p:nvGrpSpPr>
          <p:cNvPr id="151" name="グループ化 150"/>
          <p:cNvGrpSpPr/>
          <p:nvPr/>
        </p:nvGrpSpPr>
        <p:grpSpPr>
          <a:xfrm>
            <a:off x="6751509" y="4296936"/>
            <a:ext cx="1107996" cy="1107996"/>
            <a:chOff x="1346827" y="5126498"/>
            <a:chExt cx="1107996" cy="1107996"/>
          </a:xfrm>
          <a:scene3d>
            <a:camera prst="orthographicFront">
              <a:rot lat="19200000" lon="3000000" rev="18000000"/>
            </a:camera>
            <a:lightRig rig="threePt" dir="t"/>
          </a:scene3d>
        </p:grpSpPr>
        <p:grpSp>
          <p:nvGrpSpPr>
            <p:cNvPr id="152" name="グループ化 151"/>
            <p:cNvGrpSpPr/>
            <p:nvPr/>
          </p:nvGrpSpPr>
          <p:grpSpPr>
            <a:xfrm>
              <a:off x="1346827" y="5126498"/>
              <a:ext cx="1107996" cy="1107996"/>
              <a:chOff x="1346827" y="5126498"/>
              <a:chExt cx="1107996" cy="1107996"/>
            </a:xfrm>
          </p:grpSpPr>
          <p:sp>
            <p:nvSpPr>
              <p:cNvPr id="155" name="円/楕円 154"/>
              <p:cNvSpPr/>
              <p:nvPr/>
            </p:nvSpPr>
            <p:spPr>
              <a:xfrm>
                <a:off x="1346827" y="5126498"/>
                <a:ext cx="1107996" cy="1107996"/>
              </a:xfrm>
              <a:prstGeom prst="ellipse">
                <a:avLst/>
              </a:prstGeom>
              <a:solidFill>
                <a:schemeClr val="tx2">
                  <a:lumMod val="95000"/>
                  <a:lumOff val="5000"/>
                </a:schemeClr>
              </a:solidFill>
              <a:ln w="10160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156" name="正方形/長方形 155"/>
              <p:cNvSpPr/>
              <p:nvPr/>
            </p:nvSpPr>
            <p:spPr>
              <a:xfrm>
                <a:off x="1756825" y="5536496"/>
                <a:ext cx="288000" cy="288000"/>
              </a:xfrm>
              <a:prstGeom prst="rect">
                <a:avLst/>
              </a:prstGeom>
              <a:solidFill>
                <a:schemeClr val="bg1">
                  <a:lumMod val="50000"/>
                </a:schemeClr>
              </a:solidFill>
              <a:ln w="5715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157" name="正方形/長方形 156"/>
              <p:cNvSpPr/>
              <p:nvPr/>
            </p:nvSpPr>
            <p:spPr>
              <a:xfrm>
                <a:off x="1693076" y="5824496"/>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永</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158" name="正方形/長方形 157"/>
              <p:cNvSpPr/>
              <p:nvPr/>
            </p:nvSpPr>
            <p:spPr>
              <a:xfrm>
                <a:off x="1693076" y="5167164"/>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寛</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sp>
          <p:nvSpPr>
            <p:cNvPr id="153" name="正方形/長方形 152"/>
            <p:cNvSpPr/>
            <p:nvPr/>
          </p:nvSpPr>
          <p:spPr>
            <a:xfrm>
              <a:off x="2014630"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通</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154" name="正方形/長方形 153"/>
            <p:cNvSpPr/>
            <p:nvPr/>
          </p:nvSpPr>
          <p:spPr>
            <a:xfrm>
              <a:off x="1371522"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寶</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grpSp>
        <p:nvGrpSpPr>
          <p:cNvPr id="159" name="グループ化 158"/>
          <p:cNvGrpSpPr/>
          <p:nvPr/>
        </p:nvGrpSpPr>
        <p:grpSpPr>
          <a:xfrm>
            <a:off x="7458278" y="4306592"/>
            <a:ext cx="1107996" cy="1107996"/>
            <a:chOff x="1346827" y="5126498"/>
            <a:chExt cx="1107996" cy="1107996"/>
          </a:xfrm>
          <a:scene3d>
            <a:camera prst="orthographicFront">
              <a:rot lat="19200000" lon="3000000" rev="18000000"/>
            </a:camera>
            <a:lightRig rig="threePt" dir="t"/>
          </a:scene3d>
        </p:grpSpPr>
        <p:grpSp>
          <p:nvGrpSpPr>
            <p:cNvPr id="160" name="グループ化 159"/>
            <p:cNvGrpSpPr/>
            <p:nvPr/>
          </p:nvGrpSpPr>
          <p:grpSpPr>
            <a:xfrm>
              <a:off x="1346827" y="5126498"/>
              <a:ext cx="1107996" cy="1107996"/>
              <a:chOff x="1346827" y="5126498"/>
              <a:chExt cx="1107996" cy="1107996"/>
            </a:xfrm>
          </p:grpSpPr>
          <p:sp>
            <p:nvSpPr>
              <p:cNvPr id="163" name="円/楕円 162"/>
              <p:cNvSpPr/>
              <p:nvPr/>
            </p:nvSpPr>
            <p:spPr>
              <a:xfrm>
                <a:off x="1346827" y="5126498"/>
                <a:ext cx="1107996" cy="1107996"/>
              </a:xfrm>
              <a:prstGeom prst="ellipse">
                <a:avLst/>
              </a:prstGeom>
              <a:solidFill>
                <a:schemeClr val="tx2">
                  <a:lumMod val="95000"/>
                  <a:lumOff val="5000"/>
                </a:schemeClr>
              </a:solidFill>
              <a:ln w="10160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164" name="正方形/長方形 163"/>
              <p:cNvSpPr/>
              <p:nvPr/>
            </p:nvSpPr>
            <p:spPr>
              <a:xfrm>
                <a:off x="1756825" y="5536496"/>
                <a:ext cx="288000" cy="288000"/>
              </a:xfrm>
              <a:prstGeom prst="rect">
                <a:avLst/>
              </a:prstGeom>
              <a:solidFill>
                <a:schemeClr val="bg1">
                  <a:lumMod val="50000"/>
                </a:schemeClr>
              </a:solidFill>
              <a:ln w="5715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165" name="正方形/長方形 164"/>
              <p:cNvSpPr/>
              <p:nvPr/>
            </p:nvSpPr>
            <p:spPr>
              <a:xfrm>
                <a:off x="1693076" y="5824496"/>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永</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166" name="正方形/長方形 165"/>
              <p:cNvSpPr/>
              <p:nvPr/>
            </p:nvSpPr>
            <p:spPr>
              <a:xfrm>
                <a:off x="1693076" y="5167164"/>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寛</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sp>
          <p:nvSpPr>
            <p:cNvPr id="161" name="正方形/長方形 160"/>
            <p:cNvSpPr/>
            <p:nvPr/>
          </p:nvSpPr>
          <p:spPr>
            <a:xfrm>
              <a:off x="2014630"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通</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162" name="正方形/長方形 161"/>
            <p:cNvSpPr/>
            <p:nvPr/>
          </p:nvSpPr>
          <p:spPr>
            <a:xfrm>
              <a:off x="1371522"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寶</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grpSp>
        <p:nvGrpSpPr>
          <p:cNvPr id="167" name="グループ化 166"/>
          <p:cNvGrpSpPr/>
          <p:nvPr/>
        </p:nvGrpSpPr>
        <p:grpSpPr>
          <a:xfrm>
            <a:off x="6553573" y="4099856"/>
            <a:ext cx="1107996" cy="1107996"/>
            <a:chOff x="1346827" y="5126498"/>
            <a:chExt cx="1107996" cy="1107996"/>
          </a:xfrm>
          <a:scene3d>
            <a:camera prst="orthographicFront">
              <a:rot lat="19200000" lon="3000000" rev="18000000"/>
            </a:camera>
            <a:lightRig rig="threePt" dir="t"/>
          </a:scene3d>
        </p:grpSpPr>
        <p:grpSp>
          <p:nvGrpSpPr>
            <p:cNvPr id="168" name="グループ化 167"/>
            <p:cNvGrpSpPr/>
            <p:nvPr/>
          </p:nvGrpSpPr>
          <p:grpSpPr>
            <a:xfrm>
              <a:off x="1346827" y="5126498"/>
              <a:ext cx="1107996" cy="1107996"/>
              <a:chOff x="1346827" y="5126498"/>
              <a:chExt cx="1107996" cy="1107996"/>
            </a:xfrm>
          </p:grpSpPr>
          <p:sp>
            <p:nvSpPr>
              <p:cNvPr id="171" name="円/楕円 170"/>
              <p:cNvSpPr/>
              <p:nvPr/>
            </p:nvSpPr>
            <p:spPr>
              <a:xfrm>
                <a:off x="1346827" y="5126498"/>
                <a:ext cx="1107996" cy="1107996"/>
              </a:xfrm>
              <a:prstGeom prst="ellipse">
                <a:avLst/>
              </a:prstGeom>
              <a:solidFill>
                <a:schemeClr val="tx2">
                  <a:lumMod val="95000"/>
                  <a:lumOff val="5000"/>
                </a:schemeClr>
              </a:solidFill>
              <a:ln w="10160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172" name="正方形/長方形 171"/>
              <p:cNvSpPr/>
              <p:nvPr/>
            </p:nvSpPr>
            <p:spPr>
              <a:xfrm>
                <a:off x="1756825" y="5536496"/>
                <a:ext cx="288000" cy="288000"/>
              </a:xfrm>
              <a:prstGeom prst="rect">
                <a:avLst/>
              </a:prstGeom>
              <a:solidFill>
                <a:schemeClr val="bg1">
                  <a:lumMod val="50000"/>
                </a:schemeClr>
              </a:solidFill>
              <a:ln w="5715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173" name="正方形/長方形 172"/>
              <p:cNvSpPr/>
              <p:nvPr/>
            </p:nvSpPr>
            <p:spPr>
              <a:xfrm>
                <a:off x="1693076" y="5824496"/>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永</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174" name="正方形/長方形 173"/>
              <p:cNvSpPr/>
              <p:nvPr/>
            </p:nvSpPr>
            <p:spPr>
              <a:xfrm>
                <a:off x="1693076" y="5167164"/>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寛</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sp>
          <p:nvSpPr>
            <p:cNvPr id="169" name="正方形/長方形 168"/>
            <p:cNvSpPr/>
            <p:nvPr/>
          </p:nvSpPr>
          <p:spPr>
            <a:xfrm>
              <a:off x="2014630"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通</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170" name="正方形/長方形 169"/>
            <p:cNvSpPr/>
            <p:nvPr/>
          </p:nvSpPr>
          <p:spPr>
            <a:xfrm>
              <a:off x="1371522"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寶</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grpSp>
        <p:nvGrpSpPr>
          <p:cNvPr id="175" name="グループ化 174"/>
          <p:cNvGrpSpPr/>
          <p:nvPr/>
        </p:nvGrpSpPr>
        <p:grpSpPr>
          <a:xfrm>
            <a:off x="7260342" y="4109512"/>
            <a:ext cx="1107996" cy="1107996"/>
            <a:chOff x="1346827" y="5126498"/>
            <a:chExt cx="1107996" cy="1107996"/>
          </a:xfrm>
          <a:scene3d>
            <a:camera prst="orthographicFront">
              <a:rot lat="19200000" lon="3000000" rev="18000000"/>
            </a:camera>
            <a:lightRig rig="threePt" dir="t"/>
          </a:scene3d>
        </p:grpSpPr>
        <p:grpSp>
          <p:nvGrpSpPr>
            <p:cNvPr id="176" name="グループ化 175"/>
            <p:cNvGrpSpPr/>
            <p:nvPr/>
          </p:nvGrpSpPr>
          <p:grpSpPr>
            <a:xfrm>
              <a:off x="1346827" y="5126498"/>
              <a:ext cx="1107996" cy="1107996"/>
              <a:chOff x="1346827" y="5126498"/>
              <a:chExt cx="1107996" cy="1107996"/>
            </a:xfrm>
          </p:grpSpPr>
          <p:sp>
            <p:nvSpPr>
              <p:cNvPr id="179" name="円/楕円 178"/>
              <p:cNvSpPr/>
              <p:nvPr/>
            </p:nvSpPr>
            <p:spPr>
              <a:xfrm>
                <a:off x="1346827" y="5126498"/>
                <a:ext cx="1107996" cy="1107996"/>
              </a:xfrm>
              <a:prstGeom prst="ellipse">
                <a:avLst/>
              </a:prstGeom>
              <a:solidFill>
                <a:schemeClr val="tx2">
                  <a:lumMod val="95000"/>
                  <a:lumOff val="5000"/>
                </a:schemeClr>
              </a:solidFill>
              <a:ln w="10160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180" name="正方形/長方形 179"/>
              <p:cNvSpPr/>
              <p:nvPr/>
            </p:nvSpPr>
            <p:spPr>
              <a:xfrm>
                <a:off x="1756825" y="5536496"/>
                <a:ext cx="288000" cy="288000"/>
              </a:xfrm>
              <a:prstGeom prst="rect">
                <a:avLst/>
              </a:prstGeom>
              <a:solidFill>
                <a:schemeClr val="bg1">
                  <a:lumMod val="50000"/>
                </a:schemeClr>
              </a:solidFill>
              <a:ln w="5715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181" name="正方形/長方形 180"/>
              <p:cNvSpPr/>
              <p:nvPr/>
            </p:nvSpPr>
            <p:spPr>
              <a:xfrm>
                <a:off x="1693076" y="5824496"/>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永</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182" name="正方形/長方形 181"/>
              <p:cNvSpPr/>
              <p:nvPr/>
            </p:nvSpPr>
            <p:spPr>
              <a:xfrm>
                <a:off x="1693076" y="5167164"/>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寛</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sp>
          <p:nvSpPr>
            <p:cNvPr id="177" name="正方形/長方形 176"/>
            <p:cNvSpPr/>
            <p:nvPr/>
          </p:nvSpPr>
          <p:spPr>
            <a:xfrm>
              <a:off x="2014630"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通</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178" name="正方形/長方形 177"/>
            <p:cNvSpPr/>
            <p:nvPr/>
          </p:nvSpPr>
          <p:spPr>
            <a:xfrm>
              <a:off x="1371522"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寶</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grpSp>
        <p:nvGrpSpPr>
          <p:cNvPr id="183" name="グループ化 182"/>
          <p:cNvGrpSpPr/>
          <p:nvPr/>
        </p:nvGrpSpPr>
        <p:grpSpPr>
          <a:xfrm>
            <a:off x="6704074" y="3936910"/>
            <a:ext cx="1107996" cy="1107996"/>
            <a:chOff x="1346827" y="5126498"/>
            <a:chExt cx="1107996" cy="1107996"/>
          </a:xfrm>
          <a:scene3d>
            <a:camera prst="orthographicFront">
              <a:rot lat="19200000" lon="3000000" rev="18000000"/>
            </a:camera>
            <a:lightRig rig="threePt" dir="t"/>
          </a:scene3d>
        </p:grpSpPr>
        <p:grpSp>
          <p:nvGrpSpPr>
            <p:cNvPr id="184" name="グループ化 183"/>
            <p:cNvGrpSpPr/>
            <p:nvPr/>
          </p:nvGrpSpPr>
          <p:grpSpPr>
            <a:xfrm>
              <a:off x="1346827" y="5126498"/>
              <a:ext cx="1107996" cy="1107996"/>
              <a:chOff x="1346827" y="5126498"/>
              <a:chExt cx="1107996" cy="1107996"/>
            </a:xfrm>
          </p:grpSpPr>
          <p:sp>
            <p:nvSpPr>
              <p:cNvPr id="187" name="円/楕円 186"/>
              <p:cNvSpPr/>
              <p:nvPr/>
            </p:nvSpPr>
            <p:spPr>
              <a:xfrm>
                <a:off x="1346827" y="5126498"/>
                <a:ext cx="1107996" cy="1107996"/>
              </a:xfrm>
              <a:prstGeom prst="ellipse">
                <a:avLst/>
              </a:prstGeom>
              <a:solidFill>
                <a:schemeClr val="tx2">
                  <a:lumMod val="95000"/>
                  <a:lumOff val="5000"/>
                </a:schemeClr>
              </a:solidFill>
              <a:ln w="10160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188" name="正方形/長方形 187"/>
              <p:cNvSpPr/>
              <p:nvPr/>
            </p:nvSpPr>
            <p:spPr>
              <a:xfrm>
                <a:off x="1756825" y="5536496"/>
                <a:ext cx="288000" cy="288000"/>
              </a:xfrm>
              <a:prstGeom prst="rect">
                <a:avLst/>
              </a:prstGeom>
              <a:solidFill>
                <a:schemeClr val="bg1">
                  <a:lumMod val="50000"/>
                </a:schemeClr>
              </a:solidFill>
              <a:ln w="5715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189" name="正方形/長方形 188"/>
              <p:cNvSpPr/>
              <p:nvPr/>
            </p:nvSpPr>
            <p:spPr>
              <a:xfrm>
                <a:off x="1693076" y="5824496"/>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永</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190" name="正方形/長方形 189"/>
              <p:cNvSpPr/>
              <p:nvPr/>
            </p:nvSpPr>
            <p:spPr>
              <a:xfrm>
                <a:off x="1693076" y="5167164"/>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寛</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sp>
          <p:nvSpPr>
            <p:cNvPr id="185" name="正方形/長方形 184"/>
            <p:cNvSpPr/>
            <p:nvPr/>
          </p:nvSpPr>
          <p:spPr>
            <a:xfrm>
              <a:off x="2014630"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通</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186" name="正方形/長方形 185"/>
            <p:cNvSpPr/>
            <p:nvPr/>
          </p:nvSpPr>
          <p:spPr>
            <a:xfrm>
              <a:off x="1371522"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寶</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grpSp>
        <p:nvGrpSpPr>
          <p:cNvPr id="191" name="グループ化 190"/>
          <p:cNvGrpSpPr/>
          <p:nvPr/>
        </p:nvGrpSpPr>
        <p:grpSpPr>
          <a:xfrm>
            <a:off x="7410843" y="3946566"/>
            <a:ext cx="1107996" cy="1107996"/>
            <a:chOff x="1346827" y="5126498"/>
            <a:chExt cx="1107996" cy="1107996"/>
          </a:xfrm>
          <a:scene3d>
            <a:camera prst="orthographicFront">
              <a:rot lat="19200000" lon="3000000" rev="18000000"/>
            </a:camera>
            <a:lightRig rig="threePt" dir="t"/>
          </a:scene3d>
        </p:grpSpPr>
        <p:grpSp>
          <p:nvGrpSpPr>
            <p:cNvPr id="192" name="グループ化 191"/>
            <p:cNvGrpSpPr/>
            <p:nvPr/>
          </p:nvGrpSpPr>
          <p:grpSpPr>
            <a:xfrm>
              <a:off x="1346827" y="5126498"/>
              <a:ext cx="1107996" cy="1107996"/>
              <a:chOff x="1346827" y="5126498"/>
              <a:chExt cx="1107996" cy="1107996"/>
            </a:xfrm>
          </p:grpSpPr>
          <p:sp>
            <p:nvSpPr>
              <p:cNvPr id="195" name="円/楕円 194"/>
              <p:cNvSpPr/>
              <p:nvPr/>
            </p:nvSpPr>
            <p:spPr>
              <a:xfrm>
                <a:off x="1346827" y="5126498"/>
                <a:ext cx="1107996" cy="1107996"/>
              </a:xfrm>
              <a:prstGeom prst="ellipse">
                <a:avLst/>
              </a:prstGeom>
              <a:solidFill>
                <a:schemeClr val="tx2">
                  <a:lumMod val="95000"/>
                  <a:lumOff val="5000"/>
                </a:schemeClr>
              </a:solidFill>
              <a:ln w="10160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196" name="正方形/長方形 195"/>
              <p:cNvSpPr/>
              <p:nvPr/>
            </p:nvSpPr>
            <p:spPr>
              <a:xfrm>
                <a:off x="1756825" y="5536496"/>
                <a:ext cx="288000" cy="288000"/>
              </a:xfrm>
              <a:prstGeom prst="rect">
                <a:avLst/>
              </a:prstGeom>
              <a:solidFill>
                <a:schemeClr val="bg1">
                  <a:lumMod val="50000"/>
                </a:schemeClr>
              </a:solidFill>
              <a:ln w="5715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197" name="正方形/長方形 196"/>
              <p:cNvSpPr/>
              <p:nvPr/>
            </p:nvSpPr>
            <p:spPr>
              <a:xfrm>
                <a:off x="1693076" y="5824496"/>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永</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198" name="正方形/長方形 197"/>
              <p:cNvSpPr/>
              <p:nvPr/>
            </p:nvSpPr>
            <p:spPr>
              <a:xfrm>
                <a:off x="1693076" y="5167164"/>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寛</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sp>
          <p:nvSpPr>
            <p:cNvPr id="193" name="正方形/長方形 192"/>
            <p:cNvSpPr/>
            <p:nvPr/>
          </p:nvSpPr>
          <p:spPr>
            <a:xfrm>
              <a:off x="2014630"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通</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194" name="正方形/長方形 193"/>
            <p:cNvSpPr/>
            <p:nvPr/>
          </p:nvSpPr>
          <p:spPr>
            <a:xfrm>
              <a:off x="1371522"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寶</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grpSp>
        <p:nvGrpSpPr>
          <p:cNvPr id="199" name="グループ化 198"/>
          <p:cNvGrpSpPr/>
          <p:nvPr/>
        </p:nvGrpSpPr>
        <p:grpSpPr>
          <a:xfrm>
            <a:off x="6819830" y="3739261"/>
            <a:ext cx="1107996" cy="1107996"/>
            <a:chOff x="1346827" y="5126498"/>
            <a:chExt cx="1107996" cy="1107996"/>
          </a:xfrm>
          <a:scene3d>
            <a:camera prst="orthographicFront">
              <a:rot lat="19200000" lon="3000000" rev="18000000"/>
            </a:camera>
            <a:lightRig rig="threePt" dir="t"/>
          </a:scene3d>
        </p:grpSpPr>
        <p:grpSp>
          <p:nvGrpSpPr>
            <p:cNvPr id="200" name="グループ化 199"/>
            <p:cNvGrpSpPr/>
            <p:nvPr/>
          </p:nvGrpSpPr>
          <p:grpSpPr>
            <a:xfrm>
              <a:off x="1346827" y="5126498"/>
              <a:ext cx="1107996" cy="1107996"/>
              <a:chOff x="1346827" y="5126498"/>
              <a:chExt cx="1107996" cy="1107996"/>
            </a:xfrm>
          </p:grpSpPr>
          <p:sp>
            <p:nvSpPr>
              <p:cNvPr id="203" name="円/楕円 202"/>
              <p:cNvSpPr/>
              <p:nvPr/>
            </p:nvSpPr>
            <p:spPr>
              <a:xfrm>
                <a:off x="1346827" y="5126498"/>
                <a:ext cx="1107996" cy="1107996"/>
              </a:xfrm>
              <a:prstGeom prst="ellipse">
                <a:avLst/>
              </a:prstGeom>
              <a:solidFill>
                <a:schemeClr val="tx2">
                  <a:lumMod val="95000"/>
                  <a:lumOff val="5000"/>
                </a:schemeClr>
              </a:solidFill>
              <a:ln w="10160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204" name="正方形/長方形 203"/>
              <p:cNvSpPr/>
              <p:nvPr/>
            </p:nvSpPr>
            <p:spPr>
              <a:xfrm>
                <a:off x="1756825" y="5536496"/>
                <a:ext cx="288000" cy="288000"/>
              </a:xfrm>
              <a:prstGeom prst="rect">
                <a:avLst/>
              </a:prstGeom>
              <a:solidFill>
                <a:schemeClr val="bg1">
                  <a:lumMod val="50000"/>
                </a:schemeClr>
              </a:solidFill>
              <a:ln w="5715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205" name="正方形/長方形 204"/>
              <p:cNvSpPr/>
              <p:nvPr/>
            </p:nvSpPr>
            <p:spPr>
              <a:xfrm>
                <a:off x="1693076" y="5824496"/>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永</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206" name="正方形/長方形 205"/>
              <p:cNvSpPr/>
              <p:nvPr/>
            </p:nvSpPr>
            <p:spPr>
              <a:xfrm>
                <a:off x="1693076" y="5167164"/>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寛</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sp>
          <p:nvSpPr>
            <p:cNvPr id="201" name="正方形/長方形 200"/>
            <p:cNvSpPr/>
            <p:nvPr/>
          </p:nvSpPr>
          <p:spPr>
            <a:xfrm>
              <a:off x="2014630"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通</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202" name="正方形/長方形 201"/>
            <p:cNvSpPr/>
            <p:nvPr/>
          </p:nvSpPr>
          <p:spPr>
            <a:xfrm>
              <a:off x="1371522"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寶</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grpSp>
        <p:nvGrpSpPr>
          <p:cNvPr id="207" name="グループ化 206"/>
          <p:cNvGrpSpPr/>
          <p:nvPr/>
        </p:nvGrpSpPr>
        <p:grpSpPr>
          <a:xfrm>
            <a:off x="7526599" y="3748917"/>
            <a:ext cx="1107996" cy="1107996"/>
            <a:chOff x="1346827" y="5126498"/>
            <a:chExt cx="1107996" cy="1107996"/>
          </a:xfrm>
          <a:scene3d>
            <a:camera prst="orthographicFront">
              <a:rot lat="19200000" lon="3000000" rev="18000000"/>
            </a:camera>
            <a:lightRig rig="threePt" dir="t"/>
          </a:scene3d>
        </p:grpSpPr>
        <p:grpSp>
          <p:nvGrpSpPr>
            <p:cNvPr id="208" name="グループ化 207"/>
            <p:cNvGrpSpPr/>
            <p:nvPr/>
          </p:nvGrpSpPr>
          <p:grpSpPr>
            <a:xfrm>
              <a:off x="1346827" y="5126498"/>
              <a:ext cx="1107996" cy="1107996"/>
              <a:chOff x="1346827" y="5126498"/>
              <a:chExt cx="1107996" cy="1107996"/>
            </a:xfrm>
          </p:grpSpPr>
          <p:sp>
            <p:nvSpPr>
              <p:cNvPr id="211" name="円/楕円 210"/>
              <p:cNvSpPr/>
              <p:nvPr/>
            </p:nvSpPr>
            <p:spPr>
              <a:xfrm>
                <a:off x="1346827" y="5126498"/>
                <a:ext cx="1107996" cy="1107996"/>
              </a:xfrm>
              <a:prstGeom prst="ellipse">
                <a:avLst/>
              </a:prstGeom>
              <a:solidFill>
                <a:schemeClr val="tx2">
                  <a:lumMod val="95000"/>
                  <a:lumOff val="5000"/>
                </a:schemeClr>
              </a:solidFill>
              <a:ln w="10160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212" name="正方形/長方形 211"/>
              <p:cNvSpPr/>
              <p:nvPr/>
            </p:nvSpPr>
            <p:spPr>
              <a:xfrm>
                <a:off x="1756825" y="5536496"/>
                <a:ext cx="288000" cy="288000"/>
              </a:xfrm>
              <a:prstGeom prst="rect">
                <a:avLst/>
              </a:prstGeom>
              <a:solidFill>
                <a:schemeClr val="bg1">
                  <a:lumMod val="50000"/>
                </a:schemeClr>
              </a:solidFill>
              <a:ln w="5715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213" name="正方形/長方形 212"/>
              <p:cNvSpPr/>
              <p:nvPr/>
            </p:nvSpPr>
            <p:spPr>
              <a:xfrm>
                <a:off x="1693076" y="5824496"/>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永</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214" name="正方形/長方形 213"/>
              <p:cNvSpPr/>
              <p:nvPr/>
            </p:nvSpPr>
            <p:spPr>
              <a:xfrm>
                <a:off x="1693076" y="5167164"/>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寛</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sp>
          <p:nvSpPr>
            <p:cNvPr id="209" name="正方形/長方形 208"/>
            <p:cNvSpPr/>
            <p:nvPr/>
          </p:nvSpPr>
          <p:spPr>
            <a:xfrm>
              <a:off x="2014630"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通</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210" name="正方形/長方形 209"/>
            <p:cNvSpPr/>
            <p:nvPr/>
          </p:nvSpPr>
          <p:spPr>
            <a:xfrm>
              <a:off x="1371522"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寶</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grpSp>
        <p:nvGrpSpPr>
          <p:cNvPr id="215" name="グループ化 214"/>
          <p:cNvGrpSpPr/>
          <p:nvPr/>
        </p:nvGrpSpPr>
        <p:grpSpPr>
          <a:xfrm>
            <a:off x="6656639" y="3608781"/>
            <a:ext cx="1107996" cy="1107996"/>
            <a:chOff x="1346827" y="5126498"/>
            <a:chExt cx="1107996" cy="1107996"/>
          </a:xfrm>
          <a:scene3d>
            <a:camera prst="orthographicFront">
              <a:rot lat="19200000" lon="3000000" rev="18000000"/>
            </a:camera>
            <a:lightRig rig="threePt" dir="t"/>
          </a:scene3d>
        </p:grpSpPr>
        <p:grpSp>
          <p:nvGrpSpPr>
            <p:cNvPr id="216" name="グループ化 215"/>
            <p:cNvGrpSpPr/>
            <p:nvPr/>
          </p:nvGrpSpPr>
          <p:grpSpPr>
            <a:xfrm>
              <a:off x="1346827" y="5126498"/>
              <a:ext cx="1107996" cy="1107996"/>
              <a:chOff x="1346827" y="5126498"/>
              <a:chExt cx="1107996" cy="1107996"/>
            </a:xfrm>
          </p:grpSpPr>
          <p:sp>
            <p:nvSpPr>
              <p:cNvPr id="219" name="円/楕円 218"/>
              <p:cNvSpPr/>
              <p:nvPr/>
            </p:nvSpPr>
            <p:spPr>
              <a:xfrm>
                <a:off x="1346827" y="5126498"/>
                <a:ext cx="1107996" cy="1107996"/>
              </a:xfrm>
              <a:prstGeom prst="ellipse">
                <a:avLst/>
              </a:prstGeom>
              <a:solidFill>
                <a:schemeClr val="tx2">
                  <a:lumMod val="95000"/>
                  <a:lumOff val="5000"/>
                </a:schemeClr>
              </a:solidFill>
              <a:ln w="10160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220" name="正方形/長方形 219"/>
              <p:cNvSpPr/>
              <p:nvPr/>
            </p:nvSpPr>
            <p:spPr>
              <a:xfrm>
                <a:off x="1756825" y="5536496"/>
                <a:ext cx="288000" cy="288000"/>
              </a:xfrm>
              <a:prstGeom prst="rect">
                <a:avLst/>
              </a:prstGeom>
              <a:solidFill>
                <a:schemeClr val="bg1">
                  <a:lumMod val="50000"/>
                </a:schemeClr>
              </a:solidFill>
              <a:ln w="5715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221" name="正方形/長方形 220"/>
              <p:cNvSpPr/>
              <p:nvPr/>
            </p:nvSpPr>
            <p:spPr>
              <a:xfrm>
                <a:off x="1693076" y="5824496"/>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永</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222" name="正方形/長方形 221"/>
              <p:cNvSpPr/>
              <p:nvPr/>
            </p:nvSpPr>
            <p:spPr>
              <a:xfrm>
                <a:off x="1693076" y="5167164"/>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寛</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sp>
          <p:nvSpPr>
            <p:cNvPr id="217" name="正方形/長方形 216"/>
            <p:cNvSpPr/>
            <p:nvPr/>
          </p:nvSpPr>
          <p:spPr>
            <a:xfrm>
              <a:off x="2014630"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通</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218" name="正方形/長方形 217"/>
            <p:cNvSpPr/>
            <p:nvPr/>
          </p:nvSpPr>
          <p:spPr>
            <a:xfrm>
              <a:off x="1371522"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寶</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grpSp>
        <p:nvGrpSpPr>
          <p:cNvPr id="223" name="グループ化 222"/>
          <p:cNvGrpSpPr/>
          <p:nvPr/>
        </p:nvGrpSpPr>
        <p:grpSpPr>
          <a:xfrm>
            <a:off x="7363408" y="3618437"/>
            <a:ext cx="1107996" cy="1107996"/>
            <a:chOff x="1346827" y="5126498"/>
            <a:chExt cx="1107996" cy="1107996"/>
          </a:xfrm>
          <a:scene3d>
            <a:camera prst="orthographicFront">
              <a:rot lat="19200000" lon="3000000" rev="18000000"/>
            </a:camera>
            <a:lightRig rig="threePt" dir="t"/>
          </a:scene3d>
        </p:grpSpPr>
        <p:grpSp>
          <p:nvGrpSpPr>
            <p:cNvPr id="224" name="グループ化 223"/>
            <p:cNvGrpSpPr/>
            <p:nvPr/>
          </p:nvGrpSpPr>
          <p:grpSpPr>
            <a:xfrm>
              <a:off x="1346827" y="5126498"/>
              <a:ext cx="1107996" cy="1107996"/>
              <a:chOff x="1346827" y="5126498"/>
              <a:chExt cx="1107996" cy="1107996"/>
            </a:xfrm>
          </p:grpSpPr>
          <p:sp>
            <p:nvSpPr>
              <p:cNvPr id="227" name="円/楕円 226"/>
              <p:cNvSpPr/>
              <p:nvPr/>
            </p:nvSpPr>
            <p:spPr>
              <a:xfrm>
                <a:off x="1346827" y="5126498"/>
                <a:ext cx="1107996" cy="1107996"/>
              </a:xfrm>
              <a:prstGeom prst="ellipse">
                <a:avLst/>
              </a:prstGeom>
              <a:solidFill>
                <a:schemeClr val="tx2">
                  <a:lumMod val="95000"/>
                  <a:lumOff val="5000"/>
                </a:schemeClr>
              </a:solidFill>
              <a:ln w="10160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228" name="正方形/長方形 227"/>
              <p:cNvSpPr/>
              <p:nvPr/>
            </p:nvSpPr>
            <p:spPr>
              <a:xfrm>
                <a:off x="1756825" y="5536496"/>
                <a:ext cx="288000" cy="288000"/>
              </a:xfrm>
              <a:prstGeom prst="rect">
                <a:avLst/>
              </a:prstGeom>
              <a:solidFill>
                <a:schemeClr val="bg1">
                  <a:lumMod val="50000"/>
                </a:schemeClr>
              </a:solidFill>
              <a:ln w="5715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229" name="正方形/長方形 228"/>
              <p:cNvSpPr/>
              <p:nvPr/>
            </p:nvSpPr>
            <p:spPr>
              <a:xfrm>
                <a:off x="1693076" y="5824496"/>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永</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230" name="正方形/長方形 229"/>
              <p:cNvSpPr/>
              <p:nvPr/>
            </p:nvSpPr>
            <p:spPr>
              <a:xfrm>
                <a:off x="1693076" y="5167164"/>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寛</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sp>
          <p:nvSpPr>
            <p:cNvPr id="225" name="正方形/長方形 224"/>
            <p:cNvSpPr/>
            <p:nvPr/>
          </p:nvSpPr>
          <p:spPr>
            <a:xfrm>
              <a:off x="2014630"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通</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226" name="正方形/長方形 225"/>
            <p:cNvSpPr/>
            <p:nvPr/>
          </p:nvSpPr>
          <p:spPr>
            <a:xfrm>
              <a:off x="1371522"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寶</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grpSp>
        <p:nvGrpSpPr>
          <p:cNvPr id="231" name="グループ化 230"/>
          <p:cNvGrpSpPr/>
          <p:nvPr/>
        </p:nvGrpSpPr>
        <p:grpSpPr>
          <a:xfrm>
            <a:off x="6792744" y="3413195"/>
            <a:ext cx="1107996" cy="1107996"/>
            <a:chOff x="1346827" y="5126498"/>
            <a:chExt cx="1107996" cy="1107996"/>
          </a:xfrm>
          <a:scene3d>
            <a:camera prst="orthographicFront">
              <a:rot lat="19200000" lon="3000000" rev="18000000"/>
            </a:camera>
            <a:lightRig rig="threePt" dir="t"/>
          </a:scene3d>
        </p:grpSpPr>
        <p:grpSp>
          <p:nvGrpSpPr>
            <p:cNvPr id="232" name="グループ化 231"/>
            <p:cNvGrpSpPr/>
            <p:nvPr/>
          </p:nvGrpSpPr>
          <p:grpSpPr>
            <a:xfrm>
              <a:off x="1346827" y="5126498"/>
              <a:ext cx="1107996" cy="1107996"/>
              <a:chOff x="1346827" y="5126498"/>
              <a:chExt cx="1107996" cy="1107996"/>
            </a:xfrm>
          </p:grpSpPr>
          <p:sp>
            <p:nvSpPr>
              <p:cNvPr id="235" name="円/楕円 234"/>
              <p:cNvSpPr/>
              <p:nvPr/>
            </p:nvSpPr>
            <p:spPr>
              <a:xfrm>
                <a:off x="1346827" y="5126498"/>
                <a:ext cx="1107996" cy="1107996"/>
              </a:xfrm>
              <a:prstGeom prst="ellipse">
                <a:avLst/>
              </a:prstGeom>
              <a:solidFill>
                <a:schemeClr val="tx2">
                  <a:lumMod val="95000"/>
                  <a:lumOff val="5000"/>
                </a:schemeClr>
              </a:solidFill>
              <a:ln w="10160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236" name="正方形/長方形 235"/>
              <p:cNvSpPr/>
              <p:nvPr/>
            </p:nvSpPr>
            <p:spPr>
              <a:xfrm>
                <a:off x="1756825" y="5536496"/>
                <a:ext cx="288000" cy="288000"/>
              </a:xfrm>
              <a:prstGeom prst="rect">
                <a:avLst/>
              </a:prstGeom>
              <a:solidFill>
                <a:schemeClr val="bg1">
                  <a:lumMod val="50000"/>
                </a:schemeClr>
              </a:solidFill>
              <a:ln w="5715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237" name="正方形/長方形 236"/>
              <p:cNvSpPr/>
              <p:nvPr/>
            </p:nvSpPr>
            <p:spPr>
              <a:xfrm>
                <a:off x="1693076" y="5824496"/>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永</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238" name="正方形/長方形 237"/>
              <p:cNvSpPr/>
              <p:nvPr/>
            </p:nvSpPr>
            <p:spPr>
              <a:xfrm>
                <a:off x="1693076" y="5167164"/>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寛</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sp>
          <p:nvSpPr>
            <p:cNvPr id="233" name="正方形/長方形 232"/>
            <p:cNvSpPr/>
            <p:nvPr/>
          </p:nvSpPr>
          <p:spPr>
            <a:xfrm>
              <a:off x="2014630"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通</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234" name="正方形/長方形 233"/>
            <p:cNvSpPr/>
            <p:nvPr/>
          </p:nvSpPr>
          <p:spPr>
            <a:xfrm>
              <a:off x="1371522"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寶</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grpSp>
        <p:nvGrpSpPr>
          <p:cNvPr id="239" name="グループ化 238"/>
          <p:cNvGrpSpPr/>
          <p:nvPr/>
        </p:nvGrpSpPr>
        <p:grpSpPr>
          <a:xfrm>
            <a:off x="7499513" y="3422851"/>
            <a:ext cx="1107996" cy="1107996"/>
            <a:chOff x="1346827" y="5126498"/>
            <a:chExt cx="1107996" cy="1107996"/>
          </a:xfrm>
          <a:scene3d>
            <a:camera prst="orthographicFront">
              <a:rot lat="19200000" lon="3000000" rev="18000000"/>
            </a:camera>
            <a:lightRig rig="threePt" dir="t"/>
          </a:scene3d>
        </p:grpSpPr>
        <p:grpSp>
          <p:nvGrpSpPr>
            <p:cNvPr id="240" name="グループ化 239"/>
            <p:cNvGrpSpPr/>
            <p:nvPr/>
          </p:nvGrpSpPr>
          <p:grpSpPr>
            <a:xfrm>
              <a:off x="1346827" y="5126498"/>
              <a:ext cx="1107996" cy="1107996"/>
              <a:chOff x="1346827" y="5126498"/>
              <a:chExt cx="1107996" cy="1107996"/>
            </a:xfrm>
          </p:grpSpPr>
          <p:sp>
            <p:nvSpPr>
              <p:cNvPr id="243" name="円/楕円 242"/>
              <p:cNvSpPr/>
              <p:nvPr/>
            </p:nvSpPr>
            <p:spPr>
              <a:xfrm>
                <a:off x="1346827" y="5126498"/>
                <a:ext cx="1107996" cy="1107996"/>
              </a:xfrm>
              <a:prstGeom prst="ellipse">
                <a:avLst/>
              </a:prstGeom>
              <a:solidFill>
                <a:schemeClr val="tx2">
                  <a:lumMod val="95000"/>
                  <a:lumOff val="5000"/>
                </a:schemeClr>
              </a:solidFill>
              <a:ln w="10160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244" name="正方形/長方形 243"/>
              <p:cNvSpPr/>
              <p:nvPr/>
            </p:nvSpPr>
            <p:spPr>
              <a:xfrm>
                <a:off x="1756825" y="5536496"/>
                <a:ext cx="288000" cy="288000"/>
              </a:xfrm>
              <a:prstGeom prst="rect">
                <a:avLst/>
              </a:prstGeom>
              <a:solidFill>
                <a:schemeClr val="bg1">
                  <a:lumMod val="50000"/>
                </a:schemeClr>
              </a:solidFill>
              <a:ln w="5715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245" name="正方形/長方形 244"/>
              <p:cNvSpPr/>
              <p:nvPr/>
            </p:nvSpPr>
            <p:spPr>
              <a:xfrm>
                <a:off x="1693076" y="5824496"/>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永</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246" name="正方形/長方形 245"/>
              <p:cNvSpPr/>
              <p:nvPr/>
            </p:nvSpPr>
            <p:spPr>
              <a:xfrm>
                <a:off x="1693076" y="5167164"/>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寛</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sp>
          <p:nvSpPr>
            <p:cNvPr id="241" name="正方形/長方形 240"/>
            <p:cNvSpPr/>
            <p:nvPr/>
          </p:nvSpPr>
          <p:spPr>
            <a:xfrm>
              <a:off x="2014630"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通</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242" name="正方形/長方形 241"/>
            <p:cNvSpPr/>
            <p:nvPr/>
          </p:nvSpPr>
          <p:spPr>
            <a:xfrm>
              <a:off x="1371522"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寶</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sp>
        <p:nvSpPr>
          <p:cNvPr id="263" name="正方形/長方形 262"/>
          <p:cNvSpPr/>
          <p:nvPr/>
        </p:nvSpPr>
        <p:spPr>
          <a:xfrm>
            <a:off x="6598043" y="6207695"/>
            <a:ext cx="1367682" cy="461665"/>
          </a:xfrm>
          <a:prstGeom prst="rect">
            <a:avLst/>
          </a:prstGeom>
        </p:spPr>
        <p:txBody>
          <a:bodyPr wrap="none">
            <a:spAutoFit/>
          </a:bodyPr>
          <a:lstStyle/>
          <a:p>
            <a:r>
              <a:rPr kumimoji="0" lang="ja-JP" altLang="en-US" sz="2400" b="1" kern="0" dirty="0" smtClean="0">
                <a:solidFill>
                  <a:prstClr val="black"/>
                </a:solidFill>
                <a:latin typeface="AR P教科書体M" panose="03000600000000000000" pitchFamily="66" charset="-128"/>
                <a:ea typeface="AR P教科書体M" panose="03000600000000000000" pitchFamily="66" charset="-128"/>
              </a:rPr>
              <a:t>二文</a:t>
            </a:r>
            <a:r>
              <a:rPr kumimoji="0" lang="ja-JP" altLang="en-US" sz="2400" b="1" kern="0" dirty="0">
                <a:solidFill>
                  <a:prstClr val="black"/>
                </a:solidFill>
                <a:latin typeface="AR P教科書体M" panose="03000600000000000000" pitchFamily="66" charset="-128"/>
                <a:ea typeface="AR P教科書体M" panose="03000600000000000000" pitchFamily="66" charset="-128"/>
              </a:rPr>
              <a:t>の方</a:t>
            </a:r>
            <a:endParaRPr lang="ja-JP" altLang="en-US" dirty="0"/>
          </a:p>
        </p:txBody>
      </p:sp>
      <p:sp>
        <p:nvSpPr>
          <p:cNvPr id="264" name="正方形/長方形 263"/>
          <p:cNvSpPr/>
          <p:nvPr/>
        </p:nvSpPr>
        <p:spPr>
          <a:xfrm>
            <a:off x="2832689" y="6207695"/>
            <a:ext cx="1367682" cy="461665"/>
          </a:xfrm>
          <a:prstGeom prst="rect">
            <a:avLst/>
          </a:prstGeom>
        </p:spPr>
        <p:txBody>
          <a:bodyPr wrap="none">
            <a:spAutoFit/>
          </a:bodyPr>
          <a:lstStyle/>
          <a:p>
            <a:r>
              <a:rPr kumimoji="0" lang="ja-JP" altLang="en-US" sz="2400" b="1" kern="0" dirty="0">
                <a:solidFill>
                  <a:prstClr val="black"/>
                </a:solidFill>
                <a:latin typeface="AR P教科書体M" panose="03000600000000000000" pitchFamily="66" charset="-128"/>
                <a:ea typeface="AR P教科書体M" panose="03000600000000000000" pitchFamily="66" charset="-128"/>
              </a:rPr>
              <a:t>一文の方</a:t>
            </a:r>
            <a:endParaRPr lang="ja-JP" altLang="en-US" dirty="0"/>
          </a:p>
        </p:txBody>
      </p:sp>
      <p:grpSp>
        <p:nvGrpSpPr>
          <p:cNvPr id="265" name="グループ化 264"/>
          <p:cNvGrpSpPr/>
          <p:nvPr/>
        </p:nvGrpSpPr>
        <p:grpSpPr>
          <a:xfrm>
            <a:off x="6645667" y="3195338"/>
            <a:ext cx="1107996" cy="1107996"/>
            <a:chOff x="1346827" y="5126498"/>
            <a:chExt cx="1107996" cy="1107996"/>
          </a:xfrm>
          <a:scene3d>
            <a:camera prst="orthographicFront">
              <a:rot lat="19200000" lon="3000000" rev="18000000"/>
            </a:camera>
            <a:lightRig rig="threePt" dir="t"/>
          </a:scene3d>
        </p:grpSpPr>
        <p:grpSp>
          <p:nvGrpSpPr>
            <p:cNvPr id="266" name="グループ化 265"/>
            <p:cNvGrpSpPr/>
            <p:nvPr/>
          </p:nvGrpSpPr>
          <p:grpSpPr>
            <a:xfrm>
              <a:off x="1346827" y="5126498"/>
              <a:ext cx="1107996" cy="1107996"/>
              <a:chOff x="1346827" y="5126498"/>
              <a:chExt cx="1107996" cy="1107996"/>
            </a:xfrm>
          </p:grpSpPr>
          <p:sp>
            <p:nvSpPr>
              <p:cNvPr id="269" name="円/楕円 268"/>
              <p:cNvSpPr/>
              <p:nvPr/>
            </p:nvSpPr>
            <p:spPr>
              <a:xfrm>
                <a:off x="1346827" y="5126498"/>
                <a:ext cx="1107996" cy="1107996"/>
              </a:xfrm>
              <a:prstGeom prst="ellipse">
                <a:avLst/>
              </a:prstGeom>
              <a:solidFill>
                <a:schemeClr val="tx2">
                  <a:lumMod val="95000"/>
                  <a:lumOff val="5000"/>
                </a:schemeClr>
              </a:solidFill>
              <a:ln w="10160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270" name="正方形/長方形 269"/>
              <p:cNvSpPr/>
              <p:nvPr/>
            </p:nvSpPr>
            <p:spPr>
              <a:xfrm>
                <a:off x="1756825" y="5536496"/>
                <a:ext cx="288000" cy="288000"/>
              </a:xfrm>
              <a:prstGeom prst="rect">
                <a:avLst/>
              </a:prstGeom>
              <a:solidFill>
                <a:schemeClr val="bg1">
                  <a:lumMod val="50000"/>
                </a:schemeClr>
              </a:solidFill>
              <a:ln w="5715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271" name="正方形/長方形 270"/>
              <p:cNvSpPr/>
              <p:nvPr/>
            </p:nvSpPr>
            <p:spPr>
              <a:xfrm>
                <a:off x="1693076" y="5824496"/>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永</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272" name="正方形/長方形 271"/>
              <p:cNvSpPr/>
              <p:nvPr/>
            </p:nvSpPr>
            <p:spPr>
              <a:xfrm>
                <a:off x="1693076" y="5167164"/>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寛</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sp>
          <p:nvSpPr>
            <p:cNvPr id="267" name="正方形/長方形 266"/>
            <p:cNvSpPr/>
            <p:nvPr/>
          </p:nvSpPr>
          <p:spPr>
            <a:xfrm>
              <a:off x="2014630"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通</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268" name="正方形/長方形 267"/>
            <p:cNvSpPr/>
            <p:nvPr/>
          </p:nvSpPr>
          <p:spPr>
            <a:xfrm>
              <a:off x="1371522"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寶</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grpSp>
        <p:nvGrpSpPr>
          <p:cNvPr id="273" name="グループ化 272"/>
          <p:cNvGrpSpPr/>
          <p:nvPr/>
        </p:nvGrpSpPr>
        <p:grpSpPr>
          <a:xfrm>
            <a:off x="7352436" y="3204994"/>
            <a:ext cx="1107996" cy="1107996"/>
            <a:chOff x="1346827" y="5126498"/>
            <a:chExt cx="1107996" cy="1107996"/>
          </a:xfrm>
          <a:scene3d>
            <a:camera prst="orthographicFront">
              <a:rot lat="19200000" lon="3000000" rev="18000000"/>
            </a:camera>
            <a:lightRig rig="threePt" dir="t"/>
          </a:scene3d>
        </p:grpSpPr>
        <p:grpSp>
          <p:nvGrpSpPr>
            <p:cNvPr id="274" name="グループ化 273"/>
            <p:cNvGrpSpPr/>
            <p:nvPr/>
          </p:nvGrpSpPr>
          <p:grpSpPr>
            <a:xfrm>
              <a:off x="1346827" y="5126498"/>
              <a:ext cx="1107996" cy="1107996"/>
              <a:chOff x="1346827" y="5126498"/>
              <a:chExt cx="1107996" cy="1107996"/>
            </a:xfrm>
          </p:grpSpPr>
          <p:sp>
            <p:nvSpPr>
              <p:cNvPr id="277" name="円/楕円 276"/>
              <p:cNvSpPr/>
              <p:nvPr/>
            </p:nvSpPr>
            <p:spPr>
              <a:xfrm>
                <a:off x="1346827" y="5126498"/>
                <a:ext cx="1107996" cy="1107996"/>
              </a:xfrm>
              <a:prstGeom prst="ellipse">
                <a:avLst/>
              </a:prstGeom>
              <a:solidFill>
                <a:schemeClr val="tx2">
                  <a:lumMod val="95000"/>
                  <a:lumOff val="5000"/>
                </a:schemeClr>
              </a:solidFill>
              <a:ln w="10160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278" name="正方形/長方形 277"/>
              <p:cNvSpPr/>
              <p:nvPr/>
            </p:nvSpPr>
            <p:spPr>
              <a:xfrm>
                <a:off x="1756825" y="5536496"/>
                <a:ext cx="288000" cy="288000"/>
              </a:xfrm>
              <a:prstGeom prst="rect">
                <a:avLst/>
              </a:prstGeom>
              <a:solidFill>
                <a:schemeClr val="bg1">
                  <a:lumMod val="50000"/>
                </a:schemeClr>
              </a:solidFill>
              <a:ln w="5715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279" name="正方形/長方形 278"/>
              <p:cNvSpPr/>
              <p:nvPr/>
            </p:nvSpPr>
            <p:spPr>
              <a:xfrm>
                <a:off x="1693076" y="5824496"/>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永</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280" name="正方形/長方形 279"/>
              <p:cNvSpPr/>
              <p:nvPr/>
            </p:nvSpPr>
            <p:spPr>
              <a:xfrm>
                <a:off x="1693076" y="5167164"/>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寛</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sp>
          <p:nvSpPr>
            <p:cNvPr id="275" name="正方形/長方形 274"/>
            <p:cNvSpPr/>
            <p:nvPr/>
          </p:nvSpPr>
          <p:spPr>
            <a:xfrm>
              <a:off x="2014630"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通</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276" name="正方形/長方形 275"/>
            <p:cNvSpPr/>
            <p:nvPr/>
          </p:nvSpPr>
          <p:spPr>
            <a:xfrm>
              <a:off x="1371522"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寶</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grpSp>
        <p:nvGrpSpPr>
          <p:cNvPr id="281" name="グループ化 280"/>
          <p:cNvGrpSpPr/>
          <p:nvPr/>
        </p:nvGrpSpPr>
        <p:grpSpPr>
          <a:xfrm>
            <a:off x="6739741" y="2946023"/>
            <a:ext cx="1107996" cy="1107996"/>
            <a:chOff x="1346827" y="5126498"/>
            <a:chExt cx="1107996" cy="1107996"/>
          </a:xfrm>
          <a:scene3d>
            <a:camera prst="orthographicFront">
              <a:rot lat="19200000" lon="3000000" rev="18000000"/>
            </a:camera>
            <a:lightRig rig="threePt" dir="t"/>
          </a:scene3d>
        </p:grpSpPr>
        <p:grpSp>
          <p:nvGrpSpPr>
            <p:cNvPr id="282" name="グループ化 281"/>
            <p:cNvGrpSpPr/>
            <p:nvPr/>
          </p:nvGrpSpPr>
          <p:grpSpPr>
            <a:xfrm>
              <a:off x="1346827" y="5126498"/>
              <a:ext cx="1107996" cy="1107996"/>
              <a:chOff x="1346827" y="5126498"/>
              <a:chExt cx="1107996" cy="1107996"/>
            </a:xfrm>
          </p:grpSpPr>
          <p:sp>
            <p:nvSpPr>
              <p:cNvPr id="285" name="円/楕円 284"/>
              <p:cNvSpPr/>
              <p:nvPr/>
            </p:nvSpPr>
            <p:spPr>
              <a:xfrm>
                <a:off x="1346827" y="5126498"/>
                <a:ext cx="1107996" cy="1107996"/>
              </a:xfrm>
              <a:prstGeom prst="ellipse">
                <a:avLst/>
              </a:prstGeom>
              <a:solidFill>
                <a:schemeClr val="tx2">
                  <a:lumMod val="95000"/>
                  <a:lumOff val="5000"/>
                </a:schemeClr>
              </a:solidFill>
              <a:ln w="10160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286" name="正方形/長方形 285"/>
              <p:cNvSpPr/>
              <p:nvPr/>
            </p:nvSpPr>
            <p:spPr>
              <a:xfrm>
                <a:off x="1756825" y="5536496"/>
                <a:ext cx="288000" cy="288000"/>
              </a:xfrm>
              <a:prstGeom prst="rect">
                <a:avLst/>
              </a:prstGeom>
              <a:solidFill>
                <a:schemeClr val="bg1">
                  <a:lumMod val="50000"/>
                </a:schemeClr>
              </a:solidFill>
              <a:ln w="5715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287" name="正方形/長方形 286"/>
              <p:cNvSpPr/>
              <p:nvPr/>
            </p:nvSpPr>
            <p:spPr>
              <a:xfrm>
                <a:off x="1693076" y="5824496"/>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永</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288" name="正方形/長方形 287"/>
              <p:cNvSpPr/>
              <p:nvPr/>
            </p:nvSpPr>
            <p:spPr>
              <a:xfrm>
                <a:off x="1693076" y="5167164"/>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寛</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sp>
          <p:nvSpPr>
            <p:cNvPr id="283" name="正方形/長方形 282"/>
            <p:cNvSpPr/>
            <p:nvPr/>
          </p:nvSpPr>
          <p:spPr>
            <a:xfrm>
              <a:off x="2014630"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通</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284" name="正方形/長方形 283"/>
            <p:cNvSpPr/>
            <p:nvPr/>
          </p:nvSpPr>
          <p:spPr>
            <a:xfrm>
              <a:off x="1371522"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寶</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grpSp>
        <p:nvGrpSpPr>
          <p:cNvPr id="289" name="グループ化 288"/>
          <p:cNvGrpSpPr/>
          <p:nvPr/>
        </p:nvGrpSpPr>
        <p:grpSpPr>
          <a:xfrm>
            <a:off x="7446510" y="2955679"/>
            <a:ext cx="1107996" cy="1107996"/>
            <a:chOff x="1346827" y="5126498"/>
            <a:chExt cx="1107996" cy="1107996"/>
          </a:xfrm>
          <a:scene3d>
            <a:camera prst="orthographicFront">
              <a:rot lat="19200000" lon="3000000" rev="18000000"/>
            </a:camera>
            <a:lightRig rig="threePt" dir="t"/>
          </a:scene3d>
        </p:grpSpPr>
        <p:grpSp>
          <p:nvGrpSpPr>
            <p:cNvPr id="290" name="グループ化 289"/>
            <p:cNvGrpSpPr/>
            <p:nvPr/>
          </p:nvGrpSpPr>
          <p:grpSpPr>
            <a:xfrm>
              <a:off x="1346827" y="5126498"/>
              <a:ext cx="1107996" cy="1107996"/>
              <a:chOff x="1346827" y="5126498"/>
              <a:chExt cx="1107996" cy="1107996"/>
            </a:xfrm>
          </p:grpSpPr>
          <p:sp>
            <p:nvSpPr>
              <p:cNvPr id="293" name="円/楕円 292"/>
              <p:cNvSpPr/>
              <p:nvPr/>
            </p:nvSpPr>
            <p:spPr>
              <a:xfrm>
                <a:off x="1346827" y="5126498"/>
                <a:ext cx="1107996" cy="1107996"/>
              </a:xfrm>
              <a:prstGeom prst="ellipse">
                <a:avLst/>
              </a:prstGeom>
              <a:solidFill>
                <a:schemeClr val="tx2">
                  <a:lumMod val="95000"/>
                  <a:lumOff val="5000"/>
                </a:schemeClr>
              </a:solidFill>
              <a:ln w="10160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294" name="正方形/長方形 293"/>
              <p:cNvSpPr/>
              <p:nvPr/>
            </p:nvSpPr>
            <p:spPr>
              <a:xfrm>
                <a:off x="1756825" y="5536496"/>
                <a:ext cx="288000" cy="288000"/>
              </a:xfrm>
              <a:prstGeom prst="rect">
                <a:avLst/>
              </a:prstGeom>
              <a:solidFill>
                <a:schemeClr val="bg1">
                  <a:lumMod val="50000"/>
                </a:schemeClr>
              </a:solidFill>
              <a:ln w="5715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295" name="正方形/長方形 294"/>
              <p:cNvSpPr/>
              <p:nvPr/>
            </p:nvSpPr>
            <p:spPr>
              <a:xfrm>
                <a:off x="1693076" y="5824496"/>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永</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296" name="正方形/長方形 295"/>
              <p:cNvSpPr/>
              <p:nvPr/>
            </p:nvSpPr>
            <p:spPr>
              <a:xfrm>
                <a:off x="1693076" y="5167164"/>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寛</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sp>
          <p:nvSpPr>
            <p:cNvPr id="291" name="正方形/長方形 290"/>
            <p:cNvSpPr/>
            <p:nvPr/>
          </p:nvSpPr>
          <p:spPr>
            <a:xfrm>
              <a:off x="2014630"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通</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292" name="正方形/長方形 291"/>
            <p:cNvSpPr/>
            <p:nvPr/>
          </p:nvSpPr>
          <p:spPr>
            <a:xfrm>
              <a:off x="1371522"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寶</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grpSp>
        <p:nvGrpSpPr>
          <p:cNvPr id="297" name="グループ化 296"/>
          <p:cNvGrpSpPr/>
          <p:nvPr/>
        </p:nvGrpSpPr>
        <p:grpSpPr>
          <a:xfrm>
            <a:off x="6875846" y="2750437"/>
            <a:ext cx="1107996" cy="1107996"/>
            <a:chOff x="1346827" y="5126498"/>
            <a:chExt cx="1107996" cy="1107996"/>
          </a:xfrm>
          <a:scene3d>
            <a:camera prst="orthographicFront">
              <a:rot lat="19200000" lon="3000000" rev="18000000"/>
            </a:camera>
            <a:lightRig rig="threePt" dir="t"/>
          </a:scene3d>
        </p:grpSpPr>
        <p:grpSp>
          <p:nvGrpSpPr>
            <p:cNvPr id="298" name="グループ化 297"/>
            <p:cNvGrpSpPr/>
            <p:nvPr/>
          </p:nvGrpSpPr>
          <p:grpSpPr>
            <a:xfrm>
              <a:off x="1346827" y="5126498"/>
              <a:ext cx="1107996" cy="1107996"/>
              <a:chOff x="1346827" y="5126498"/>
              <a:chExt cx="1107996" cy="1107996"/>
            </a:xfrm>
          </p:grpSpPr>
          <p:sp>
            <p:nvSpPr>
              <p:cNvPr id="301" name="円/楕円 300"/>
              <p:cNvSpPr/>
              <p:nvPr/>
            </p:nvSpPr>
            <p:spPr>
              <a:xfrm>
                <a:off x="1346827" y="5126498"/>
                <a:ext cx="1107996" cy="1107996"/>
              </a:xfrm>
              <a:prstGeom prst="ellipse">
                <a:avLst/>
              </a:prstGeom>
              <a:solidFill>
                <a:schemeClr val="tx2">
                  <a:lumMod val="95000"/>
                  <a:lumOff val="5000"/>
                </a:schemeClr>
              </a:solidFill>
              <a:ln w="10160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302" name="正方形/長方形 301"/>
              <p:cNvSpPr/>
              <p:nvPr/>
            </p:nvSpPr>
            <p:spPr>
              <a:xfrm>
                <a:off x="1756825" y="5536496"/>
                <a:ext cx="288000" cy="288000"/>
              </a:xfrm>
              <a:prstGeom prst="rect">
                <a:avLst/>
              </a:prstGeom>
              <a:solidFill>
                <a:schemeClr val="bg1">
                  <a:lumMod val="50000"/>
                </a:schemeClr>
              </a:solidFill>
              <a:ln w="5715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303" name="正方形/長方形 302"/>
              <p:cNvSpPr/>
              <p:nvPr/>
            </p:nvSpPr>
            <p:spPr>
              <a:xfrm>
                <a:off x="1693076" y="5824496"/>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永</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304" name="正方形/長方形 303"/>
              <p:cNvSpPr/>
              <p:nvPr/>
            </p:nvSpPr>
            <p:spPr>
              <a:xfrm>
                <a:off x="1693076" y="5167164"/>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寛</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sp>
          <p:nvSpPr>
            <p:cNvPr id="299" name="正方形/長方形 298"/>
            <p:cNvSpPr/>
            <p:nvPr/>
          </p:nvSpPr>
          <p:spPr>
            <a:xfrm>
              <a:off x="2014630"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通</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300" name="正方形/長方形 299"/>
            <p:cNvSpPr/>
            <p:nvPr/>
          </p:nvSpPr>
          <p:spPr>
            <a:xfrm>
              <a:off x="1371522"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寶</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grpSp>
        <p:nvGrpSpPr>
          <p:cNvPr id="305" name="グループ化 304"/>
          <p:cNvGrpSpPr/>
          <p:nvPr/>
        </p:nvGrpSpPr>
        <p:grpSpPr>
          <a:xfrm>
            <a:off x="7582615" y="2760093"/>
            <a:ext cx="1107996" cy="1107996"/>
            <a:chOff x="1346827" y="5126498"/>
            <a:chExt cx="1107996" cy="1107996"/>
          </a:xfrm>
          <a:scene3d>
            <a:camera prst="orthographicFront">
              <a:rot lat="19200000" lon="3000000" rev="18000000"/>
            </a:camera>
            <a:lightRig rig="threePt" dir="t"/>
          </a:scene3d>
        </p:grpSpPr>
        <p:grpSp>
          <p:nvGrpSpPr>
            <p:cNvPr id="306" name="グループ化 305"/>
            <p:cNvGrpSpPr/>
            <p:nvPr/>
          </p:nvGrpSpPr>
          <p:grpSpPr>
            <a:xfrm>
              <a:off x="1346827" y="5126498"/>
              <a:ext cx="1107996" cy="1107996"/>
              <a:chOff x="1346827" y="5126498"/>
              <a:chExt cx="1107996" cy="1107996"/>
            </a:xfrm>
          </p:grpSpPr>
          <p:sp>
            <p:nvSpPr>
              <p:cNvPr id="309" name="円/楕円 308"/>
              <p:cNvSpPr/>
              <p:nvPr/>
            </p:nvSpPr>
            <p:spPr>
              <a:xfrm>
                <a:off x="1346827" y="5126498"/>
                <a:ext cx="1107996" cy="1107996"/>
              </a:xfrm>
              <a:prstGeom prst="ellipse">
                <a:avLst/>
              </a:prstGeom>
              <a:solidFill>
                <a:schemeClr val="tx2">
                  <a:lumMod val="95000"/>
                  <a:lumOff val="5000"/>
                </a:schemeClr>
              </a:solidFill>
              <a:ln w="10160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310" name="正方形/長方形 309"/>
              <p:cNvSpPr/>
              <p:nvPr/>
            </p:nvSpPr>
            <p:spPr>
              <a:xfrm>
                <a:off x="1756825" y="5536496"/>
                <a:ext cx="288000" cy="288000"/>
              </a:xfrm>
              <a:prstGeom prst="rect">
                <a:avLst/>
              </a:prstGeom>
              <a:solidFill>
                <a:schemeClr val="bg1">
                  <a:lumMod val="50000"/>
                </a:schemeClr>
              </a:solidFill>
              <a:ln w="5715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311" name="正方形/長方形 310"/>
              <p:cNvSpPr/>
              <p:nvPr/>
            </p:nvSpPr>
            <p:spPr>
              <a:xfrm>
                <a:off x="1693076" y="5824496"/>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永</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312" name="正方形/長方形 311"/>
              <p:cNvSpPr/>
              <p:nvPr/>
            </p:nvSpPr>
            <p:spPr>
              <a:xfrm>
                <a:off x="1693076" y="5167164"/>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寛</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sp>
          <p:nvSpPr>
            <p:cNvPr id="307" name="正方形/長方形 306"/>
            <p:cNvSpPr/>
            <p:nvPr/>
          </p:nvSpPr>
          <p:spPr>
            <a:xfrm>
              <a:off x="2014630"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通</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308" name="正方形/長方形 307"/>
            <p:cNvSpPr/>
            <p:nvPr/>
          </p:nvSpPr>
          <p:spPr>
            <a:xfrm>
              <a:off x="1371522"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寶</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grpSp>
        <p:nvGrpSpPr>
          <p:cNvPr id="313" name="グループ化 312"/>
          <p:cNvGrpSpPr/>
          <p:nvPr/>
        </p:nvGrpSpPr>
        <p:grpSpPr>
          <a:xfrm>
            <a:off x="6728769" y="2532580"/>
            <a:ext cx="1107996" cy="1107996"/>
            <a:chOff x="1346827" y="5126498"/>
            <a:chExt cx="1107996" cy="1107996"/>
          </a:xfrm>
          <a:scene3d>
            <a:camera prst="orthographicFront">
              <a:rot lat="19200000" lon="3000000" rev="18000000"/>
            </a:camera>
            <a:lightRig rig="threePt" dir="t"/>
          </a:scene3d>
        </p:grpSpPr>
        <p:grpSp>
          <p:nvGrpSpPr>
            <p:cNvPr id="314" name="グループ化 313"/>
            <p:cNvGrpSpPr/>
            <p:nvPr/>
          </p:nvGrpSpPr>
          <p:grpSpPr>
            <a:xfrm>
              <a:off x="1346827" y="5126498"/>
              <a:ext cx="1107996" cy="1107996"/>
              <a:chOff x="1346827" y="5126498"/>
              <a:chExt cx="1107996" cy="1107996"/>
            </a:xfrm>
          </p:grpSpPr>
          <p:sp>
            <p:nvSpPr>
              <p:cNvPr id="317" name="円/楕円 316"/>
              <p:cNvSpPr/>
              <p:nvPr/>
            </p:nvSpPr>
            <p:spPr>
              <a:xfrm>
                <a:off x="1346827" y="5126498"/>
                <a:ext cx="1107996" cy="1107996"/>
              </a:xfrm>
              <a:prstGeom prst="ellipse">
                <a:avLst/>
              </a:prstGeom>
              <a:solidFill>
                <a:schemeClr val="tx2">
                  <a:lumMod val="95000"/>
                  <a:lumOff val="5000"/>
                </a:schemeClr>
              </a:solidFill>
              <a:ln w="10160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318" name="正方形/長方形 317"/>
              <p:cNvSpPr/>
              <p:nvPr/>
            </p:nvSpPr>
            <p:spPr>
              <a:xfrm>
                <a:off x="1756825" y="5536496"/>
                <a:ext cx="288000" cy="288000"/>
              </a:xfrm>
              <a:prstGeom prst="rect">
                <a:avLst/>
              </a:prstGeom>
              <a:solidFill>
                <a:schemeClr val="bg1">
                  <a:lumMod val="50000"/>
                </a:schemeClr>
              </a:solidFill>
              <a:ln w="5715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319" name="正方形/長方形 318"/>
              <p:cNvSpPr/>
              <p:nvPr/>
            </p:nvSpPr>
            <p:spPr>
              <a:xfrm>
                <a:off x="1693076" y="5824496"/>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永</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320" name="正方形/長方形 319"/>
              <p:cNvSpPr/>
              <p:nvPr/>
            </p:nvSpPr>
            <p:spPr>
              <a:xfrm>
                <a:off x="1693076" y="5167164"/>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寛</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sp>
          <p:nvSpPr>
            <p:cNvPr id="315" name="正方形/長方形 314"/>
            <p:cNvSpPr/>
            <p:nvPr/>
          </p:nvSpPr>
          <p:spPr>
            <a:xfrm>
              <a:off x="2014630"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通</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316" name="正方形/長方形 315"/>
            <p:cNvSpPr/>
            <p:nvPr/>
          </p:nvSpPr>
          <p:spPr>
            <a:xfrm>
              <a:off x="1371522"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寶</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grpSp>
        <p:nvGrpSpPr>
          <p:cNvPr id="321" name="グループ化 320"/>
          <p:cNvGrpSpPr/>
          <p:nvPr/>
        </p:nvGrpSpPr>
        <p:grpSpPr>
          <a:xfrm>
            <a:off x="7435538" y="2542236"/>
            <a:ext cx="1107996" cy="1107996"/>
            <a:chOff x="1346827" y="5126498"/>
            <a:chExt cx="1107996" cy="1107996"/>
          </a:xfrm>
          <a:scene3d>
            <a:camera prst="orthographicFront">
              <a:rot lat="19200000" lon="3000000" rev="18000000"/>
            </a:camera>
            <a:lightRig rig="threePt" dir="t"/>
          </a:scene3d>
        </p:grpSpPr>
        <p:grpSp>
          <p:nvGrpSpPr>
            <p:cNvPr id="322" name="グループ化 321"/>
            <p:cNvGrpSpPr/>
            <p:nvPr/>
          </p:nvGrpSpPr>
          <p:grpSpPr>
            <a:xfrm>
              <a:off x="1346827" y="5126498"/>
              <a:ext cx="1107996" cy="1107996"/>
              <a:chOff x="1346827" y="5126498"/>
              <a:chExt cx="1107996" cy="1107996"/>
            </a:xfrm>
          </p:grpSpPr>
          <p:sp>
            <p:nvSpPr>
              <p:cNvPr id="325" name="円/楕円 324"/>
              <p:cNvSpPr/>
              <p:nvPr/>
            </p:nvSpPr>
            <p:spPr>
              <a:xfrm>
                <a:off x="1346827" y="5126498"/>
                <a:ext cx="1107996" cy="1107996"/>
              </a:xfrm>
              <a:prstGeom prst="ellipse">
                <a:avLst/>
              </a:prstGeom>
              <a:solidFill>
                <a:schemeClr val="tx2">
                  <a:lumMod val="95000"/>
                  <a:lumOff val="5000"/>
                </a:schemeClr>
              </a:solidFill>
              <a:ln w="10160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326" name="正方形/長方形 325"/>
              <p:cNvSpPr/>
              <p:nvPr/>
            </p:nvSpPr>
            <p:spPr>
              <a:xfrm>
                <a:off x="1756825" y="5536496"/>
                <a:ext cx="288000" cy="288000"/>
              </a:xfrm>
              <a:prstGeom prst="rect">
                <a:avLst/>
              </a:prstGeom>
              <a:solidFill>
                <a:schemeClr val="bg1">
                  <a:lumMod val="50000"/>
                </a:schemeClr>
              </a:solidFill>
              <a:ln w="5715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327" name="正方形/長方形 326"/>
              <p:cNvSpPr/>
              <p:nvPr/>
            </p:nvSpPr>
            <p:spPr>
              <a:xfrm>
                <a:off x="1693076" y="5824496"/>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永</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328" name="正方形/長方形 327"/>
              <p:cNvSpPr/>
              <p:nvPr/>
            </p:nvSpPr>
            <p:spPr>
              <a:xfrm>
                <a:off x="1693076" y="5167164"/>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寛</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sp>
          <p:nvSpPr>
            <p:cNvPr id="323" name="正方形/長方形 322"/>
            <p:cNvSpPr/>
            <p:nvPr/>
          </p:nvSpPr>
          <p:spPr>
            <a:xfrm>
              <a:off x="2014630"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通</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324" name="正方形/長方形 323"/>
            <p:cNvSpPr/>
            <p:nvPr/>
          </p:nvSpPr>
          <p:spPr>
            <a:xfrm>
              <a:off x="1371522"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寶</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sp>
        <p:nvSpPr>
          <p:cNvPr id="4" name="正方形/長方形 3"/>
          <p:cNvSpPr/>
          <p:nvPr/>
        </p:nvSpPr>
        <p:spPr>
          <a:xfrm>
            <a:off x="8177103" y="6219093"/>
            <a:ext cx="830677" cy="400110"/>
          </a:xfrm>
          <a:prstGeom prst="rect">
            <a:avLst/>
          </a:prstGeom>
        </p:spPr>
        <p:txBody>
          <a:bodyPr wrap="none">
            <a:spAutoFit/>
          </a:bodyPr>
          <a:lstStyle/>
          <a:p>
            <a:r>
              <a:rPr lang="ja-JP" altLang="en-US" sz="2000" dirty="0" smtClean="0">
                <a:solidFill>
                  <a:srgbClr val="000000"/>
                </a:solidFill>
                <a:latin typeface="AR P教科書体M" panose="03000600000000000000" pitchFamily="66" charset="-128"/>
                <a:ea typeface="AR P教科書体M" panose="03000600000000000000" pitchFamily="66" charset="-128"/>
              </a:rPr>
              <a:t>３６文</a:t>
            </a:r>
            <a:endParaRPr lang="ja-JP" altLang="en-US" dirty="0">
              <a:latin typeface="AR P教科書体M" panose="03000600000000000000" pitchFamily="66" charset="-128"/>
              <a:ea typeface="AR P教科書体M" panose="03000600000000000000" pitchFamily="66" charset="-128"/>
            </a:endParaRPr>
          </a:p>
        </p:txBody>
      </p:sp>
      <p:grpSp>
        <p:nvGrpSpPr>
          <p:cNvPr id="21" name="グループ化 20"/>
          <p:cNvGrpSpPr/>
          <p:nvPr/>
        </p:nvGrpSpPr>
        <p:grpSpPr>
          <a:xfrm>
            <a:off x="6782018" y="2309600"/>
            <a:ext cx="1107996" cy="1107996"/>
            <a:chOff x="1346827" y="5126498"/>
            <a:chExt cx="1107996" cy="1107996"/>
          </a:xfrm>
          <a:scene3d>
            <a:camera prst="orthographicFront">
              <a:rot lat="19200000" lon="3000000" rev="18000000"/>
            </a:camera>
            <a:lightRig rig="threePt" dir="t"/>
          </a:scene3d>
        </p:grpSpPr>
        <p:grpSp>
          <p:nvGrpSpPr>
            <p:cNvPr id="22" name="グループ化 21"/>
            <p:cNvGrpSpPr/>
            <p:nvPr/>
          </p:nvGrpSpPr>
          <p:grpSpPr>
            <a:xfrm>
              <a:off x="1346827" y="5126498"/>
              <a:ext cx="1107996" cy="1107996"/>
              <a:chOff x="1346827" y="5126498"/>
              <a:chExt cx="1107996" cy="1107996"/>
            </a:xfrm>
          </p:grpSpPr>
          <p:sp>
            <p:nvSpPr>
              <p:cNvPr id="25" name="円/楕円 24"/>
              <p:cNvSpPr/>
              <p:nvPr/>
            </p:nvSpPr>
            <p:spPr>
              <a:xfrm>
                <a:off x="1346827" y="5126498"/>
                <a:ext cx="1107996" cy="1107996"/>
              </a:xfrm>
              <a:prstGeom prst="ellipse">
                <a:avLst/>
              </a:prstGeom>
              <a:solidFill>
                <a:schemeClr val="tx2">
                  <a:lumMod val="95000"/>
                  <a:lumOff val="5000"/>
                </a:schemeClr>
              </a:solidFill>
              <a:ln w="10160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26" name="正方形/長方形 25"/>
              <p:cNvSpPr/>
              <p:nvPr/>
            </p:nvSpPr>
            <p:spPr>
              <a:xfrm>
                <a:off x="1756825" y="5536496"/>
                <a:ext cx="288000" cy="288000"/>
              </a:xfrm>
              <a:prstGeom prst="rect">
                <a:avLst/>
              </a:prstGeom>
              <a:solidFill>
                <a:schemeClr val="bg1">
                  <a:lumMod val="50000"/>
                </a:schemeClr>
              </a:solidFill>
              <a:ln w="5715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28" name="正方形/長方形 27"/>
              <p:cNvSpPr/>
              <p:nvPr/>
            </p:nvSpPr>
            <p:spPr>
              <a:xfrm>
                <a:off x="1693076" y="5824496"/>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永</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29" name="正方形/長方形 28"/>
              <p:cNvSpPr/>
              <p:nvPr/>
            </p:nvSpPr>
            <p:spPr>
              <a:xfrm>
                <a:off x="1693076" y="5167164"/>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寛</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sp>
          <p:nvSpPr>
            <p:cNvPr id="23" name="正方形/長方形 22"/>
            <p:cNvSpPr/>
            <p:nvPr/>
          </p:nvSpPr>
          <p:spPr>
            <a:xfrm>
              <a:off x="2014630"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通</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24" name="正方形/長方形 23"/>
            <p:cNvSpPr/>
            <p:nvPr/>
          </p:nvSpPr>
          <p:spPr>
            <a:xfrm>
              <a:off x="1371522"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寶</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grpSp>
        <p:nvGrpSpPr>
          <p:cNvPr id="30" name="グループ化 29"/>
          <p:cNvGrpSpPr/>
          <p:nvPr/>
        </p:nvGrpSpPr>
        <p:grpSpPr>
          <a:xfrm>
            <a:off x="7509141" y="2276552"/>
            <a:ext cx="1107996" cy="1107996"/>
            <a:chOff x="1346827" y="5126498"/>
            <a:chExt cx="1107996" cy="1107996"/>
          </a:xfrm>
          <a:scene3d>
            <a:camera prst="orthographicFront">
              <a:rot lat="19200000" lon="3000000" rev="18000000"/>
            </a:camera>
            <a:lightRig rig="threePt" dir="t"/>
          </a:scene3d>
        </p:grpSpPr>
        <p:grpSp>
          <p:nvGrpSpPr>
            <p:cNvPr id="31" name="グループ化 30"/>
            <p:cNvGrpSpPr/>
            <p:nvPr/>
          </p:nvGrpSpPr>
          <p:grpSpPr>
            <a:xfrm>
              <a:off x="1346827" y="5126498"/>
              <a:ext cx="1107996" cy="1107996"/>
              <a:chOff x="1346827" y="5126498"/>
              <a:chExt cx="1107996" cy="1107996"/>
            </a:xfrm>
          </p:grpSpPr>
          <p:sp>
            <p:nvSpPr>
              <p:cNvPr id="34" name="円/楕円 33"/>
              <p:cNvSpPr/>
              <p:nvPr/>
            </p:nvSpPr>
            <p:spPr>
              <a:xfrm>
                <a:off x="1346827" y="5126498"/>
                <a:ext cx="1107996" cy="1107996"/>
              </a:xfrm>
              <a:prstGeom prst="ellipse">
                <a:avLst/>
              </a:prstGeom>
              <a:solidFill>
                <a:schemeClr val="tx2">
                  <a:lumMod val="95000"/>
                  <a:lumOff val="5000"/>
                </a:schemeClr>
              </a:solidFill>
              <a:ln w="10160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35" name="正方形/長方形 34"/>
              <p:cNvSpPr/>
              <p:nvPr/>
            </p:nvSpPr>
            <p:spPr>
              <a:xfrm>
                <a:off x="1756825" y="5536496"/>
                <a:ext cx="288000" cy="288000"/>
              </a:xfrm>
              <a:prstGeom prst="rect">
                <a:avLst/>
              </a:prstGeom>
              <a:solidFill>
                <a:schemeClr val="bg1">
                  <a:lumMod val="50000"/>
                </a:schemeClr>
              </a:solidFill>
              <a:ln w="5715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36" name="正方形/長方形 35"/>
              <p:cNvSpPr/>
              <p:nvPr/>
            </p:nvSpPr>
            <p:spPr>
              <a:xfrm>
                <a:off x="1693076" y="5824496"/>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永</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37" name="正方形/長方形 36"/>
              <p:cNvSpPr/>
              <p:nvPr/>
            </p:nvSpPr>
            <p:spPr>
              <a:xfrm>
                <a:off x="1693076" y="5167164"/>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寛</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sp>
          <p:nvSpPr>
            <p:cNvPr id="32" name="正方形/長方形 31"/>
            <p:cNvSpPr/>
            <p:nvPr/>
          </p:nvSpPr>
          <p:spPr>
            <a:xfrm>
              <a:off x="2014630"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通</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33" name="正方形/長方形 32"/>
            <p:cNvSpPr/>
            <p:nvPr/>
          </p:nvSpPr>
          <p:spPr>
            <a:xfrm>
              <a:off x="1371522"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寶</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grpSp>
        <p:nvGrpSpPr>
          <p:cNvPr id="38" name="グループ化 37"/>
          <p:cNvGrpSpPr/>
          <p:nvPr/>
        </p:nvGrpSpPr>
        <p:grpSpPr>
          <a:xfrm>
            <a:off x="6960300" y="2085057"/>
            <a:ext cx="1107996" cy="1107996"/>
            <a:chOff x="1346827" y="5126498"/>
            <a:chExt cx="1107996" cy="1107996"/>
          </a:xfrm>
          <a:scene3d>
            <a:camera prst="orthographicFront">
              <a:rot lat="19200000" lon="3000000" rev="18000000"/>
            </a:camera>
            <a:lightRig rig="threePt" dir="t"/>
          </a:scene3d>
        </p:grpSpPr>
        <p:grpSp>
          <p:nvGrpSpPr>
            <p:cNvPr id="39" name="グループ化 38"/>
            <p:cNvGrpSpPr/>
            <p:nvPr/>
          </p:nvGrpSpPr>
          <p:grpSpPr>
            <a:xfrm>
              <a:off x="1346827" y="5126498"/>
              <a:ext cx="1107996" cy="1107996"/>
              <a:chOff x="1346827" y="5126498"/>
              <a:chExt cx="1107996" cy="1107996"/>
            </a:xfrm>
          </p:grpSpPr>
          <p:sp>
            <p:nvSpPr>
              <p:cNvPr id="42" name="円/楕円 41"/>
              <p:cNvSpPr/>
              <p:nvPr/>
            </p:nvSpPr>
            <p:spPr>
              <a:xfrm>
                <a:off x="1346827" y="5126498"/>
                <a:ext cx="1107996" cy="1107996"/>
              </a:xfrm>
              <a:prstGeom prst="ellipse">
                <a:avLst/>
              </a:prstGeom>
              <a:solidFill>
                <a:schemeClr val="tx2">
                  <a:lumMod val="95000"/>
                  <a:lumOff val="5000"/>
                </a:schemeClr>
              </a:solidFill>
              <a:ln w="10160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43" name="正方形/長方形 42"/>
              <p:cNvSpPr/>
              <p:nvPr/>
            </p:nvSpPr>
            <p:spPr>
              <a:xfrm>
                <a:off x="1756825" y="5536496"/>
                <a:ext cx="288000" cy="288000"/>
              </a:xfrm>
              <a:prstGeom prst="rect">
                <a:avLst/>
              </a:prstGeom>
              <a:solidFill>
                <a:schemeClr val="bg1">
                  <a:lumMod val="50000"/>
                </a:schemeClr>
              </a:solidFill>
              <a:ln w="5715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44" name="正方形/長方形 43"/>
              <p:cNvSpPr/>
              <p:nvPr/>
            </p:nvSpPr>
            <p:spPr>
              <a:xfrm>
                <a:off x="1693076" y="5824496"/>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永</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45" name="正方形/長方形 44"/>
              <p:cNvSpPr/>
              <p:nvPr/>
            </p:nvSpPr>
            <p:spPr>
              <a:xfrm>
                <a:off x="1693076" y="5167164"/>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寛</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sp>
          <p:nvSpPr>
            <p:cNvPr id="40" name="正方形/長方形 39"/>
            <p:cNvSpPr/>
            <p:nvPr/>
          </p:nvSpPr>
          <p:spPr>
            <a:xfrm>
              <a:off x="2014630"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通</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41" name="正方形/長方形 40"/>
            <p:cNvSpPr/>
            <p:nvPr/>
          </p:nvSpPr>
          <p:spPr>
            <a:xfrm>
              <a:off x="1371522"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寶</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grpSp>
        <p:nvGrpSpPr>
          <p:cNvPr id="127" name="グループ化 126"/>
          <p:cNvGrpSpPr/>
          <p:nvPr/>
        </p:nvGrpSpPr>
        <p:grpSpPr>
          <a:xfrm>
            <a:off x="7378825" y="2004727"/>
            <a:ext cx="1107996" cy="1107996"/>
            <a:chOff x="1346827" y="5126498"/>
            <a:chExt cx="1107996" cy="1107996"/>
          </a:xfrm>
          <a:scene3d>
            <a:camera prst="orthographicFront">
              <a:rot lat="19200000" lon="3000000" rev="18000000"/>
            </a:camera>
            <a:lightRig rig="threePt" dir="t"/>
          </a:scene3d>
        </p:grpSpPr>
        <p:grpSp>
          <p:nvGrpSpPr>
            <p:cNvPr id="128" name="グループ化 127"/>
            <p:cNvGrpSpPr/>
            <p:nvPr/>
          </p:nvGrpSpPr>
          <p:grpSpPr>
            <a:xfrm>
              <a:off x="1346827" y="5126498"/>
              <a:ext cx="1107996" cy="1107996"/>
              <a:chOff x="1346827" y="5126498"/>
              <a:chExt cx="1107996" cy="1107996"/>
            </a:xfrm>
          </p:grpSpPr>
          <p:sp>
            <p:nvSpPr>
              <p:cNvPr id="131" name="円/楕円 130"/>
              <p:cNvSpPr/>
              <p:nvPr/>
            </p:nvSpPr>
            <p:spPr>
              <a:xfrm>
                <a:off x="1346827" y="5126498"/>
                <a:ext cx="1107996" cy="1107996"/>
              </a:xfrm>
              <a:prstGeom prst="ellipse">
                <a:avLst/>
              </a:prstGeom>
              <a:solidFill>
                <a:schemeClr val="tx2">
                  <a:lumMod val="95000"/>
                  <a:lumOff val="5000"/>
                </a:schemeClr>
              </a:solidFill>
              <a:ln w="10160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132" name="正方形/長方形 131"/>
              <p:cNvSpPr/>
              <p:nvPr/>
            </p:nvSpPr>
            <p:spPr>
              <a:xfrm>
                <a:off x="1756825" y="5536496"/>
                <a:ext cx="288000" cy="288000"/>
              </a:xfrm>
              <a:prstGeom prst="rect">
                <a:avLst/>
              </a:prstGeom>
              <a:solidFill>
                <a:schemeClr val="bg1">
                  <a:lumMod val="50000"/>
                </a:schemeClr>
              </a:solidFill>
              <a:ln w="5715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133" name="正方形/長方形 132"/>
              <p:cNvSpPr/>
              <p:nvPr/>
            </p:nvSpPr>
            <p:spPr>
              <a:xfrm>
                <a:off x="1693076" y="5824496"/>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永</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134" name="正方形/長方形 133"/>
              <p:cNvSpPr/>
              <p:nvPr/>
            </p:nvSpPr>
            <p:spPr>
              <a:xfrm>
                <a:off x="1693076" y="5167164"/>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寛</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sp>
          <p:nvSpPr>
            <p:cNvPr id="129" name="正方形/長方形 128"/>
            <p:cNvSpPr/>
            <p:nvPr/>
          </p:nvSpPr>
          <p:spPr>
            <a:xfrm>
              <a:off x="2014630"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通</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130" name="正方形/長方形 129"/>
            <p:cNvSpPr/>
            <p:nvPr/>
          </p:nvSpPr>
          <p:spPr>
            <a:xfrm>
              <a:off x="1371522"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寶</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grpSp>
        <p:nvGrpSpPr>
          <p:cNvPr id="247" name="グループ化 246"/>
          <p:cNvGrpSpPr/>
          <p:nvPr/>
        </p:nvGrpSpPr>
        <p:grpSpPr>
          <a:xfrm>
            <a:off x="6882705" y="1775659"/>
            <a:ext cx="1107996" cy="1107996"/>
            <a:chOff x="1346827" y="5126498"/>
            <a:chExt cx="1107996" cy="1107996"/>
          </a:xfrm>
          <a:scene3d>
            <a:camera prst="orthographicFront">
              <a:rot lat="19200000" lon="3000000" rev="18000000"/>
            </a:camera>
            <a:lightRig rig="threePt" dir="t"/>
          </a:scene3d>
        </p:grpSpPr>
        <p:grpSp>
          <p:nvGrpSpPr>
            <p:cNvPr id="248" name="グループ化 247"/>
            <p:cNvGrpSpPr/>
            <p:nvPr/>
          </p:nvGrpSpPr>
          <p:grpSpPr>
            <a:xfrm>
              <a:off x="1346827" y="5126498"/>
              <a:ext cx="1107996" cy="1107996"/>
              <a:chOff x="1346827" y="5126498"/>
              <a:chExt cx="1107996" cy="1107996"/>
            </a:xfrm>
          </p:grpSpPr>
          <p:sp>
            <p:nvSpPr>
              <p:cNvPr id="251" name="円/楕円 250"/>
              <p:cNvSpPr/>
              <p:nvPr/>
            </p:nvSpPr>
            <p:spPr>
              <a:xfrm>
                <a:off x="1346827" y="5126498"/>
                <a:ext cx="1107996" cy="1107996"/>
              </a:xfrm>
              <a:prstGeom prst="ellipse">
                <a:avLst/>
              </a:prstGeom>
              <a:solidFill>
                <a:schemeClr val="tx2">
                  <a:lumMod val="95000"/>
                  <a:lumOff val="5000"/>
                </a:schemeClr>
              </a:solidFill>
              <a:ln w="10160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252" name="正方形/長方形 251"/>
              <p:cNvSpPr/>
              <p:nvPr/>
            </p:nvSpPr>
            <p:spPr>
              <a:xfrm>
                <a:off x="1756825" y="5536496"/>
                <a:ext cx="288000" cy="288000"/>
              </a:xfrm>
              <a:prstGeom prst="rect">
                <a:avLst/>
              </a:prstGeom>
              <a:solidFill>
                <a:schemeClr val="bg1">
                  <a:lumMod val="50000"/>
                </a:schemeClr>
              </a:solidFill>
              <a:ln w="5715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253" name="正方形/長方形 252"/>
              <p:cNvSpPr/>
              <p:nvPr/>
            </p:nvSpPr>
            <p:spPr>
              <a:xfrm>
                <a:off x="1693076" y="5824496"/>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永</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254" name="正方形/長方形 253"/>
              <p:cNvSpPr/>
              <p:nvPr/>
            </p:nvSpPr>
            <p:spPr>
              <a:xfrm>
                <a:off x="1693076" y="5167164"/>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寛</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sp>
          <p:nvSpPr>
            <p:cNvPr id="249" name="正方形/長方形 248"/>
            <p:cNvSpPr/>
            <p:nvPr/>
          </p:nvSpPr>
          <p:spPr>
            <a:xfrm>
              <a:off x="2014630"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通</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250" name="正方形/長方形 249"/>
            <p:cNvSpPr/>
            <p:nvPr/>
          </p:nvSpPr>
          <p:spPr>
            <a:xfrm>
              <a:off x="1371522"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寶</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grpSp>
        <p:nvGrpSpPr>
          <p:cNvPr id="255" name="グループ化 254"/>
          <p:cNvGrpSpPr/>
          <p:nvPr/>
        </p:nvGrpSpPr>
        <p:grpSpPr>
          <a:xfrm>
            <a:off x="7285931" y="1727521"/>
            <a:ext cx="1107996" cy="1107996"/>
            <a:chOff x="1346827" y="5126498"/>
            <a:chExt cx="1107996" cy="1107996"/>
          </a:xfrm>
          <a:scene3d>
            <a:camera prst="orthographicFront">
              <a:rot lat="19200000" lon="3000000" rev="18000000"/>
            </a:camera>
            <a:lightRig rig="threePt" dir="t"/>
          </a:scene3d>
        </p:grpSpPr>
        <p:grpSp>
          <p:nvGrpSpPr>
            <p:cNvPr id="256" name="グループ化 255"/>
            <p:cNvGrpSpPr/>
            <p:nvPr/>
          </p:nvGrpSpPr>
          <p:grpSpPr>
            <a:xfrm>
              <a:off x="1346827" y="5126498"/>
              <a:ext cx="1107996" cy="1107996"/>
              <a:chOff x="1346827" y="5126498"/>
              <a:chExt cx="1107996" cy="1107996"/>
            </a:xfrm>
          </p:grpSpPr>
          <p:sp>
            <p:nvSpPr>
              <p:cNvPr id="259" name="円/楕円 258"/>
              <p:cNvSpPr/>
              <p:nvPr/>
            </p:nvSpPr>
            <p:spPr>
              <a:xfrm>
                <a:off x="1346827" y="5126498"/>
                <a:ext cx="1107996" cy="1107996"/>
              </a:xfrm>
              <a:prstGeom prst="ellipse">
                <a:avLst/>
              </a:prstGeom>
              <a:solidFill>
                <a:schemeClr val="tx2">
                  <a:lumMod val="95000"/>
                  <a:lumOff val="5000"/>
                </a:schemeClr>
              </a:solidFill>
              <a:ln w="10160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260" name="正方形/長方形 259"/>
              <p:cNvSpPr/>
              <p:nvPr/>
            </p:nvSpPr>
            <p:spPr>
              <a:xfrm>
                <a:off x="1756825" y="5536496"/>
                <a:ext cx="288000" cy="288000"/>
              </a:xfrm>
              <a:prstGeom prst="rect">
                <a:avLst/>
              </a:prstGeom>
              <a:solidFill>
                <a:schemeClr val="bg1">
                  <a:lumMod val="50000"/>
                </a:schemeClr>
              </a:solidFill>
              <a:ln w="5715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261" name="正方形/長方形 260"/>
              <p:cNvSpPr/>
              <p:nvPr/>
            </p:nvSpPr>
            <p:spPr>
              <a:xfrm>
                <a:off x="1693076" y="5824496"/>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永</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262" name="正方形/長方形 261"/>
              <p:cNvSpPr/>
              <p:nvPr/>
            </p:nvSpPr>
            <p:spPr>
              <a:xfrm>
                <a:off x="1693076" y="5167164"/>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寛</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sp>
          <p:nvSpPr>
            <p:cNvPr id="257" name="正方形/長方形 256"/>
            <p:cNvSpPr/>
            <p:nvPr/>
          </p:nvSpPr>
          <p:spPr>
            <a:xfrm>
              <a:off x="2014630"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通</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258" name="正方形/長方形 257"/>
            <p:cNvSpPr/>
            <p:nvPr/>
          </p:nvSpPr>
          <p:spPr>
            <a:xfrm>
              <a:off x="1371522"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寶</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grpSp>
        <p:nvGrpSpPr>
          <p:cNvPr id="329" name="グループ化 328"/>
          <p:cNvGrpSpPr/>
          <p:nvPr/>
        </p:nvGrpSpPr>
        <p:grpSpPr>
          <a:xfrm>
            <a:off x="2930542" y="5278119"/>
            <a:ext cx="1107996" cy="1107996"/>
            <a:chOff x="1346827" y="5126498"/>
            <a:chExt cx="1107996" cy="1107996"/>
          </a:xfrm>
          <a:scene3d>
            <a:camera prst="orthographicFront">
              <a:rot lat="19200000" lon="3000000" rev="18000000"/>
            </a:camera>
            <a:lightRig rig="threePt" dir="t"/>
          </a:scene3d>
        </p:grpSpPr>
        <p:grpSp>
          <p:nvGrpSpPr>
            <p:cNvPr id="330" name="グループ化 329"/>
            <p:cNvGrpSpPr/>
            <p:nvPr/>
          </p:nvGrpSpPr>
          <p:grpSpPr>
            <a:xfrm>
              <a:off x="1346827" y="5126498"/>
              <a:ext cx="1107996" cy="1107996"/>
              <a:chOff x="1346827" y="5126498"/>
              <a:chExt cx="1107996" cy="1107996"/>
            </a:xfrm>
          </p:grpSpPr>
          <p:sp>
            <p:nvSpPr>
              <p:cNvPr id="333" name="円/楕円 332"/>
              <p:cNvSpPr/>
              <p:nvPr/>
            </p:nvSpPr>
            <p:spPr>
              <a:xfrm>
                <a:off x="1346827" y="5126498"/>
                <a:ext cx="1107996" cy="1107996"/>
              </a:xfrm>
              <a:prstGeom prst="ellipse">
                <a:avLst/>
              </a:prstGeom>
              <a:solidFill>
                <a:schemeClr val="tx2">
                  <a:lumMod val="95000"/>
                  <a:lumOff val="5000"/>
                </a:schemeClr>
              </a:solidFill>
              <a:ln w="10160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334" name="正方形/長方形 333"/>
              <p:cNvSpPr/>
              <p:nvPr/>
            </p:nvSpPr>
            <p:spPr>
              <a:xfrm>
                <a:off x="1756825" y="5536496"/>
                <a:ext cx="288000" cy="288000"/>
              </a:xfrm>
              <a:prstGeom prst="rect">
                <a:avLst/>
              </a:prstGeom>
              <a:solidFill>
                <a:schemeClr val="bg1">
                  <a:lumMod val="50000"/>
                </a:schemeClr>
              </a:solidFill>
              <a:ln w="5715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335" name="正方形/長方形 334"/>
              <p:cNvSpPr/>
              <p:nvPr/>
            </p:nvSpPr>
            <p:spPr>
              <a:xfrm>
                <a:off x="1693076" y="5824496"/>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永</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336" name="正方形/長方形 335"/>
              <p:cNvSpPr/>
              <p:nvPr/>
            </p:nvSpPr>
            <p:spPr>
              <a:xfrm>
                <a:off x="1693076" y="5167164"/>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寛</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sp>
          <p:nvSpPr>
            <p:cNvPr id="331" name="正方形/長方形 330"/>
            <p:cNvSpPr/>
            <p:nvPr/>
          </p:nvSpPr>
          <p:spPr>
            <a:xfrm>
              <a:off x="2014630"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通</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332" name="正方形/長方形 331"/>
            <p:cNvSpPr/>
            <p:nvPr/>
          </p:nvSpPr>
          <p:spPr>
            <a:xfrm>
              <a:off x="1371522"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寶</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grpSp>
        <p:nvGrpSpPr>
          <p:cNvPr id="337" name="グループ化 336"/>
          <p:cNvGrpSpPr/>
          <p:nvPr/>
        </p:nvGrpSpPr>
        <p:grpSpPr>
          <a:xfrm>
            <a:off x="3657665" y="5245071"/>
            <a:ext cx="1107996" cy="1107996"/>
            <a:chOff x="1346827" y="5126498"/>
            <a:chExt cx="1107996" cy="1107996"/>
          </a:xfrm>
          <a:scene3d>
            <a:camera prst="orthographicFront">
              <a:rot lat="19200000" lon="3000000" rev="18000000"/>
            </a:camera>
            <a:lightRig rig="threePt" dir="t"/>
          </a:scene3d>
        </p:grpSpPr>
        <p:grpSp>
          <p:nvGrpSpPr>
            <p:cNvPr id="338" name="グループ化 337"/>
            <p:cNvGrpSpPr/>
            <p:nvPr/>
          </p:nvGrpSpPr>
          <p:grpSpPr>
            <a:xfrm>
              <a:off x="1346827" y="5126498"/>
              <a:ext cx="1107996" cy="1107996"/>
              <a:chOff x="1346827" y="5126498"/>
              <a:chExt cx="1107996" cy="1107996"/>
            </a:xfrm>
          </p:grpSpPr>
          <p:sp>
            <p:nvSpPr>
              <p:cNvPr id="341" name="円/楕円 340"/>
              <p:cNvSpPr/>
              <p:nvPr/>
            </p:nvSpPr>
            <p:spPr>
              <a:xfrm>
                <a:off x="1346827" y="5126498"/>
                <a:ext cx="1107996" cy="1107996"/>
              </a:xfrm>
              <a:prstGeom prst="ellipse">
                <a:avLst/>
              </a:prstGeom>
              <a:solidFill>
                <a:schemeClr val="tx2">
                  <a:lumMod val="95000"/>
                  <a:lumOff val="5000"/>
                </a:schemeClr>
              </a:solidFill>
              <a:ln w="10160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342" name="正方形/長方形 341"/>
              <p:cNvSpPr/>
              <p:nvPr/>
            </p:nvSpPr>
            <p:spPr>
              <a:xfrm>
                <a:off x="1756825" y="5536496"/>
                <a:ext cx="288000" cy="288000"/>
              </a:xfrm>
              <a:prstGeom prst="rect">
                <a:avLst/>
              </a:prstGeom>
              <a:solidFill>
                <a:schemeClr val="bg1">
                  <a:lumMod val="50000"/>
                </a:schemeClr>
              </a:solidFill>
              <a:ln w="5715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343" name="正方形/長方形 342"/>
              <p:cNvSpPr/>
              <p:nvPr/>
            </p:nvSpPr>
            <p:spPr>
              <a:xfrm>
                <a:off x="1693076" y="5824496"/>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永</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344" name="正方形/長方形 343"/>
              <p:cNvSpPr/>
              <p:nvPr/>
            </p:nvSpPr>
            <p:spPr>
              <a:xfrm>
                <a:off x="1693076" y="5167164"/>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寛</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sp>
          <p:nvSpPr>
            <p:cNvPr id="339" name="正方形/長方形 338"/>
            <p:cNvSpPr/>
            <p:nvPr/>
          </p:nvSpPr>
          <p:spPr>
            <a:xfrm>
              <a:off x="2014630"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通</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340" name="正方形/長方形 339"/>
            <p:cNvSpPr/>
            <p:nvPr/>
          </p:nvSpPr>
          <p:spPr>
            <a:xfrm>
              <a:off x="1371522"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寶</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grpSp>
        <p:nvGrpSpPr>
          <p:cNvPr id="345" name="グループ化 344"/>
          <p:cNvGrpSpPr/>
          <p:nvPr/>
        </p:nvGrpSpPr>
        <p:grpSpPr>
          <a:xfrm>
            <a:off x="3240620" y="4924939"/>
            <a:ext cx="1107996" cy="1107996"/>
            <a:chOff x="1346827" y="5126498"/>
            <a:chExt cx="1107996" cy="1107996"/>
          </a:xfrm>
          <a:scene3d>
            <a:camera prst="orthographicFront">
              <a:rot lat="19200000" lon="3000000" rev="18000000"/>
            </a:camera>
            <a:lightRig rig="threePt" dir="t"/>
          </a:scene3d>
        </p:grpSpPr>
        <p:grpSp>
          <p:nvGrpSpPr>
            <p:cNvPr id="346" name="グループ化 345"/>
            <p:cNvGrpSpPr/>
            <p:nvPr/>
          </p:nvGrpSpPr>
          <p:grpSpPr>
            <a:xfrm>
              <a:off x="1346827" y="5126498"/>
              <a:ext cx="1107996" cy="1107996"/>
              <a:chOff x="1346827" y="5126498"/>
              <a:chExt cx="1107996" cy="1107996"/>
            </a:xfrm>
          </p:grpSpPr>
          <p:sp>
            <p:nvSpPr>
              <p:cNvPr id="349" name="円/楕円 348"/>
              <p:cNvSpPr/>
              <p:nvPr/>
            </p:nvSpPr>
            <p:spPr>
              <a:xfrm>
                <a:off x="1346827" y="5126498"/>
                <a:ext cx="1107996" cy="1107996"/>
              </a:xfrm>
              <a:prstGeom prst="ellipse">
                <a:avLst/>
              </a:prstGeom>
              <a:solidFill>
                <a:schemeClr val="tx2">
                  <a:lumMod val="95000"/>
                  <a:lumOff val="5000"/>
                </a:schemeClr>
              </a:solidFill>
              <a:ln w="10160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350" name="正方形/長方形 349"/>
              <p:cNvSpPr/>
              <p:nvPr/>
            </p:nvSpPr>
            <p:spPr>
              <a:xfrm>
                <a:off x="1756825" y="5536496"/>
                <a:ext cx="288000" cy="288000"/>
              </a:xfrm>
              <a:prstGeom prst="rect">
                <a:avLst/>
              </a:prstGeom>
              <a:solidFill>
                <a:schemeClr val="bg1">
                  <a:lumMod val="50000"/>
                </a:schemeClr>
              </a:solidFill>
              <a:ln w="5715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351" name="正方形/長方形 350"/>
              <p:cNvSpPr/>
              <p:nvPr/>
            </p:nvSpPr>
            <p:spPr>
              <a:xfrm>
                <a:off x="1693076" y="5824496"/>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永</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352" name="正方形/長方形 351"/>
              <p:cNvSpPr/>
              <p:nvPr/>
            </p:nvSpPr>
            <p:spPr>
              <a:xfrm>
                <a:off x="1693076" y="5167164"/>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寛</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sp>
          <p:nvSpPr>
            <p:cNvPr id="347" name="正方形/長方形 346"/>
            <p:cNvSpPr/>
            <p:nvPr/>
          </p:nvSpPr>
          <p:spPr>
            <a:xfrm>
              <a:off x="2014630"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通</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348" name="正方形/長方形 347"/>
            <p:cNvSpPr/>
            <p:nvPr/>
          </p:nvSpPr>
          <p:spPr>
            <a:xfrm>
              <a:off x="1371522"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寶</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grpSp>
        <p:nvGrpSpPr>
          <p:cNvPr id="353" name="グループ化 352"/>
          <p:cNvGrpSpPr/>
          <p:nvPr/>
        </p:nvGrpSpPr>
        <p:grpSpPr>
          <a:xfrm>
            <a:off x="3659145" y="4844609"/>
            <a:ext cx="1107996" cy="1107996"/>
            <a:chOff x="1346827" y="5126498"/>
            <a:chExt cx="1107996" cy="1107996"/>
          </a:xfrm>
          <a:scene3d>
            <a:camera prst="orthographicFront">
              <a:rot lat="19200000" lon="3000000" rev="18000000"/>
            </a:camera>
            <a:lightRig rig="threePt" dir="t"/>
          </a:scene3d>
        </p:grpSpPr>
        <p:grpSp>
          <p:nvGrpSpPr>
            <p:cNvPr id="354" name="グループ化 353"/>
            <p:cNvGrpSpPr/>
            <p:nvPr/>
          </p:nvGrpSpPr>
          <p:grpSpPr>
            <a:xfrm>
              <a:off x="1346827" y="5126498"/>
              <a:ext cx="1107996" cy="1107996"/>
              <a:chOff x="1346827" y="5126498"/>
              <a:chExt cx="1107996" cy="1107996"/>
            </a:xfrm>
          </p:grpSpPr>
          <p:sp>
            <p:nvSpPr>
              <p:cNvPr id="357" name="円/楕円 356"/>
              <p:cNvSpPr/>
              <p:nvPr/>
            </p:nvSpPr>
            <p:spPr>
              <a:xfrm>
                <a:off x="1346827" y="5126498"/>
                <a:ext cx="1107996" cy="1107996"/>
              </a:xfrm>
              <a:prstGeom prst="ellipse">
                <a:avLst/>
              </a:prstGeom>
              <a:solidFill>
                <a:schemeClr val="tx2">
                  <a:lumMod val="95000"/>
                  <a:lumOff val="5000"/>
                </a:schemeClr>
              </a:solidFill>
              <a:ln w="10160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358" name="正方形/長方形 357"/>
              <p:cNvSpPr/>
              <p:nvPr/>
            </p:nvSpPr>
            <p:spPr>
              <a:xfrm>
                <a:off x="1756825" y="5536496"/>
                <a:ext cx="288000" cy="288000"/>
              </a:xfrm>
              <a:prstGeom prst="rect">
                <a:avLst/>
              </a:prstGeom>
              <a:solidFill>
                <a:schemeClr val="bg1">
                  <a:lumMod val="50000"/>
                </a:schemeClr>
              </a:solidFill>
              <a:ln w="5715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359" name="正方形/長方形 358"/>
              <p:cNvSpPr/>
              <p:nvPr/>
            </p:nvSpPr>
            <p:spPr>
              <a:xfrm>
                <a:off x="1693076" y="5824496"/>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永</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360" name="正方形/長方形 359"/>
              <p:cNvSpPr/>
              <p:nvPr/>
            </p:nvSpPr>
            <p:spPr>
              <a:xfrm>
                <a:off x="1693076" y="5167164"/>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寛</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sp>
          <p:nvSpPr>
            <p:cNvPr id="355" name="正方形/長方形 354"/>
            <p:cNvSpPr/>
            <p:nvPr/>
          </p:nvSpPr>
          <p:spPr>
            <a:xfrm>
              <a:off x="2014630"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通</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356" name="正方形/長方形 355"/>
            <p:cNvSpPr/>
            <p:nvPr/>
          </p:nvSpPr>
          <p:spPr>
            <a:xfrm>
              <a:off x="1371522"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寶</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grpSp>
        <p:nvGrpSpPr>
          <p:cNvPr id="361" name="グループ化 360"/>
          <p:cNvGrpSpPr/>
          <p:nvPr/>
        </p:nvGrpSpPr>
        <p:grpSpPr>
          <a:xfrm>
            <a:off x="3163025" y="4615541"/>
            <a:ext cx="1107996" cy="1107996"/>
            <a:chOff x="1346827" y="5126498"/>
            <a:chExt cx="1107996" cy="1107996"/>
          </a:xfrm>
          <a:scene3d>
            <a:camera prst="orthographicFront">
              <a:rot lat="19200000" lon="3000000" rev="18000000"/>
            </a:camera>
            <a:lightRig rig="threePt" dir="t"/>
          </a:scene3d>
        </p:grpSpPr>
        <p:grpSp>
          <p:nvGrpSpPr>
            <p:cNvPr id="362" name="グループ化 361"/>
            <p:cNvGrpSpPr/>
            <p:nvPr/>
          </p:nvGrpSpPr>
          <p:grpSpPr>
            <a:xfrm>
              <a:off x="1346827" y="5126498"/>
              <a:ext cx="1107996" cy="1107996"/>
              <a:chOff x="1346827" y="5126498"/>
              <a:chExt cx="1107996" cy="1107996"/>
            </a:xfrm>
          </p:grpSpPr>
          <p:sp>
            <p:nvSpPr>
              <p:cNvPr id="365" name="円/楕円 364"/>
              <p:cNvSpPr/>
              <p:nvPr/>
            </p:nvSpPr>
            <p:spPr>
              <a:xfrm>
                <a:off x="1346827" y="5126498"/>
                <a:ext cx="1107996" cy="1107996"/>
              </a:xfrm>
              <a:prstGeom prst="ellipse">
                <a:avLst/>
              </a:prstGeom>
              <a:solidFill>
                <a:schemeClr val="tx2">
                  <a:lumMod val="95000"/>
                  <a:lumOff val="5000"/>
                </a:schemeClr>
              </a:solidFill>
              <a:ln w="10160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366" name="正方形/長方形 365"/>
              <p:cNvSpPr/>
              <p:nvPr/>
            </p:nvSpPr>
            <p:spPr>
              <a:xfrm>
                <a:off x="1756825" y="5536496"/>
                <a:ext cx="288000" cy="288000"/>
              </a:xfrm>
              <a:prstGeom prst="rect">
                <a:avLst/>
              </a:prstGeom>
              <a:solidFill>
                <a:schemeClr val="bg1">
                  <a:lumMod val="50000"/>
                </a:schemeClr>
              </a:solidFill>
              <a:ln w="5715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367" name="正方形/長方形 366"/>
              <p:cNvSpPr/>
              <p:nvPr/>
            </p:nvSpPr>
            <p:spPr>
              <a:xfrm>
                <a:off x="1693076" y="5824496"/>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永</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368" name="正方形/長方形 367"/>
              <p:cNvSpPr/>
              <p:nvPr/>
            </p:nvSpPr>
            <p:spPr>
              <a:xfrm>
                <a:off x="1693076" y="5167164"/>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寛</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sp>
          <p:nvSpPr>
            <p:cNvPr id="363" name="正方形/長方形 362"/>
            <p:cNvSpPr/>
            <p:nvPr/>
          </p:nvSpPr>
          <p:spPr>
            <a:xfrm>
              <a:off x="2014630"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通</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364" name="正方形/長方形 363"/>
            <p:cNvSpPr/>
            <p:nvPr/>
          </p:nvSpPr>
          <p:spPr>
            <a:xfrm>
              <a:off x="1371522"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寶</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grpSp>
        <p:nvGrpSpPr>
          <p:cNvPr id="369" name="グループ化 368"/>
          <p:cNvGrpSpPr/>
          <p:nvPr/>
        </p:nvGrpSpPr>
        <p:grpSpPr>
          <a:xfrm>
            <a:off x="3566251" y="4567403"/>
            <a:ext cx="1107996" cy="1107996"/>
            <a:chOff x="1346827" y="5126498"/>
            <a:chExt cx="1107996" cy="1107996"/>
          </a:xfrm>
          <a:scene3d>
            <a:camera prst="orthographicFront">
              <a:rot lat="19200000" lon="3000000" rev="18000000"/>
            </a:camera>
            <a:lightRig rig="threePt" dir="t"/>
          </a:scene3d>
        </p:grpSpPr>
        <p:grpSp>
          <p:nvGrpSpPr>
            <p:cNvPr id="370" name="グループ化 369"/>
            <p:cNvGrpSpPr/>
            <p:nvPr/>
          </p:nvGrpSpPr>
          <p:grpSpPr>
            <a:xfrm>
              <a:off x="1346827" y="5126498"/>
              <a:ext cx="1107996" cy="1107996"/>
              <a:chOff x="1346827" y="5126498"/>
              <a:chExt cx="1107996" cy="1107996"/>
            </a:xfrm>
          </p:grpSpPr>
          <p:sp>
            <p:nvSpPr>
              <p:cNvPr id="373" name="円/楕円 372"/>
              <p:cNvSpPr/>
              <p:nvPr/>
            </p:nvSpPr>
            <p:spPr>
              <a:xfrm>
                <a:off x="1346827" y="5126498"/>
                <a:ext cx="1107996" cy="1107996"/>
              </a:xfrm>
              <a:prstGeom prst="ellipse">
                <a:avLst/>
              </a:prstGeom>
              <a:solidFill>
                <a:schemeClr val="tx2">
                  <a:lumMod val="95000"/>
                  <a:lumOff val="5000"/>
                </a:schemeClr>
              </a:solidFill>
              <a:ln w="10160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374" name="正方形/長方形 373"/>
              <p:cNvSpPr/>
              <p:nvPr/>
            </p:nvSpPr>
            <p:spPr>
              <a:xfrm>
                <a:off x="1756825" y="5536496"/>
                <a:ext cx="288000" cy="288000"/>
              </a:xfrm>
              <a:prstGeom prst="rect">
                <a:avLst/>
              </a:prstGeom>
              <a:solidFill>
                <a:schemeClr val="bg1">
                  <a:lumMod val="50000"/>
                </a:schemeClr>
              </a:solidFill>
              <a:ln w="5715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375" name="正方形/長方形 374"/>
              <p:cNvSpPr/>
              <p:nvPr/>
            </p:nvSpPr>
            <p:spPr>
              <a:xfrm>
                <a:off x="1693076" y="5824496"/>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永</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376" name="正方形/長方形 375"/>
              <p:cNvSpPr/>
              <p:nvPr/>
            </p:nvSpPr>
            <p:spPr>
              <a:xfrm>
                <a:off x="1693076" y="5167164"/>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寛</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sp>
          <p:nvSpPr>
            <p:cNvPr id="371" name="正方形/長方形 370"/>
            <p:cNvSpPr/>
            <p:nvPr/>
          </p:nvSpPr>
          <p:spPr>
            <a:xfrm>
              <a:off x="2014630"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通</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372" name="正方形/長方形 371"/>
            <p:cNvSpPr/>
            <p:nvPr/>
          </p:nvSpPr>
          <p:spPr>
            <a:xfrm>
              <a:off x="1371522" y="5495830"/>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寶</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sp>
        <p:nvSpPr>
          <p:cNvPr id="377" name="正方形/長方形 376"/>
          <p:cNvSpPr/>
          <p:nvPr/>
        </p:nvSpPr>
        <p:spPr>
          <a:xfrm>
            <a:off x="4500679" y="6189145"/>
            <a:ext cx="633507" cy="400110"/>
          </a:xfrm>
          <a:prstGeom prst="rect">
            <a:avLst/>
          </a:prstGeom>
        </p:spPr>
        <p:txBody>
          <a:bodyPr wrap="none">
            <a:spAutoFit/>
          </a:bodyPr>
          <a:lstStyle/>
          <a:p>
            <a:r>
              <a:rPr lang="ja-JP" altLang="en-US" sz="2000" dirty="0" smtClean="0">
                <a:solidFill>
                  <a:srgbClr val="000000"/>
                </a:solidFill>
                <a:latin typeface="AR P教科書体M" panose="03000600000000000000" pitchFamily="66" charset="-128"/>
                <a:ea typeface="AR P教科書体M" panose="03000600000000000000" pitchFamily="66" charset="-128"/>
              </a:rPr>
              <a:t>６文</a:t>
            </a:r>
            <a:endParaRPr lang="ja-JP" altLang="en-US" dirty="0">
              <a:latin typeface="AR P教科書体M" panose="03000600000000000000" pitchFamily="66" charset="-128"/>
              <a:ea typeface="AR P教科書体M" panose="03000600000000000000" pitchFamily="66" charset="-128"/>
            </a:endParaRPr>
          </a:p>
        </p:txBody>
      </p:sp>
      <p:sp>
        <p:nvSpPr>
          <p:cNvPr id="378" name="正方形/長方形 377"/>
          <p:cNvSpPr/>
          <p:nvPr/>
        </p:nvSpPr>
        <p:spPr>
          <a:xfrm>
            <a:off x="8194402" y="6219093"/>
            <a:ext cx="833883" cy="400110"/>
          </a:xfrm>
          <a:prstGeom prst="rect">
            <a:avLst/>
          </a:prstGeom>
        </p:spPr>
        <p:txBody>
          <a:bodyPr wrap="none">
            <a:spAutoFit/>
          </a:bodyPr>
          <a:lstStyle/>
          <a:p>
            <a:r>
              <a:rPr lang="ja-JP" altLang="en-US" sz="2000" dirty="0" smtClean="0">
                <a:solidFill>
                  <a:srgbClr val="000000"/>
                </a:solidFill>
                <a:latin typeface="AR P教科書体M" panose="03000600000000000000" pitchFamily="66" charset="-128"/>
                <a:ea typeface="AR P教科書体M" panose="03000600000000000000" pitchFamily="66" charset="-128"/>
              </a:rPr>
              <a:t>２４文</a:t>
            </a:r>
            <a:endParaRPr lang="ja-JP" altLang="en-US" dirty="0">
              <a:latin typeface="AR P教科書体M" panose="03000600000000000000" pitchFamily="66" charset="-128"/>
              <a:ea typeface="AR P教科書体M" panose="03000600000000000000" pitchFamily="66" charset="-128"/>
            </a:endParaRPr>
          </a:p>
        </p:txBody>
      </p:sp>
    </p:spTree>
    <p:custDataLst>
      <p:tags r:id="rId1"/>
    </p:custDataLst>
    <p:extLst>
      <p:ext uri="{BB962C8B-B14F-4D97-AF65-F5344CB8AC3E}">
        <p14:creationId xmlns:p14="http://schemas.microsoft.com/office/powerpoint/2010/main" val="133025968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xit" presetSubtype="0" fill="hold" nodeType="withEffect">
                                  <p:stCondLst>
                                    <p:cond delay="0"/>
                                  </p:stCondLst>
                                  <p:childTnLst>
                                    <p:animEffect transition="out" filter="fade">
                                      <p:cBhvr>
                                        <p:cTn id="6" dur="500"/>
                                        <p:tgtEl>
                                          <p:spTgt spid="66"/>
                                        </p:tgtEl>
                                      </p:cBhvr>
                                    </p:animEffect>
                                    <p:set>
                                      <p:cBhvr>
                                        <p:cTn id="7" dur="1" fill="hold">
                                          <p:stCondLst>
                                            <p:cond delay="499"/>
                                          </p:stCondLst>
                                        </p:cTn>
                                        <p:tgtEl>
                                          <p:spTgt spid="66"/>
                                        </p:tgtEl>
                                        <p:attrNameLst>
                                          <p:attrName>style.visibility</p:attrName>
                                        </p:attrNameLst>
                                      </p:cBhvr>
                                      <p:to>
                                        <p:strVal val="hidden"/>
                                      </p:to>
                                    </p:set>
                                  </p:childTnLst>
                                </p:cTn>
                              </p:par>
                              <p:par>
                                <p:cTn id="8" presetID="10" presetClass="exit" presetSubtype="0" fill="hold" nodeType="withEffect">
                                  <p:stCondLst>
                                    <p:cond delay="0"/>
                                  </p:stCondLst>
                                  <p:childTnLst>
                                    <p:animEffect transition="out" filter="fade">
                                      <p:cBhvr>
                                        <p:cTn id="9" dur="500"/>
                                        <p:tgtEl>
                                          <p:spTgt spid="67"/>
                                        </p:tgtEl>
                                      </p:cBhvr>
                                    </p:animEffect>
                                    <p:set>
                                      <p:cBhvr>
                                        <p:cTn id="10" dur="1" fill="hold">
                                          <p:stCondLst>
                                            <p:cond delay="499"/>
                                          </p:stCondLst>
                                        </p:cTn>
                                        <p:tgtEl>
                                          <p:spTgt spid="67"/>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wipe(left)">
                                      <p:cBhvr>
                                        <p:cTn id="15" dur="500"/>
                                        <p:tgtEl>
                                          <p:spTgt spid="2"/>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nodeType="clickEffect">
                                  <p:stCondLst>
                                    <p:cond delay="0"/>
                                  </p:stCondLst>
                                  <p:childTnLst>
                                    <p:set>
                                      <p:cBhvr>
                                        <p:cTn id="19" dur="1" fill="hold">
                                          <p:stCondLst>
                                            <p:cond delay="0"/>
                                          </p:stCondLst>
                                        </p:cTn>
                                        <p:tgtEl>
                                          <p:spTgt spid="2">
                                            <p:txEl>
                                              <p:pRg st="0" end="0"/>
                                            </p:txEl>
                                          </p:spTgt>
                                        </p:tgtEl>
                                        <p:attrNameLst>
                                          <p:attrName>style.visibility</p:attrName>
                                        </p:attrNameLst>
                                      </p:cBhvr>
                                      <p:to>
                                        <p:strVal val="visible"/>
                                      </p:to>
                                    </p:set>
                                    <p:animEffect transition="in" filter="wipe(left)">
                                      <p:cBhvr>
                                        <p:cTn id="20" dur="500"/>
                                        <p:tgtEl>
                                          <p:spTgt spid="2">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nodeType="clickEffect">
                                  <p:stCondLst>
                                    <p:cond delay="0"/>
                                  </p:stCondLst>
                                  <p:childTnLst>
                                    <p:set>
                                      <p:cBhvr>
                                        <p:cTn id="24" dur="1" fill="hold">
                                          <p:stCondLst>
                                            <p:cond delay="0"/>
                                          </p:stCondLst>
                                        </p:cTn>
                                        <p:tgtEl>
                                          <p:spTgt spid="2">
                                            <p:txEl>
                                              <p:pRg st="1" end="1"/>
                                            </p:txEl>
                                          </p:spTgt>
                                        </p:tgtEl>
                                        <p:attrNameLst>
                                          <p:attrName>style.visibility</p:attrName>
                                        </p:attrNameLst>
                                      </p:cBhvr>
                                      <p:to>
                                        <p:strVal val="visible"/>
                                      </p:to>
                                    </p:set>
                                    <p:animEffect transition="in" filter="wipe(left)">
                                      <p:cBhvr>
                                        <p:cTn id="25" dur="500"/>
                                        <p:tgtEl>
                                          <p:spTgt spid="2">
                                            <p:txEl>
                                              <p:pRg st="1" end="1"/>
                                            </p:txEl>
                                          </p:spTgt>
                                        </p:tgtEl>
                                      </p:cBhvr>
                                    </p:animEffect>
                                  </p:childTnLst>
                                </p:cTn>
                              </p:par>
                            </p:childTnLst>
                          </p:cTn>
                        </p:par>
                        <p:par>
                          <p:cTn id="26" fill="hold">
                            <p:stCondLst>
                              <p:cond delay="1000"/>
                            </p:stCondLst>
                            <p:childTnLst>
                              <p:par>
                                <p:cTn id="27" presetID="10" presetClass="entr" presetSubtype="0" fill="hold" nodeType="afterEffect">
                                  <p:stCondLst>
                                    <p:cond delay="0"/>
                                  </p:stCondLst>
                                  <p:childTnLst>
                                    <p:set>
                                      <p:cBhvr>
                                        <p:cTn id="28" dur="1" fill="hold">
                                          <p:stCondLst>
                                            <p:cond delay="0"/>
                                          </p:stCondLst>
                                        </p:cTn>
                                        <p:tgtEl>
                                          <p:spTgt spid="46"/>
                                        </p:tgtEl>
                                        <p:attrNameLst>
                                          <p:attrName>style.visibility</p:attrName>
                                        </p:attrNameLst>
                                      </p:cBhvr>
                                      <p:to>
                                        <p:strVal val="visible"/>
                                      </p:to>
                                    </p:set>
                                    <p:animEffect transition="in" filter="fade">
                                      <p:cBhvr>
                                        <p:cTn id="29" dur="100"/>
                                        <p:tgtEl>
                                          <p:spTgt spid="46"/>
                                        </p:tgtEl>
                                      </p:cBhvr>
                                    </p:animEffect>
                                  </p:childTnLst>
                                </p:cTn>
                              </p:par>
                            </p:childTnLst>
                          </p:cTn>
                        </p:par>
                        <p:par>
                          <p:cTn id="30" fill="hold">
                            <p:stCondLst>
                              <p:cond delay="1100"/>
                            </p:stCondLst>
                            <p:childTnLst>
                              <p:par>
                                <p:cTn id="31" presetID="10" presetClass="entr" presetSubtype="0" fill="hold" nodeType="afterEffect">
                                  <p:stCondLst>
                                    <p:cond delay="0"/>
                                  </p:stCondLst>
                                  <p:childTnLst>
                                    <p:set>
                                      <p:cBhvr>
                                        <p:cTn id="32" dur="1" fill="hold">
                                          <p:stCondLst>
                                            <p:cond delay="0"/>
                                          </p:stCondLst>
                                        </p:cTn>
                                        <p:tgtEl>
                                          <p:spTgt spid="54"/>
                                        </p:tgtEl>
                                        <p:attrNameLst>
                                          <p:attrName>style.visibility</p:attrName>
                                        </p:attrNameLst>
                                      </p:cBhvr>
                                      <p:to>
                                        <p:strVal val="visible"/>
                                      </p:to>
                                    </p:set>
                                    <p:animEffect transition="in" filter="fade">
                                      <p:cBhvr>
                                        <p:cTn id="33" dur="100"/>
                                        <p:tgtEl>
                                          <p:spTgt spid="54"/>
                                        </p:tgtEl>
                                      </p:cBhvr>
                                    </p:animEffect>
                                  </p:childTnLst>
                                </p:cTn>
                              </p:par>
                            </p:childTnLst>
                          </p:cTn>
                        </p:par>
                        <p:par>
                          <p:cTn id="34" fill="hold">
                            <p:stCondLst>
                              <p:cond delay="1200"/>
                            </p:stCondLst>
                            <p:childTnLst>
                              <p:par>
                                <p:cTn id="35" presetID="10" presetClass="entr" presetSubtype="0" fill="hold" nodeType="afterEffect">
                                  <p:stCondLst>
                                    <p:cond delay="0"/>
                                  </p:stCondLst>
                                  <p:childTnLst>
                                    <p:set>
                                      <p:cBhvr>
                                        <p:cTn id="36" dur="1" fill="hold">
                                          <p:stCondLst>
                                            <p:cond delay="0"/>
                                          </p:stCondLst>
                                        </p:cTn>
                                        <p:tgtEl>
                                          <p:spTgt spid="62"/>
                                        </p:tgtEl>
                                        <p:attrNameLst>
                                          <p:attrName>style.visibility</p:attrName>
                                        </p:attrNameLst>
                                      </p:cBhvr>
                                      <p:to>
                                        <p:strVal val="visible"/>
                                      </p:to>
                                    </p:set>
                                    <p:animEffect transition="in" filter="fade">
                                      <p:cBhvr>
                                        <p:cTn id="37" dur="100"/>
                                        <p:tgtEl>
                                          <p:spTgt spid="62"/>
                                        </p:tgtEl>
                                      </p:cBhvr>
                                    </p:animEffect>
                                  </p:childTnLst>
                                </p:cTn>
                              </p:par>
                            </p:childTnLst>
                          </p:cTn>
                        </p:par>
                        <p:par>
                          <p:cTn id="38" fill="hold">
                            <p:stCondLst>
                              <p:cond delay="1300"/>
                            </p:stCondLst>
                            <p:childTnLst>
                              <p:par>
                                <p:cTn id="39" presetID="10" presetClass="entr" presetSubtype="0" fill="hold" nodeType="afterEffect">
                                  <p:stCondLst>
                                    <p:cond delay="0"/>
                                  </p:stCondLst>
                                  <p:childTnLst>
                                    <p:set>
                                      <p:cBhvr>
                                        <p:cTn id="40" dur="1" fill="hold">
                                          <p:stCondLst>
                                            <p:cond delay="0"/>
                                          </p:stCondLst>
                                        </p:cTn>
                                        <p:tgtEl>
                                          <p:spTgt spid="72"/>
                                        </p:tgtEl>
                                        <p:attrNameLst>
                                          <p:attrName>style.visibility</p:attrName>
                                        </p:attrNameLst>
                                      </p:cBhvr>
                                      <p:to>
                                        <p:strVal val="visible"/>
                                      </p:to>
                                    </p:set>
                                    <p:animEffect transition="in" filter="fade">
                                      <p:cBhvr>
                                        <p:cTn id="41" dur="100"/>
                                        <p:tgtEl>
                                          <p:spTgt spid="72"/>
                                        </p:tgtEl>
                                      </p:cBhvr>
                                    </p:animEffect>
                                  </p:childTnLst>
                                </p:cTn>
                              </p:par>
                            </p:childTnLst>
                          </p:cTn>
                        </p:par>
                        <p:par>
                          <p:cTn id="42" fill="hold">
                            <p:stCondLst>
                              <p:cond delay="1400"/>
                            </p:stCondLst>
                            <p:childTnLst>
                              <p:par>
                                <p:cTn id="43" presetID="10" presetClass="entr" presetSubtype="0" fill="hold" nodeType="afterEffect">
                                  <p:stCondLst>
                                    <p:cond delay="0"/>
                                  </p:stCondLst>
                                  <p:childTnLst>
                                    <p:set>
                                      <p:cBhvr>
                                        <p:cTn id="44" dur="1" fill="hold">
                                          <p:stCondLst>
                                            <p:cond delay="0"/>
                                          </p:stCondLst>
                                        </p:cTn>
                                        <p:tgtEl>
                                          <p:spTgt spid="81"/>
                                        </p:tgtEl>
                                        <p:attrNameLst>
                                          <p:attrName>style.visibility</p:attrName>
                                        </p:attrNameLst>
                                      </p:cBhvr>
                                      <p:to>
                                        <p:strVal val="visible"/>
                                      </p:to>
                                    </p:set>
                                    <p:animEffect transition="in" filter="fade">
                                      <p:cBhvr>
                                        <p:cTn id="45" dur="100"/>
                                        <p:tgtEl>
                                          <p:spTgt spid="81"/>
                                        </p:tgtEl>
                                      </p:cBhvr>
                                    </p:animEffect>
                                  </p:childTnLst>
                                </p:cTn>
                              </p:par>
                            </p:childTnLst>
                          </p:cTn>
                        </p:par>
                        <p:par>
                          <p:cTn id="46" fill="hold">
                            <p:stCondLst>
                              <p:cond delay="1500"/>
                            </p:stCondLst>
                            <p:childTnLst>
                              <p:par>
                                <p:cTn id="47" presetID="10" presetClass="entr" presetSubtype="0" fill="hold" nodeType="afterEffect">
                                  <p:stCondLst>
                                    <p:cond delay="0"/>
                                  </p:stCondLst>
                                  <p:childTnLst>
                                    <p:set>
                                      <p:cBhvr>
                                        <p:cTn id="48" dur="1" fill="hold">
                                          <p:stCondLst>
                                            <p:cond delay="0"/>
                                          </p:stCondLst>
                                        </p:cTn>
                                        <p:tgtEl>
                                          <p:spTgt spid="89"/>
                                        </p:tgtEl>
                                        <p:attrNameLst>
                                          <p:attrName>style.visibility</p:attrName>
                                        </p:attrNameLst>
                                      </p:cBhvr>
                                      <p:to>
                                        <p:strVal val="visible"/>
                                      </p:to>
                                    </p:set>
                                    <p:animEffect transition="in" filter="fade">
                                      <p:cBhvr>
                                        <p:cTn id="49" dur="100"/>
                                        <p:tgtEl>
                                          <p:spTgt spid="89"/>
                                        </p:tgtEl>
                                      </p:cBhvr>
                                    </p:animEffect>
                                  </p:childTnLst>
                                </p:cTn>
                              </p:par>
                            </p:childTnLst>
                          </p:cTn>
                        </p:par>
                        <p:par>
                          <p:cTn id="50" fill="hold">
                            <p:stCondLst>
                              <p:cond delay="1600"/>
                            </p:stCondLst>
                            <p:childTnLst>
                              <p:par>
                                <p:cTn id="51" presetID="10" presetClass="entr" presetSubtype="0" fill="hold" nodeType="afterEffect">
                                  <p:stCondLst>
                                    <p:cond delay="0"/>
                                  </p:stCondLst>
                                  <p:childTnLst>
                                    <p:set>
                                      <p:cBhvr>
                                        <p:cTn id="52" dur="1" fill="hold">
                                          <p:stCondLst>
                                            <p:cond delay="0"/>
                                          </p:stCondLst>
                                        </p:cTn>
                                        <p:tgtEl>
                                          <p:spTgt spid="111"/>
                                        </p:tgtEl>
                                        <p:attrNameLst>
                                          <p:attrName>style.visibility</p:attrName>
                                        </p:attrNameLst>
                                      </p:cBhvr>
                                      <p:to>
                                        <p:strVal val="visible"/>
                                      </p:to>
                                    </p:set>
                                    <p:animEffect transition="in" filter="fade">
                                      <p:cBhvr>
                                        <p:cTn id="53" dur="100"/>
                                        <p:tgtEl>
                                          <p:spTgt spid="111"/>
                                        </p:tgtEl>
                                      </p:cBhvr>
                                    </p:animEffect>
                                  </p:childTnLst>
                                </p:cTn>
                              </p:par>
                            </p:childTnLst>
                          </p:cTn>
                        </p:par>
                        <p:par>
                          <p:cTn id="54" fill="hold">
                            <p:stCondLst>
                              <p:cond delay="1700"/>
                            </p:stCondLst>
                            <p:childTnLst>
                              <p:par>
                                <p:cTn id="55" presetID="10" presetClass="entr" presetSubtype="0" fill="hold" nodeType="afterEffect">
                                  <p:stCondLst>
                                    <p:cond delay="0"/>
                                  </p:stCondLst>
                                  <p:childTnLst>
                                    <p:set>
                                      <p:cBhvr>
                                        <p:cTn id="56" dur="1" fill="hold">
                                          <p:stCondLst>
                                            <p:cond delay="0"/>
                                          </p:stCondLst>
                                        </p:cTn>
                                        <p:tgtEl>
                                          <p:spTgt spid="119"/>
                                        </p:tgtEl>
                                        <p:attrNameLst>
                                          <p:attrName>style.visibility</p:attrName>
                                        </p:attrNameLst>
                                      </p:cBhvr>
                                      <p:to>
                                        <p:strVal val="visible"/>
                                      </p:to>
                                    </p:set>
                                    <p:animEffect transition="in" filter="fade">
                                      <p:cBhvr>
                                        <p:cTn id="57" dur="100"/>
                                        <p:tgtEl>
                                          <p:spTgt spid="119"/>
                                        </p:tgtEl>
                                      </p:cBhvr>
                                    </p:animEffect>
                                  </p:childTnLst>
                                </p:cTn>
                              </p:par>
                            </p:childTnLst>
                          </p:cTn>
                        </p:par>
                        <p:par>
                          <p:cTn id="58" fill="hold">
                            <p:stCondLst>
                              <p:cond delay="1800"/>
                            </p:stCondLst>
                            <p:childTnLst>
                              <p:par>
                                <p:cTn id="59" presetID="10" presetClass="entr" presetSubtype="0" fill="hold" nodeType="afterEffect">
                                  <p:stCondLst>
                                    <p:cond delay="0"/>
                                  </p:stCondLst>
                                  <p:childTnLst>
                                    <p:set>
                                      <p:cBhvr>
                                        <p:cTn id="60" dur="1" fill="hold">
                                          <p:stCondLst>
                                            <p:cond delay="0"/>
                                          </p:stCondLst>
                                        </p:cTn>
                                        <p:tgtEl>
                                          <p:spTgt spid="135"/>
                                        </p:tgtEl>
                                        <p:attrNameLst>
                                          <p:attrName>style.visibility</p:attrName>
                                        </p:attrNameLst>
                                      </p:cBhvr>
                                      <p:to>
                                        <p:strVal val="visible"/>
                                      </p:to>
                                    </p:set>
                                    <p:animEffect transition="in" filter="fade">
                                      <p:cBhvr>
                                        <p:cTn id="61" dur="100"/>
                                        <p:tgtEl>
                                          <p:spTgt spid="135"/>
                                        </p:tgtEl>
                                      </p:cBhvr>
                                    </p:animEffect>
                                  </p:childTnLst>
                                </p:cTn>
                              </p:par>
                            </p:childTnLst>
                          </p:cTn>
                        </p:par>
                        <p:par>
                          <p:cTn id="62" fill="hold">
                            <p:stCondLst>
                              <p:cond delay="1900"/>
                            </p:stCondLst>
                            <p:childTnLst>
                              <p:par>
                                <p:cTn id="63" presetID="10" presetClass="entr" presetSubtype="0" fill="hold" nodeType="afterEffect">
                                  <p:stCondLst>
                                    <p:cond delay="0"/>
                                  </p:stCondLst>
                                  <p:childTnLst>
                                    <p:set>
                                      <p:cBhvr>
                                        <p:cTn id="64" dur="1" fill="hold">
                                          <p:stCondLst>
                                            <p:cond delay="0"/>
                                          </p:stCondLst>
                                        </p:cTn>
                                        <p:tgtEl>
                                          <p:spTgt spid="143"/>
                                        </p:tgtEl>
                                        <p:attrNameLst>
                                          <p:attrName>style.visibility</p:attrName>
                                        </p:attrNameLst>
                                      </p:cBhvr>
                                      <p:to>
                                        <p:strVal val="visible"/>
                                      </p:to>
                                    </p:set>
                                    <p:animEffect transition="in" filter="fade">
                                      <p:cBhvr>
                                        <p:cTn id="65" dur="100"/>
                                        <p:tgtEl>
                                          <p:spTgt spid="143"/>
                                        </p:tgtEl>
                                      </p:cBhvr>
                                    </p:animEffect>
                                  </p:childTnLst>
                                </p:cTn>
                              </p:par>
                            </p:childTnLst>
                          </p:cTn>
                        </p:par>
                        <p:par>
                          <p:cTn id="66" fill="hold">
                            <p:stCondLst>
                              <p:cond delay="2000"/>
                            </p:stCondLst>
                            <p:childTnLst>
                              <p:par>
                                <p:cTn id="67" presetID="10" presetClass="entr" presetSubtype="0" fill="hold" nodeType="afterEffect">
                                  <p:stCondLst>
                                    <p:cond delay="0"/>
                                  </p:stCondLst>
                                  <p:childTnLst>
                                    <p:set>
                                      <p:cBhvr>
                                        <p:cTn id="68" dur="1" fill="hold">
                                          <p:stCondLst>
                                            <p:cond delay="0"/>
                                          </p:stCondLst>
                                        </p:cTn>
                                        <p:tgtEl>
                                          <p:spTgt spid="151"/>
                                        </p:tgtEl>
                                        <p:attrNameLst>
                                          <p:attrName>style.visibility</p:attrName>
                                        </p:attrNameLst>
                                      </p:cBhvr>
                                      <p:to>
                                        <p:strVal val="visible"/>
                                      </p:to>
                                    </p:set>
                                    <p:animEffect transition="in" filter="fade">
                                      <p:cBhvr>
                                        <p:cTn id="69" dur="100"/>
                                        <p:tgtEl>
                                          <p:spTgt spid="151"/>
                                        </p:tgtEl>
                                      </p:cBhvr>
                                    </p:animEffect>
                                  </p:childTnLst>
                                </p:cTn>
                              </p:par>
                            </p:childTnLst>
                          </p:cTn>
                        </p:par>
                        <p:par>
                          <p:cTn id="70" fill="hold">
                            <p:stCondLst>
                              <p:cond delay="2100"/>
                            </p:stCondLst>
                            <p:childTnLst>
                              <p:par>
                                <p:cTn id="71" presetID="10" presetClass="entr" presetSubtype="0" fill="hold" nodeType="afterEffect">
                                  <p:stCondLst>
                                    <p:cond delay="0"/>
                                  </p:stCondLst>
                                  <p:childTnLst>
                                    <p:set>
                                      <p:cBhvr>
                                        <p:cTn id="72" dur="1" fill="hold">
                                          <p:stCondLst>
                                            <p:cond delay="0"/>
                                          </p:stCondLst>
                                        </p:cTn>
                                        <p:tgtEl>
                                          <p:spTgt spid="159"/>
                                        </p:tgtEl>
                                        <p:attrNameLst>
                                          <p:attrName>style.visibility</p:attrName>
                                        </p:attrNameLst>
                                      </p:cBhvr>
                                      <p:to>
                                        <p:strVal val="visible"/>
                                      </p:to>
                                    </p:set>
                                    <p:animEffect transition="in" filter="fade">
                                      <p:cBhvr>
                                        <p:cTn id="73" dur="100"/>
                                        <p:tgtEl>
                                          <p:spTgt spid="159"/>
                                        </p:tgtEl>
                                      </p:cBhvr>
                                    </p:animEffect>
                                  </p:childTnLst>
                                </p:cTn>
                              </p:par>
                            </p:childTnLst>
                          </p:cTn>
                        </p:par>
                        <p:par>
                          <p:cTn id="74" fill="hold">
                            <p:stCondLst>
                              <p:cond delay="2200"/>
                            </p:stCondLst>
                            <p:childTnLst>
                              <p:par>
                                <p:cTn id="75" presetID="10" presetClass="entr" presetSubtype="0" fill="hold" nodeType="afterEffect">
                                  <p:stCondLst>
                                    <p:cond delay="0"/>
                                  </p:stCondLst>
                                  <p:childTnLst>
                                    <p:set>
                                      <p:cBhvr>
                                        <p:cTn id="76" dur="1" fill="hold">
                                          <p:stCondLst>
                                            <p:cond delay="0"/>
                                          </p:stCondLst>
                                        </p:cTn>
                                        <p:tgtEl>
                                          <p:spTgt spid="167"/>
                                        </p:tgtEl>
                                        <p:attrNameLst>
                                          <p:attrName>style.visibility</p:attrName>
                                        </p:attrNameLst>
                                      </p:cBhvr>
                                      <p:to>
                                        <p:strVal val="visible"/>
                                      </p:to>
                                    </p:set>
                                    <p:animEffect transition="in" filter="fade">
                                      <p:cBhvr>
                                        <p:cTn id="77" dur="100"/>
                                        <p:tgtEl>
                                          <p:spTgt spid="167"/>
                                        </p:tgtEl>
                                      </p:cBhvr>
                                    </p:animEffect>
                                  </p:childTnLst>
                                </p:cTn>
                              </p:par>
                            </p:childTnLst>
                          </p:cTn>
                        </p:par>
                        <p:par>
                          <p:cTn id="78" fill="hold">
                            <p:stCondLst>
                              <p:cond delay="2300"/>
                            </p:stCondLst>
                            <p:childTnLst>
                              <p:par>
                                <p:cTn id="79" presetID="10" presetClass="entr" presetSubtype="0" fill="hold" nodeType="afterEffect">
                                  <p:stCondLst>
                                    <p:cond delay="0"/>
                                  </p:stCondLst>
                                  <p:childTnLst>
                                    <p:set>
                                      <p:cBhvr>
                                        <p:cTn id="80" dur="1" fill="hold">
                                          <p:stCondLst>
                                            <p:cond delay="0"/>
                                          </p:stCondLst>
                                        </p:cTn>
                                        <p:tgtEl>
                                          <p:spTgt spid="175"/>
                                        </p:tgtEl>
                                        <p:attrNameLst>
                                          <p:attrName>style.visibility</p:attrName>
                                        </p:attrNameLst>
                                      </p:cBhvr>
                                      <p:to>
                                        <p:strVal val="visible"/>
                                      </p:to>
                                    </p:set>
                                    <p:animEffect transition="in" filter="fade">
                                      <p:cBhvr>
                                        <p:cTn id="81" dur="100"/>
                                        <p:tgtEl>
                                          <p:spTgt spid="175"/>
                                        </p:tgtEl>
                                      </p:cBhvr>
                                    </p:animEffect>
                                  </p:childTnLst>
                                </p:cTn>
                              </p:par>
                            </p:childTnLst>
                          </p:cTn>
                        </p:par>
                        <p:par>
                          <p:cTn id="82" fill="hold">
                            <p:stCondLst>
                              <p:cond delay="2400"/>
                            </p:stCondLst>
                            <p:childTnLst>
                              <p:par>
                                <p:cTn id="83" presetID="10" presetClass="entr" presetSubtype="0" fill="hold" nodeType="afterEffect">
                                  <p:stCondLst>
                                    <p:cond delay="0"/>
                                  </p:stCondLst>
                                  <p:childTnLst>
                                    <p:set>
                                      <p:cBhvr>
                                        <p:cTn id="84" dur="1" fill="hold">
                                          <p:stCondLst>
                                            <p:cond delay="0"/>
                                          </p:stCondLst>
                                        </p:cTn>
                                        <p:tgtEl>
                                          <p:spTgt spid="183"/>
                                        </p:tgtEl>
                                        <p:attrNameLst>
                                          <p:attrName>style.visibility</p:attrName>
                                        </p:attrNameLst>
                                      </p:cBhvr>
                                      <p:to>
                                        <p:strVal val="visible"/>
                                      </p:to>
                                    </p:set>
                                    <p:animEffect transition="in" filter="fade">
                                      <p:cBhvr>
                                        <p:cTn id="85" dur="100"/>
                                        <p:tgtEl>
                                          <p:spTgt spid="183"/>
                                        </p:tgtEl>
                                      </p:cBhvr>
                                    </p:animEffect>
                                  </p:childTnLst>
                                </p:cTn>
                              </p:par>
                            </p:childTnLst>
                          </p:cTn>
                        </p:par>
                        <p:par>
                          <p:cTn id="86" fill="hold">
                            <p:stCondLst>
                              <p:cond delay="2500"/>
                            </p:stCondLst>
                            <p:childTnLst>
                              <p:par>
                                <p:cTn id="87" presetID="10" presetClass="entr" presetSubtype="0" fill="hold" nodeType="afterEffect">
                                  <p:stCondLst>
                                    <p:cond delay="0"/>
                                  </p:stCondLst>
                                  <p:childTnLst>
                                    <p:set>
                                      <p:cBhvr>
                                        <p:cTn id="88" dur="1" fill="hold">
                                          <p:stCondLst>
                                            <p:cond delay="0"/>
                                          </p:stCondLst>
                                        </p:cTn>
                                        <p:tgtEl>
                                          <p:spTgt spid="191"/>
                                        </p:tgtEl>
                                        <p:attrNameLst>
                                          <p:attrName>style.visibility</p:attrName>
                                        </p:attrNameLst>
                                      </p:cBhvr>
                                      <p:to>
                                        <p:strVal val="visible"/>
                                      </p:to>
                                    </p:set>
                                    <p:animEffect transition="in" filter="fade">
                                      <p:cBhvr>
                                        <p:cTn id="89" dur="100"/>
                                        <p:tgtEl>
                                          <p:spTgt spid="191"/>
                                        </p:tgtEl>
                                      </p:cBhvr>
                                    </p:animEffect>
                                  </p:childTnLst>
                                </p:cTn>
                              </p:par>
                            </p:childTnLst>
                          </p:cTn>
                        </p:par>
                        <p:par>
                          <p:cTn id="90" fill="hold">
                            <p:stCondLst>
                              <p:cond delay="2600"/>
                            </p:stCondLst>
                            <p:childTnLst>
                              <p:par>
                                <p:cTn id="91" presetID="10" presetClass="entr" presetSubtype="0" fill="hold" nodeType="afterEffect">
                                  <p:stCondLst>
                                    <p:cond delay="0"/>
                                  </p:stCondLst>
                                  <p:childTnLst>
                                    <p:set>
                                      <p:cBhvr>
                                        <p:cTn id="92" dur="1" fill="hold">
                                          <p:stCondLst>
                                            <p:cond delay="0"/>
                                          </p:stCondLst>
                                        </p:cTn>
                                        <p:tgtEl>
                                          <p:spTgt spid="199"/>
                                        </p:tgtEl>
                                        <p:attrNameLst>
                                          <p:attrName>style.visibility</p:attrName>
                                        </p:attrNameLst>
                                      </p:cBhvr>
                                      <p:to>
                                        <p:strVal val="visible"/>
                                      </p:to>
                                    </p:set>
                                    <p:animEffect transition="in" filter="fade">
                                      <p:cBhvr>
                                        <p:cTn id="93" dur="100"/>
                                        <p:tgtEl>
                                          <p:spTgt spid="199"/>
                                        </p:tgtEl>
                                      </p:cBhvr>
                                    </p:animEffect>
                                  </p:childTnLst>
                                </p:cTn>
                              </p:par>
                            </p:childTnLst>
                          </p:cTn>
                        </p:par>
                        <p:par>
                          <p:cTn id="94" fill="hold">
                            <p:stCondLst>
                              <p:cond delay="2700"/>
                            </p:stCondLst>
                            <p:childTnLst>
                              <p:par>
                                <p:cTn id="95" presetID="10" presetClass="entr" presetSubtype="0" fill="hold" nodeType="afterEffect">
                                  <p:stCondLst>
                                    <p:cond delay="0"/>
                                  </p:stCondLst>
                                  <p:childTnLst>
                                    <p:set>
                                      <p:cBhvr>
                                        <p:cTn id="96" dur="1" fill="hold">
                                          <p:stCondLst>
                                            <p:cond delay="0"/>
                                          </p:stCondLst>
                                        </p:cTn>
                                        <p:tgtEl>
                                          <p:spTgt spid="207"/>
                                        </p:tgtEl>
                                        <p:attrNameLst>
                                          <p:attrName>style.visibility</p:attrName>
                                        </p:attrNameLst>
                                      </p:cBhvr>
                                      <p:to>
                                        <p:strVal val="visible"/>
                                      </p:to>
                                    </p:set>
                                    <p:animEffect transition="in" filter="fade">
                                      <p:cBhvr>
                                        <p:cTn id="97" dur="100"/>
                                        <p:tgtEl>
                                          <p:spTgt spid="207"/>
                                        </p:tgtEl>
                                      </p:cBhvr>
                                    </p:animEffect>
                                  </p:childTnLst>
                                </p:cTn>
                              </p:par>
                            </p:childTnLst>
                          </p:cTn>
                        </p:par>
                        <p:par>
                          <p:cTn id="98" fill="hold">
                            <p:stCondLst>
                              <p:cond delay="2800"/>
                            </p:stCondLst>
                            <p:childTnLst>
                              <p:par>
                                <p:cTn id="99" presetID="10" presetClass="entr" presetSubtype="0" fill="hold" nodeType="afterEffect">
                                  <p:stCondLst>
                                    <p:cond delay="0"/>
                                  </p:stCondLst>
                                  <p:childTnLst>
                                    <p:set>
                                      <p:cBhvr>
                                        <p:cTn id="100" dur="1" fill="hold">
                                          <p:stCondLst>
                                            <p:cond delay="0"/>
                                          </p:stCondLst>
                                        </p:cTn>
                                        <p:tgtEl>
                                          <p:spTgt spid="215"/>
                                        </p:tgtEl>
                                        <p:attrNameLst>
                                          <p:attrName>style.visibility</p:attrName>
                                        </p:attrNameLst>
                                      </p:cBhvr>
                                      <p:to>
                                        <p:strVal val="visible"/>
                                      </p:to>
                                    </p:set>
                                    <p:animEffect transition="in" filter="fade">
                                      <p:cBhvr>
                                        <p:cTn id="101" dur="100"/>
                                        <p:tgtEl>
                                          <p:spTgt spid="215"/>
                                        </p:tgtEl>
                                      </p:cBhvr>
                                    </p:animEffect>
                                  </p:childTnLst>
                                </p:cTn>
                              </p:par>
                            </p:childTnLst>
                          </p:cTn>
                        </p:par>
                        <p:par>
                          <p:cTn id="102" fill="hold">
                            <p:stCondLst>
                              <p:cond delay="2900"/>
                            </p:stCondLst>
                            <p:childTnLst>
                              <p:par>
                                <p:cTn id="103" presetID="10" presetClass="entr" presetSubtype="0" fill="hold" nodeType="afterEffect">
                                  <p:stCondLst>
                                    <p:cond delay="0"/>
                                  </p:stCondLst>
                                  <p:childTnLst>
                                    <p:set>
                                      <p:cBhvr>
                                        <p:cTn id="104" dur="1" fill="hold">
                                          <p:stCondLst>
                                            <p:cond delay="0"/>
                                          </p:stCondLst>
                                        </p:cTn>
                                        <p:tgtEl>
                                          <p:spTgt spid="223"/>
                                        </p:tgtEl>
                                        <p:attrNameLst>
                                          <p:attrName>style.visibility</p:attrName>
                                        </p:attrNameLst>
                                      </p:cBhvr>
                                      <p:to>
                                        <p:strVal val="visible"/>
                                      </p:to>
                                    </p:set>
                                    <p:animEffect transition="in" filter="fade">
                                      <p:cBhvr>
                                        <p:cTn id="105" dur="100"/>
                                        <p:tgtEl>
                                          <p:spTgt spid="223"/>
                                        </p:tgtEl>
                                      </p:cBhvr>
                                    </p:animEffect>
                                  </p:childTnLst>
                                </p:cTn>
                              </p:par>
                            </p:childTnLst>
                          </p:cTn>
                        </p:par>
                        <p:par>
                          <p:cTn id="106" fill="hold">
                            <p:stCondLst>
                              <p:cond delay="3000"/>
                            </p:stCondLst>
                            <p:childTnLst>
                              <p:par>
                                <p:cTn id="107" presetID="10" presetClass="entr" presetSubtype="0" fill="hold" nodeType="afterEffect">
                                  <p:stCondLst>
                                    <p:cond delay="0"/>
                                  </p:stCondLst>
                                  <p:childTnLst>
                                    <p:set>
                                      <p:cBhvr>
                                        <p:cTn id="108" dur="1" fill="hold">
                                          <p:stCondLst>
                                            <p:cond delay="0"/>
                                          </p:stCondLst>
                                        </p:cTn>
                                        <p:tgtEl>
                                          <p:spTgt spid="231"/>
                                        </p:tgtEl>
                                        <p:attrNameLst>
                                          <p:attrName>style.visibility</p:attrName>
                                        </p:attrNameLst>
                                      </p:cBhvr>
                                      <p:to>
                                        <p:strVal val="visible"/>
                                      </p:to>
                                    </p:set>
                                    <p:animEffect transition="in" filter="fade">
                                      <p:cBhvr>
                                        <p:cTn id="109" dur="100"/>
                                        <p:tgtEl>
                                          <p:spTgt spid="231"/>
                                        </p:tgtEl>
                                      </p:cBhvr>
                                    </p:animEffect>
                                  </p:childTnLst>
                                </p:cTn>
                              </p:par>
                            </p:childTnLst>
                          </p:cTn>
                        </p:par>
                        <p:par>
                          <p:cTn id="110" fill="hold">
                            <p:stCondLst>
                              <p:cond delay="3100"/>
                            </p:stCondLst>
                            <p:childTnLst>
                              <p:par>
                                <p:cTn id="111" presetID="10" presetClass="entr" presetSubtype="0" fill="hold" nodeType="afterEffect">
                                  <p:stCondLst>
                                    <p:cond delay="0"/>
                                  </p:stCondLst>
                                  <p:childTnLst>
                                    <p:set>
                                      <p:cBhvr>
                                        <p:cTn id="112" dur="1" fill="hold">
                                          <p:stCondLst>
                                            <p:cond delay="0"/>
                                          </p:stCondLst>
                                        </p:cTn>
                                        <p:tgtEl>
                                          <p:spTgt spid="239"/>
                                        </p:tgtEl>
                                        <p:attrNameLst>
                                          <p:attrName>style.visibility</p:attrName>
                                        </p:attrNameLst>
                                      </p:cBhvr>
                                      <p:to>
                                        <p:strVal val="visible"/>
                                      </p:to>
                                    </p:set>
                                    <p:animEffect transition="in" filter="fade">
                                      <p:cBhvr>
                                        <p:cTn id="113" dur="100"/>
                                        <p:tgtEl>
                                          <p:spTgt spid="239"/>
                                        </p:tgtEl>
                                      </p:cBhvr>
                                    </p:animEffect>
                                  </p:childTnLst>
                                </p:cTn>
                              </p:par>
                            </p:childTnLst>
                          </p:cTn>
                        </p:par>
                        <p:par>
                          <p:cTn id="114" fill="hold">
                            <p:stCondLst>
                              <p:cond delay="3200"/>
                            </p:stCondLst>
                            <p:childTnLst>
                              <p:par>
                                <p:cTn id="115" presetID="10" presetClass="entr" presetSubtype="0" fill="hold" nodeType="afterEffect">
                                  <p:stCondLst>
                                    <p:cond delay="0"/>
                                  </p:stCondLst>
                                  <p:childTnLst>
                                    <p:set>
                                      <p:cBhvr>
                                        <p:cTn id="116" dur="1" fill="hold">
                                          <p:stCondLst>
                                            <p:cond delay="0"/>
                                          </p:stCondLst>
                                        </p:cTn>
                                        <p:tgtEl>
                                          <p:spTgt spid="265"/>
                                        </p:tgtEl>
                                        <p:attrNameLst>
                                          <p:attrName>style.visibility</p:attrName>
                                        </p:attrNameLst>
                                      </p:cBhvr>
                                      <p:to>
                                        <p:strVal val="visible"/>
                                      </p:to>
                                    </p:set>
                                    <p:animEffect transition="in" filter="fade">
                                      <p:cBhvr>
                                        <p:cTn id="117" dur="100"/>
                                        <p:tgtEl>
                                          <p:spTgt spid="265"/>
                                        </p:tgtEl>
                                      </p:cBhvr>
                                    </p:animEffect>
                                  </p:childTnLst>
                                </p:cTn>
                              </p:par>
                            </p:childTnLst>
                          </p:cTn>
                        </p:par>
                        <p:par>
                          <p:cTn id="118" fill="hold">
                            <p:stCondLst>
                              <p:cond delay="3300"/>
                            </p:stCondLst>
                            <p:childTnLst>
                              <p:par>
                                <p:cTn id="119" presetID="10" presetClass="entr" presetSubtype="0" fill="hold" nodeType="afterEffect">
                                  <p:stCondLst>
                                    <p:cond delay="0"/>
                                  </p:stCondLst>
                                  <p:childTnLst>
                                    <p:set>
                                      <p:cBhvr>
                                        <p:cTn id="120" dur="1" fill="hold">
                                          <p:stCondLst>
                                            <p:cond delay="0"/>
                                          </p:stCondLst>
                                        </p:cTn>
                                        <p:tgtEl>
                                          <p:spTgt spid="273"/>
                                        </p:tgtEl>
                                        <p:attrNameLst>
                                          <p:attrName>style.visibility</p:attrName>
                                        </p:attrNameLst>
                                      </p:cBhvr>
                                      <p:to>
                                        <p:strVal val="visible"/>
                                      </p:to>
                                    </p:set>
                                    <p:animEffect transition="in" filter="fade">
                                      <p:cBhvr>
                                        <p:cTn id="121" dur="100"/>
                                        <p:tgtEl>
                                          <p:spTgt spid="273"/>
                                        </p:tgtEl>
                                      </p:cBhvr>
                                    </p:animEffect>
                                  </p:childTnLst>
                                </p:cTn>
                              </p:par>
                            </p:childTnLst>
                          </p:cTn>
                        </p:par>
                        <p:par>
                          <p:cTn id="122" fill="hold">
                            <p:stCondLst>
                              <p:cond delay="3400"/>
                            </p:stCondLst>
                            <p:childTnLst>
                              <p:par>
                                <p:cTn id="123" presetID="10" presetClass="entr" presetSubtype="0" fill="hold" nodeType="afterEffect">
                                  <p:stCondLst>
                                    <p:cond delay="0"/>
                                  </p:stCondLst>
                                  <p:childTnLst>
                                    <p:set>
                                      <p:cBhvr>
                                        <p:cTn id="124" dur="1" fill="hold">
                                          <p:stCondLst>
                                            <p:cond delay="0"/>
                                          </p:stCondLst>
                                        </p:cTn>
                                        <p:tgtEl>
                                          <p:spTgt spid="281"/>
                                        </p:tgtEl>
                                        <p:attrNameLst>
                                          <p:attrName>style.visibility</p:attrName>
                                        </p:attrNameLst>
                                      </p:cBhvr>
                                      <p:to>
                                        <p:strVal val="visible"/>
                                      </p:to>
                                    </p:set>
                                    <p:animEffect transition="in" filter="fade">
                                      <p:cBhvr>
                                        <p:cTn id="125" dur="100"/>
                                        <p:tgtEl>
                                          <p:spTgt spid="281"/>
                                        </p:tgtEl>
                                      </p:cBhvr>
                                    </p:animEffect>
                                  </p:childTnLst>
                                </p:cTn>
                              </p:par>
                            </p:childTnLst>
                          </p:cTn>
                        </p:par>
                        <p:par>
                          <p:cTn id="126" fill="hold">
                            <p:stCondLst>
                              <p:cond delay="3500"/>
                            </p:stCondLst>
                            <p:childTnLst>
                              <p:par>
                                <p:cTn id="127" presetID="10" presetClass="entr" presetSubtype="0" fill="hold" nodeType="afterEffect">
                                  <p:stCondLst>
                                    <p:cond delay="0"/>
                                  </p:stCondLst>
                                  <p:childTnLst>
                                    <p:set>
                                      <p:cBhvr>
                                        <p:cTn id="128" dur="1" fill="hold">
                                          <p:stCondLst>
                                            <p:cond delay="0"/>
                                          </p:stCondLst>
                                        </p:cTn>
                                        <p:tgtEl>
                                          <p:spTgt spid="289"/>
                                        </p:tgtEl>
                                        <p:attrNameLst>
                                          <p:attrName>style.visibility</p:attrName>
                                        </p:attrNameLst>
                                      </p:cBhvr>
                                      <p:to>
                                        <p:strVal val="visible"/>
                                      </p:to>
                                    </p:set>
                                    <p:animEffect transition="in" filter="fade">
                                      <p:cBhvr>
                                        <p:cTn id="129" dur="100"/>
                                        <p:tgtEl>
                                          <p:spTgt spid="289"/>
                                        </p:tgtEl>
                                      </p:cBhvr>
                                    </p:animEffect>
                                  </p:childTnLst>
                                </p:cTn>
                              </p:par>
                            </p:childTnLst>
                          </p:cTn>
                        </p:par>
                        <p:par>
                          <p:cTn id="130" fill="hold">
                            <p:stCondLst>
                              <p:cond delay="3600"/>
                            </p:stCondLst>
                            <p:childTnLst>
                              <p:par>
                                <p:cTn id="131" presetID="10" presetClass="entr" presetSubtype="0" fill="hold" nodeType="afterEffect">
                                  <p:stCondLst>
                                    <p:cond delay="0"/>
                                  </p:stCondLst>
                                  <p:childTnLst>
                                    <p:set>
                                      <p:cBhvr>
                                        <p:cTn id="132" dur="1" fill="hold">
                                          <p:stCondLst>
                                            <p:cond delay="0"/>
                                          </p:stCondLst>
                                        </p:cTn>
                                        <p:tgtEl>
                                          <p:spTgt spid="297"/>
                                        </p:tgtEl>
                                        <p:attrNameLst>
                                          <p:attrName>style.visibility</p:attrName>
                                        </p:attrNameLst>
                                      </p:cBhvr>
                                      <p:to>
                                        <p:strVal val="visible"/>
                                      </p:to>
                                    </p:set>
                                    <p:animEffect transition="in" filter="fade">
                                      <p:cBhvr>
                                        <p:cTn id="133" dur="100"/>
                                        <p:tgtEl>
                                          <p:spTgt spid="297"/>
                                        </p:tgtEl>
                                      </p:cBhvr>
                                    </p:animEffect>
                                  </p:childTnLst>
                                </p:cTn>
                              </p:par>
                            </p:childTnLst>
                          </p:cTn>
                        </p:par>
                        <p:par>
                          <p:cTn id="134" fill="hold">
                            <p:stCondLst>
                              <p:cond delay="3700"/>
                            </p:stCondLst>
                            <p:childTnLst>
                              <p:par>
                                <p:cTn id="135" presetID="10" presetClass="entr" presetSubtype="0" fill="hold" nodeType="afterEffect">
                                  <p:stCondLst>
                                    <p:cond delay="0"/>
                                  </p:stCondLst>
                                  <p:childTnLst>
                                    <p:set>
                                      <p:cBhvr>
                                        <p:cTn id="136" dur="1" fill="hold">
                                          <p:stCondLst>
                                            <p:cond delay="0"/>
                                          </p:stCondLst>
                                        </p:cTn>
                                        <p:tgtEl>
                                          <p:spTgt spid="305"/>
                                        </p:tgtEl>
                                        <p:attrNameLst>
                                          <p:attrName>style.visibility</p:attrName>
                                        </p:attrNameLst>
                                      </p:cBhvr>
                                      <p:to>
                                        <p:strVal val="visible"/>
                                      </p:to>
                                    </p:set>
                                    <p:animEffect transition="in" filter="fade">
                                      <p:cBhvr>
                                        <p:cTn id="137" dur="100"/>
                                        <p:tgtEl>
                                          <p:spTgt spid="305"/>
                                        </p:tgtEl>
                                      </p:cBhvr>
                                    </p:animEffect>
                                  </p:childTnLst>
                                </p:cTn>
                              </p:par>
                            </p:childTnLst>
                          </p:cTn>
                        </p:par>
                        <p:par>
                          <p:cTn id="138" fill="hold">
                            <p:stCondLst>
                              <p:cond delay="3800"/>
                            </p:stCondLst>
                            <p:childTnLst>
                              <p:par>
                                <p:cTn id="139" presetID="10" presetClass="entr" presetSubtype="0" fill="hold" nodeType="afterEffect">
                                  <p:stCondLst>
                                    <p:cond delay="0"/>
                                  </p:stCondLst>
                                  <p:childTnLst>
                                    <p:set>
                                      <p:cBhvr>
                                        <p:cTn id="140" dur="1" fill="hold">
                                          <p:stCondLst>
                                            <p:cond delay="0"/>
                                          </p:stCondLst>
                                        </p:cTn>
                                        <p:tgtEl>
                                          <p:spTgt spid="313"/>
                                        </p:tgtEl>
                                        <p:attrNameLst>
                                          <p:attrName>style.visibility</p:attrName>
                                        </p:attrNameLst>
                                      </p:cBhvr>
                                      <p:to>
                                        <p:strVal val="visible"/>
                                      </p:to>
                                    </p:set>
                                    <p:animEffect transition="in" filter="fade">
                                      <p:cBhvr>
                                        <p:cTn id="141" dur="100"/>
                                        <p:tgtEl>
                                          <p:spTgt spid="313"/>
                                        </p:tgtEl>
                                      </p:cBhvr>
                                    </p:animEffect>
                                  </p:childTnLst>
                                </p:cTn>
                              </p:par>
                            </p:childTnLst>
                          </p:cTn>
                        </p:par>
                        <p:par>
                          <p:cTn id="142" fill="hold">
                            <p:stCondLst>
                              <p:cond delay="3900"/>
                            </p:stCondLst>
                            <p:childTnLst>
                              <p:par>
                                <p:cTn id="143" presetID="10" presetClass="entr" presetSubtype="0" fill="hold" nodeType="afterEffect">
                                  <p:stCondLst>
                                    <p:cond delay="0"/>
                                  </p:stCondLst>
                                  <p:childTnLst>
                                    <p:set>
                                      <p:cBhvr>
                                        <p:cTn id="144" dur="1" fill="hold">
                                          <p:stCondLst>
                                            <p:cond delay="0"/>
                                          </p:stCondLst>
                                        </p:cTn>
                                        <p:tgtEl>
                                          <p:spTgt spid="321"/>
                                        </p:tgtEl>
                                        <p:attrNameLst>
                                          <p:attrName>style.visibility</p:attrName>
                                        </p:attrNameLst>
                                      </p:cBhvr>
                                      <p:to>
                                        <p:strVal val="visible"/>
                                      </p:to>
                                    </p:set>
                                    <p:animEffect transition="in" filter="fade">
                                      <p:cBhvr>
                                        <p:cTn id="145" dur="100"/>
                                        <p:tgtEl>
                                          <p:spTgt spid="321"/>
                                        </p:tgtEl>
                                      </p:cBhvr>
                                    </p:animEffect>
                                  </p:childTnLst>
                                </p:cTn>
                              </p:par>
                            </p:childTnLst>
                          </p:cTn>
                        </p:par>
                        <p:par>
                          <p:cTn id="146" fill="hold">
                            <p:stCondLst>
                              <p:cond delay="4000"/>
                            </p:stCondLst>
                            <p:childTnLst>
                              <p:par>
                                <p:cTn id="147" presetID="10" presetClass="entr" presetSubtype="0" fill="hold" nodeType="afterEffect">
                                  <p:stCondLst>
                                    <p:cond delay="0"/>
                                  </p:stCondLst>
                                  <p:childTnLst>
                                    <p:set>
                                      <p:cBhvr>
                                        <p:cTn id="148" dur="1" fill="hold">
                                          <p:stCondLst>
                                            <p:cond delay="0"/>
                                          </p:stCondLst>
                                        </p:cTn>
                                        <p:tgtEl>
                                          <p:spTgt spid="21"/>
                                        </p:tgtEl>
                                        <p:attrNameLst>
                                          <p:attrName>style.visibility</p:attrName>
                                        </p:attrNameLst>
                                      </p:cBhvr>
                                      <p:to>
                                        <p:strVal val="visible"/>
                                      </p:to>
                                    </p:set>
                                    <p:animEffect transition="in" filter="fade">
                                      <p:cBhvr>
                                        <p:cTn id="149" dur="100"/>
                                        <p:tgtEl>
                                          <p:spTgt spid="21"/>
                                        </p:tgtEl>
                                      </p:cBhvr>
                                    </p:animEffect>
                                  </p:childTnLst>
                                </p:cTn>
                              </p:par>
                            </p:childTnLst>
                          </p:cTn>
                        </p:par>
                        <p:par>
                          <p:cTn id="150" fill="hold">
                            <p:stCondLst>
                              <p:cond delay="4100"/>
                            </p:stCondLst>
                            <p:childTnLst>
                              <p:par>
                                <p:cTn id="151" presetID="10" presetClass="entr" presetSubtype="0" fill="hold" nodeType="afterEffect">
                                  <p:stCondLst>
                                    <p:cond delay="0"/>
                                  </p:stCondLst>
                                  <p:childTnLst>
                                    <p:set>
                                      <p:cBhvr>
                                        <p:cTn id="152" dur="1" fill="hold">
                                          <p:stCondLst>
                                            <p:cond delay="0"/>
                                          </p:stCondLst>
                                        </p:cTn>
                                        <p:tgtEl>
                                          <p:spTgt spid="30"/>
                                        </p:tgtEl>
                                        <p:attrNameLst>
                                          <p:attrName>style.visibility</p:attrName>
                                        </p:attrNameLst>
                                      </p:cBhvr>
                                      <p:to>
                                        <p:strVal val="visible"/>
                                      </p:to>
                                    </p:set>
                                    <p:animEffect transition="in" filter="fade">
                                      <p:cBhvr>
                                        <p:cTn id="153" dur="100"/>
                                        <p:tgtEl>
                                          <p:spTgt spid="30"/>
                                        </p:tgtEl>
                                      </p:cBhvr>
                                    </p:animEffect>
                                  </p:childTnLst>
                                </p:cTn>
                              </p:par>
                            </p:childTnLst>
                          </p:cTn>
                        </p:par>
                        <p:par>
                          <p:cTn id="154" fill="hold">
                            <p:stCondLst>
                              <p:cond delay="4200"/>
                            </p:stCondLst>
                            <p:childTnLst>
                              <p:par>
                                <p:cTn id="155" presetID="10" presetClass="entr" presetSubtype="0" fill="hold" nodeType="afterEffect">
                                  <p:stCondLst>
                                    <p:cond delay="0"/>
                                  </p:stCondLst>
                                  <p:childTnLst>
                                    <p:set>
                                      <p:cBhvr>
                                        <p:cTn id="156" dur="1" fill="hold">
                                          <p:stCondLst>
                                            <p:cond delay="0"/>
                                          </p:stCondLst>
                                        </p:cTn>
                                        <p:tgtEl>
                                          <p:spTgt spid="38"/>
                                        </p:tgtEl>
                                        <p:attrNameLst>
                                          <p:attrName>style.visibility</p:attrName>
                                        </p:attrNameLst>
                                      </p:cBhvr>
                                      <p:to>
                                        <p:strVal val="visible"/>
                                      </p:to>
                                    </p:set>
                                    <p:animEffect transition="in" filter="fade">
                                      <p:cBhvr>
                                        <p:cTn id="157" dur="100"/>
                                        <p:tgtEl>
                                          <p:spTgt spid="38"/>
                                        </p:tgtEl>
                                      </p:cBhvr>
                                    </p:animEffect>
                                  </p:childTnLst>
                                </p:cTn>
                              </p:par>
                            </p:childTnLst>
                          </p:cTn>
                        </p:par>
                        <p:par>
                          <p:cTn id="158" fill="hold">
                            <p:stCondLst>
                              <p:cond delay="4300"/>
                            </p:stCondLst>
                            <p:childTnLst>
                              <p:par>
                                <p:cTn id="159" presetID="10" presetClass="entr" presetSubtype="0" fill="hold" nodeType="afterEffect">
                                  <p:stCondLst>
                                    <p:cond delay="0"/>
                                  </p:stCondLst>
                                  <p:childTnLst>
                                    <p:set>
                                      <p:cBhvr>
                                        <p:cTn id="160" dur="1" fill="hold">
                                          <p:stCondLst>
                                            <p:cond delay="0"/>
                                          </p:stCondLst>
                                        </p:cTn>
                                        <p:tgtEl>
                                          <p:spTgt spid="127"/>
                                        </p:tgtEl>
                                        <p:attrNameLst>
                                          <p:attrName>style.visibility</p:attrName>
                                        </p:attrNameLst>
                                      </p:cBhvr>
                                      <p:to>
                                        <p:strVal val="visible"/>
                                      </p:to>
                                    </p:set>
                                    <p:animEffect transition="in" filter="fade">
                                      <p:cBhvr>
                                        <p:cTn id="161" dur="100"/>
                                        <p:tgtEl>
                                          <p:spTgt spid="127"/>
                                        </p:tgtEl>
                                      </p:cBhvr>
                                    </p:animEffect>
                                  </p:childTnLst>
                                </p:cTn>
                              </p:par>
                            </p:childTnLst>
                          </p:cTn>
                        </p:par>
                        <p:par>
                          <p:cTn id="162" fill="hold">
                            <p:stCondLst>
                              <p:cond delay="4400"/>
                            </p:stCondLst>
                            <p:childTnLst>
                              <p:par>
                                <p:cTn id="163" presetID="10" presetClass="entr" presetSubtype="0" fill="hold" nodeType="afterEffect">
                                  <p:stCondLst>
                                    <p:cond delay="0"/>
                                  </p:stCondLst>
                                  <p:childTnLst>
                                    <p:set>
                                      <p:cBhvr>
                                        <p:cTn id="164" dur="1" fill="hold">
                                          <p:stCondLst>
                                            <p:cond delay="0"/>
                                          </p:stCondLst>
                                        </p:cTn>
                                        <p:tgtEl>
                                          <p:spTgt spid="247"/>
                                        </p:tgtEl>
                                        <p:attrNameLst>
                                          <p:attrName>style.visibility</p:attrName>
                                        </p:attrNameLst>
                                      </p:cBhvr>
                                      <p:to>
                                        <p:strVal val="visible"/>
                                      </p:to>
                                    </p:set>
                                    <p:animEffect transition="in" filter="fade">
                                      <p:cBhvr>
                                        <p:cTn id="165" dur="100"/>
                                        <p:tgtEl>
                                          <p:spTgt spid="247"/>
                                        </p:tgtEl>
                                      </p:cBhvr>
                                    </p:animEffect>
                                  </p:childTnLst>
                                </p:cTn>
                              </p:par>
                            </p:childTnLst>
                          </p:cTn>
                        </p:par>
                        <p:par>
                          <p:cTn id="166" fill="hold">
                            <p:stCondLst>
                              <p:cond delay="4500"/>
                            </p:stCondLst>
                            <p:childTnLst>
                              <p:par>
                                <p:cTn id="167" presetID="10" presetClass="entr" presetSubtype="0" fill="hold" nodeType="afterEffect">
                                  <p:stCondLst>
                                    <p:cond delay="0"/>
                                  </p:stCondLst>
                                  <p:childTnLst>
                                    <p:set>
                                      <p:cBhvr>
                                        <p:cTn id="168" dur="1" fill="hold">
                                          <p:stCondLst>
                                            <p:cond delay="0"/>
                                          </p:stCondLst>
                                        </p:cTn>
                                        <p:tgtEl>
                                          <p:spTgt spid="255"/>
                                        </p:tgtEl>
                                        <p:attrNameLst>
                                          <p:attrName>style.visibility</p:attrName>
                                        </p:attrNameLst>
                                      </p:cBhvr>
                                      <p:to>
                                        <p:strVal val="visible"/>
                                      </p:to>
                                    </p:set>
                                    <p:animEffect transition="in" filter="fade">
                                      <p:cBhvr>
                                        <p:cTn id="169" dur="100"/>
                                        <p:tgtEl>
                                          <p:spTgt spid="255"/>
                                        </p:tgtEl>
                                      </p:cBhvr>
                                    </p:animEffect>
                                  </p:childTnLst>
                                </p:cTn>
                              </p:par>
                            </p:childTnLst>
                          </p:cTn>
                        </p:par>
                        <p:par>
                          <p:cTn id="170" fill="hold">
                            <p:stCondLst>
                              <p:cond delay="4600"/>
                            </p:stCondLst>
                            <p:childTnLst>
                              <p:par>
                                <p:cTn id="171" presetID="10" presetClass="entr" presetSubtype="0" fill="hold" grpId="0" nodeType="afterEffect">
                                  <p:stCondLst>
                                    <p:cond delay="0"/>
                                  </p:stCondLst>
                                  <p:childTnLst>
                                    <p:set>
                                      <p:cBhvr>
                                        <p:cTn id="172" dur="1" fill="hold">
                                          <p:stCondLst>
                                            <p:cond delay="0"/>
                                          </p:stCondLst>
                                        </p:cTn>
                                        <p:tgtEl>
                                          <p:spTgt spid="4"/>
                                        </p:tgtEl>
                                        <p:attrNameLst>
                                          <p:attrName>style.visibility</p:attrName>
                                        </p:attrNameLst>
                                      </p:cBhvr>
                                      <p:to>
                                        <p:strVal val="visible"/>
                                      </p:to>
                                    </p:set>
                                    <p:animEffect transition="in" filter="fade">
                                      <p:cBhvr>
                                        <p:cTn id="173" dur="500"/>
                                        <p:tgtEl>
                                          <p:spTgt spid="4"/>
                                        </p:tgtEl>
                                      </p:cBhvr>
                                    </p:animEffect>
                                  </p:childTnLst>
                                </p:cTn>
                              </p:par>
                            </p:childTnLst>
                          </p:cTn>
                        </p:par>
                      </p:childTnLst>
                    </p:cTn>
                  </p:par>
                  <p:par>
                    <p:cTn id="174" fill="hold">
                      <p:stCondLst>
                        <p:cond delay="indefinite"/>
                      </p:stCondLst>
                      <p:childTnLst>
                        <p:par>
                          <p:cTn id="175" fill="hold">
                            <p:stCondLst>
                              <p:cond delay="0"/>
                            </p:stCondLst>
                            <p:childTnLst>
                              <p:par>
                                <p:cTn id="176" presetID="22" presetClass="entr" presetSubtype="8" fill="hold" nodeType="clickEffect">
                                  <p:stCondLst>
                                    <p:cond delay="0"/>
                                  </p:stCondLst>
                                  <p:childTnLst>
                                    <p:set>
                                      <p:cBhvr>
                                        <p:cTn id="177" dur="1" fill="hold">
                                          <p:stCondLst>
                                            <p:cond delay="0"/>
                                          </p:stCondLst>
                                        </p:cTn>
                                        <p:tgtEl>
                                          <p:spTgt spid="2">
                                            <p:txEl>
                                              <p:pRg st="2" end="2"/>
                                            </p:txEl>
                                          </p:spTgt>
                                        </p:tgtEl>
                                        <p:attrNameLst>
                                          <p:attrName>style.visibility</p:attrName>
                                        </p:attrNameLst>
                                      </p:cBhvr>
                                      <p:to>
                                        <p:strVal val="visible"/>
                                      </p:to>
                                    </p:set>
                                    <p:animEffect transition="in" filter="wipe(left)">
                                      <p:cBhvr>
                                        <p:cTn id="178" dur="500"/>
                                        <p:tgtEl>
                                          <p:spTgt spid="2">
                                            <p:txEl>
                                              <p:pRg st="2" end="2"/>
                                            </p:txEl>
                                          </p:spTgt>
                                        </p:tgtEl>
                                      </p:cBhvr>
                                    </p:animEffect>
                                  </p:childTnLst>
                                </p:cTn>
                              </p:par>
                            </p:childTnLst>
                          </p:cTn>
                        </p:par>
                      </p:childTnLst>
                    </p:cTn>
                  </p:par>
                  <p:par>
                    <p:cTn id="179" fill="hold">
                      <p:stCondLst>
                        <p:cond delay="indefinite"/>
                      </p:stCondLst>
                      <p:childTnLst>
                        <p:par>
                          <p:cTn id="180" fill="hold">
                            <p:stCondLst>
                              <p:cond delay="0"/>
                            </p:stCondLst>
                            <p:childTnLst>
                              <p:par>
                                <p:cTn id="181" presetID="22" presetClass="entr" presetSubtype="8" fill="hold" nodeType="clickEffect">
                                  <p:stCondLst>
                                    <p:cond delay="0"/>
                                  </p:stCondLst>
                                  <p:childTnLst>
                                    <p:set>
                                      <p:cBhvr>
                                        <p:cTn id="182" dur="1" fill="hold">
                                          <p:stCondLst>
                                            <p:cond delay="0"/>
                                          </p:stCondLst>
                                        </p:cTn>
                                        <p:tgtEl>
                                          <p:spTgt spid="2">
                                            <p:txEl>
                                              <p:pRg st="3" end="3"/>
                                            </p:txEl>
                                          </p:spTgt>
                                        </p:tgtEl>
                                        <p:attrNameLst>
                                          <p:attrName>style.visibility</p:attrName>
                                        </p:attrNameLst>
                                      </p:cBhvr>
                                      <p:to>
                                        <p:strVal val="visible"/>
                                      </p:to>
                                    </p:set>
                                    <p:animEffect transition="in" filter="wipe(left)">
                                      <p:cBhvr>
                                        <p:cTn id="183" dur="500"/>
                                        <p:tgtEl>
                                          <p:spTgt spid="2">
                                            <p:txEl>
                                              <p:pRg st="3" end="3"/>
                                            </p:txEl>
                                          </p:spTgt>
                                        </p:tgtEl>
                                      </p:cBhvr>
                                    </p:animEffect>
                                  </p:childTnLst>
                                </p:cTn>
                              </p:par>
                            </p:childTnLst>
                          </p:cTn>
                        </p:par>
                        <p:par>
                          <p:cTn id="184" fill="hold">
                            <p:stCondLst>
                              <p:cond delay="500"/>
                            </p:stCondLst>
                            <p:childTnLst>
                              <p:par>
                                <p:cTn id="185" presetID="47" presetClass="entr" presetSubtype="0" fill="hold" nodeType="afterEffect">
                                  <p:stCondLst>
                                    <p:cond delay="0"/>
                                  </p:stCondLst>
                                  <p:childTnLst>
                                    <p:set>
                                      <p:cBhvr>
                                        <p:cTn id="186" dur="1" fill="hold">
                                          <p:stCondLst>
                                            <p:cond delay="0"/>
                                          </p:stCondLst>
                                        </p:cTn>
                                        <p:tgtEl>
                                          <p:spTgt spid="329"/>
                                        </p:tgtEl>
                                        <p:attrNameLst>
                                          <p:attrName>style.visibility</p:attrName>
                                        </p:attrNameLst>
                                      </p:cBhvr>
                                      <p:to>
                                        <p:strVal val="visible"/>
                                      </p:to>
                                    </p:set>
                                    <p:animEffect transition="in" filter="fade">
                                      <p:cBhvr>
                                        <p:cTn id="187" dur="500"/>
                                        <p:tgtEl>
                                          <p:spTgt spid="329"/>
                                        </p:tgtEl>
                                      </p:cBhvr>
                                    </p:animEffect>
                                    <p:anim calcmode="lin" valueType="num">
                                      <p:cBhvr>
                                        <p:cTn id="188" dur="500" fill="hold"/>
                                        <p:tgtEl>
                                          <p:spTgt spid="329"/>
                                        </p:tgtEl>
                                        <p:attrNameLst>
                                          <p:attrName>ppt_x</p:attrName>
                                        </p:attrNameLst>
                                      </p:cBhvr>
                                      <p:tavLst>
                                        <p:tav tm="0">
                                          <p:val>
                                            <p:strVal val="#ppt_x"/>
                                          </p:val>
                                        </p:tav>
                                        <p:tav tm="100000">
                                          <p:val>
                                            <p:strVal val="#ppt_x"/>
                                          </p:val>
                                        </p:tav>
                                      </p:tavLst>
                                    </p:anim>
                                    <p:anim calcmode="lin" valueType="num">
                                      <p:cBhvr>
                                        <p:cTn id="189" dur="500" fill="hold"/>
                                        <p:tgtEl>
                                          <p:spTgt spid="329"/>
                                        </p:tgtEl>
                                        <p:attrNameLst>
                                          <p:attrName>ppt_y</p:attrName>
                                        </p:attrNameLst>
                                      </p:cBhvr>
                                      <p:tavLst>
                                        <p:tav tm="0">
                                          <p:val>
                                            <p:strVal val="#ppt_y-.1"/>
                                          </p:val>
                                        </p:tav>
                                        <p:tav tm="100000">
                                          <p:val>
                                            <p:strVal val="#ppt_y"/>
                                          </p:val>
                                        </p:tav>
                                      </p:tavLst>
                                    </p:anim>
                                  </p:childTnLst>
                                </p:cTn>
                              </p:par>
                            </p:childTnLst>
                          </p:cTn>
                        </p:par>
                        <p:par>
                          <p:cTn id="190" fill="hold">
                            <p:stCondLst>
                              <p:cond delay="1000"/>
                            </p:stCondLst>
                            <p:childTnLst>
                              <p:par>
                                <p:cTn id="191" presetID="47" presetClass="entr" presetSubtype="0" fill="hold" nodeType="afterEffect">
                                  <p:stCondLst>
                                    <p:cond delay="0"/>
                                  </p:stCondLst>
                                  <p:childTnLst>
                                    <p:set>
                                      <p:cBhvr>
                                        <p:cTn id="192" dur="1" fill="hold">
                                          <p:stCondLst>
                                            <p:cond delay="0"/>
                                          </p:stCondLst>
                                        </p:cTn>
                                        <p:tgtEl>
                                          <p:spTgt spid="337"/>
                                        </p:tgtEl>
                                        <p:attrNameLst>
                                          <p:attrName>style.visibility</p:attrName>
                                        </p:attrNameLst>
                                      </p:cBhvr>
                                      <p:to>
                                        <p:strVal val="visible"/>
                                      </p:to>
                                    </p:set>
                                    <p:animEffect transition="in" filter="fade">
                                      <p:cBhvr>
                                        <p:cTn id="193" dur="500"/>
                                        <p:tgtEl>
                                          <p:spTgt spid="337"/>
                                        </p:tgtEl>
                                      </p:cBhvr>
                                    </p:animEffect>
                                    <p:anim calcmode="lin" valueType="num">
                                      <p:cBhvr>
                                        <p:cTn id="194" dur="500" fill="hold"/>
                                        <p:tgtEl>
                                          <p:spTgt spid="337"/>
                                        </p:tgtEl>
                                        <p:attrNameLst>
                                          <p:attrName>ppt_x</p:attrName>
                                        </p:attrNameLst>
                                      </p:cBhvr>
                                      <p:tavLst>
                                        <p:tav tm="0">
                                          <p:val>
                                            <p:strVal val="#ppt_x"/>
                                          </p:val>
                                        </p:tav>
                                        <p:tav tm="100000">
                                          <p:val>
                                            <p:strVal val="#ppt_x"/>
                                          </p:val>
                                        </p:tav>
                                      </p:tavLst>
                                    </p:anim>
                                    <p:anim calcmode="lin" valueType="num">
                                      <p:cBhvr>
                                        <p:cTn id="195" dur="500" fill="hold"/>
                                        <p:tgtEl>
                                          <p:spTgt spid="337"/>
                                        </p:tgtEl>
                                        <p:attrNameLst>
                                          <p:attrName>ppt_y</p:attrName>
                                        </p:attrNameLst>
                                      </p:cBhvr>
                                      <p:tavLst>
                                        <p:tav tm="0">
                                          <p:val>
                                            <p:strVal val="#ppt_y-.1"/>
                                          </p:val>
                                        </p:tav>
                                        <p:tav tm="100000">
                                          <p:val>
                                            <p:strVal val="#ppt_y"/>
                                          </p:val>
                                        </p:tav>
                                      </p:tavLst>
                                    </p:anim>
                                  </p:childTnLst>
                                </p:cTn>
                              </p:par>
                            </p:childTnLst>
                          </p:cTn>
                        </p:par>
                        <p:par>
                          <p:cTn id="196" fill="hold">
                            <p:stCondLst>
                              <p:cond delay="1500"/>
                            </p:stCondLst>
                            <p:childTnLst>
                              <p:par>
                                <p:cTn id="197" presetID="47" presetClass="entr" presetSubtype="0" fill="hold" nodeType="afterEffect">
                                  <p:stCondLst>
                                    <p:cond delay="0"/>
                                  </p:stCondLst>
                                  <p:childTnLst>
                                    <p:set>
                                      <p:cBhvr>
                                        <p:cTn id="198" dur="1" fill="hold">
                                          <p:stCondLst>
                                            <p:cond delay="0"/>
                                          </p:stCondLst>
                                        </p:cTn>
                                        <p:tgtEl>
                                          <p:spTgt spid="345"/>
                                        </p:tgtEl>
                                        <p:attrNameLst>
                                          <p:attrName>style.visibility</p:attrName>
                                        </p:attrNameLst>
                                      </p:cBhvr>
                                      <p:to>
                                        <p:strVal val="visible"/>
                                      </p:to>
                                    </p:set>
                                    <p:animEffect transition="in" filter="fade">
                                      <p:cBhvr>
                                        <p:cTn id="199" dur="500"/>
                                        <p:tgtEl>
                                          <p:spTgt spid="345"/>
                                        </p:tgtEl>
                                      </p:cBhvr>
                                    </p:animEffect>
                                    <p:anim calcmode="lin" valueType="num">
                                      <p:cBhvr>
                                        <p:cTn id="200" dur="500" fill="hold"/>
                                        <p:tgtEl>
                                          <p:spTgt spid="345"/>
                                        </p:tgtEl>
                                        <p:attrNameLst>
                                          <p:attrName>ppt_x</p:attrName>
                                        </p:attrNameLst>
                                      </p:cBhvr>
                                      <p:tavLst>
                                        <p:tav tm="0">
                                          <p:val>
                                            <p:strVal val="#ppt_x"/>
                                          </p:val>
                                        </p:tav>
                                        <p:tav tm="100000">
                                          <p:val>
                                            <p:strVal val="#ppt_x"/>
                                          </p:val>
                                        </p:tav>
                                      </p:tavLst>
                                    </p:anim>
                                    <p:anim calcmode="lin" valueType="num">
                                      <p:cBhvr>
                                        <p:cTn id="201" dur="500" fill="hold"/>
                                        <p:tgtEl>
                                          <p:spTgt spid="345"/>
                                        </p:tgtEl>
                                        <p:attrNameLst>
                                          <p:attrName>ppt_y</p:attrName>
                                        </p:attrNameLst>
                                      </p:cBhvr>
                                      <p:tavLst>
                                        <p:tav tm="0">
                                          <p:val>
                                            <p:strVal val="#ppt_y-.1"/>
                                          </p:val>
                                        </p:tav>
                                        <p:tav tm="100000">
                                          <p:val>
                                            <p:strVal val="#ppt_y"/>
                                          </p:val>
                                        </p:tav>
                                      </p:tavLst>
                                    </p:anim>
                                  </p:childTnLst>
                                </p:cTn>
                              </p:par>
                            </p:childTnLst>
                          </p:cTn>
                        </p:par>
                        <p:par>
                          <p:cTn id="202" fill="hold">
                            <p:stCondLst>
                              <p:cond delay="2000"/>
                            </p:stCondLst>
                            <p:childTnLst>
                              <p:par>
                                <p:cTn id="203" presetID="47" presetClass="entr" presetSubtype="0" fill="hold" nodeType="afterEffect">
                                  <p:stCondLst>
                                    <p:cond delay="0"/>
                                  </p:stCondLst>
                                  <p:childTnLst>
                                    <p:set>
                                      <p:cBhvr>
                                        <p:cTn id="204" dur="1" fill="hold">
                                          <p:stCondLst>
                                            <p:cond delay="0"/>
                                          </p:stCondLst>
                                        </p:cTn>
                                        <p:tgtEl>
                                          <p:spTgt spid="353"/>
                                        </p:tgtEl>
                                        <p:attrNameLst>
                                          <p:attrName>style.visibility</p:attrName>
                                        </p:attrNameLst>
                                      </p:cBhvr>
                                      <p:to>
                                        <p:strVal val="visible"/>
                                      </p:to>
                                    </p:set>
                                    <p:animEffect transition="in" filter="fade">
                                      <p:cBhvr>
                                        <p:cTn id="205" dur="500"/>
                                        <p:tgtEl>
                                          <p:spTgt spid="353"/>
                                        </p:tgtEl>
                                      </p:cBhvr>
                                    </p:animEffect>
                                    <p:anim calcmode="lin" valueType="num">
                                      <p:cBhvr>
                                        <p:cTn id="206" dur="500" fill="hold"/>
                                        <p:tgtEl>
                                          <p:spTgt spid="353"/>
                                        </p:tgtEl>
                                        <p:attrNameLst>
                                          <p:attrName>ppt_x</p:attrName>
                                        </p:attrNameLst>
                                      </p:cBhvr>
                                      <p:tavLst>
                                        <p:tav tm="0">
                                          <p:val>
                                            <p:strVal val="#ppt_x"/>
                                          </p:val>
                                        </p:tav>
                                        <p:tav tm="100000">
                                          <p:val>
                                            <p:strVal val="#ppt_x"/>
                                          </p:val>
                                        </p:tav>
                                      </p:tavLst>
                                    </p:anim>
                                    <p:anim calcmode="lin" valueType="num">
                                      <p:cBhvr>
                                        <p:cTn id="207" dur="500" fill="hold"/>
                                        <p:tgtEl>
                                          <p:spTgt spid="353"/>
                                        </p:tgtEl>
                                        <p:attrNameLst>
                                          <p:attrName>ppt_y</p:attrName>
                                        </p:attrNameLst>
                                      </p:cBhvr>
                                      <p:tavLst>
                                        <p:tav tm="0">
                                          <p:val>
                                            <p:strVal val="#ppt_y-.1"/>
                                          </p:val>
                                        </p:tav>
                                        <p:tav tm="100000">
                                          <p:val>
                                            <p:strVal val="#ppt_y"/>
                                          </p:val>
                                        </p:tav>
                                      </p:tavLst>
                                    </p:anim>
                                  </p:childTnLst>
                                </p:cTn>
                              </p:par>
                            </p:childTnLst>
                          </p:cTn>
                        </p:par>
                        <p:par>
                          <p:cTn id="208" fill="hold">
                            <p:stCondLst>
                              <p:cond delay="2500"/>
                            </p:stCondLst>
                            <p:childTnLst>
                              <p:par>
                                <p:cTn id="209" presetID="47" presetClass="entr" presetSubtype="0" fill="hold" nodeType="afterEffect">
                                  <p:stCondLst>
                                    <p:cond delay="0"/>
                                  </p:stCondLst>
                                  <p:childTnLst>
                                    <p:set>
                                      <p:cBhvr>
                                        <p:cTn id="210" dur="1" fill="hold">
                                          <p:stCondLst>
                                            <p:cond delay="0"/>
                                          </p:stCondLst>
                                        </p:cTn>
                                        <p:tgtEl>
                                          <p:spTgt spid="361"/>
                                        </p:tgtEl>
                                        <p:attrNameLst>
                                          <p:attrName>style.visibility</p:attrName>
                                        </p:attrNameLst>
                                      </p:cBhvr>
                                      <p:to>
                                        <p:strVal val="visible"/>
                                      </p:to>
                                    </p:set>
                                    <p:animEffect transition="in" filter="fade">
                                      <p:cBhvr>
                                        <p:cTn id="211" dur="500"/>
                                        <p:tgtEl>
                                          <p:spTgt spid="361"/>
                                        </p:tgtEl>
                                      </p:cBhvr>
                                    </p:animEffect>
                                    <p:anim calcmode="lin" valueType="num">
                                      <p:cBhvr>
                                        <p:cTn id="212" dur="500" fill="hold"/>
                                        <p:tgtEl>
                                          <p:spTgt spid="361"/>
                                        </p:tgtEl>
                                        <p:attrNameLst>
                                          <p:attrName>ppt_x</p:attrName>
                                        </p:attrNameLst>
                                      </p:cBhvr>
                                      <p:tavLst>
                                        <p:tav tm="0">
                                          <p:val>
                                            <p:strVal val="#ppt_x"/>
                                          </p:val>
                                        </p:tav>
                                        <p:tav tm="100000">
                                          <p:val>
                                            <p:strVal val="#ppt_x"/>
                                          </p:val>
                                        </p:tav>
                                      </p:tavLst>
                                    </p:anim>
                                    <p:anim calcmode="lin" valueType="num">
                                      <p:cBhvr>
                                        <p:cTn id="213" dur="500" fill="hold"/>
                                        <p:tgtEl>
                                          <p:spTgt spid="361"/>
                                        </p:tgtEl>
                                        <p:attrNameLst>
                                          <p:attrName>ppt_y</p:attrName>
                                        </p:attrNameLst>
                                      </p:cBhvr>
                                      <p:tavLst>
                                        <p:tav tm="0">
                                          <p:val>
                                            <p:strVal val="#ppt_y-.1"/>
                                          </p:val>
                                        </p:tav>
                                        <p:tav tm="100000">
                                          <p:val>
                                            <p:strVal val="#ppt_y"/>
                                          </p:val>
                                        </p:tav>
                                      </p:tavLst>
                                    </p:anim>
                                  </p:childTnLst>
                                </p:cTn>
                              </p:par>
                            </p:childTnLst>
                          </p:cTn>
                        </p:par>
                        <p:par>
                          <p:cTn id="214" fill="hold">
                            <p:stCondLst>
                              <p:cond delay="3000"/>
                            </p:stCondLst>
                            <p:childTnLst>
                              <p:par>
                                <p:cTn id="215" presetID="47" presetClass="entr" presetSubtype="0" fill="hold" nodeType="afterEffect">
                                  <p:stCondLst>
                                    <p:cond delay="0"/>
                                  </p:stCondLst>
                                  <p:childTnLst>
                                    <p:set>
                                      <p:cBhvr>
                                        <p:cTn id="216" dur="1" fill="hold">
                                          <p:stCondLst>
                                            <p:cond delay="0"/>
                                          </p:stCondLst>
                                        </p:cTn>
                                        <p:tgtEl>
                                          <p:spTgt spid="369"/>
                                        </p:tgtEl>
                                        <p:attrNameLst>
                                          <p:attrName>style.visibility</p:attrName>
                                        </p:attrNameLst>
                                      </p:cBhvr>
                                      <p:to>
                                        <p:strVal val="visible"/>
                                      </p:to>
                                    </p:set>
                                    <p:animEffect transition="in" filter="fade">
                                      <p:cBhvr>
                                        <p:cTn id="217" dur="500"/>
                                        <p:tgtEl>
                                          <p:spTgt spid="369"/>
                                        </p:tgtEl>
                                      </p:cBhvr>
                                    </p:animEffect>
                                    <p:anim calcmode="lin" valueType="num">
                                      <p:cBhvr>
                                        <p:cTn id="218" dur="500" fill="hold"/>
                                        <p:tgtEl>
                                          <p:spTgt spid="369"/>
                                        </p:tgtEl>
                                        <p:attrNameLst>
                                          <p:attrName>ppt_x</p:attrName>
                                        </p:attrNameLst>
                                      </p:cBhvr>
                                      <p:tavLst>
                                        <p:tav tm="0">
                                          <p:val>
                                            <p:strVal val="#ppt_x"/>
                                          </p:val>
                                        </p:tav>
                                        <p:tav tm="100000">
                                          <p:val>
                                            <p:strVal val="#ppt_x"/>
                                          </p:val>
                                        </p:tav>
                                      </p:tavLst>
                                    </p:anim>
                                    <p:anim calcmode="lin" valueType="num">
                                      <p:cBhvr>
                                        <p:cTn id="219" dur="500" fill="hold"/>
                                        <p:tgtEl>
                                          <p:spTgt spid="369"/>
                                        </p:tgtEl>
                                        <p:attrNameLst>
                                          <p:attrName>ppt_y</p:attrName>
                                        </p:attrNameLst>
                                      </p:cBhvr>
                                      <p:tavLst>
                                        <p:tav tm="0">
                                          <p:val>
                                            <p:strVal val="#ppt_y-.1"/>
                                          </p:val>
                                        </p:tav>
                                        <p:tav tm="100000">
                                          <p:val>
                                            <p:strVal val="#ppt_y"/>
                                          </p:val>
                                        </p:tav>
                                      </p:tavLst>
                                    </p:anim>
                                  </p:childTnLst>
                                </p:cTn>
                              </p:par>
                            </p:childTnLst>
                          </p:cTn>
                        </p:par>
                        <p:par>
                          <p:cTn id="220" fill="hold">
                            <p:stCondLst>
                              <p:cond delay="3500"/>
                            </p:stCondLst>
                            <p:childTnLst>
                              <p:par>
                                <p:cTn id="221" presetID="10" presetClass="entr" presetSubtype="0" fill="hold" grpId="0" nodeType="afterEffect">
                                  <p:stCondLst>
                                    <p:cond delay="0"/>
                                  </p:stCondLst>
                                  <p:childTnLst>
                                    <p:set>
                                      <p:cBhvr>
                                        <p:cTn id="222" dur="1" fill="hold">
                                          <p:stCondLst>
                                            <p:cond delay="0"/>
                                          </p:stCondLst>
                                        </p:cTn>
                                        <p:tgtEl>
                                          <p:spTgt spid="377"/>
                                        </p:tgtEl>
                                        <p:attrNameLst>
                                          <p:attrName>style.visibility</p:attrName>
                                        </p:attrNameLst>
                                      </p:cBhvr>
                                      <p:to>
                                        <p:strVal val="visible"/>
                                      </p:to>
                                    </p:set>
                                    <p:animEffect transition="in" filter="fade">
                                      <p:cBhvr>
                                        <p:cTn id="223" dur="500"/>
                                        <p:tgtEl>
                                          <p:spTgt spid="377"/>
                                        </p:tgtEl>
                                      </p:cBhvr>
                                    </p:animEffect>
                                  </p:childTnLst>
                                </p:cTn>
                              </p:par>
                            </p:childTnLst>
                          </p:cTn>
                        </p:par>
                      </p:childTnLst>
                    </p:cTn>
                  </p:par>
                  <p:par>
                    <p:cTn id="224" fill="hold">
                      <p:stCondLst>
                        <p:cond delay="indefinite"/>
                      </p:stCondLst>
                      <p:childTnLst>
                        <p:par>
                          <p:cTn id="225" fill="hold">
                            <p:stCondLst>
                              <p:cond delay="0"/>
                            </p:stCondLst>
                            <p:childTnLst>
                              <p:par>
                                <p:cTn id="226" presetID="22" presetClass="entr" presetSubtype="8" fill="hold" nodeType="clickEffect">
                                  <p:stCondLst>
                                    <p:cond delay="0"/>
                                  </p:stCondLst>
                                  <p:childTnLst>
                                    <p:set>
                                      <p:cBhvr>
                                        <p:cTn id="227" dur="1" fill="hold">
                                          <p:stCondLst>
                                            <p:cond delay="0"/>
                                          </p:stCondLst>
                                        </p:cTn>
                                        <p:tgtEl>
                                          <p:spTgt spid="2">
                                            <p:txEl>
                                              <p:pRg st="4" end="4"/>
                                            </p:txEl>
                                          </p:spTgt>
                                        </p:tgtEl>
                                        <p:attrNameLst>
                                          <p:attrName>style.visibility</p:attrName>
                                        </p:attrNameLst>
                                      </p:cBhvr>
                                      <p:to>
                                        <p:strVal val="visible"/>
                                      </p:to>
                                    </p:set>
                                    <p:animEffect transition="in" filter="wipe(left)">
                                      <p:cBhvr>
                                        <p:cTn id="228" dur="500"/>
                                        <p:tgtEl>
                                          <p:spTgt spid="2">
                                            <p:txEl>
                                              <p:pRg st="4" end="4"/>
                                            </p:txEl>
                                          </p:spTgt>
                                        </p:tgtEl>
                                      </p:cBhvr>
                                    </p:animEffect>
                                  </p:childTnLst>
                                </p:cTn>
                              </p:par>
                            </p:childTnLst>
                          </p:cTn>
                        </p:par>
                      </p:childTnLst>
                    </p:cTn>
                  </p:par>
                  <p:par>
                    <p:cTn id="229" fill="hold">
                      <p:stCondLst>
                        <p:cond delay="indefinite"/>
                      </p:stCondLst>
                      <p:childTnLst>
                        <p:par>
                          <p:cTn id="230" fill="hold">
                            <p:stCondLst>
                              <p:cond delay="0"/>
                            </p:stCondLst>
                            <p:childTnLst>
                              <p:par>
                                <p:cTn id="231" presetID="47" presetClass="exit" presetSubtype="0" fill="hold" nodeType="clickEffect">
                                  <p:stCondLst>
                                    <p:cond delay="0"/>
                                  </p:stCondLst>
                                  <p:childTnLst>
                                    <p:animEffect transition="out" filter="fade">
                                      <p:cBhvr>
                                        <p:cTn id="232" dur="1000"/>
                                        <p:tgtEl>
                                          <p:spTgt spid="21"/>
                                        </p:tgtEl>
                                      </p:cBhvr>
                                    </p:animEffect>
                                    <p:anim calcmode="lin" valueType="num">
                                      <p:cBhvr>
                                        <p:cTn id="233" dur="1000"/>
                                        <p:tgtEl>
                                          <p:spTgt spid="21"/>
                                        </p:tgtEl>
                                        <p:attrNameLst>
                                          <p:attrName>ppt_x</p:attrName>
                                        </p:attrNameLst>
                                      </p:cBhvr>
                                      <p:tavLst>
                                        <p:tav tm="0">
                                          <p:val>
                                            <p:strVal val="ppt_x"/>
                                          </p:val>
                                        </p:tav>
                                        <p:tav tm="100000">
                                          <p:val>
                                            <p:strVal val="ppt_x"/>
                                          </p:val>
                                        </p:tav>
                                      </p:tavLst>
                                    </p:anim>
                                    <p:anim calcmode="lin" valueType="num">
                                      <p:cBhvr>
                                        <p:cTn id="234" dur="1000"/>
                                        <p:tgtEl>
                                          <p:spTgt spid="21"/>
                                        </p:tgtEl>
                                        <p:attrNameLst>
                                          <p:attrName>ppt_y</p:attrName>
                                        </p:attrNameLst>
                                      </p:cBhvr>
                                      <p:tavLst>
                                        <p:tav tm="0">
                                          <p:val>
                                            <p:strVal val="ppt_y"/>
                                          </p:val>
                                        </p:tav>
                                        <p:tav tm="100000">
                                          <p:val>
                                            <p:strVal val="ppt_y-.1"/>
                                          </p:val>
                                        </p:tav>
                                      </p:tavLst>
                                    </p:anim>
                                    <p:set>
                                      <p:cBhvr>
                                        <p:cTn id="235" dur="1" fill="hold">
                                          <p:stCondLst>
                                            <p:cond delay="999"/>
                                          </p:stCondLst>
                                        </p:cTn>
                                        <p:tgtEl>
                                          <p:spTgt spid="21"/>
                                        </p:tgtEl>
                                        <p:attrNameLst>
                                          <p:attrName>style.visibility</p:attrName>
                                        </p:attrNameLst>
                                      </p:cBhvr>
                                      <p:to>
                                        <p:strVal val="hidden"/>
                                      </p:to>
                                    </p:set>
                                  </p:childTnLst>
                                </p:cTn>
                              </p:par>
                              <p:par>
                                <p:cTn id="236" presetID="10" presetClass="exit" presetSubtype="0" fill="hold" grpId="1" nodeType="withEffect">
                                  <p:stCondLst>
                                    <p:cond delay="0"/>
                                  </p:stCondLst>
                                  <p:childTnLst>
                                    <p:animEffect transition="out" filter="fade">
                                      <p:cBhvr>
                                        <p:cTn id="237" dur="500"/>
                                        <p:tgtEl>
                                          <p:spTgt spid="4"/>
                                        </p:tgtEl>
                                      </p:cBhvr>
                                    </p:animEffect>
                                    <p:set>
                                      <p:cBhvr>
                                        <p:cTn id="238" dur="1" fill="hold">
                                          <p:stCondLst>
                                            <p:cond delay="499"/>
                                          </p:stCondLst>
                                        </p:cTn>
                                        <p:tgtEl>
                                          <p:spTgt spid="4"/>
                                        </p:tgtEl>
                                        <p:attrNameLst>
                                          <p:attrName>style.visibility</p:attrName>
                                        </p:attrNameLst>
                                      </p:cBhvr>
                                      <p:to>
                                        <p:strVal val="hidden"/>
                                      </p:to>
                                    </p:set>
                                  </p:childTnLst>
                                </p:cTn>
                              </p:par>
                              <p:par>
                                <p:cTn id="239" presetID="47" presetClass="exit" presetSubtype="0" fill="hold" nodeType="withEffect">
                                  <p:stCondLst>
                                    <p:cond delay="0"/>
                                  </p:stCondLst>
                                  <p:childTnLst>
                                    <p:animEffect transition="out" filter="fade">
                                      <p:cBhvr>
                                        <p:cTn id="240" dur="1000"/>
                                        <p:tgtEl>
                                          <p:spTgt spid="30"/>
                                        </p:tgtEl>
                                      </p:cBhvr>
                                    </p:animEffect>
                                    <p:anim calcmode="lin" valueType="num">
                                      <p:cBhvr>
                                        <p:cTn id="241" dur="1000"/>
                                        <p:tgtEl>
                                          <p:spTgt spid="30"/>
                                        </p:tgtEl>
                                        <p:attrNameLst>
                                          <p:attrName>ppt_x</p:attrName>
                                        </p:attrNameLst>
                                      </p:cBhvr>
                                      <p:tavLst>
                                        <p:tav tm="0">
                                          <p:val>
                                            <p:strVal val="ppt_x"/>
                                          </p:val>
                                        </p:tav>
                                        <p:tav tm="100000">
                                          <p:val>
                                            <p:strVal val="ppt_x"/>
                                          </p:val>
                                        </p:tav>
                                      </p:tavLst>
                                    </p:anim>
                                    <p:anim calcmode="lin" valueType="num">
                                      <p:cBhvr>
                                        <p:cTn id="242" dur="1000"/>
                                        <p:tgtEl>
                                          <p:spTgt spid="30"/>
                                        </p:tgtEl>
                                        <p:attrNameLst>
                                          <p:attrName>ppt_y</p:attrName>
                                        </p:attrNameLst>
                                      </p:cBhvr>
                                      <p:tavLst>
                                        <p:tav tm="0">
                                          <p:val>
                                            <p:strVal val="ppt_y"/>
                                          </p:val>
                                        </p:tav>
                                        <p:tav tm="100000">
                                          <p:val>
                                            <p:strVal val="ppt_y-.1"/>
                                          </p:val>
                                        </p:tav>
                                      </p:tavLst>
                                    </p:anim>
                                    <p:set>
                                      <p:cBhvr>
                                        <p:cTn id="243" dur="1" fill="hold">
                                          <p:stCondLst>
                                            <p:cond delay="999"/>
                                          </p:stCondLst>
                                        </p:cTn>
                                        <p:tgtEl>
                                          <p:spTgt spid="30"/>
                                        </p:tgtEl>
                                        <p:attrNameLst>
                                          <p:attrName>style.visibility</p:attrName>
                                        </p:attrNameLst>
                                      </p:cBhvr>
                                      <p:to>
                                        <p:strVal val="hidden"/>
                                      </p:to>
                                    </p:set>
                                  </p:childTnLst>
                                </p:cTn>
                              </p:par>
                              <p:par>
                                <p:cTn id="244" presetID="47" presetClass="exit" presetSubtype="0" fill="hold" nodeType="withEffect">
                                  <p:stCondLst>
                                    <p:cond delay="0"/>
                                  </p:stCondLst>
                                  <p:childTnLst>
                                    <p:animEffect transition="out" filter="fade">
                                      <p:cBhvr>
                                        <p:cTn id="245" dur="1000"/>
                                        <p:tgtEl>
                                          <p:spTgt spid="38"/>
                                        </p:tgtEl>
                                      </p:cBhvr>
                                    </p:animEffect>
                                    <p:anim calcmode="lin" valueType="num">
                                      <p:cBhvr>
                                        <p:cTn id="246" dur="1000"/>
                                        <p:tgtEl>
                                          <p:spTgt spid="38"/>
                                        </p:tgtEl>
                                        <p:attrNameLst>
                                          <p:attrName>ppt_x</p:attrName>
                                        </p:attrNameLst>
                                      </p:cBhvr>
                                      <p:tavLst>
                                        <p:tav tm="0">
                                          <p:val>
                                            <p:strVal val="ppt_x"/>
                                          </p:val>
                                        </p:tav>
                                        <p:tav tm="100000">
                                          <p:val>
                                            <p:strVal val="ppt_x"/>
                                          </p:val>
                                        </p:tav>
                                      </p:tavLst>
                                    </p:anim>
                                    <p:anim calcmode="lin" valueType="num">
                                      <p:cBhvr>
                                        <p:cTn id="247" dur="1000"/>
                                        <p:tgtEl>
                                          <p:spTgt spid="38"/>
                                        </p:tgtEl>
                                        <p:attrNameLst>
                                          <p:attrName>ppt_y</p:attrName>
                                        </p:attrNameLst>
                                      </p:cBhvr>
                                      <p:tavLst>
                                        <p:tav tm="0">
                                          <p:val>
                                            <p:strVal val="ppt_y"/>
                                          </p:val>
                                        </p:tav>
                                        <p:tav tm="100000">
                                          <p:val>
                                            <p:strVal val="ppt_y-.1"/>
                                          </p:val>
                                        </p:tav>
                                      </p:tavLst>
                                    </p:anim>
                                    <p:set>
                                      <p:cBhvr>
                                        <p:cTn id="248" dur="1" fill="hold">
                                          <p:stCondLst>
                                            <p:cond delay="999"/>
                                          </p:stCondLst>
                                        </p:cTn>
                                        <p:tgtEl>
                                          <p:spTgt spid="38"/>
                                        </p:tgtEl>
                                        <p:attrNameLst>
                                          <p:attrName>style.visibility</p:attrName>
                                        </p:attrNameLst>
                                      </p:cBhvr>
                                      <p:to>
                                        <p:strVal val="hidden"/>
                                      </p:to>
                                    </p:set>
                                  </p:childTnLst>
                                </p:cTn>
                              </p:par>
                              <p:par>
                                <p:cTn id="249" presetID="47" presetClass="exit" presetSubtype="0" fill="hold" nodeType="withEffect">
                                  <p:stCondLst>
                                    <p:cond delay="0"/>
                                  </p:stCondLst>
                                  <p:childTnLst>
                                    <p:animEffect transition="out" filter="fade">
                                      <p:cBhvr>
                                        <p:cTn id="250" dur="1000"/>
                                        <p:tgtEl>
                                          <p:spTgt spid="127"/>
                                        </p:tgtEl>
                                      </p:cBhvr>
                                    </p:animEffect>
                                    <p:anim calcmode="lin" valueType="num">
                                      <p:cBhvr>
                                        <p:cTn id="251" dur="1000"/>
                                        <p:tgtEl>
                                          <p:spTgt spid="127"/>
                                        </p:tgtEl>
                                        <p:attrNameLst>
                                          <p:attrName>ppt_x</p:attrName>
                                        </p:attrNameLst>
                                      </p:cBhvr>
                                      <p:tavLst>
                                        <p:tav tm="0">
                                          <p:val>
                                            <p:strVal val="ppt_x"/>
                                          </p:val>
                                        </p:tav>
                                        <p:tav tm="100000">
                                          <p:val>
                                            <p:strVal val="ppt_x"/>
                                          </p:val>
                                        </p:tav>
                                      </p:tavLst>
                                    </p:anim>
                                    <p:anim calcmode="lin" valueType="num">
                                      <p:cBhvr>
                                        <p:cTn id="252" dur="1000"/>
                                        <p:tgtEl>
                                          <p:spTgt spid="127"/>
                                        </p:tgtEl>
                                        <p:attrNameLst>
                                          <p:attrName>ppt_y</p:attrName>
                                        </p:attrNameLst>
                                      </p:cBhvr>
                                      <p:tavLst>
                                        <p:tav tm="0">
                                          <p:val>
                                            <p:strVal val="ppt_y"/>
                                          </p:val>
                                        </p:tav>
                                        <p:tav tm="100000">
                                          <p:val>
                                            <p:strVal val="ppt_y-.1"/>
                                          </p:val>
                                        </p:tav>
                                      </p:tavLst>
                                    </p:anim>
                                    <p:set>
                                      <p:cBhvr>
                                        <p:cTn id="253" dur="1" fill="hold">
                                          <p:stCondLst>
                                            <p:cond delay="999"/>
                                          </p:stCondLst>
                                        </p:cTn>
                                        <p:tgtEl>
                                          <p:spTgt spid="127"/>
                                        </p:tgtEl>
                                        <p:attrNameLst>
                                          <p:attrName>style.visibility</p:attrName>
                                        </p:attrNameLst>
                                      </p:cBhvr>
                                      <p:to>
                                        <p:strVal val="hidden"/>
                                      </p:to>
                                    </p:set>
                                  </p:childTnLst>
                                </p:cTn>
                              </p:par>
                              <p:par>
                                <p:cTn id="254" presetID="47" presetClass="exit" presetSubtype="0" fill="hold" nodeType="withEffect">
                                  <p:stCondLst>
                                    <p:cond delay="0"/>
                                  </p:stCondLst>
                                  <p:childTnLst>
                                    <p:animEffect transition="out" filter="fade">
                                      <p:cBhvr>
                                        <p:cTn id="255" dur="1000"/>
                                        <p:tgtEl>
                                          <p:spTgt spid="247"/>
                                        </p:tgtEl>
                                      </p:cBhvr>
                                    </p:animEffect>
                                    <p:anim calcmode="lin" valueType="num">
                                      <p:cBhvr>
                                        <p:cTn id="256" dur="1000"/>
                                        <p:tgtEl>
                                          <p:spTgt spid="247"/>
                                        </p:tgtEl>
                                        <p:attrNameLst>
                                          <p:attrName>ppt_x</p:attrName>
                                        </p:attrNameLst>
                                      </p:cBhvr>
                                      <p:tavLst>
                                        <p:tav tm="0">
                                          <p:val>
                                            <p:strVal val="ppt_x"/>
                                          </p:val>
                                        </p:tav>
                                        <p:tav tm="100000">
                                          <p:val>
                                            <p:strVal val="ppt_x"/>
                                          </p:val>
                                        </p:tav>
                                      </p:tavLst>
                                    </p:anim>
                                    <p:anim calcmode="lin" valueType="num">
                                      <p:cBhvr>
                                        <p:cTn id="257" dur="1000"/>
                                        <p:tgtEl>
                                          <p:spTgt spid="247"/>
                                        </p:tgtEl>
                                        <p:attrNameLst>
                                          <p:attrName>ppt_y</p:attrName>
                                        </p:attrNameLst>
                                      </p:cBhvr>
                                      <p:tavLst>
                                        <p:tav tm="0">
                                          <p:val>
                                            <p:strVal val="ppt_y"/>
                                          </p:val>
                                        </p:tav>
                                        <p:tav tm="100000">
                                          <p:val>
                                            <p:strVal val="ppt_y-.1"/>
                                          </p:val>
                                        </p:tav>
                                      </p:tavLst>
                                    </p:anim>
                                    <p:set>
                                      <p:cBhvr>
                                        <p:cTn id="258" dur="1" fill="hold">
                                          <p:stCondLst>
                                            <p:cond delay="999"/>
                                          </p:stCondLst>
                                        </p:cTn>
                                        <p:tgtEl>
                                          <p:spTgt spid="247"/>
                                        </p:tgtEl>
                                        <p:attrNameLst>
                                          <p:attrName>style.visibility</p:attrName>
                                        </p:attrNameLst>
                                      </p:cBhvr>
                                      <p:to>
                                        <p:strVal val="hidden"/>
                                      </p:to>
                                    </p:set>
                                  </p:childTnLst>
                                </p:cTn>
                              </p:par>
                              <p:par>
                                <p:cTn id="259" presetID="47" presetClass="exit" presetSubtype="0" fill="hold" nodeType="withEffect">
                                  <p:stCondLst>
                                    <p:cond delay="0"/>
                                  </p:stCondLst>
                                  <p:childTnLst>
                                    <p:animEffect transition="out" filter="fade">
                                      <p:cBhvr>
                                        <p:cTn id="260" dur="1000"/>
                                        <p:tgtEl>
                                          <p:spTgt spid="255"/>
                                        </p:tgtEl>
                                      </p:cBhvr>
                                    </p:animEffect>
                                    <p:anim calcmode="lin" valueType="num">
                                      <p:cBhvr>
                                        <p:cTn id="261" dur="1000"/>
                                        <p:tgtEl>
                                          <p:spTgt spid="255"/>
                                        </p:tgtEl>
                                        <p:attrNameLst>
                                          <p:attrName>ppt_x</p:attrName>
                                        </p:attrNameLst>
                                      </p:cBhvr>
                                      <p:tavLst>
                                        <p:tav tm="0">
                                          <p:val>
                                            <p:strVal val="ppt_x"/>
                                          </p:val>
                                        </p:tav>
                                        <p:tav tm="100000">
                                          <p:val>
                                            <p:strVal val="ppt_x"/>
                                          </p:val>
                                        </p:tav>
                                      </p:tavLst>
                                    </p:anim>
                                    <p:anim calcmode="lin" valueType="num">
                                      <p:cBhvr>
                                        <p:cTn id="262" dur="1000"/>
                                        <p:tgtEl>
                                          <p:spTgt spid="255"/>
                                        </p:tgtEl>
                                        <p:attrNameLst>
                                          <p:attrName>ppt_y</p:attrName>
                                        </p:attrNameLst>
                                      </p:cBhvr>
                                      <p:tavLst>
                                        <p:tav tm="0">
                                          <p:val>
                                            <p:strVal val="ppt_y"/>
                                          </p:val>
                                        </p:tav>
                                        <p:tav tm="100000">
                                          <p:val>
                                            <p:strVal val="ppt_y-.1"/>
                                          </p:val>
                                        </p:tav>
                                      </p:tavLst>
                                    </p:anim>
                                    <p:set>
                                      <p:cBhvr>
                                        <p:cTn id="263" dur="1" fill="hold">
                                          <p:stCondLst>
                                            <p:cond delay="999"/>
                                          </p:stCondLst>
                                        </p:cTn>
                                        <p:tgtEl>
                                          <p:spTgt spid="255"/>
                                        </p:tgtEl>
                                        <p:attrNameLst>
                                          <p:attrName>style.visibility</p:attrName>
                                        </p:attrNameLst>
                                      </p:cBhvr>
                                      <p:to>
                                        <p:strVal val="hidden"/>
                                      </p:to>
                                    </p:set>
                                  </p:childTnLst>
                                </p:cTn>
                              </p:par>
                              <p:par>
                                <p:cTn id="264" presetID="47" presetClass="exit" presetSubtype="0" fill="hold" nodeType="withEffect">
                                  <p:stCondLst>
                                    <p:cond delay="0"/>
                                  </p:stCondLst>
                                  <p:childTnLst>
                                    <p:animEffect transition="out" filter="fade">
                                      <p:cBhvr>
                                        <p:cTn id="265" dur="1000"/>
                                        <p:tgtEl>
                                          <p:spTgt spid="281"/>
                                        </p:tgtEl>
                                      </p:cBhvr>
                                    </p:animEffect>
                                    <p:anim calcmode="lin" valueType="num">
                                      <p:cBhvr>
                                        <p:cTn id="266" dur="1000"/>
                                        <p:tgtEl>
                                          <p:spTgt spid="281"/>
                                        </p:tgtEl>
                                        <p:attrNameLst>
                                          <p:attrName>ppt_x</p:attrName>
                                        </p:attrNameLst>
                                      </p:cBhvr>
                                      <p:tavLst>
                                        <p:tav tm="0">
                                          <p:val>
                                            <p:strVal val="ppt_x"/>
                                          </p:val>
                                        </p:tav>
                                        <p:tav tm="100000">
                                          <p:val>
                                            <p:strVal val="ppt_x"/>
                                          </p:val>
                                        </p:tav>
                                      </p:tavLst>
                                    </p:anim>
                                    <p:anim calcmode="lin" valueType="num">
                                      <p:cBhvr>
                                        <p:cTn id="267" dur="1000"/>
                                        <p:tgtEl>
                                          <p:spTgt spid="281"/>
                                        </p:tgtEl>
                                        <p:attrNameLst>
                                          <p:attrName>ppt_y</p:attrName>
                                        </p:attrNameLst>
                                      </p:cBhvr>
                                      <p:tavLst>
                                        <p:tav tm="0">
                                          <p:val>
                                            <p:strVal val="ppt_y"/>
                                          </p:val>
                                        </p:tav>
                                        <p:tav tm="100000">
                                          <p:val>
                                            <p:strVal val="ppt_y-.1"/>
                                          </p:val>
                                        </p:tav>
                                      </p:tavLst>
                                    </p:anim>
                                    <p:set>
                                      <p:cBhvr>
                                        <p:cTn id="268" dur="1" fill="hold">
                                          <p:stCondLst>
                                            <p:cond delay="999"/>
                                          </p:stCondLst>
                                        </p:cTn>
                                        <p:tgtEl>
                                          <p:spTgt spid="281"/>
                                        </p:tgtEl>
                                        <p:attrNameLst>
                                          <p:attrName>style.visibility</p:attrName>
                                        </p:attrNameLst>
                                      </p:cBhvr>
                                      <p:to>
                                        <p:strVal val="hidden"/>
                                      </p:to>
                                    </p:set>
                                  </p:childTnLst>
                                </p:cTn>
                              </p:par>
                              <p:par>
                                <p:cTn id="269" presetID="47" presetClass="exit" presetSubtype="0" fill="hold" nodeType="withEffect">
                                  <p:stCondLst>
                                    <p:cond delay="0"/>
                                  </p:stCondLst>
                                  <p:childTnLst>
                                    <p:animEffect transition="out" filter="fade">
                                      <p:cBhvr>
                                        <p:cTn id="270" dur="1000"/>
                                        <p:tgtEl>
                                          <p:spTgt spid="289"/>
                                        </p:tgtEl>
                                      </p:cBhvr>
                                    </p:animEffect>
                                    <p:anim calcmode="lin" valueType="num">
                                      <p:cBhvr>
                                        <p:cTn id="271" dur="1000"/>
                                        <p:tgtEl>
                                          <p:spTgt spid="289"/>
                                        </p:tgtEl>
                                        <p:attrNameLst>
                                          <p:attrName>ppt_x</p:attrName>
                                        </p:attrNameLst>
                                      </p:cBhvr>
                                      <p:tavLst>
                                        <p:tav tm="0">
                                          <p:val>
                                            <p:strVal val="ppt_x"/>
                                          </p:val>
                                        </p:tav>
                                        <p:tav tm="100000">
                                          <p:val>
                                            <p:strVal val="ppt_x"/>
                                          </p:val>
                                        </p:tav>
                                      </p:tavLst>
                                    </p:anim>
                                    <p:anim calcmode="lin" valueType="num">
                                      <p:cBhvr>
                                        <p:cTn id="272" dur="1000"/>
                                        <p:tgtEl>
                                          <p:spTgt spid="289"/>
                                        </p:tgtEl>
                                        <p:attrNameLst>
                                          <p:attrName>ppt_y</p:attrName>
                                        </p:attrNameLst>
                                      </p:cBhvr>
                                      <p:tavLst>
                                        <p:tav tm="0">
                                          <p:val>
                                            <p:strVal val="ppt_y"/>
                                          </p:val>
                                        </p:tav>
                                        <p:tav tm="100000">
                                          <p:val>
                                            <p:strVal val="ppt_y-.1"/>
                                          </p:val>
                                        </p:tav>
                                      </p:tavLst>
                                    </p:anim>
                                    <p:set>
                                      <p:cBhvr>
                                        <p:cTn id="273" dur="1" fill="hold">
                                          <p:stCondLst>
                                            <p:cond delay="999"/>
                                          </p:stCondLst>
                                        </p:cTn>
                                        <p:tgtEl>
                                          <p:spTgt spid="289"/>
                                        </p:tgtEl>
                                        <p:attrNameLst>
                                          <p:attrName>style.visibility</p:attrName>
                                        </p:attrNameLst>
                                      </p:cBhvr>
                                      <p:to>
                                        <p:strVal val="hidden"/>
                                      </p:to>
                                    </p:set>
                                  </p:childTnLst>
                                </p:cTn>
                              </p:par>
                              <p:par>
                                <p:cTn id="274" presetID="47" presetClass="exit" presetSubtype="0" fill="hold" nodeType="withEffect">
                                  <p:stCondLst>
                                    <p:cond delay="0"/>
                                  </p:stCondLst>
                                  <p:childTnLst>
                                    <p:animEffect transition="out" filter="fade">
                                      <p:cBhvr>
                                        <p:cTn id="275" dur="1000"/>
                                        <p:tgtEl>
                                          <p:spTgt spid="297"/>
                                        </p:tgtEl>
                                      </p:cBhvr>
                                    </p:animEffect>
                                    <p:anim calcmode="lin" valueType="num">
                                      <p:cBhvr>
                                        <p:cTn id="276" dur="1000"/>
                                        <p:tgtEl>
                                          <p:spTgt spid="297"/>
                                        </p:tgtEl>
                                        <p:attrNameLst>
                                          <p:attrName>ppt_x</p:attrName>
                                        </p:attrNameLst>
                                      </p:cBhvr>
                                      <p:tavLst>
                                        <p:tav tm="0">
                                          <p:val>
                                            <p:strVal val="ppt_x"/>
                                          </p:val>
                                        </p:tav>
                                        <p:tav tm="100000">
                                          <p:val>
                                            <p:strVal val="ppt_x"/>
                                          </p:val>
                                        </p:tav>
                                      </p:tavLst>
                                    </p:anim>
                                    <p:anim calcmode="lin" valueType="num">
                                      <p:cBhvr>
                                        <p:cTn id="277" dur="1000"/>
                                        <p:tgtEl>
                                          <p:spTgt spid="297"/>
                                        </p:tgtEl>
                                        <p:attrNameLst>
                                          <p:attrName>ppt_y</p:attrName>
                                        </p:attrNameLst>
                                      </p:cBhvr>
                                      <p:tavLst>
                                        <p:tav tm="0">
                                          <p:val>
                                            <p:strVal val="ppt_y"/>
                                          </p:val>
                                        </p:tav>
                                        <p:tav tm="100000">
                                          <p:val>
                                            <p:strVal val="ppt_y-.1"/>
                                          </p:val>
                                        </p:tav>
                                      </p:tavLst>
                                    </p:anim>
                                    <p:set>
                                      <p:cBhvr>
                                        <p:cTn id="278" dur="1" fill="hold">
                                          <p:stCondLst>
                                            <p:cond delay="999"/>
                                          </p:stCondLst>
                                        </p:cTn>
                                        <p:tgtEl>
                                          <p:spTgt spid="297"/>
                                        </p:tgtEl>
                                        <p:attrNameLst>
                                          <p:attrName>style.visibility</p:attrName>
                                        </p:attrNameLst>
                                      </p:cBhvr>
                                      <p:to>
                                        <p:strVal val="hidden"/>
                                      </p:to>
                                    </p:set>
                                  </p:childTnLst>
                                </p:cTn>
                              </p:par>
                              <p:par>
                                <p:cTn id="279" presetID="47" presetClass="exit" presetSubtype="0" fill="hold" nodeType="withEffect">
                                  <p:stCondLst>
                                    <p:cond delay="0"/>
                                  </p:stCondLst>
                                  <p:childTnLst>
                                    <p:animEffect transition="out" filter="fade">
                                      <p:cBhvr>
                                        <p:cTn id="280" dur="1000"/>
                                        <p:tgtEl>
                                          <p:spTgt spid="305"/>
                                        </p:tgtEl>
                                      </p:cBhvr>
                                    </p:animEffect>
                                    <p:anim calcmode="lin" valueType="num">
                                      <p:cBhvr>
                                        <p:cTn id="281" dur="1000"/>
                                        <p:tgtEl>
                                          <p:spTgt spid="305"/>
                                        </p:tgtEl>
                                        <p:attrNameLst>
                                          <p:attrName>ppt_x</p:attrName>
                                        </p:attrNameLst>
                                      </p:cBhvr>
                                      <p:tavLst>
                                        <p:tav tm="0">
                                          <p:val>
                                            <p:strVal val="ppt_x"/>
                                          </p:val>
                                        </p:tav>
                                        <p:tav tm="100000">
                                          <p:val>
                                            <p:strVal val="ppt_x"/>
                                          </p:val>
                                        </p:tav>
                                      </p:tavLst>
                                    </p:anim>
                                    <p:anim calcmode="lin" valueType="num">
                                      <p:cBhvr>
                                        <p:cTn id="282" dur="1000"/>
                                        <p:tgtEl>
                                          <p:spTgt spid="305"/>
                                        </p:tgtEl>
                                        <p:attrNameLst>
                                          <p:attrName>ppt_y</p:attrName>
                                        </p:attrNameLst>
                                      </p:cBhvr>
                                      <p:tavLst>
                                        <p:tav tm="0">
                                          <p:val>
                                            <p:strVal val="ppt_y"/>
                                          </p:val>
                                        </p:tav>
                                        <p:tav tm="100000">
                                          <p:val>
                                            <p:strVal val="ppt_y-.1"/>
                                          </p:val>
                                        </p:tav>
                                      </p:tavLst>
                                    </p:anim>
                                    <p:set>
                                      <p:cBhvr>
                                        <p:cTn id="283" dur="1" fill="hold">
                                          <p:stCondLst>
                                            <p:cond delay="999"/>
                                          </p:stCondLst>
                                        </p:cTn>
                                        <p:tgtEl>
                                          <p:spTgt spid="305"/>
                                        </p:tgtEl>
                                        <p:attrNameLst>
                                          <p:attrName>style.visibility</p:attrName>
                                        </p:attrNameLst>
                                      </p:cBhvr>
                                      <p:to>
                                        <p:strVal val="hidden"/>
                                      </p:to>
                                    </p:set>
                                  </p:childTnLst>
                                </p:cTn>
                              </p:par>
                              <p:par>
                                <p:cTn id="284" presetID="47" presetClass="exit" presetSubtype="0" fill="hold" nodeType="withEffect">
                                  <p:stCondLst>
                                    <p:cond delay="0"/>
                                  </p:stCondLst>
                                  <p:childTnLst>
                                    <p:animEffect transition="out" filter="fade">
                                      <p:cBhvr>
                                        <p:cTn id="285" dur="1000"/>
                                        <p:tgtEl>
                                          <p:spTgt spid="313"/>
                                        </p:tgtEl>
                                      </p:cBhvr>
                                    </p:animEffect>
                                    <p:anim calcmode="lin" valueType="num">
                                      <p:cBhvr>
                                        <p:cTn id="286" dur="1000"/>
                                        <p:tgtEl>
                                          <p:spTgt spid="313"/>
                                        </p:tgtEl>
                                        <p:attrNameLst>
                                          <p:attrName>ppt_x</p:attrName>
                                        </p:attrNameLst>
                                      </p:cBhvr>
                                      <p:tavLst>
                                        <p:tav tm="0">
                                          <p:val>
                                            <p:strVal val="ppt_x"/>
                                          </p:val>
                                        </p:tav>
                                        <p:tav tm="100000">
                                          <p:val>
                                            <p:strVal val="ppt_x"/>
                                          </p:val>
                                        </p:tav>
                                      </p:tavLst>
                                    </p:anim>
                                    <p:anim calcmode="lin" valueType="num">
                                      <p:cBhvr>
                                        <p:cTn id="287" dur="1000"/>
                                        <p:tgtEl>
                                          <p:spTgt spid="313"/>
                                        </p:tgtEl>
                                        <p:attrNameLst>
                                          <p:attrName>ppt_y</p:attrName>
                                        </p:attrNameLst>
                                      </p:cBhvr>
                                      <p:tavLst>
                                        <p:tav tm="0">
                                          <p:val>
                                            <p:strVal val="ppt_y"/>
                                          </p:val>
                                        </p:tav>
                                        <p:tav tm="100000">
                                          <p:val>
                                            <p:strVal val="ppt_y-.1"/>
                                          </p:val>
                                        </p:tav>
                                      </p:tavLst>
                                    </p:anim>
                                    <p:set>
                                      <p:cBhvr>
                                        <p:cTn id="288" dur="1" fill="hold">
                                          <p:stCondLst>
                                            <p:cond delay="999"/>
                                          </p:stCondLst>
                                        </p:cTn>
                                        <p:tgtEl>
                                          <p:spTgt spid="313"/>
                                        </p:tgtEl>
                                        <p:attrNameLst>
                                          <p:attrName>style.visibility</p:attrName>
                                        </p:attrNameLst>
                                      </p:cBhvr>
                                      <p:to>
                                        <p:strVal val="hidden"/>
                                      </p:to>
                                    </p:set>
                                  </p:childTnLst>
                                </p:cTn>
                              </p:par>
                              <p:par>
                                <p:cTn id="289" presetID="47" presetClass="exit" presetSubtype="0" fill="hold" nodeType="withEffect">
                                  <p:stCondLst>
                                    <p:cond delay="0"/>
                                  </p:stCondLst>
                                  <p:childTnLst>
                                    <p:animEffect transition="out" filter="fade">
                                      <p:cBhvr>
                                        <p:cTn id="290" dur="1000"/>
                                        <p:tgtEl>
                                          <p:spTgt spid="321"/>
                                        </p:tgtEl>
                                      </p:cBhvr>
                                    </p:animEffect>
                                    <p:anim calcmode="lin" valueType="num">
                                      <p:cBhvr>
                                        <p:cTn id="291" dur="1000"/>
                                        <p:tgtEl>
                                          <p:spTgt spid="321"/>
                                        </p:tgtEl>
                                        <p:attrNameLst>
                                          <p:attrName>ppt_x</p:attrName>
                                        </p:attrNameLst>
                                      </p:cBhvr>
                                      <p:tavLst>
                                        <p:tav tm="0">
                                          <p:val>
                                            <p:strVal val="ppt_x"/>
                                          </p:val>
                                        </p:tav>
                                        <p:tav tm="100000">
                                          <p:val>
                                            <p:strVal val="ppt_x"/>
                                          </p:val>
                                        </p:tav>
                                      </p:tavLst>
                                    </p:anim>
                                    <p:anim calcmode="lin" valueType="num">
                                      <p:cBhvr>
                                        <p:cTn id="292" dur="1000"/>
                                        <p:tgtEl>
                                          <p:spTgt spid="321"/>
                                        </p:tgtEl>
                                        <p:attrNameLst>
                                          <p:attrName>ppt_y</p:attrName>
                                        </p:attrNameLst>
                                      </p:cBhvr>
                                      <p:tavLst>
                                        <p:tav tm="0">
                                          <p:val>
                                            <p:strVal val="ppt_y"/>
                                          </p:val>
                                        </p:tav>
                                        <p:tav tm="100000">
                                          <p:val>
                                            <p:strVal val="ppt_y-.1"/>
                                          </p:val>
                                        </p:tav>
                                      </p:tavLst>
                                    </p:anim>
                                    <p:set>
                                      <p:cBhvr>
                                        <p:cTn id="293" dur="1" fill="hold">
                                          <p:stCondLst>
                                            <p:cond delay="999"/>
                                          </p:stCondLst>
                                        </p:cTn>
                                        <p:tgtEl>
                                          <p:spTgt spid="321"/>
                                        </p:tgtEl>
                                        <p:attrNameLst>
                                          <p:attrName>style.visibility</p:attrName>
                                        </p:attrNameLst>
                                      </p:cBhvr>
                                      <p:to>
                                        <p:strVal val="hidden"/>
                                      </p:to>
                                    </p:set>
                                  </p:childTnLst>
                                </p:cTn>
                              </p:par>
                            </p:childTnLst>
                          </p:cTn>
                        </p:par>
                        <p:par>
                          <p:cTn id="294" fill="hold">
                            <p:stCondLst>
                              <p:cond delay="1000"/>
                            </p:stCondLst>
                            <p:childTnLst>
                              <p:par>
                                <p:cTn id="295" presetID="10" presetClass="entr" presetSubtype="0" fill="hold" grpId="0" nodeType="afterEffect">
                                  <p:stCondLst>
                                    <p:cond delay="0"/>
                                  </p:stCondLst>
                                  <p:childTnLst>
                                    <p:set>
                                      <p:cBhvr>
                                        <p:cTn id="296" dur="1" fill="hold">
                                          <p:stCondLst>
                                            <p:cond delay="0"/>
                                          </p:stCondLst>
                                        </p:cTn>
                                        <p:tgtEl>
                                          <p:spTgt spid="378"/>
                                        </p:tgtEl>
                                        <p:attrNameLst>
                                          <p:attrName>style.visibility</p:attrName>
                                        </p:attrNameLst>
                                      </p:cBhvr>
                                      <p:to>
                                        <p:strVal val="visible"/>
                                      </p:to>
                                    </p:set>
                                    <p:animEffect transition="in" filter="fade">
                                      <p:cBhvr>
                                        <p:cTn id="297" dur="500"/>
                                        <p:tgtEl>
                                          <p:spTgt spid="378"/>
                                        </p:tgtEl>
                                      </p:cBhvr>
                                    </p:animEffect>
                                  </p:childTnLst>
                                </p:cTn>
                              </p:par>
                            </p:childTnLst>
                          </p:cTn>
                        </p:par>
                      </p:childTnLst>
                    </p:cTn>
                  </p:par>
                  <p:par>
                    <p:cTn id="298" fill="hold">
                      <p:stCondLst>
                        <p:cond delay="indefinite"/>
                      </p:stCondLst>
                      <p:childTnLst>
                        <p:par>
                          <p:cTn id="299" fill="hold">
                            <p:stCondLst>
                              <p:cond delay="0"/>
                            </p:stCondLst>
                            <p:childTnLst>
                              <p:par>
                                <p:cTn id="300" presetID="22" presetClass="entr" presetSubtype="8" fill="hold" nodeType="clickEffect">
                                  <p:stCondLst>
                                    <p:cond delay="0"/>
                                  </p:stCondLst>
                                  <p:childTnLst>
                                    <p:set>
                                      <p:cBhvr>
                                        <p:cTn id="301" dur="1" fill="hold">
                                          <p:stCondLst>
                                            <p:cond delay="0"/>
                                          </p:stCondLst>
                                        </p:cTn>
                                        <p:tgtEl>
                                          <p:spTgt spid="2">
                                            <p:txEl>
                                              <p:pRg st="5" end="5"/>
                                            </p:txEl>
                                          </p:spTgt>
                                        </p:tgtEl>
                                        <p:attrNameLst>
                                          <p:attrName>style.visibility</p:attrName>
                                        </p:attrNameLst>
                                      </p:cBhvr>
                                      <p:to>
                                        <p:strVal val="visible"/>
                                      </p:to>
                                    </p:set>
                                    <p:animEffect transition="in" filter="wipe(left)">
                                      <p:cBhvr>
                                        <p:cTn id="302" dur="500"/>
                                        <p:tgtEl>
                                          <p:spTgt spid="2">
                                            <p:txEl>
                                              <p:pRg st="5" end="5"/>
                                            </p:txEl>
                                          </p:spTgt>
                                        </p:tgtEl>
                                      </p:cBhvr>
                                    </p:animEffect>
                                  </p:childTnLst>
                                </p:cTn>
                              </p:par>
                            </p:childTnLst>
                          </p:cTn>
                        </p:par>
                      </p:childTnLst>
                    </p:cTn>
                  </p:par>
                  <p:par>
                    <p:cTn id="303" fill="hold">
                      <p:stCondLst>
                        <p:cond delay="indefinite"/>
                      </p:stCondLst>
                      <p:childTnLst>
                        <p:par>
                          <p:cTn id="304" fill="hold">
                            <p:stCondLst>
                              <p:cond delay="0"/>
                            </p:stCondLst>
                            <p:childTnLst>
                              <p:par>
                                <p:cTn id="305" presetID="22" presetClass="entr" presetSubtype="8" fill="hold" nodeType="clickEffect">
                                  <p:stCondLst>
                                    <p:cond delay="0"/>
                                  </p:stCondLst>
                                  <p:childTnLst>
                                    <p:set>
                                      <p:cBhvr>
                                        <p:cTn id="306" dur="1" fill="hold">
                                          <p:stCondLst>
                                            <p:cond delay="0"/>
                                          </p:stCondLst>
                                        </p:cTn>
                                        <p:tgtEl>
                                          <p:spTgt spid="2">
                                            <p:txEl>
                                              <p:pRg st="6" end="6"/>
                                            </p:txEl>
                                          </p:spTgt>
                                        </p:tgtEl>
                                        <p:attrNameLst>
                                          <p:attrName>style.visibility</p:attrName>
                                        </p:attrNameLst>
                                      </p:cBhvr>
                                      <p:to>
                                        <p:strVal val="visible"/>
                                      </p:to>
                                    </p:set>
                                    <p:animEffect transition="in" filter="wipe(left)">
                                      <p:cBhvr>
                                        <p:cTn id="307"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p:bldP spid="4" grpId="1"/>
      <p:bldP spid="377" grpId="0"/>
      <p:bldP spid="37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9" name="Picture 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20205" y="178544"/>
            <a:ext cx="1011237" cy="141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 name="角丸四角形吹き出し 26"/>
          <p:cNvSpPr/>
          <p:nvPr/>
        </p:nvSpPr>
        <p:spPr>
          <a:xfrm>
            <a:off x="1378267" y="305129"/>
            <a:ext cx="7462589" cy="1730837"/>
          </a:xfrm>
          <a:prstGeom prst="wedgeRoundRectCallout">
            <a:avLst>
              <a:gd name="adj1" fmla="val -52941"/>
              <a:gd name="adj2" fmla="val -27688"/>
              <a:gd name="adj3" fmla="val 16667"/>
            </a:avLst>
          </a:prstGeom>
          <a:gradFill rotWithShape="1">
            <a:gsLst>
              <a:gs pos="0">
                <a:srgbClr val="9BBB59">
                  <a:tint val="50000"/>
                  <a:satMod val="300000"/>
                </a:srgbClr>
              </a:gs>
              <a:gs pos="35000">
                <a:srgbClr val="9BBB59">
                  <a:tint val="37000"/>
                  <a:satMod val="300000"/>
                </a:srgbClr>
              </a:gs>
              <a:gs pos="100000">
                <a:srgbClr val="9BBB59">
                  <a:tint val="15000"/>
                  <a:satMod val="350000"/>
                </a:srgbClr>
              </a:gs>
            </a:gsLst>
            <a:lin ang="16200000" scaled="1"/>
          </a:gradFill>
          <a:ln w="9525" cap="flat" cmpd="sng" algn="ctr">
            <a:solidFill>
              <a:srgbClr val="9BBB59">
                <a:shade val="95000"/>
                <a:satMod val="105000"/>
              </a:srgbClr>
            </a:solidFill>
            <a:prstDash val="solid"/>
          </a:ln>
          <a:effectLst>
            <a:outerShdw blurRad="40000" dist="20000" dir="5400000" rotWithShape="0">
              <a:srgbClr val="000000">
                <a:alpha val="38000"/>
              </a:srgbClr>
            </a:outerShdw>
          </a:effectLst>
        </p:spPr>
        <p:txBody>
          <a:bodyPr anchor="t"/>
          <a:lstStyle/>
          <a:p>
            <a:pPr lvl="0">
              <a:defRPr/>
            </a:pPr>
            <a:r>
              <a:rPr kumimoji="0" lang="ja-JP" altLang="en-US" sz="2400" b="1" kern="0" dirty="0" smtClean="0">
                <a:solidFill>
                  <a:prstClr val="black"/>
                </a:solidFill>
                <a:latin typeface="AR P教科書体M" panose="03000600000000000000" pitchFamily="66" charset="-128"/>
                <a:ea typeface="AR P教科書体M" panose="03000600000000000000" pitchFamily="66" charset="-128"/>
              </a:rPr>
              <a:t>「さっさ立ての事　例えば、銭三十文を（相手に）渡して、一文の方か二文の方へ（置く度毎に）一度、一声さぁさぁと声をかけて、（置き）分ける時、其の声数を四、五間離れていて聞いて、十八声ならば、一文の方に六文有ると答える。」　</a:t>
            </a:r>
            <a:endParaRPr kumimoji="0" lang="ja-JP" altLang="en-US" sz="2400" b="1" kern="0" dirty="0">
              <a:solidFill>
                <a:prstClr val="black"/>
              </a:solidFill>
              <a:latin typeface="AR P教科書体M" panose="03000600000000000000" pitchFamily="66" charset="-128"/>
              <a:ea typeface="AR P教科書体M" panose="03000600000000000000" pitchFamily="66" charset="-128"/>
            </a:endParaRPr>
          </a:p>
        </p:txBody>
      </p:sp>
      <p:grpSp>
        <p:nvGrpSpPr>
          <p:cNvPr id="67" name="グループ化 66" hidden="1"/>
          <p:cNvGrpSpPr/>
          <p:nvPr/>
        </p:nvGrpSpPr>
        <p:grpSpPr>
          <a:xfrm>
            <a:off x="391316" y="5587690"/>
            <a:ext cx="1107996" cy="1107996"/>
            <a:chOff x="391316" y="5587690"/>
            <a:chExt cx="1107996" cy="1107996"/>
          </a:xfrm>
        </p:grpSpPr>
        <p:grpSp>
          <p:nvGrpSpPr>
            <p:cNvPr id="96" name="グループ化 95"/>
            <p:cNvGrpSpPr/>
            <p:nvPr/>
          </p:nvGrpSpPr>
          <p:grpSpPr>
            <a:xfrm>
              <a:off x="391316" y="5587690"/>
              <a:ext cx="1107996" cy="1107996"/>
              <a:chOff x="1346827" y="5126498"/>
              <a:chExt cx="1107996" cy="1107996"/>
            </a:xfrm>
            <a:scene3d>
              <a:camera prst="orthographicFront">
                <a:rot lat="19200000" lon="3000000" rev="18000000"/>
              </a:camera>
              <a:lightRig rig="threePt" dir="t"/>
            </a:scene3d>
          </p:grpSpPr>
          <p:sp>
            <p:nvSpPr>
              <p:cNvPr id="99" name="円/楕円 98"/>
              <p:cNvSpPr/>
              <p:nvPr/>
            </p:nvSpPr>
            <p:spPr>
              <a:xfrm>
                <a:off x="1346827" y="5126498"/>
                <a:ext cx="1107996" cy="1107996"/>
              </a:xfrm>
              <a:prstGeom prst="ellipse">
                <a:avLst/>
              </a:prstGeom>
              <a:solidFill>
                <a:schemeClr val="tx2">
                  <a:lumMod val="95000"/>
                  <a:lumOff val="5000"/>
                </a:schemeClr>
              </a:solidFill>
              <a:ln w="10160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100" name="正方形/長方形 99"/>
              <p:cNvSpPr/>
              <p:nvPr/>
            </p:nvSpPr>
            <p:spPr>
              <a:xfrm>
                <a:off x="1756825" y="5536496"/>
                <a:ext cx="288000" cy="288000"/>
              </a:xfrm>
              <a:prstGeom prst="rect">
                <a:avLst/>
              </a:prstGeom>
              <a:solidFill>
                <a:schemeClr val="bg1">
                  <a:lumMod val="50000"/>
                </a:schemeClr>
              </a:solidFill>
              <a:ln w="5715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101" name="正方形/長方形 100"/>
              <p:cNvSpPr/>
              <p:nvPr/>
            </p:nvSpPr>
            <p:spPr>
              <a:xfrm>
                <a:off x="1693076" y="5824496"/>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永</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102" name="正方形/長方形 101"/>
              <p:cNvSpPr/>
              <p:nvPr/>
            </p:nvSpPr>
            <p:spPr>
              <a:xfrm>
                <a:off x="1693076" y="5167164"/>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寛</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sp>
          <p:nvSpPr>
            <p:cNvPr id="97" name="正方形/長方形 96"/>
            <p:cNvSpPr/>
            <p:nvPr/>
          </p:nvSpPr>
          <p:spPr>
            <a:xfrm>
              <a:off x="1059119" y="5957022"/>
              <a:ext cx="415498" cy="369332"/>
            </a:xfrm>
            <a:prstGeom prst="rect">
              <a:avLst/>
            </a:prstGeom>
            <a:scene3d>
              <a:camera prst="orthographicFront">
                <a:rot lat="19200000" lon="3000000" rev="18000000"/>
              </a:camera>
              <a:lightRig rig="threePt" dir="t"/>
            </a:scene3d>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通</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98" name="正方形/長方形 97"/>
            <p:cNvSpPr/>
            <p:nvPr/>
          </p:nvSpPr>
          <p:spPr>
            <a:xfrm>
              <a:off x="416011" y="5957022"/>
              <a:ext cx="415498" cy="369332"/>
            </a:xfrm>
            <a:prstGeom prst="rect">
              <a:avLst/>
            </a:prstGeom>
            <a:scene3d>
              <a:camera prst="orthographicFront">
                <a:rot lat="19200000" lon="3000000" rev="18000000"/>
              </a:camera>
              <a:lightRig rig="threePt" dir="t"/>
            </a:scene3d>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寶</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grpSp>
        <p:nvGrpSpPr>
          <p:cNvPr id="66" name="グループ化 65" hidden="1"/>
          <p:cNvGrpSpPr/>
          <p:nvPr/>
        </p:nvGrpSpPr>
        <p:grpSpPr>
          <a:xfrm>
            <a:off x="391316" y="5479367"/>
            <a:ext cx="1107996" cy="1107996"/>
            <a:chOff x="391316" y="5479367"/>
            <a:chExt cx="1107996" cy="1107996"/>
          </a:xfrm>
        </p:grpSpPr>
        <p:grpSp>
          <p:nvGrpSpPr>
            <p:cNvPr id="104" name="グループ化 103"/>
            <p:cNvGrpSpPr/>
            <p:nvPr/>
          </p:nvGrpSpPr>
          <p:grpSpPr>
            <a:xfrm>
              <a:off x="391316" y="5479367"/>
              <a:ext cx="1107996" cy="1107996"/>
              <a:chOff x="1346827" y="5126498"/>
              <a:chExt cx="1107996" cy="1107996"/>
            </a:xfrm>
            <a:scene3d>
              <a:camera prst="orthographicFront">
                <a:rot lat="19200000" lon="3000000" rev="18000000"/>
              </a:camera>
              <a:lightRig rig="threePt" dir="t"/>
            </a:scene3d>
          </p:grpSpPr>
          <p:sp>
            <p:nvSpPr>
              <p:cNvPr id="107" name="円/楕円 106"/>
              <p:cNvSpPr/>
              <p:nvPr/>
            </p:nvSpPr>
            <p:spPr>
              <a:xfrm>
                <a:off x="1346827" y="5126498"/>
                <a:ext cx="1107996" cy="1107996"/>
              </a:xfrm>
              <a:prstGeom prst="ellipse">
                <a:avLst/>
              </a:prstGeom>
              <a:solidFill>
                <a:schemeClr val="tx2">
                  <a:lumMod val="95000"/>
                  <a:lumOff val="5000"/>
                </a:schemeClr>
              </a:solidFill>
              <a:ln w="10160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108" name="正方形/長方形 107"/>
              <p:cNvSpPr/>
              <p:nvPr/>
            </p:nvSpPr>
            <p:spPr>
              <a:xfrm>
                <a:off x="1756825" y="5536496"/>
                <a:ext cx="288000" cy="288000"/>
              </a:xfrm>
              <a:prstGeom prst="rect">
                <a:avLst/>
              </a:prstGeom>
              <a:solidFill>
                <a:schemeClr val="bg1">
                  <a:lumMod val="50000"/>
                </a:schemeClr>
              </a:solidFill>
              <a:ln w="57150">
                <a:solidFill>
                  <a:srgbClr val="A79575"/>
                </a:solidFill>
              </a:ln>
              <a:sp3d>
                <a:bevelT w="12700" h="38100"/>
                <a:bevelB w="12700" h="38100"/>
              </a:sp3d>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109" name="正方形/長方形 108"/>
              <p:cNvSpPr/>
              <p:nvPr/>
            </p:nvSpPr>
            <p:spPr>
              <a:xfrm>
                <a:off x="1693076" y="5824496"/>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永</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110" name="正方形/長方形 109"/>
              <p:cNvSpPr/>
              <p:nvPr/>
            </p:nvSpPr>
            <p:spPr>
              <a:xfrm>
                <a:off x="1693076" y="5167164"/>
                <a:ext cx="415498" cy="369332"/>
              </a:xfrm>
              <a:prstGeom prst="rect">
                <a:avLst/>
              </a:prstGeom>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寛</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sp>
          <p:nvSpPr>
            <p:cNvPr id="105" name="正方形/長方形 104"/>
            <p:cNvSpPr/>
            <p:nvPr/>
          </p:nvSpPr>
          <p:spPr>
            <a:xfrm>
              <a:off x="1059119" y="5848699"/>
              <a:ext cx="415498" cy="369332"/>
            </a:xfrm>
            <a:prstGeom prst="rect">
              <a:avLst/>
            </a:prstGeom>
            <a:scene3d>
              <a:camera prst="orthographicFront">
                <a:rot lat="19200000" lon="3000000" rev="18000000"/>
              </a:camera>
              <a:lightRig rig="threePt" dir="t"/>
            </a:scene3d>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通</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sp>
          <p:nvSpPr>
            <p:cNvPr id="106" name="正方形/長方形 105"/>
            <p:cNvSpPr/>
            <p:nvPr/>
          </p:nvSpPr>
          <p:spPr>
            <a:xfrm>
              <a:off x="416011" y="5848699"/>
              <a:ext cx="415498" cy="369332"/>
            </a:xfrm>
            <a:prstGeom prst="rect">
              <a:avLst/>
            </a:prstGeom>
            <a:scene3d>
              <a:camera prst="orthographicFront">
                <a:rot lat="19200000" lon="3000000" rev="18000000"/>
              </a:camera>
              <a:lightRig rig="threePt" dir="t"/>
            </a:scene3d>
            <a:sp3d>
              <a:bevelT w="12700" h="38100"/>
              <a:bevelB w="12700" h="38100"/>
            </a:sp3d>
          </p:spPr>
          <p:txBody>
            <a:bodyPr wrap="none">
              <a:spAutoFit/>
            </a:bodyPr>
            <a:lstStyle/>
            <a:p>
              <a:r>
                <a:rPr lang="ja-JP" altLang="en-US" dirty="0" smtClean="0">
                  <a:solidFill>
                    <a:srgbClr val="D1C8B7"/>
                  </a:solidFill>
                  <a:latin typeface="AR顏眞楷書体H" panose="03000909000000000000" pitchFamily="65" charset="-128"/>
                  <a:ea typeface="AR顏眞楷書体H" panose="03000909000000000000" pitchFamily="65" charset="-128"/>
                </a:rPr>
                <a:t>寶</a:t>
              </a:r>
              <a:endParaRPr lang="ja-JP" altLang="en-US" dirty="0">
                <a:solidFill>
                  <a:srgbClr val="D1C8B7"/>
                </a:solidFill>
                <a:latin typeface="AR顏眞楷書体H" panose="03000909000000000000" pitchFamily="65" charset="-128"/>
                <a:ea typeface="AR顏眞楷書体H" panose="03000909000000000000" pitchFamily="65" charset="-128"/>
              </a:endParaRPr>
            </a:p>
          </p:txBody>
        </p:sp>
      </p:grpSp>
      <p:sp>
        <p:nvSpPr>
          <p:cNvPr id="2" name="テキスト ボックス 1"/>
          <p:cNvSpPr txBox="1"/>
          <p:nvPr/>
        </p:nvSpPr>
        <p:spPr>
          <a:xfrm>
            <a:off x="737565" y="2158432"/>
            <a:ext cx="7938891" cy="4093428"/>
          </a:xfrm>
          <a:prstGeom prst="rect">
            <a:avLst/>
          </a:prstGeom>
          <a:noFill/>
          <a:ln w="28575">
            <a:solidFill>
              <a:srgbClr val="0070C0"/>
            </a:solidFill>
          </a:ln>
        </p:spPr>
        <p:txBody>
          <a:bodyPr wrap="square" rtlCol="0">
            <a:spAutoFit/>
          </a:bodyPr>
          <a:lstStyle/>
          <a:p>
            <a:r>
              <a:rPr kumimoji="1" lang="ja-JP" altLang="en-US" sz="2000" dirty="0" smtClean="0">
                <a:latin typeface="AR P教科書体M" panose="03000600000000000000" pitchFamily="66" charset="-128"/>
                <a:ea typeface="AR P教科書体M" panose="03000600000000000000" pitchFamily="66" charset="-128"/>
              </a:rPr>
              <a:t>一文の方へ置いた数を○、二文の方へ置いた数を□で表します。</a:t>
            </a:r>
            <a:endParaRPr kumimoji="1" lang="en-US" altLang="ja-JP" sz="2000" dirty="0" smtClean="0">
              <a:latin typeface="AR P教科書体M" panose="03000600000000000000" pitchFamily="66" charset="-128"/>
              <a:ea typeface="AR P教科書体M" panose="03000600000000000000" pitchFamily="66" charset="-128"/>
            </a:endParaRPr>
          </a:p>
          <a:p>
            <a:r>
              <a:rPr kumimoji="1" lang="ja-JP" altLang="en-US" sz="2000" dirty="0" smtClean="0">
                <a:latin typeface="AR P教科書体M" panose="03000600000000000000" pitchFamily="66" charset="-128"/>
                <a:ea typeface="AR P教科書体M" panose="03000600000000000000" pitchFamily="66" charset="-128"/>
              </a:rPr>
              <a:t>○と□の合計は、１８なので、　○＋□＝１８・・・①</a:t>
            </a:r>
            <a:endParaRPr kumimoji="1" lang="en-US" altLang="ja-JP" sz="2000" dirty="0" smtClean="0">
              <a:latin typeface="AR P教科書体M" panose="03000600000000000000" pitchFamily="66" charset="-128"/>
              <a:ea typeface="AR P教科書体M" panose="03000600000000000000" pitchFamily="66" charset="-128"/>
            </a:endParaRPr>
          </a:p>
          <a:p>
            <a:r>
              <a:rPr kumimoji="1" lang="ja-JP" altLang="en-US" sz="2000" dirty="0" smtClean="0">
                <a:latin typeface="AR P教科書体M" panose="03000600000000000000" pitchFamily="66" charset="-128"/>
                <a:ea typeface="AR P教科書体M" panose="03000600000000000000" pitchFamily="66" charset="-128"/>
              </a:rPr>
              <a:t>（一文の方へ置いた数）＋２</a:t>
            </a:r>
            <a:r>
              <a:rPr kumimoji="1" lang="en-US" altLang="ja-JP" sz="2000" dirty="0" smtClean="0">
                <a:latin typeface="AR P教科書体M" panose="03000600000000000000" pitchFamily="66" charset="-128"/>
                <a:ea typeface="AR P教科書体M" panose="03000600000000000000" pitchFamily="66" charset="-128"/>
              </a:rPr>
              <a:t>×</a:t>
            </a:r>
            <a:r>
              <a:rPr kumimoji="1" lang="ja-JP" altLang="en-US" sz="2000" dirty="0" smtClean="0">
                <a:latin typeface="AR P教科書体M" panose="03000600000000000000" pitchFamily="66" charset="-128"/>
                <a:ea typeface="AR P教科書体M" panose="03000600000000000000" pitchFamily="66" charset="-128"/>
              </a:rPr>
              <a:t>（二文の方へ置いた数）＝３０文　より</a:t>
            </a:r>
            <a:endParaRPr kumimoji="1" lang="en-US" altLang="ja-JP" sz="2000" dirty="0" smtClean="0">
              <a:latin typeface="AR P教科書体M" panose="03000600000000000000" pitchFamily="66" charset="-128"/>
              <a:ea typeface="AR P教科書体M" panose="03000600000000000000" pitchFamily="66" charset="-128"/>
            </a:endParaRPr>
          </a:p>
          <a:p>
            <a:r>
              <a:rPr kumimoji="1" lang="ja-JP" altLang="en-US" sz="2000" dirty="0" smtClean="0">
                <a:latin typeface="AR P教科書体M" panose="03000600000000000000" pitchFamily="66" charset="-128"/>
                <a:ea typeface="AR P教科書体M" panose="03000600000000000000" pitchFamily="66" charset="-128"/>
              </a:rPr>
              <a:t>　○＋２</a:t>
            </a:r>
            <a:r>
              <a:rPr kumimoji="1" lang="en-US" altLang="ja-JP" sz="2000" dirty="0" smtClean="0">
                <a:latin typeface="AR P教科書体M" panose="03000600000000000000" pitchFamily="66" charset="-128"/>
                <a:ea typeface="AR P教科書体M" panose="03000600000000000000" pitchFamily="66" charset="-128"/>
              </a:rPr>
              <a:t>×</a:t>
            </a:r>
            <a:r>
              <a:rPr kumimoji="1" lang="ja-JP" altLang="en-US" sz="2000" dirty="0" smtClean="0">
                <a:latin typeface="AR P教科書体M" panose="03000600000000000000" pitchFamily="66" charset="-128"/>
                <a:ea typeface="AR P教科書体M" panose="03000600000000000000" pitchFamily="66" charset="-128"/>
              </a:rPr>
              <a:t>□＝３０・・・②</a:t>
            </a:r>
            <a:endParaRPr kumimoji="1" lang="en-US" altLang="ja-JP" sz="2000" dirty="0" smtClean="0">
              <a:latin typeface="AR P教科書体M" panose="03000600000000000000" pitchFamily="66" charset="-128"/>
              <a:ea typeface="AR P教科書体M" panose="03000600000000000000" pitchFamily="66" charset="-128"/>
            </a:endParaRPr>
          </a:p>
          <a:p>
            <a:r>
              <a:rPr kumimoji="1" lang="ja-JP" altLang="en-US" sz="2000" dirty="0" smtClean="0">
                <a:latin typeface="AR P教科書体M" panose="03000600000000000000" pitchFamily="66" charset="-128"/>
                <a:ea typeface="AR P教科書体M" panose="03000600000000000000" pitchFamily="66" charset="-128"/>
              </a:rPr>
              <a:t>①の式から　　○＝１８－□・・・③</a:t>
            </a:r>
            <a:endParaRPr kumimoji="1" lang="en-US" altLang="ja-JP" sz="2000" dirty="0" smtClean="0">
              <a:latin typeface="AR P教科書体M" panose="03000600000000000000" pitchFamily="66" charset="-128"/>
              <a:ea typeface="AR P教科書体M" panose="03000600000000000000" pitchFamily="66" charset="-128"/>
            </a:endParaRPr>
          </a:p>
          <a:p>
            <a:r>
              <a:rPr kumimoji="1" lang="ja-JP" altLang="en-US" sz="2000" dirty="0" smtClean="0">
                <a:latin typeface="AR P教科書体M" panose="03000600000000000000" pitchFamily="66" charset="-128"/>
                <a:ea typeface="AR P教科書体M" panose="03000600000000000000" pitchFamily="66" charset="-128"/>
              </a:rPr>
              <a:t>③の式を②の式に当てはめると</a:t>
            </a:r>
            <a:endParaRPr kumimoji="1" lang="en-US" altLang="ja-JP" sz="2000" dirty="0" smtClean="0">
              <a:latin typeface="AR P教科書体M" panose="03000600000000000000" pitchFamily="66" charset="-128"/>
              <a:ea typeface="AR P教科書体M" panose="03000600000000000000" pitchFamily="66" charset="-128"/>
            </a:endParaRPr>
          </a:p>
          <a:p>
            <a:r>
              <a:rPr kumimoji="1" lang="ja-JP" altLang="en-US" sz="2000" dirty="0" smtClean="0">
                <a:latin typeface="AR P教科書体M" panose="03000600000000000000" pitchFamily="66" charset="-128"/>
                <a:ea typeface="AR P教科書体M" panose="03000600000000000000" pitchFamily="66" charset="-128"/>
              </a:rPr>
              <a:t>　１８－□＋２</a:t>
            </a:r>
            <a:r>
              <a:rPr kumimoji="1" lang="en-US" altLang="ja-JP" sz="2000" dirty="0" smtClean="0">
                <a:latin typeface="AR P教科書体M" panose="03000600000000000000" pitchFamily="66" charset="-128"/>
                <a:ea typeface="AR P教科書体M" panose="03000600000000000000" pitchFamily="66" charset="-128"/>
              </a:rPr>
              <a:t>×</a:t>
            </a:r>
            <a:r>
              <a:rPr kumimoji="1" lang="ja-JP" altLang="en-US" sz="2000" dirty="0" smtClean="0">
                <a:latin typeface="AR P教科書体M" panose="03000600000000000000" pitchFamily="66" charset="-128"/>
                <a:ea typeface="AR P教科書体M" panose="03000600000000000000" pitchFamily="66" charset="-128"/>
              </a:rPr>
              <a:t>□＝３０</a:t>
            </a:r>
            <a:endParaRPr kumimoji="1" lang="en-US" altLang="ja-JP" sz="2000" dirty="0" smtClean="0">
              <a:latin typeface="AR P教科書体M" panose="03000600000000000000" pitchFamily="66" charset="-128"/>
              <a:ea typeface="AR P教科書体M" panose="03000600000000000000" pitchFamily="66" charset="-128"/>
            </a:endParaRPr>
          </a:p>
          <a:p>
            <a:r>
              <a:rPr kumimoji="1" lang="ja-JP" altLang="en-US" sz="2000" dirty="0" smtClean="0">
                <a:latin typeface="AR P教科書体M" panose="03000600000000000000" pitchFamily="66" charset="-128"/>
                <a:ea typeface="AR P教科書体M" panose="03000600000000000000" pitchFamily="66" charset="-128"/>
              </a:rPr>
              <a:t>　１８＋□＝３０</a:t>
            </a:r>
            <a:endParaRPr kumimoji="1" lang="en-US" altLang="ja-JP" sz="2000" dirty="0" smtClean="0">
              <a:latin typeface="AR P教科書体M" panose="03000600000000000000" pitchFamily="66" charset="-128"/>
              <a:ea typeface="AR P教科書体M" panose="03000600000000000000" pitchFamily="66" charset="-128"/>
            </a:endParaRPr>
          </a:p>
          <a:p>
            <a:r>
              <a:rPr kumimoji="1" lang="ja-JP" altLang="en-US" sz="2000" dirty="0" smtClean="0">
                <a:latin typeface="AR P教科書体M" panose="03000600000000000000" pitchFamily="66" charset="-128"/>
                <a:ea typeface="AR P教科書体M" panose="03000600000000000000" pitchFamily="66" charset="-128"/>
              </a:rPr>
              <a:t>　　　</a:t>
            </a:r>
            <a:r>
              <a:rPr kumimoji="1" lang="ja-JP" altLang="en-US" sz="2000" dirty="0" smtClean="0">
                <a:latin typeface="AR P教科書体M" panose="03000600000000000000" pitchFamily="66" charset="-128"/>
                <a:ea typeface="AR P教科書体M" panose="03000600000000000000" pitchFamily="66" charset="-128"/>
              </a:rPr>
              <a:t> </a:t>
            </a:r>
            <a:r>
              <a:rPr kumimoji="1" lang="ja-JP" altLang="en-US" sz="2000" dirty="0" smtClean="0">
                <a:latin typeface="AR P教科書体M" panose="03000600000000000000" pitchFamily="66" charset="-128"/>
                <a:ea typeface="AR P教科書体M" panose="03000600000000000000" pitchFamily="66" charset="-128"/>
              </a:rPr>
              <a:t>□＝３０－１８</a:t>
            </a:r>
            <a:endParaRPr kumimoji="1" lang="en-US" altLang="ja-JP" sz="2000" dirty="0" smtClean="0">
              <a:latin typeface="AR P教科書体M" panose="03000600000000000000" pitchFamily="66" charset="-128"/>
              <a:ea typeface="AR P教科書体M" panose="03000600000000000000" pitchFamily="66" charset="-128"/>
            </a:endParaRPr>
          </a:p>
          <a:p>
            <a:r>
              <a:rPr kumimoji="1" lang="ja-JP" altLang="en-US" sz="2000" dirty="0" smtClean="0">
                <a:latin typeface="AR P教科書体M" panose="03000600000000000000" pitchFamily="66" charset="-128"/>
                <a:ea typeface="AR P教科書体M" panose="03000600000000000000" pitchFamily="66" charset="-128"/>
              </a:rPr>
              <a:t>　　　</a:t>
            </a:r>
            <a:r>
              <a:rPr lang="ja-JP" altLang="en-US" sz="2000" dirty="0">
                <a:latin typeface="AR P教科書体M" panose="03000600000000000000" pitchFamily="66" charset="-128"/>
                <a:ea typeface="AR P教科書体M" panose="03000600000000000000" pitchFamily="66" charset="-128"/>
              </a:rPr>
              <a:t> </a:t>
            </a:r>
            <a:r>
              <a:rPr kumimoji="1" lang="ja-JP" altLang="en-US" sz="2000" dirty="0" smtClean="0">
                <a:latin typeface="AR P教科書体M" panose="03000600000000000000" pitchFamily="66" charset="-128"/>
                <a:ea typeface="AR P教科書体M" panose="03000600000000000000" pitchFamily="66" charset="-128"/>
              </a:rPr>
              <a:t>□</a:t>
            </a:r>
            <a:r>
              <a:rPr kumimoji="1" lang="ja-JP" altLang="en-US" sz="2000" dirty="0" smtClean="0">
                <a:latin typeface="AR P教科書体M" panose="03000600000000000000" pitchFamily="66" charset="-128"/>
                <a:ea typeface="AR P教科書体M" panose="03000600000000000000" pitchFamily="66" charset="-128"/>
              </a:rPr>
              <a:t>＝１２</a:t>
            </a:r>
            <a:endParaRPr kumimoji="1" lang="en-US" altLang="ja-JP" sz="2000" dirty="0" smtClean="0">
              <a:latin typeface="AR P教科書体M" panose="03000600000000000000" pitchFamily="66" charset="-128"/>
              <a:ea typeface="AR P教科書体M" panose="03000600000000000000" pitchFamily="66" charset="-128"/>
            </a:endParaRPr>
          </a:p>
          <a:p>
            <a:r>
              <a:rPr kumimoji="1" lang="ja-JP" altLang="en-US" sz="2000" dirty="0" smtClean="0">
                <a:latin typeface="AR P教科書体M" panose="03000600000000000000" pitchFamily="66" charset="-128"/>
                <a:ea typeface="AR P教科書体M" panose="03000600000000000000" pitchFamily="66" charset="-128"/>
              </a:rPr>
              <a:t>③の式から、○＝１８－１２＝６</a:t>
            </a:r>
            <a:endParaRPr kumimoji="1" lang="en-US" altLang="ja-JP" sz="2000" dirty="0" smtClean="0">
              <a:latin typeface="AR P教科書体M" panose="03000600000000000000" pitchFamily="66" charset="-128"/>
              <a:ea typeface="AR P教科書体M" panose="03000600000000000000" pitchFamily="66" charset="-128"/>
            </a:endParaRPr>
          </a:p>
          <a:p>
            <a:r>
              <a:rPr kumimoji="1" lang="ja-JP" altLang="en-US" sz="2000" dirty="0" smtClean="0">
                <a:latin typeface="AR P教科書体M" panose="03000600000000000000" pitchFamily="66" charset="-128"/>
                <a:ea typeface="AR P教科書体M" panose="03000600000000000000" pitchFamily="66" charset="-128"/>
              </a:rPr>
              <a:t>　二文の方へ置いた数が１２回分２４文、一文の方へ置いた数が６回分で６文とわかります。</a:t>
            </a:r>
            <a:endParaRPr kumimoji="1" lang="ja-JP" altLang="en-US" sz="2000" dirty="0">
              <a:latin typeface="AR P教科書体M" panose="03000600000000000000" pitchFamily="66" charset="-128"/>
              <a:ea typeface="AR P教科書体M" panose="03000600000000000000" pitchFamily="66" charset="-128"/>
            </a:endParaRPr>
          </a:p>
        </p:txBody>
      </p:sp>
    </p:spTree>
    <p:custDataLst>
      <p:tags r:id="rId1"/>
    </p:custDataLst>
    <p:extLst>
      <p:ext uri="{BB962C8B-B14F-4D97-AF65-F5344CB8AC3E}">
        <p14:creationId xmlns:p14="http://schemas.microsoft.com/office/powerpoint/2010/main" val="65057836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xit" presetSubtype="0" fill="hold" nodeType="withEffect">
                                  <p:stCondLst>
                                    <p:cond delay="0"/>
                                  </p:stCondLst>
                                  <p:childTnLst>
                                    <p:animEffect transition="out" filter="fade">
                                      <p:cBhvr>
                                        <p:cTn id="6" dur="500"/>
                                        <p:tgtEl>
                                          <p:spTgt spid="66"/>
                                        </p:tgtEl>
                                      </p:cBhvr>
                                    </p:animEffect>
                                    <p:set>
                                      <p:cBhvr>
                                        <p:cTn id="7" dur="1" fill="hold">
                                          <p:stCondLst>
                                            <p:cond delay="499"/>
                                          </p:stCondLst>
                                        </p:cTn>
                                        <p:tgtEl>
                                          <p:spTgt spid="66"/>
                                        </p:tgtEl>
                                        <p:attrNameLst>
                                          <p:attrName>style.visibility</p:attrName>
                                        </p:attrNameLst>
                                      </p:cBhvr>
                                      <p:to>
                                        <p:strVal val="hidden"/>
                                      </p:to>
                                    </p:set>
                                  </p:childTnLst>
                                </p:cTn>
                              </p:par>
                              <p:par>
                                <p:cTn id="8" presetID="10" presetClass="exit" presetSubtype="0" fill="hold" nodeType="withEffect">
                                  <p:stCondLst>
                                    <p:cond delay="0"/>
                                  </p:stCondLst>
                                  <p:childTnLst>
                                    <p:animEffect transition="out" filter="fade">
                                      <p:cBhvr>
                                        <p:cTn id="9" dur="500"/>
                                        <p:tgtEl>
                                          <p:spTgt spid="67"/>
                                        </p:tgtEl>
                                      </p:cBhvr>
                                    </p:animEffect>
                                    <p:set>
                                      <p:cBhvr>
                                        <p:cTn id="10" dur="1" fill="hold">
                                          <p:stCondLst>
                                            <p:cond delay="499"/>
                                          </p:stCondLst>
                                        </p:cTn>
                                        <p:tgtEl>
                                          <p:spTgt spid="67"/>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wipe(left)">
                                      <p:cBhvr>
                                        <p:cTn id="15" dur="500"/>
                                        <p:tgtEl>
                                          <p:spTgt spid="2"/>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nodeType="clickEffect">
                                  <p:stCondLst>
                                    <p:cond delay="0"/>
                                  </p:stCondLst>
                                  <p:childTnLst>
                                    <p:set>
                                      <p:cBhvr>
                                        <p:cTn id="19" dur="1" fill="hold">
                                          <p:stCondLst>
                                            <p:cond delay="0"/>
                                          </p:stCondLst>
                                        </p:cTn>
                                        <p:tgtEl>
                                          <p:spTgt spid="2">
                                            <p:txEl>
                                              <p:pRg st="0" end="0"/>
                                            </p:txEl>
                                          </p:spTgt>
                                        </p:tgtEl>
                                        <p:attrNameLst>
                                          <p:attrName>style.visibility</p:attrName>
                                        </p:attrNameLst>
                                      </p:cBhvr>
                                      <p:to>
                                        <p:strVal val="visible"/>
                                      </p:to>
                                    </p:set>
                                    <p:animEffect transition="in" filter="wipe(left)">
                                      <p:cBhvr>
                                        <p:cTn id="20" dur="500"/>
                                        <p:tgtEl>
                                          <p:spTgt spid="2">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nodeType="clickEffect">
                                  <p:stCondLst>
                                    <p:cond delay="0"/>
                                  </p:stCondLst>
                                  <p:childTnLst>
                                    <p:set>
                                      <p:cBhvr>
                                        <p:cTn id="24" dur="1" fill="hold">
                                          <p:stCondLst>
                                            <p:cond delay="0"/>
                                          </p:stCondLst>
                                        </p:cTn>
                                        <p:tgtEl>
                                          <p:spTgt spid="2">
                                            <p:txEl>
                                              <p:pRg st="1" end="1"/>
                                            </p:txEl>
                                          </p:spTgt>
                                        </p:tgtEl>
                                        <p:attrNameLst>
                                          <p:attrName>style.visibility</p:attrName>
                                        </p:attrNameLst>
                                      </p:cBhvr>
                                      <p:to>
                                        <p:strVal val="visible"/>
                                      </p:to>
                                    </p:set>
                                    <p:animEffect transition="in" filter="wipe(left)">
                                      <p:cBhvr>
                                        <p:cTn id="25" dur="500"/>
                                        <p:tgtEl>
                                          <p:spTgt spid="2">
                                            <p:txEl>
                                              <p:pRg st="1" end="1"/>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nodeType="clickEffect">
                                  <p:stCondLst>
                                    <p:cond delay="0"/>
                                  </p:stCondLst>
                                  <p:childTnLst>
                                    <p:set>
                                      <p:cBhvr>
                                        <p:cTn id="29" dur="1" fill="hold">
                                          <p:stCondLst>
                                            <p:cond delay="0"/>
                                          </p:stCondLst>
                                        </p:cTn>
                                        <p:tgtEl>
                                          <p:spTgt spid="2">
                                            <p:txEl>
                                              <p:pRg st="2" end="2"/>
                                            </p:txEl>
                                          </p:spTgt>
                                        </p:tgtEl>
                                        <p:attrNameLst>
                                          <p:attrName>style.visibility</p:attrName>
                                        </p:attrNameLst>
                                      </p:cBhvr>
                                      <p:to>
                                        <p:strVal val="visible"/>
                                      </p:to>
                                    </p:set>
                                    <p:animEffect transition="in" filter="wipe(left)">
                                      <p:cBhvr>
                                        <p:cTn id="30" dur="500"/>
                                        <p:tgtEl>
                                          <p:spTgt spid="2">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8" fill="hold" nodeType="clickEffect">
                                  <p:stCondLst>
                                    <p:cond delay="0"/>
                                  </p:stCondLst>
                                  <p:childTnLst>
                                    <p:set>
                                      <p:cBhvr>
                                        <p:cTn id="34" dur="1" fill="hold">
                                          <p:stCondLst>
                                            <p:cond delay="0"/>
                                          </p:stCondLst>
                                        </p:cTn>
                                        <p:tgtEl>
                                          <p:spTgt spid="2">
                                            <p:txEl>
                                              <p:pRg st="3" end="3"/>
                                            </p:txEl>
                                          </p:spTgt>
                                        </p:tgtEl>
                                        <p:attrNameLst>
                                          <p:attrName>style.visibility</p:attrName>
                                        </p:attrNameLst>
                                      </p:cBhvr>
                                      <p:to>
                                        <p:strVal val="visible"/>
                                      </p:to>
                                    </p:set>
                                    <p:animEffect transition="in" filter="wipe(left)">
                                      <p:cBhvr>
                                        <p:cTn id="35" dur="500"/>
                                        <p:tgtEl>
                                          <p:spTgt spid="2">
                                            <p:txEl>
                                              <p:pRg st="3" end="3"/>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8" fill="hold" nodeType="clickEffect">
                                  <p:stCondLst>
                                    <p:cond delay="0"/>
                                  </p:stCondLst>
                                  <p:childTnLst>
                                    <p:set>
                                      <p:cBhvr>
                                        <p:cTn id="39" dur="1" fill="hold">
                                          <p:stCondLst>
                                            <p:cond delay="0"/>
                                          </p:stCondLst>
                                        </p:cTn>
                                        <p:tgtEl>
                                          <p:spTgt spid="2">
                                            <p:txEl>
                                              <p:pRg st="4" end="4"/>
                                            </p:txEl>
                                          </p:spTgt>
                                        </p:tgtEl>
                                        <p:attrNameLst>
                                          <p:attrName>style.visibility</p:attrName>
                                        </p:attrNameLst>
                                      </p:cBhvr>
                                      <p:to>
                                        <p:strVal val="visible"/>
                                      </p:to>
                                    </p:set>
                                    <p:animEffect transition="in" filter="wipe(left)">
                                      <p:cBhvr>
                                        <p:cTn id="40" dur="500"/>
                                        <p:tgtEl>
                                          <p:spTgt spid="2">
                                            <p:txEl>
                                              <p:pRg st="4" end="4"/>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8" fill="hold" nodeType="clickEffect">
                                  <p:stCondLst>
                                    <p:cond delay="0"/>
                                  </p:stCondLst>
                                  <p:childTnLst>
                                    <p:set>
                                      <p:cBhvr>
                                        <p:cTn id="44" dur="1" fill="hold">
                                          <p:stCondLst>
                                            <p:cond delay="0"/>
                                          </p:stCondLst>
                                        </p:cTn>
                                        <p:tgtEl>
                                          <p:spTgt spid="2">
                                            <p:txEl>
                                              <p:pRg st="5" end="5"/>
                                            </p:txEl>
                                          </p:spTgt>
                                        </p:tgtEl>
                                        <p:attrNameLst>
                                          <p:attrName>style.visibility</p:attrName>
                                        </p:attrNameLst>
                                      </p:cBhvr>
                                      <p:to>
                                        <p:strVal val="visible"/>
                                      </p:to>
                                    </p:set>
                                    <p:animEffect transition="in" filter="wipe(left)">
                                      <p:cBhvr>
                                        <p:cTn id="45" dur="500"/>
                                        <p:tgtEl>
                                          <p:spTgt spid="2">
                                            <p:txEl>
                                              <p:pRg st="5" end="5"/>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22" presetClass="entr" presetSubtype="8" fill="hold" nodeType="clickEffect">
                                  <p:stCondLst>
                                    <p:cond delay="0"/>
                                  </p:stCondLst>
                                  <p:childTnLst>
                                    <p:set>
                                      <p:cBhvr>
                                        <p:cTn id="49" dur="1" fill="hold">
                                          <p:stCondLst>
                                            <p:cond delay="0"/>
                                          </p:stCondLst>
                                        </p:cTn>
                                        <p:tgtEl>
                                          <p:spTgt spid="2">
                                            <p:txEl>
                                              <p:pRg st="6" end="6"/>
                                            </p:txEl>
                                          </p:spTgt>
                                        </p:tgtEl>
                                        <p:attrNameLst>
                                          <p:attrName>style.visibility</p:attrName>
                                        </p:attrNameLst>
                                      </p:cBhvr>
                                      <p:to>
                                        <p:strVal val="visible"/>
                                      </p:to>
                                    </p:set>
                                    <p:animEffect transition="in" filter="wipe(left)">
                                      <p:cBhvr>
                                        <p:cTn id="50" dur="500"/>
                                        <p:tgtEl>
                                          <p:spTgt spid="2">
                                            <p:txEl>
                                              <p:pRg st="6" end="6"/>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22" presetClass="entr" presetSubtype="8" fill="hold" nodeType="clickEffect">
                                  <p:stCondLst>
                                    <p:cond delay="0"/>
                                  </p:stCondLst>
                                  <p:childTnLst>
                                    <p:set>
                                      <p:cBhvr>
                                        <p:cTn id="54" dur="1" fill="hold">
                                          <p:stCondLst>
                                            <p:cond delay="0"/>
                                          </p:stCondLst>
                                        </p:cTn>
                                        <p:tgtEl>
                                          <p:spTgt spid="2">
                                            <p:txEl>
                                              <p:pRg st="7" end="7"/>
                                            </p:txEl>
                                          </p:spTgt>
                                        </p:tgtEl>
                                        <p:attrNameLst>
                                          <p:attrName>style.visibility</p:attrName>
                                        </p:attrNameLst>
                                      </p:cBhvr>
                                      <p:to>
                                        <p:strVal val="visible"/>
                                      </p:to>
                                    </p:set>
                                    <p:animEffect transition="in" filter="wipe(left)">
                                      <p:cBhvr>
                                        <p:cTn id="55" dur="500"/>
                                        <p:tgtEl>
                                          <p:spTgt spid="2">
                                            <p:txEl>
                                              <p:pRg st="7" end="7"/>
                                            </p:txEl>
                                          </p:spTgt>
                                        </p:tgtEl>
                                      </p:cBhvr>
                                    </p:animEffect>
                                  </p:childTnLst>
                                </p:cTn>
                              </p:par>
                            </p:childTnLst>
                          </p:cTn>
                        </p:par>
                      </p:childTnLst>
                    </p:cTn>
                  </p:par>
                  <p:par>
                    <p:cTn id="56" fill="hold">
                      <p:stCondLst>
                        <p:cond delay="indefinite"/>
                      </p:stCondLst>
                      <p:childTnLst>
                        <p:par>
                          <p:cTn id="57" fill="hold">
                            <p:stCondLst>
                              <p:cond delay="0"/>
                            </p:stCondLst>
                            <p:childTnLst>
                              <p:par>
                                <p:cTn id="58" presetID="22" presetClass="entr" presetSubtype="8" fill="hold" nodeType="clickEffect">
                                  <p:stCondLst>
                                    <p:cond delay="0"/>
                                  </p:stCondLst>
                                  <p:childTnLst>
                                    <p:set>
                                      <p:cBhvr>
                                        <p:cTn id="59" dur="1" fill="hold">
                                          <p:stCondLst>
                                            <p:cond delay="0"/>
                                          </p:stCondLst>
                                        </p:cTn>
                                        <p:tgtEl>
                                          <p:spTgt spid="2">
                                            <p:txEl>
                                              <p:pRg st="8" end="8"/>
                                            </p:txEl>
                                          </p:spTgt>
                                        </p:tgtEl>
                                        <p:attrNameLst>
                                          <p:attrName>style.visibility</p:attrName>
                                        </p:attrNameLst>
                                      </p:cBhvr>
                                      <p:to>
                                        <p:strVal val="visible"/>
                                      </p:to>
                                    </p:set>
                                    <p:animEffect transition="in" filter="wipe(left)">
                                      <p:cBhvr>
                                        <p:cTn id="60" dur="500"/>
                                        <p:tgtEl>
                                          <p:spTgt spid="2">
                                            <p:txEl>
                                              <p:pRg st="8" end="8"/>
                                            </p:txEl>
                                          </p:spTgt>
                                        </p:tgtEl>
                                      </p:cBhvr>
                                    </p:animEffect>
                                  </p:childTnLst>
                                </p:cTn>
                              </p:par>
                            </p:childTnLst>
                          </p:cTn>
                        </p:par>
                      </p:childTnLst>
                    </p:cTn>
                  </p:par>
                  <p:par>
                    <p:cTn id="61" fill="hold">
                      <p:stCondLst>
                        <p:cond delay="indefinite"/>
                      </p:stCondLst>
                      <p:childTnLst>
                        <p:par>
                          <p:cTn id="62" fill="hold">
                            <p:stCondLst>
                              <p:cond delay="0"/>
                            </p:stCondLst>
                            <p:childTnLst>
                              <p:par>
                                <p:cTn id="63" presetID="22" presetClass="entr" presetSubtype="8" fill="hold" nodeType="clickEffect">
                                  <p:stCondLst>
                                    <p:cond delay="0"/>
                                  </p:stCondLst>
                                  <p:childTnLst>
                                    <p:set>
                                      <p:cBhvr>
                                        <p:cTn id="64" dur="1" fill="hold">
                                          <p:stCondLst>
                                            <p:cond delay="0"/>
                                          </p:stCondLst>
                                        </p:cTn>
                                        <p:tgtEl>
                                          <p:spTgt spid="2">
                                            <p:txEl>
                                              <p:pRg st="9" end="9"/>
                                            </p:txEl>
                                          </p:spTgt>
                                        </p:tgtEl>
                                        <p:attrNameLst>
                                          <p:attrName>style.visibility</p:attrName>
                                        </p:attrNameLst>
                                      </p:cBhvr>
                                      <p:to>
                                        <p:strVal val="visible"/>
                                      </p:to>
                                    </p:set>
                                    <p:animEffect transition="in" filter="wipe(left)">
                                      <p:cBhvr>
                                        <p:cTn id="65" dur="500"/>
                                        <p:tgtEl>
                                          <p:spTgt spid="2">
                                            <p:txEl>
                                              <p:pRg st="9" end="9"/>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22" presetClass="entr" presetSubtype="8" fill="hold" nodeType="clickEffect">
                                  <p:stCondLst>
                                    <p:cond delay="0"/>
                                  </p:stCondLst>
                                  <p:childTnLst>
                                    <p:set>
                                      <p:cBhvr>
                                        <p:cTn id="69" dur="1" fill="hold">
                                          <p:stCondLst>
                                            <p:cond delay="0"/>
                                          </p:stCondLst>
                                        </p:cTn>
                                        <p:tgtEl>
                                          <p:spTgt spid="2">
                                            <p:txEl>
                                              <p:pRg st="10" end="10"/>
                                            </p:txEl>
                                          </p:spTgt>
                                        </p:tgtEl>
                                        <p:attrNameLst>
                                          <p:attrName>style.visibility</p:attrName>
                                        </p:attrNameLst>
                                      </p:cBhvr>
                                      <p:to>
                                        <p:strVal val="visible"/>
                                      </p:to>
                                    </p:set>
                                    <p:animEffect transition="in" filter="wipe(left)">
                                      <p:cBhvr>
                                        <p:cTn id="70" dur="500"/>
                                        <p:tgtEl>
                                          <p:spTgt spid="2">
                                            <p:txEl>
                                              <p:pRg st="10" end="10"/>
                                            </p:txEl>
                                          </p:spTgt>
                                        </p:tgtEl>
                                      </p:cBhvr>
                                    </p:animEffect>
                                  </p:childTnLst>
                                </p:cTn>
                              </p:par>
                            </p:childTnLst>
                          </p:cTn>
                        </p:par>
                      </p:childTnLst>
                    </p:cTn>
                  </p:par>
                  <p:par>
                    <p:cTn id="71" fill="hold">
                      <p:stCondLst>
                        <p:cond delay="indefinite"/>
                      </p:stCondLst>
                      <p:childTnLst>
                        <p:par>
                          <p:cTn id="72" fill="hold">
                            <p:stCondLst>
                              <p:cond delay="0"/>
                            </p:stCondLst>
                            <p:childTnLst>
                              <p:par>
                                <p:cTn id="73" presetID="22" presetClass="entr" presetSubtype="8" fill="hold" nodeType="clickEffect">
                                  <p:stCondLst>
                                    <p:cond delay="0"/>
                                  </p:stCondLst>
                                  <p:childTnLst>
                                    <p:set>
                                      <p:cBhvr>
                                        <p:cTn id="74" dur="1" fill="hold">
                                          <p:stCondLst>
                                            <p:cond delay="0"/>
                                          </p:stCondLst>
                                        </p:cTn>
                                        <p:tgtEl>
                                          <p:spTgt spid="2">
                                            <p:txEl>
                                              <p:pRg st="11" end="11"/>
                                            </p:txEl>
                                          </p:spTgt>
                                        </p:tgtEl>
                                        <p:attrNameLst>
                                          <p:attrName>style.visibility</p:attrName>
                                        </p:attrNameLst>
                                      </p:cBhvr>
                                      <p:to>
                                        <p:strVal val="visible"/>
                                      </p:to>
                                    </p:set>
                                    <p:animEffect transition="in" filter="wipe(left)">
                                      <p:cBhvr>
                                        <p:cTn id="75" dur="500"/>
                                        <p:tgtEl>
                                          <p:spTgt spid="2">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9" name="Picture 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20205" y="178544"/>
            <a:ext cx="1011237" cy="141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3" name="表 2"/>
          <p:cNvGraphicFramePr>
            <a:graphicFrameLocks noGrp="1"/>
          </p:cNvGraphicFramePr>
          <p:nvPr>
            <p:extLst>
              <p:ext uri="{D42A27DB-BD31-4B8C-83A1-F6EECF244321}">
                <p14:modId xmlns:p14="http://schemas.microsoft.com/office/powerpoint/2010/main" val="2974249918"/>
              </p:ext>
            </p:extLst>
          </p:nvPr>
        </p:nvGraphicFramePr>
        <p:xfrm>
          <a:off x="1118601" y="1268760"/>
          <a:ext cx="5722174" cy="5273040"/>
        </p:xfrm>
        <a:graphic>
          <a:graphicData uri="http://schemas.openxmlformats.org/drawingml/2006/table">
            <a:tbl>
              <a:tblPr firstRow="1" bandRow="1">
                <a:tableStyleId>{5C22544A-7EE6-4342-B048-85BDC9FD1C3A}</a:tableStyleId>
              </a:tblPr>
              <a:tblGrid>
                <a:gridCol w="826174"/>
                <a:gridCol w="1224000"/>
                <a:gridCol w="1224000"/>
                <a:gridCol w="1224000"/>
                <a:gridCol w="1224000"/>
              </a:tblGrid>
              <a:tr h="0">
                <a:tc>
                  <a:txBody>
                    <a:bodyPr/>
                    <a:lstStyle/>
                    <a:p>
                      <a:r>
                        <a:rPr kumimoji="1" lang="ja-JP" altLang="en-US" sz="1600" dirty="0" smtClean="0">
                          <a:solidFill>
                            <a:schemeClr val="tx1"/>
                          </a:solidFill>
                        </a:rPr>
                        <a:t>声の数</a:t>
                      </a:r>
                      <a:endParaRPr kumimoji="1" lang="ja-JP" alt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600" dirty="0" smtClean="0">
                          <a:solidFill>
                            <a:schemeClr val="tx1"/>
                          </a:solidFill>
                        </a:rPr>
                        <a:t>一文に方に置いた回数</a:t>
                      </a:r>
                      <a:endParaRPr kumimoji="1" lang="ja-JP" alt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600" dirty="0" smtClean="0">
                          <a:solidFill>
                            <a:schemeClr val="tx1"/>
                          </a:solidFill>
                        </a:rPr>
                        <a:t>一文の方に置いた文数</a:t>
                      </a:r>
                      <a:endParaRPr kumimoji="1" lang="ja-JP" alt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smtClean="0">
                          <a:solidFill>
                            <a:schemeClr val="tx1"/>
                          </a:solidFill>
                        </a:rPr>
                        <a:t>二文の方に置いた回数</a:t>
                      </a:r>
                      <a:endParaRPr kumimoji="1" lang="ja-JP" alt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smtClean="0">
                          <a:solidFill>
                            <a:schemeClr val="tx1"/>
                          </a:solidFill>
                        </a:rPr>
                        <a:t>二文の方に置いた文数</a:t>
                      </a:r>
                      <a:endParaRPr kumimoji="1" lang="ja-JP" alt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0">
                <a:tc>
                  <a:txBody>
                    <a:bodyPr/>
                    <a:lstStyle/>
                    <a:p>
                      <a:pPr algn="ctr"/>
                      <a:r>
                        <a:rPr kumimoji="1" lang="ja-JP" altLang="en-US" sz="1600" dirty="0" smtClean="0">
                          <a:solidFill>
                            <a:schemeClr val="tx1"/>
                          </a:solidFill>
                        </a:rPr>
                        <a:t>１６</a:t>
                      </a:r>
                      <a:endParaRPr kumimoji="1" lang="ja-JP" alt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600" dirty="0" smtClean="0">
                          <a:solidFill>
                            <a:schemeClr val="tx1"/>
                          </a:solidFill>
                        </a:rPr>
                        <a:t>２</a:t>
                      </a:r>
                      <a:endParaRPr kumimoji="1" lang="ja-JP" alt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600" dirty="0" smtClean="0">
                          <a:solidFill>
                            <a:schemeClr val="tx1"/>
                          </a:solidFill>
                        </a:rPr>
                        <a:t>２</a:t>
                      </a:r>
                      <a:endParaRPr kumimoji="1" lang="ja-JP" alt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600" dirty="0" smtClean="0">
                          <a:solidFill>
                            <a:schemeClr val="tx1"/>
                          </a:solidFill>
                        </a:rPr>
                        <a:t>１４</a:t>
                      </a:r>
                      <a:endParaRPr kumimoji="1" lang="ja-JP" alt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600" dirty="0" smtClean="0">
                          <a:solidFill>
                            <a:schemeClr val="tx1"/>
                          </a:solidFill>
                        </a:rPr>
                        <a:t>２８</a:t>
                      </a:r>
                      <a:endParaRPr kumimoji="1" lang="ja-JP" alt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0">
                <a:tc>
                  <a:txBody>
                    <a:bodyPr/>
                    <a:lstStyle/>
                    <a:p>
                      <a:pPr algn="ctr"/>
                      <a:r>
                        <a:rPr kumimoji="1" lang="ja-JP" altLang="en-US" sz="1600" dirty="0" smtClean="0">
                          <a:solidFill>
                            <a:schemeClr val="tx1"/>
                          </a:solidFill>
                        </a:rPr>
                        <a:t>１７</a:t>
                      </a:r>
                      <a:endParaRPr kumimoji="1" lang="ja-JP" alt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600" dirty="0" smtClean="0">
                          <a:solidFill>
                            <a:schemeClr val="tx1"/>
                          </a:solidFill>
                        </a:rPr>
                        <a:t>４</a:t>
                      </a:r>
                      <a:endParaRPr kumimoji="1" lang="ja-JP" alt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600" dirty="0" smtClean="0">
                          <a:solidFill>
                            <a:schemeClr val="tx1"/>
                          </a:solidFill>
                        </a:rPr>
                        <a:t>４</a:t>
                      </a:r>
                      <a:endParaRPr kumimoji="1" lang="ja-JP" alt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600" dirty="0" smtClean="0">
                          <a:solidFill>
                            <a:schemeClr val="tx1"/>
                          </a:solidFill>
                        </a:rPr>
                        <a:t>１３</a:t>
                      </a:r>
                      <a:endParaRPr kumimoji="1" lang="ja-JP" alt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600" dirty="0" smtClean="0">
                          <a:solidFill>
                            <a:schemeClr val="tx1"/>
                          </a:solidFill>
                        </a:rPr>
                        <a:t>２６</a:t>
                      </a:r>
                      <a:endParaRPr kumimoji="1" lang="ja-JP" alt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0">
                <a:tc>
                  <a:txBody>
                    <a:bodyPr/>
                    <a:lstStyle/>
                    <a:p>
                      <a:pPr algn="ctr"/>
                      <a:r>
                        <a:rPr kumimoji="1" lang="ja-JP" altLang="en-US" sz="1600" dirty="0" smtClean="0">
                          <a:solidFill>
                            <a:schemeClr val="tx1"/>
                          </a:solidFill>
                        </a:rPr>
                        <a:t>１８</a:t>
                      </a:r>
                      <a:endParaRPr kumimoji="1" lang="ja-JP" alt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600" dirty="0" smtClean="0">
                          <a:solidFill>
                            <a:schemeClr val="tx1"/>
                          </a:solidFill>
                        </a:rPr>
                        <a:t>６</a:t>
                      </a:r>
                      <a:endParaRPr kumimoji="1" lang="ja-JP" alt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600" dirty="0" smtClean="0">
                          <a:solidFill>
                            <a:schemeClr val="tx1"/>
                          </a:solidFill>
                        </a:rPr>
                        <a:t>６</a:t>
                      </a:r>
                      <a:endParaRPr kumimoji="1" lang="ja-JP" alt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600" dirty="0" smtClean="0">
                          <a:solidFill>
                            <a:schemeClr val="tx1"/>
                          </a:solidFill>
                        </a:rPr>
                        <a:t>１２</a:t>
                      </a:r>
                      <a:endParaRPr kumimoji="1" lang="ja-JP" alt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600" dirty="0" smtClean="0">
                          <a:solidFill>
                            <a:schemeClr val="tx1"/>
                          </a:solidFill>
                        </a:rPr>
                        <a:t>２４</a:t>
                      </a:r>
                      <a:endParaRPr kumimoji="1" lang="ja-JP" alt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0">
                <a:tc>
                  <a:txBody>
                    <a:bodyPr/>
                    <a:lstStyle/>
                    <a:p>
                      <a:pPr algn="ctr"/>
                      <a:r>
                        <a:rPr kumimoji="1" lang="ja-JP" altLang="en-US" sz="1600" dirty="0" smtClean="0">
                          <a:solidFill>
                            <a:schemeClr val="tx1"/>
                          </a:solidFill>
                        </a:rPr>
                        <a:t>１９</a:t>
                      </a:r>
                      <a:endParaRPr kumimoji="1" lang="ja-JP" alt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600" dirty="0" smtClean="0">
                          <a:solidFill>
                            <a:schemeClr val="tx1"/>
                          </a:solidFill>
                        </a:rPr>
                        <a:t>８</a:t>
                      </a:r>
                      <a:endParaRPr kumimoji="1" lang="ja-JP" alt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600" dirty="0" smtClean="0">
                          <a:solidFill>
                            <a:schemeClr val="tx1"/>
                          </a:solidFill>
                        </a:rPr>
                        <a:t>８</a:t>
                      </a:r>
                      <a:endParaRPr kumimoji="1" lang="ja-JP" alt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600" dirty="0" smtClean="0">
                          <a:solidFill>
                            <a:schemeClr val="tx1"/>
                          </a:solidFill>
                        </a:rPr>
                        <a:t>１１</a:t>
                      </a:r>
                      <a:endParaRPr kumimoji="1" lang="ja-JP" alt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600" dirty="0" smtClean="0">
                          <a:solidFill>
                            <a:schemeClr val="tx1"/>
                          </a:solidFill>
                        </a:rPr>
                        <a:t>２２</a:t>
                      </a:r>
                      <a:endParaRPr kumimoji="1" lang="ja-JP" alt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0">
                <a:tc>
                  <a:txBody>
                    <a:bodyPr/>
                    <a:lstStyle/>
                    <a:p>
                      <a:pPr algn="ctr"/>
                      <a:r>
                        <a:rPr kumimoji="1" lang="ja-JP" altLang="en-US" sz="1600" dirty="0" smtClean="0">
                          <a:solidFill>
                            <a:schemeClr val="tx1"/>
                          </a:solidFill>
                        </a:rPr>
                        <a:t>２０</a:t>
                      </a:r>
                      <a:endParaRPr kumimoji="1" lang="ja-JP" alt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600" dirty="0" smtClean="0">
                          <a:solidFill>
                            <a:schemeClr val="tx1"/>
                          </a:solidFill>
                        </a:rPr>
                        <a:t>１０</a:t>
                      </a:r>
                      <a:endParaRPr kumimoji="1" lang="ja-JP" alt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600" dirty="0" smtClean="0">
                          <a:solidFill>
                            <a:schemeClr val="tx1"/>
                          </a:solidFill>
                        </a:rPr>
                        <a:t>１０</a:t>
                      </a:r>
                      <a:endParaRPr kumimoji="1" lang="ja-JP" alt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600" dirty="0" smtClean="0">
                          <a:solidFill>
                            <a:schemeClr val="tx1"/>
                          </a:solidFill>
                        </a:rPr>
                        <a:t>１０</a:t>
                      </a:r>
                      <a:endParaRPr kumimoji="1" lang="ja-JP" alt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600" dirty="0" smtClean="0">
                          <a:solidFill>
                            <a:schemeClr val="tx1"/>
                          </a:solidFill>
                        </a:rPr>
                        <a:t>２０</a:t>
                      </a:r>
                      <a:endParaRPr kumimoji="1" lang="ja-JP" alt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0">
                <a:tc>
                  <a:txBody>
                    <a:bodyPr/>
                    <a:lstStyle/>
                    <a:p>
                      <a:pPr algn="ctr"/>
                      <a:r>
                        <a:rPr kumimoji="1" lang="ja-JP" altLang="en-US" sz="1600" dirty="0" smtClean="0">
                          <a:solidFill>
                            <a:schemeClr val="tx1"/>
                          </a:solidFill>
                        </a:rPr>
                        <a:t>２１</a:t>
                      </a:r>
                      <a:endParaRPr kumimoji="1" lang="ja-JP" alt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600" dirty="0" smtClean="0">
                          <a:solidFill>
                            <a:schemeClr val="tx1"/>
                          </a:solidFill>
                        </a:rPr>
                        <a:t>１２</a:t>
                      </a:r>
                      <a:endParaRPr kumimoji="1" lang="ja-JP" alt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600" dirty="0" smtClean="0">
                          <a:solidFill>
                            <a:schemeClr val="tx1"/>
                          </a:solidFill>
                        </a:rPr>
                        <a:t>１２</a:t>
                      </a:r>
                      <a:endParaRPr kumimoji="1" lang="ja-JP" alt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600" dirty="0" smtClean="0">
                          <a:solidFill>
                            <a:schemeClr val="tx1"/>
                          </a:solidFill>
                        </a:rPr>
                        <a:t>９</a:t>
                      </a:r>
                      <a:endParaRPr kumimoji="1" lang="ja-JP" alt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600" dirty="0" smtClean="0">
                          <a:solidFill>
                            <a:schemeClr val="tx1"/>
                          </a:solidFill>
                        </a:rPr>
                        <a:t>１８</a:t>
                      </a:r>
                      <a:endParaRPr kumimoji="1" lang="ja-JP" alt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0">
                <a:tc>
                  <a:txBody>
                    <a:bodyPr/>
                    <a:lstStyle/>
                    <a:p>
                      <a:pPr algn="ctr"/>
                      <a:r>
                        <a:rPr kumimoji="1" lang="ja-JP" altLang="en-US" sz="1600" dirty="0" smtClean="0">
                          <a:solidFill>
                            <a:schemeClr val="tx1"/>
                          </a:solidFill>
                        </a:rPr>
                        <a:t>２２</a:t>
                      </a:r>
                      <a:endParaRPr kumimoji="1" lang="ja-JP" alt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600" dirty="0" smtClean="0">
                          <a:solidFill>
                            <a:schemeClr val="tx1"/>
                          </a:solidFill>
                        </a:rPr>
                        <a:t>１４</a:t>
                      </a:r>
                      <a:endParaRPr kumimoji="1" lang="ja-JP" alt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600" dirty="0" smtClean="0">
                          <a:solidFill>
                            <a:schemeClr val="tx1"/>
                          </a:solidFill>
                        </a:rPr>
                        <a:t>１４</a:t>
                      </a:r>
                      <a:endParaRPr kumimoji="1" lang="ja-JP" alt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600" dirty="0" smtClean="0">
                          <a:solidFill>
                            <a:schemeClr val="tx1"/>
                          </a:solidFill>
                        </a:rPr>
                        <a:t>８</a:t>
                      </a:r>
                      <a:endParaRPr kumimoji="1" lang="ja-JP" alt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600" dirty="0" smtClean="0">
                          <a:solidFill>
                            <a:schemeClr val="tx1"/>
                          </a:solidFill>
                        </a:rPr>
                        <a:t>１６</a:t>
                      </a:r>
                      <a:endParaRPr kumimoji="1" lang="ja-JP" alt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0">
                <a:tc>
                  <a:txBody>
                    <a:bodyPr/>
                    <a:lstStyle/>
                    <a:p>
                      <a:pPr algn="ctr"/>
                      <a:r>
                        <a:rPr kumimoji="1" lang="ja-JP" altLang="en-US" sz="1600" dirty="0" smtClean="0">
                          <a:solidFill>
                            <a:schemeClr val="tx1"/>
                          </a:solidFill>
                        </a:rPr>
                        <a:t>２３</a:t>
                      </a:r>
                      <a:endParaRPr kumimoji="1" lang="ja-JP" alt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600" dirty="0" smtClean="0">
                          <a:solidFill>
                            <a:schemeClr val="tx1"/>
                          </a:solidFill>
                        </a:rPr>
                        <a:t>１６</a:t>
                      </a:r>
                      <a:endParaRPr kumimoji="1" lang="ja-JP" alt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600" dirty="0" smtClean="0">
                          <a:solidFill>
                            <a:schemeClr val="tx1"/>
                          </a:solidFill>
                        </a:rPr>
                        <a:t>１６</a:t>
                      </a:r>
                      <a:endParaRPr kumimoji="1" lang="ja-JP" alt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600" dirty="0" smtClean="0">
                          <a:solidFill>
                            <a:schemeClr val="tx1"/>
                          </a:solidFill>
                        </a:rPr>
                        <a:t>７</a:t>
                      </a:r>
                      <a:endParaRPr kumimoji="1" lang="ja-JP" alt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600" dirty="0" smtClean="0">
                          <a:solidFill>
                            <a:schemeClr val="tx1"/>
                          </a:solidFill>
                        </a:rPr>
                        <a:t>１４</a:t>
                      </a:r>
                      <a:endParaRPr kumimoji="1" lang="ja-JP" alt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0">
                <a:tc>
                  <a:txBody>
                    <a:bodyPr/>
                    <a:lstStyle/>
                    <a:p>
                      <a:pPr algn="ctr"/>
                      <a:r>
                        <a:rPr kumimoji="1" lang="ja-JP" altLang="en-US" sz="1600" dirty="0" smtClean="0">
                          <a:solidFill>
                            <a:schemeClr val="tx1"/>
                          </a:solidFill>
                        </a:rPr>
                        <a:t>２４</a:t>
                      </a:r>
                      <a:endParaRPr kumimoji="1" lang="ja-JP" alt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600" dirty="0" smtClean="0">
                          <a:solidFill>
                            <a:schemeClr val="tx1"/>
                          </a:solidFill>
                        </a:rPr>
                        <a:t>１８</a:t>
                      </a:r>
                      <a:endParaRPr kumimoji="1" lang="ja-JP" alt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600" dirty="0" smtClean="0">
                          <a:solidFill>
                            <a:schemeClr val="tx1"/>
                          </a:solidFill>
                        </a:rPr>
                        <a:t>１８</a:t>
                      </a:r>
                      <a:endParaRPr kumimoji="1" lang="ja-JP" alt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600" dirty="0" smtClean="0">
                          <a:solidFill>
                            <a:schemeClr val="tx1"/>
                          </a:solidFill>
                        </a:rPr>
                        <a:t>６</a:t>
                      </a:r>
                      <a:endParaRPr kumimoji="1" lang="ja-JP" alt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600" dirty="0" smtClean="0">
                          <a:solidFill>
                            <a:schemeClr val="tx1"/>
                          </a:solidFill>
                        </a:rPr>
                        <a:t>１２</a:t>
                      </a:r>
                      <a:endParaRPr kumimoji="1" lang="ja-JP" alt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0">
                <a:tc>
                  <a:txBody>
                    <a:bodyPr/>
                    <a:lstStyle/>
                    <a:p>
                      <a:pPr algn="ctr"/>
                      <a:r>
                        <a:rPr kumimoji="1" lang="ja-JP" altLang="en-US" sz="1600" dirty="0" smtClean="0">
                          <a:solidFill>
                            <a:schemeClr val="tx1"/>
                          </a:solidFill>
                        </a:rPr>
                        <a:t>２５</a:t>
                      </a:r>
                      <a:endParaRPr kumimoji="1" lang="ja-JP" alt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600" dirty="0" smtClean="0">
                          <a:solidFill>
                            <a:schemeClr val="tx1"/>
                          </a:solidFill>
                        </a:rPr>
                        <a:t>２０</a:t>
                      </a:r>
                      <a:endParaRPr kumimoji="1" lang="ja-JP" alt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600" dirty="0" smtClean="0">
                          <a:solidFill>
                            <a:schemeClr val="tx1"/>
                          </a:solidFill>
                        </a:rPr>
                        <a:t>２０</a:t>
                      </a:r>
                      <a:endParaRPr kumimoji="1" lang="ja-JP" alt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600" dirty="0" smtClean="0">
                          <a:solidFill>
                            <a:schemeClr val="tx1"/>
                          </a:solidFill>
                        </a:rPr>
                        <a:t>５</a:t>
                      </a:r>
                      <a:endParaRPr kumimoji="1" lang="ja-JP" alt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600" dirty="0" smtClean="0">
                          <a:solidFill>
                            <a:schemeClr val="tx1"/>
                          </a:solidFill>
                        </a:rPr>
                        <a:t>１０</a:t>
                      </a:r>
                      <a:endParaRPr kumimoji="1" lang="ja-JP" alt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0">
                <a:tc>
                  <a:txBody>
                    <a:bodyPr/>
                    <a:lstStyle/>
                    <a:p>
                      <a:pPr algn="ctr"/>
                      <a:r>
                        <a:rPr kumimoji="1" lang="ja-JP" altLang="en-US" sz="1600" dirty="0" smtClean="0">
                          <a:solidFill>
                            <a:schemeClr val="tx1"/>
                          </a:solidFill>
                        </a:rPr>
                        <a:t>２６</a:t>
                      </a:r>
                      <a:endParaRPr kumimoji="1" lang="ja-JP" alt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600" dirty="0" smtClean="0">
                          <a:solidFill>
                            <a:schemeClr val="tx1"/>
                          </a:solidFill>
                        </a:rPr>
                        <a:t>２２</a:t>
                      </a:r>
                      <a:endParaRPr kumimoji="1" lang="ja-JP" alt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600" dirty="0" smtClean="0">
                          <a:solidFill>
                            <a:schemeClr val="tx1"/>
                          </a:solidFill>
                        </a:rPr>
                        <a:t>２２</a:t>
                      </a:r>
                      <a:endParaRPr kumimoji="1" lang="ja-JP" alt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600" dirty="0" smtClean="0">
                          <a:solidFill>
                            <a:schemeClr val="tx1"/>
                          </a:solidFill>
                        </a:rPr>
                        <a:t>４</a:t>
                      </a:r>
                      <a:endParaRPr kumimoji="1" lang="en-US" altLang="ja-JP" sz="1600"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600" dirty="0" smtClean="0">
                          <a:solidFill>
                            <a:schemeClr val="tx1"/>
                          </a:solidFill>
                        </a:rPr>
                        <a:t>８</a:t>
                      </a:r>
                      <a:endParaRPr kumimoji="1" lang="ja-JP" alt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0">
                <a:tc>
                  <a:txBody>
                    <a:bodyPr/>
                    <a:lstStyle/>
                    <a:p>
                      <a:pPr algn="ctr"/>
                      <a:r>
                        <a:rPr kumimoji="1" lang="ja-JP" altLang="en-US" sz="1600" dirty="0" smtClean="0">
                          <a:solidFill>
                            <a:schemeClr val="tx1"/>
                          </a:solidFill>
                        </a:rPr>
                        <a:t>２７</a:t>
                      </a:r>
                      <a:endParaRPr kumimoji="1" lang="ja-JP" alt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600" dirty="0" smtClean="0">
                          <a:solidFill>
                            <a:schemeClr val="tx1"/>
                          </a:solidFill>
                        </a:rPr>
                        <a:t>２４</a:t>
                      </a:r>
                      <a:endParaRPr kumimoji="1" lang="ja-JP" alt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600" dirty="0" smtClean="0">
                          <a:solidFill>
                            <a:schemeClr val="tx1"/>
                          </a:solidFill>
                        </a:rPr>
                        <a:t>２４</a:t>
                      </a:r>
                      <a:endParaRPr kumimoji="1" lang="ja-JP" alt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600" dirty="0" smtClean="0">
                          <a:solidFill>
                            <a:schemeClr val="tx1"/>
                          </a:solidFill>
                        </a:rPr>
                        <a:t>３</a:t>
                      </a:r>
                      <a:endParaRPr kumimoji="1" lang="ja-JP" alt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600" dirty="0" smtClean="0">
                          <a:solidFill>
                            <a:schemeClr val="tx1"/>
                          </a:solidFill>
                        </a:rPr>
                        <a:t>６</a:t>
                      </a:r>
                      <a:endParaRPr kumimoji="1" lang="ja-JP" alt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0">
                <a:tc>
                  <a:txBody>
                    <a:bodyPr/>
                    <a:lstStyle/>
                    <a:p>
                      <a:pPr algn="ctr"/>
                      <a:r>
                        <a:rPr kumimoji="1" lang="ja-JP" altLang="en-US" sz="1600" dirty="0" smtClean="0">
                          <a:solidFill>
                            <a:schemeClr val="tx1"/>
                          </a:solidFill>
                        </a:rPr>
                        <a:t>２８</a:t>
                      </a:r>
                      <a:endParaRPr kumimoji="1" lang="ja-JP" alt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600" dirty="0" smtClean="0">
                          <a:solidFill>
                            <a:schemeClr val="tx1"/>
                          </a:solidFill>
                        </a:rPr>
                        <a:t>２６</a:t>
                      </a:r>
                      <a:endParaRPr kumimoji="1" lang="ja-JP" alt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600" dirty="0" smtClean="0">
                          <a:solidFill>
                            <a:schemeClr val="tx1"/>
                          </a:solidFill>
                        </a:rPr>
                        <a:t>２６</a:t>
                      </a:r>
                      <a:endParaRPr kumimoji="1" lang="ja-JP" alt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600" dirty="0" smtClean="0">
                          <a:solidFill>
                            <a:schemeClr val="tx1"/>
                          </a:solidFill>
                        </a:rPr>
                        <a:t>２</a:t>
                      </a:r>
                      <a:endParaRPr kumimoji="1" lang="ja-JP" alt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600" dirty="0" smtClean="0">
                          <a:solidFill>
                            <a:schemeClr val="tx1"/>
                          </a:solidFill>
                        </a:rPr>
                        <a:t>４</a:t>
                      </a:r>
                      <a:endParaRPr kumimoji="1" lang="ja-JP" alt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0">
                <a:tc>
                  <a:txBody>
                    <a:bodyPr/>
                    <a:lstStyle/>
                    <a:p>
                      <a:pPr algn="ctr"/>
                      <a:r>
                        <a:rPr kumimoji="1" lang="ja-JP" altLang="en-US" sz="1600" dirty="0" smtClean="0">
                          <a:solidFill>
                            <a:schemeClr val="tx1"/>
                          </a:solidFill>
                        </a:rPr>
                        <a:t>２９</a:t>
                      </a:r>
                      <a:endParaRPr kumimoji="1" lang="ja-JP" alt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600" dirty="0" smtClean="0">
                          <a:solidFill>
                            <a:schemeClr val="tx1"/>
                          </a:solidFill>
                        </a:rPr>
                        <a:t>２８</a:t>
                      </a:r>
                      <a:endParaRPr kumimoji="1" lang="ja-JP" alt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600" dirty="0" smtClean="0">
                          <a:solidFill>
                            <a:schemeClr val="tx1"/>
                          </a:solidFill>
                        </a:rPr>
                        <a:t>２８</a:t>
                      </a:r>
                      <a:endParaRPr kumimoji="1" lang="ja-JP" alt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600" dirty="0" smtClean="0">
                          <a:solidFill>
                            <a:schemeClr val="tx1"/>
                          </a:solidFill>
                        </a:rPr>
                        <a:t>１</a:t>
                      </a:r>
                      <a:endParaRPr kumimoji="1" lang="ja-JP" alt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600" dirty="0" smtClean="0">
                          <a:solidFill>
                            <a:schemeClr val="tx1"/>
                          </a:solidFill>
                        </a:rPr>
                        <a:t>２</a:t>
                      </a:r>
                      <a:endParaRPr kumimoji="1" lang="ja-JP" alt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23" name="角丸四角形吹き出し 22"/>
          <p:cNvSpPr/>
          <p:nvPr/>
        </p:nvSpPr>
        <p:spPr>
          <a:xfrm>
            <a:off x="1282317" y="305130"/>
            <a:ext cx="7558539" cy="812488"/>
          </a:xfrm>
          <a:prstGeom prst="wedgeRoundRectCallout">
            <a:avLst>
              <a:gd name="adj1" fmla="val -52941"/>
              <a:gd name="adj2" fmla="val -27688"/>
              <a:gd name="adj3" fmla="val 16667"/>
            </a:avLst>
          </a:prstGeom>
          <a:gradFill rotWithShape="1">
            <a:gsLst>
              <a:gs pos="0">
                <a:srgbClr val="9BBB59">
                  <a:tint val="50000"/>
                  <a:satMod val="300000"/>
                </a:srgbClr>
              </a:gs>
              <a:gs pos="35000">
                <a:srgbClr val="9BBB59">
                  <a:tint val="37000"/>
                  <a:satMod val="300000"/>
                </a:srgbClr>
              </a:gs>
              <a:gs pos="100000">
                <a:srgbClr val="9BBB59">
                  <a:tint val="15000"/>
                  <a:satMod val="350000"/>
                </a:srgbClr>
              </a:gs>
            </a:gsLst>
            <a:lin ang="16200000" scaled="1"/>
          </a:gradFill>
          <a:ln w="9525" cap="flat" cmpd="sng" algn="ctr">
            <a:solidFill>
              <a:srgbClr val="9BBB59">
                <a:shade val="95000"/>
                <a:satMod val="105000"/>
              </a:srgbClr>
            </a:solidFill>
            <a:prstDash val="solid"/>
          </a:ln>
          <a:effectLst>
            <a:outerShdw blurRad="40000" dist="20000" dir="5400000" rotWithShape="0">
              <a:srgbClr val="000000">
                <a:alpha val="38000"/>
              </a:srgbClr>
            </a:outerShdw>
          </a:effectLst>
        </p:spPr>
        <p:txBody>
          <a:bodyPr anchor="t"/>
          <a:lstStyle/>
          <a:p>
            <a:pPr lvl="0">
              <a:defRPr/>
            </a:pPr>
            <a:r>
              <a:rPr kumimoji="0" lang="ja-JP" altLang="en-US" sz="2400" b="1" kern="0" dirty="0" smtClean="0">
                <a:solidFill>
                  <a:prstClr val="black"/>
                </a:solidFill>
                <a:latin typeface="AR P教科書体M" panose="03000600000000000000" pitchFamily="66" charset="-128"/>
                <a:ea typeface="AR P教科書体M" panose="03000600000000000000" pitchFamily="66" charset="-128"/>
              </a:rPr>
              <a:t>さぁの</a:t>
            </a:r>
            <a:r>
              <a:rPr kumimoji="0" lang="ja-JP" altLang="en-US" sz="2400" b="1" kern="0" dirty="0" smtClean="0">
                <a:solidFill>
                  <a:prstClr val="black"/>
                </a:solidFill>
                <a:latin typeface="AR P教科書体M" panose="03000600000000000000" pitchFamily="66" charset="-128"/>
                <a:ea typeface="AR P教科書体M" panose="03000600000000000000" pitchFamily="66" charset="-128"/>
              </a:rPr>
              <a:t>声の</a:t>
            </a:r>
            <a:r>
              <a:rPr kumimoji="0" lang="ja-JP" altLang="en-US" sz="2400" b="1" kern="0" dirty="0" smtClean="0">
                <a:solidFill>
                  <a:prstClr val="black"/>
                </a:solidFill>
                <a:latin typeface="AR P教科書体M" panose="03000600000000000000" pitchFamily="66" charset="-128"/>
                <a:ea typeface="AR P教科書体M" panose="03000600000000000000" pitchFamily="66" charset="-128"/>
              </a:rPr>
              <a:t>数を２倍して、銭の数３０を引いた数が一文の方へ並べた数になります。さぁの声の数を</a:t>
            </a:r>
            <a:r>
              <a:rPr kumimoji="0" lang="ja-JP" altLang="en-US" sz="2400" b="1" kern="0" dirty="0" smtClean="0">
                <a:solidFill>
                  <a:prstClr val="black"/>
                </a:solidFill>
                <a:latin typeface="AR P教科書体M" panose="03000600000000000000" pitchFamily="66" charset="-128"/>
                <a:ea typeface="AR P教科書体M" panose="03000600000000000000" pitchFamily="66" charset="-128"/>
              </a:rPr>
              <a:t>聞けば答えがわかります。</a:t>
            </a:r>
            <a:endParaRPr kumimoji="0" lang="ja-JP" altLang="en-US" sz="2400" b="1" kern="0" dirty="0">
              <a:solidFill>
                <a:prstClr val="black"/>
              </a:solidFill>
              <a:latin typeface="AR P教科書体M" panose="03000600000000000000" pitchFamily="66" charset="-128"/>
              <a:ea typeface="AR P教科書体M" panose="03000600000000000000" pitchFamily="66" charset="-128"/>
            </a:endParaRPr>
          </a:p>
        </p:txBody>
      </p:sp>
      <p:sp>
        <p:nvSpPr>
          <p:cNvPr id="5" name="角丸四角形吹き出し 4"/>
          <p:cNvSpPr/>
          <p:nvPr/>
        </p:nvSpPr>
        <p:spPr>
          <a:xfrm>
            <a:off x="6827838" y="2564904"/>
            <a:ext cx="2123713" cy="1190218"/>
          </a:xfrm>
          <a:prstGeom prst="wedgeRoundRectCallout">
            <a:avLst>
              <a:gd name="adj1" fmla="val -41970"/>
              <a:gd name="adj2" fmla="val 62500"/>
              <a:gd name="adj3" fmla="val 16667"/>
            </a:avLst>
          </a:prstGeom>
          <a:noFill/>
          <a:ln w="28575">
            <a:solidFill>
              <a:schemeClr val="tx1"/>
            </a:solid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ja-JP" altLang="en-US" dirty="0"/>
              <a:t>置く順番を変えても声の数で置いた回数が決まります</a:t>
            </a:r>
            <a:r>
              <a:rPr lang="ja-JP" altLang="en-US" dirty="0" smtClean="0"/>
              <a:t>。</a:t>
            </a:r>
            <a:endParaRPr kumimoji="1" lang="ja-JP" altLang="en-US" dirty="0" smtClean="0"/>
          </a:p>
        </p:txBody>
      </p:sp>
    </p:spTree>
    <p:custDataLst>
      <p:tags r:id="rId1"/>
    </p:custDataLst>
    <p:extLst>
      <p:ext uri="{BB962C8B-B14F-4D97-AF65-F5344CB8AC3E}">
        <p14:creationId xmlns:p14="http://schemas.microsoft.com/office/powerpoint/2010/main" val="333282768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wipe(left)">
                                      <p:cBhvr>
                                        <p:cTn id="7" dur="500"/>
                                        <p:tgtEl>
                                          <p:spTgt spid="2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up)">
                                      <p:cBhvr>
                                        <p:cTn id="12" dur="30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down)">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5"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TIMING" val="|2.8"/>
</p:tagLst>
</file>

<file path=ppt/tags/tag2.xml><?xml version="1.0" encoding="utf-8"?>
<p:tagLst xmlns:a="http://schemas.openxmlformats.org/drawingml/2006/main" xmlns:r="http://schemas.openxmlformats.org/officeDocument/2006/relationships" xmlns:p="http://schemas.openxmlformats.org/presentationml/2006/main">
  <p:tag name="TIMING" val="|1|5.2|8|1.8|1.9|1.7|1.5|1.5|1.5|1.7|1.9"/>
</p:tagLst>
</file>

<file path=ppt/tags/tag3.xml><?xml version="1.0" encoding="utf-8"?>
<p:tagLst xmlns:a="http://schemas.openxmlformats.org/drawingml/2006/main" xmlns:r="http://schemas.openxmlformats.org/officeDocument/2006/relationships" xmlns:p="http://schemas.openxmlformats.org/presentationml/2006/main">
  <p:tag name="TIMING" val="|2.4"/>
</p:tagLst>
</file>

<file path=ppt/tags/tag4.xml><?xml version="1.0" encoding="utf-8"?>
<p:tagLst xmlns:a="http://schemas.openxmlformats.org/drawingml/2006/main" xmlns:r="http://schemas.openxmlformats.org/officeDocument/2006/relationships" xmlns:p="http://schemas.openxmlformats.org/presentationml/2006/main">
  <p:tag name="TIMING" val="|1.7|1.9|1.7|1.7|1.6|1.7|1.6|1.7|1.7|1.7|1.7|1.7|1.6|1.8|1.7|1.7|1.7|2|4.4"/>
</p:tagLst>
</file>

<file path=ppt/tags/tag5.xml><?xml version="1.0" encoding="utf-8"?>
<p:tagLst xmlns:a="http://schemas.openxmlformats.org/drawingml/2006/main" xmlns:r="http://schemas.openxmlformats.org/officeDocument/2006/relationships" xmlns:p="http://schemas.openxmlformats.org/presentationml/2006/main">
  <p:tag name="TIMING" val="|1.2"/>
</p:tagLst>
</file>

<file path=ppt/tags/tag6.xml><?xml version="1.0" encoding="utf-8"?>
<p:tagLst xmlns:a="http://schemas.openxmlformats.org/drawingml/2006/main" xmlns:r="http://schemas.openxmlformats.org/officeDocument/2006/relationships" xmlns:p="http://schemas.openxmlformats.org/presentationml/2006/main">
  <p:tag name="TIMING" val="|1.2|1.3|2.5|6.2|4.9|5.6|2.8|2.4|1.1"/>
</p:tagLst>
</file>

<file path=ppt/tags/tag7.xml><?xml version="1.0" encoding="utf-8"?>
<p:tagLst xmlns:a="http://schemas.openxmlformats.org/drawingml/2006/main" xmlns:r="http://schemas.openxmlformats.org/officeDocument/2006/relationships" xmlns:p="http://schemas.openxmlformats.org/presentationml/2006/main">
  <p:tag name="TIMING" val="|1.5|1.4|2.9|3.3|4.6|3.2|3.1|2.8|3.3|1.9|2|2|3"/>
</p:tagLst>
</file>

<file path=ppt/tags/tag8.xml><?xml version="1.0" encoding="utf-8"?>
<p:tagLst xmlns:a="http://schemas.openxmlformats.org/drawingml/2006/main" xmlns:r="http://schemas.openxmlformats.org/officeDocument/2006/relationships" xmlns:p="http://schemas.openxmlformats.org/presentationml/2006/main">
  <p:tag name="TIMING" val="|1.2|6.2|5.2"/>
</p:tagLst>
</file>

<file path=ppt/theme/theme1.xml><?xml version="1.0" encoding="utf-8"?>
<a:theme xmlns:a="http://schemas.openxmlformats.org/drawingml/2006/main" name="フラッシュ１">
  <a:themeElements>
    <a:clrScheme name="フラッシュ１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フラッシュ１">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28575">
          <a:solidFill>
            <a:schemeClr val="tx1"/>
          </a:solid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kumimoji="1" dirty="0" smtClean="0"/>
        </a:defPPr>
      </a:lstStyle>
      <a:style>
        <a:lnRef idx="2">
          <a:schemeClr val="dk1"/>
        </a:lnRef>
        <a:fillRef idx="1">
          <a:schemeClr val="lt1"/>
        </a:fillRef>
        <a:effectRef idx="0">
          <a:schemeClr val="dk1"/>
        </a:effectRef>
        <a:fontRef idx="minor">
          <a:schemeClr val="dk1"/>
        </a:fontRef>
      </a:style>
    </a:spDef>
    <a:lnDef>
      <a:spPr>
        <a:ln w="57150">
          <a:solidFill>
            <a:srgbClr val="FF99FF"/>
          </a:solidFill>
          <a:tailEnd type="triangle"/>
        </a:ln>
      </a:spPr>
      <a:bodyPr/>
      <a:lstStyle/>
      <a:style>
        <a:lnRef idx="1">
          <a:schemeClr val="accent1"/>
        </a:lnRef>
        <a:fillRef idx="0">
          <a:schemeClr val="accent1"/>
        </a:fillRef>
        <a:effectRef idx="0">
          <a:schemeClr val="accent1"/>
        </a:effectRef>
        <a:fontRef idx="minor">
          <a:schemeClr val="tx1"/>
        </a:fontRef>
      </a:style>
    </a:lnDef>
  </a:objectDefaults>
  <a:extraClrSchemeLst>
    <a:extraClrScheme>
      <a:clrScheme name="フラッシュ１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フラッシュ１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フラッシュ１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フラッシュ１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フラッシュ１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フラッシュ１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フラッシュ１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フラッシュ１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フラッシュ１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フラッシュ１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フラッシュ１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フラッシュ１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6283</TotalTime>
  <Words>1111</Words>
  <Application>Microsoft Office PowerPoint</Application>
  <PresentationFormat>画面に合わせる (4:3)</PresentationFormat>
  <Paragraphs>947</Paragraphs>
  <Slides>8</Slides>
  <Notes>8</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8</vt:i4>
      </vt:variant>
    </vt:vector>
  </HeadingPairs>
  <TitlesOfParts>
    <vt:vector size="17" baseType="lpstr">
      <vt:lpstr>Arial</vt:lpstr>
      <vt:lpstr>AR P教科書体M</vt:lpstr>
      <vt:lpstr>AR顏眞楷書体H</vt:lpstr>
      <vt:lpstr>HGP行書体</vt:lpstr>
      <vt:lpstr>Calibri</vt:lpstr>
      <vt:lpstr>AR P丸ゴシック体E</vt:lpstr>
      <vt:lpstr>HG丸ｺﾞｼｯｸM-PRO</vt:lpstr>
      <vt:lpstr>ＭＳ Ｐゴシック</vt:lpstr>
      <vt:lpstr>フラッシュ１</vt:lpstr>
      <vt:lpstr>勘者御伽双紙</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打ち消しの言葉</dc:title>
  <dc:creator>小泉 浩</dc:creator>
  <cp:lastModifiedBy>小泉 浩</cp:lastModifiedBy>
  <cp:revision>222</cp:revision>
  <dcterms:created xsi:type="dcterms:W3CDTF">2015-06-25T04:58:05Z</dcterms:created>
  <dcterms:modified xsi:type="dcterms:W3CDTF">2020-07-29T08:03:10Z</dcterms:modified>
</cp:coreProperties>
</file>