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  <p:sldMasterId id="2147483698" r:id="rId5"/>
  </p:sldMasterIdLst>
  <p:notesMasterIdLst>
    <p:notesMasterId r:id="rId8"/>
  </p:notesMasterIdLst>
  <p:handoutMasterIdLst>
    <p:handoutMasterId r:id="rId9"/>
  </p:handoutMasterIdLst>
  <p:sldIdLst>
    <p:sldId id="569" r:id="rId6"/>
    <p:sldId id="460" r:id="rId7"/>
  </p:sldIdLst>
  <p:sldSz cx="12192000" cy="6858000"/>
  <p:notesSz cx="7099300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GS教科書体" panose="02020600000000000000" pitchFamily="18" charset="-128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AR P浪漫明朝体U" panose="02020A00000000000000" pitchFamily="18" charset="-128"/>
      <p:regular r:id="rId17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C"/>
    <a:srgbClr val="33CCCC"/>
    <a:srgbClr val="45B8AC"/>
    <a:srgbClr val="4FAC87"/>
    <a:srgbClr val="008E40"/>
    <a:srgbClr val="FFCC99"/>
    <a:srgbClr val="3333CC"/>
    <a:srgbClr val="993366"/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7" autoAdjust="0"/>
  </p:normalViewPr>
  <p:slideViewPr>
    <p:cSldViewPr>
      <p:cViewPr varScale="1">
        <p:scale>
          <a:sx n="59" d="100"/>
          <a:sy n="59" d="100"/>
        </p:scale>
        <p:origin x="78" y="234"/>
      </p:cViewPr>
      <p:guideLst>
        <p:guide orient="horz" pos="129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6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58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90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6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94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8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82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79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3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3408086" y="501811"/>
            <a:ext cx="5375831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8289145" y="764705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77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-14514" y="-19050"/>
            <a:ext cx="12238254" cy="7333744"/>
            <a:chOff x="-14514" y="-19050"/>
            <a:chExt cx="12238254" cy="7333744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25" y="-19050"/>
              <a:ext cx="12237309" cy="125730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36" y="1200150"/>
              <a:ext cx="12237309" cy="12573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47" y="2419350"/>
              <a:ext cx="12237309" cy="125730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58" y="3638550"/>
              <a:ext cx="12237309" cy="125730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69" y="4843636"/>
              <a:ext cx="12237309" cy="12573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14" y="6057394"/>
              <a:ext cx="12237309" cy="1257300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5832648" y="3246411"/>
            <a:ext cx="6384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書き順</a:t>
            </a:r>
            <a:endParaRPr kumimoji="1" lang="ja-JP" altLang="en-US" sz="16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0105" y="909634"/>
            <a:ext cx="5802354" cy="5418720"/>
            <a:chOff x="-24970" y="444131"/>
            <a:chExt cx="6171809" cy="5763748"/>
          </a:xfrm>
          <a:solidFill>
            <a:srgbClr val="FF669C"/>
          </a:solidFill>
        </p:grpSpPr>
        <p:grpSp>
          <p:nvGrpSpPr>
            <p:cNvPr id="25" name="グループ化 24"/>
            <p:cNvGrpSpPr/>
            <p:nvPr/>
          </p:nvGrpSpPr>
          <p:grpSpPr>
            <a:xfrm>
              <a:off x="2109402" y="446660"/>
              <a:ext cx="4037437" cy="5761219"/>
              <a:chOff x="4938883" y="568653"/>
              <a:chExt cx="4037437" cy="5761219"/>
            </a:xfrm>
            <a:grpFill/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3" r="4"/>
              <a:stretch/>
            </p:blipFill>
            <p:spPr>
              <a:xfrm>
                <a:off x="5231903" y="568653"/>
                <a:ext cx="3744417" cy="5761219"/>
              </a:xfrm>
              <a:prstGeom prst="rect">
                <a:avLst/>
              </a:prstGeom>
              <a:grpFill/>
            </p:spPr>
          </p:pic>
          <p:sp>
            <p:nvSpPr>
              <p:cNvPr id="30" name="正方形/長方形 29"/>
              <p:cNvSpPr/>
              <p:nvPr/>
            </p:nvSpPr>
            <p:spPr>
              <a:xfrm>
                <a:off x="5087887" y="2991581"/>
                <a:ext cx="252027" cy="87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 rot="20054159">
                <a:off x="4938883" y="2000131"/>
                <a:ext cx="252027" cy="87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-24970" y="444131"/>
              <a:ext cx="2539003" cy="5761219"/>
              <a:chOff x="-24970" y="444131"/>
              <a:chExt cx="2539003" cy="5761219"/>
            </a:xfrm>
            <a:grpFill/>
          </p:grpSpPr>
          <p:pic>
            <p:nvPicPr>
              <p:cNvPr id="27" name="図 26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499"/>
              <a:stretch/>
            </p:blipFill>
            <p:spPr>
              <a:xfrm>
                <a:off x="-24970" y="444131"/>
                <a:ext cx="2448562" cy="5761219"/>
              </a:xfrm>
              <a:prstGeom prst="rect">
                <a:avLst/>
              </a:prstGeom>
              <a:grpFill/>
            </p:spPr>
          </p:pic>
          <p:sp>
            <p:nvSpPr>
              <p:cNvPr id="28" name="正方形/長方形 27"/>
              <p:cNvSpPr/>
              <p:nvPr/>
            </p:nvSpPr>
            <p:spPr>
              <a:xfrm>
                <a:off x="1865961" y="5312781"/>
                <a:ext cx="648072" cy="87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-14514" y="-19050"/>
            <a:ext cx="12238254" cy="7333744"/>
            <a:chOff x="-14514" y="-19050"/>
            <a:chExt cx="12238254" cy="7333744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25" y="-19050"/>
              <a:ext cx="12237309" cy="125730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36" y="1200150"/>
              <a:ext cx="12237309" cy="125730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47" y="2419350"/>
              <a:ext cx="12237309" cy="1257300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58" y="3638550"/>
              <a:ext cx="12237309" cy="1257300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69" y="4843636"/>
              <a:ext cx="12237309" cy="1257300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14" y="6057394"/>
              <a:ext cx="12237309" cy="1257300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9677350" y="373934"/>
            <a:ext cx="1538883" cy="616495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88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　の</a:t>
            </a:r>
            <a:r>
              <a:rPr kumimoji="1" lang="ja-JP" altLang="en-US" sz="88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書き順</a:t>
            </a:r>
            <a:endParaRPr kumimoji="1" lang="ja-JP" altLang="en-US" sz="8800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1910075" y="909634"/>
            <a:ext cx="5802354" cy="5418720"/>
            <a:chOff x="-24970" y="444131"/>
            <a:chExt cx="6171809" cy="5763748"/>
          </a:xfrm>
          <a:solidFill>
            <a:schemeClr val="bg1"/>
          </a:solidFill>
        </p:grpSpPr>
        <p:grpSp>
          <p:nvGrpSpPr>
            <p:cNvPr id="38" name="グループ化 37"/>
            <p:cNvGrpSpPr/>
            <p:nvPr/>
          </p:nvGrpSpPr>
          <p:grpSpPr>
            <a:xfrm>
              <a:off x="2109402" y="446660"/>
              <a:ext cx="4037437" cy="5761219"/>
              <a:chOff x="4938883" y="568653"/>
              <a:chExt cx="4037437" cy="5761219"/>
            </a:xfrm>
            <a:grpFill/>
          </p:grpSpPr>
          <p:pic>
            <p:nvPicPr>
              <p:cNvPr id="42" name="図 41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3" r="4"/>
              <a:stretch/>
            </p:blipFill>
            <p:spPr>
              <a:xfrm>
                <a:off x="5231903" y="568653"/>
                <a:ext cx="3744417" cy="5761219"/>
              </a:xfrm>
              <a:prstGeom prst="rect">
                <a:avLst/>
              </a:prstGeom>
              <a:grpFill/>
            </p:spPr>
          </p:pic>
          <p:sp>
            <p:nvSpPr>
              <p:cNvPr id="43" name="正方形/長方形 42"/>
              <p:cNvSpPr/>
              <p:nvPr/>
            </p:nvSpPr>
            <p:spPr>
              <a:xfrm>
                <a:off x="5087887" y="2991581"/>
                <a:ext cx="252027" cy="87483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 rot="20054159">
                <a:off x="4938883" y="2000131"/>
                <a:ext cx="252027" cy="87483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-24970" y="444131"/>
              <a:ext cx="2539003" cy="5761219"/>
              <a:chOff x="-24970" y="444131"/>
              <a:chExt cx="2539003" cy="5761219"/>
            </a:xfrm>
            <a:grpFill/>
          </p:grpSpPr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499"/>
              <a:stretch/>
            </p:blipFill>
            <p:spPr>
              <a:xfrm>
                <a:off x="-24970" y="444131"/>
                <a:ext cx="2448562" cy="5761219"/>
              </a:xfrm>
              <a:prstGeom prst="rect">
                <a:avLst/>
              </a:prstGeom>
              <a:grpFill/>
            </p:spPr>
          </p:pic>
          <p:sp>
            <p:nvSpPr>
              <p:cNvPr id="41" name="正方形/長方形 40"/>
              <p:cNvSpPr/>
              <p:nvPr/>
            </p:nvSpPr>
            <p:spPr>
              <a:xfrm>
                <a:off x="1865961" y="5312781"/>
                <a:ext cx="648072" cy="87483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" name="グループ化 44"/>
          <p:cNvGrpSpPr/>
          <p:nvPr/>
        </p:nvGrpSpPr>
        <p:grpSpPr>
          <a:xfrm>
            <a:off x="9677162" y="429590"/>
            <a:ext cx="1476862" cy="1379216"/>
            <a:chOff x="-24970" y="444131"/>
            <a:chExt cx="6171809" cy="5763748"/>
          </a:xfrm>
          <a:solidFill>
            <a:schemeClr val="tx1"/>
          </a:solidFill>
        </p:grpSpPr>
        <p:grpSp>
          <p:nvGrpSpPr>
            <p:cNvPr id="46" name="グループ化 45"/>
            <p:cNvGrpSpPr/>
            <p:nvPr/>
          </p:nvGrpSpPr>
          <p:grpSpPr>
            <a:xfrm>
              <a:off x="2109402" y="446660"/>
              <a:ext cx="4037437" cy="5761219"/>
              <a:chOff x="4938883" y="568653"/>
              <a:chExt cx="4037437" cy="5761219"/>
            </a:xfrm>
            <a:grpFill/>
          </p:grpSpPr>
          <p:pic>
            <p:nvPicPr>
              <p:cNvPr id="75" name="図 74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3" r="4"/>
              <a:stretch/>
            </p:blipFill>
            <p:spPr>
              <a:xfrm>
                <a:off x="5231903" y="568653"/>
                <a:ext cx="3744417" cy="5761219"/>
              </a:xfrm>
              <a:prstGeom prst="rect">
                <a:avLst/>
              </a:prstGeom>
              <a:grpFill/>
            </p:spPr>
          </p:pic>
          <p:sp>
            <p:nvSpPr>
              <p:cNvPr id="76" name="正方形/長方形 75"/>
              <p:cNvSpPr/>
              <p:nvPr/>
            </p:nvSpPr>
            <p:spPr>
              <a:xfrm>
                <a:off x="5087887" y="2991581"/>
                <a:ext cx="252027" cy="87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 rot="20054159">
                <a:off x="4938883" y="2000131"/>
                <a:ext cx="252027" cy="87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-24970" y="444131"/>
              <a:ext cx="2539003" cy="5761219"/>
              <a:chOff x="-24970" y="444131"/>
              <a:chExt cx="2539003" cy="5761219"/>
            </a:xfrm>
            <a:grpFill/>
          </p:grpSpPr>
          <p:pic>
            <p:nvPicPr>
              <p:cNvPr id="48" name="図 47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00"/>
                  </a:clrFrom>
                  <a:clrTo>
                    <a:srgbClr val="FFFF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499"/>
              <a:stretch/>
            </p:blipFill>
            <p:spPr>
              <a:xfrm>
                <a:off x="-24970" y="444131"/>
                <a:ext cx="2448562" cy="5761219"/>
              </a:xfrm>
              <a:prstGeom prst="rect">
                <a:avLst/>
              </a:prstGeom>
              <a:grpFill/>
            </p:spPr>
          </p:pic>
          <p:sp>
            <p:nvSpPr>
              <p:cNvPr id="49" name="正方形/長方形 48"/>
              <p:cNvSpPr/>
              <p:nvPr/>
            </p:nvSpPr>
            <p:spPr>
              <a:xfrm>
                <a:off x="1865961" y="5312781"/>
                <a:ext cx="648072" cy="87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フリーフォーム 1"/>
          <p:cNvSpPr/>
          <p:nvPr/>
        </p:nvSpPr>
        <p:spPr>
          <a:xfrm>
            <a:off x="2762250" y="1323975"/>
            <a:ext cx="1085850" cy="800100"/>
          </a:xfrm>
          <a:custGeom>
            <a:avLst/>
            <a:gdLst>
              <a:gd name="connsiteX0" fmla="*/ 0 w 1085850"/>
              <a:gd name="connsiteY0" fmla="*/ 28575 h 800100"/>
              <a:gd name="connsiteX1" fmla="*/ 28575 w 1085850"/>
              <a:gd name="connsiteY1" fmla="*/ 180975 h 800100"/>
              <a:gd name="connsiteX2" fmla="*/ 76200 w 1085850"/>
              <a:gd name="connsiteY2" fmla="*/ 266700 h 800100"/>
              <a:gd name="connsiteX3" fmla="*/ 142875 w 1085850"/>
              <a:gd name="connsiteY3" fmla="*/ 371475 h 800100"/>
              <a:gd name="connsiteX4" fmla="*/ 285750 w 1085850"/>
              <a:gd name="connsiteY4" fmla="*/ 504825 h 800100"/>
              <a:gd name="connsiteX5" fmla="*/ 447675 w 1085850"/>
              <a:gd name="connsiteY5" fmla="*/ 628650 h 800100"/>
              <a:gd name="connsiteX6" fmla="*/ 571500 w 1085850"/>
              <a:gd name="connsiteY6" fmla="*/ 714375 h 800100"/>
              <a:gd name="connsiteX7" fmla="*/ 762000 w 1085850"/>
              <a:gd name="connsiteY7" fmla="*/ 790575 h 800100"/>
              <a:gd name="connsiteX8" fmla="*/ 857250 w 1085850"/>
              <a:gd name="connsiteY8" fmla="*/ 800100 h 800100"/>
              <a:gd name="connsiteX9" fmla="*/ 971550 w 1085850"/>
              <a:gd name="connsiteY9" fmla="*/ 790575 h 800100"/>
              <a:gd name="connsiteX10" fmla="*/ 1047750 w 1085850"/>
              <a:gd name="connsiteY10" fmla="*/ 723900 h 800100"/>
              <a:gd name="connsiteX11" fmla="*/ 1085850 w 1085850"/>
              <a:gd name="connsiteY11" fmla="*/ 647700 h 800100"/>
              <a:gd name="connsiteX12" fmla="*/ 1085850 w 1085850"/>
              <a:gd name="connsiteY12" fmla="*/ 581025 h 800100"/>
              <a:gd name="connsiteX13" fmla="*/ 1028700 w 1085850"/>
              <a:gd name="connsiteY13" fmla="*/ 495300 h 800100"/>
              <a:gd name="connsiteX14" fmla="*/ 971550 w 1085850"/>
              <a:gd name="connsiteY14" fmla="*/ 400050 h 800100"/>
              <a:gd name="connsiteX15" fmla="*/ 876300 w 1085850"/>
              <a:gd name="connsiteY15" fmla="*/ 333375 h 800100"/>
              <a:gd name="connsiteX16" fmla="*/ 809625 w 1085850"/>
              <a:gd name="connsiteY16" fmla="*/ 295275 h 800100"/>
              <a:gd name="connsiteX17" fmla="*/ 723900 w 1085850"/>
              <a:gd name="connsiteY17" fmla="*/ 276225 h 800100"/>
              <a:gd name="connsiteX18" fmla="*/ 523875 w 1085850"/>
              <a:gd name="connsiteY18" fmla="*/ 219075 h 800100"/>
              <a:gd name="connsiteX19" fmla="*/ 371475 w 1085850"/>
              <a:gd name="connsiteY19" fmla="*/ 152400 h 800100"/>
              <a:gd name="connsiteX20" fmla="*/ 247650 w 1085850"/>
              <a:gd name="connsiteY20" fmla="*/ 85725 h 800100"/>
              <a:gd name="connsiteX21" fmla="*/ 190500 w 1085850"/>
              <a:gd name="connsiteY21" fmla="*/ 57150 h 800100"/>
              <a:gd name="connsiteX22" fmla="*/ 152400 w 1085850"/>
              <a:gd name="connsiteY22" fmla="*/ 28575 h 800100"/>
              <a:gd name="connsiteX23" fmla="*/ 85725 w 1085850"/>
              <a:gd name="connsiteY23" fmla="*/ 0 h 800100"/>
              <a:gd name="connsiteX24" fmla="*/ 0 w 1085850"/>
              <a:gd name="connsiteY24" fmla="*/ 2857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85850" h="800100">
                <a:moveTo>
                  <a:pt x="0" y="28575"/>
                </a:moveTo>
                <a:lnTo>
                  <a:pt x="28575" y="180975"/>
                </a:lnTo>
                <a:lnTo>
                  <a:pt x="76200" y="266700"/>
                </a:lnTo>
                <a:lnTo>
                  <a:pt x="142875" y="371475"/>
                </a:lnTo>
                <a:lnTo>
                  <a:pt x="285750" y="504825"/>
                </a:lnTo>
                <a:lnTo>
                  <a:pt x="447675" y="628650"/>
                </a:lnTo>
                <a:lnTo>
                  <a:pt x="571500" y="714375"/>
                </a:lnTo>
                <a:lnTo>
                  <a:pt x="762000" y="790575"/>
                </a:lnTo>
                <a:lnTo>
                  <a:pt x="857250" y="800100"/>
                </a:lnTo>
                <a:lnTo>
                  <a:pt x="971550" y="790575"/>
                </a:lnTo>
                <a:lnTo>
                  <a:pt x="1047750" y="723900"/>
                </a:lnTo>
                <a:lnTo>
                  <a:pt x="1085850" y="647700"/>
                </a:lnTo>
                <a:lnTo>
                  <a:pt x="1085850" y="581025"/>
                </a:lnTo>
                <a:lnTo>
                  <a:pt x="1028700" y="495300"/>
                </a:lnTo>
                <a:lnTo>
                  <a:pt x="971550" y="400050"/>
                </a:lnTo>
                <a:lnTo>
                  <a:pt x="876300" y="333375"/>
                </a:lnTo>
                <a:lnTo>
                  <a:pt x="809625" y="295275"/>
                </a:lnTo>
                <a:lnTo>
                  <a:pt x="723900" y="276225"/>
                </a:lnTo>
                <a:lnTo>
                  <a:pt x="523875" y="219075"/>
                </a:lnTo>
                <a:lnTo>
                  <a:pt x="371475" y="152400"/>
                </a:lnTo>
                <a:lnTo>
                  <a:pt x="247650" y="85725"/>
                </a:lnTo>
                <a:lnTo>
                  <a:pt x="190500" y="57150"/>
                </a:lnTo>
                <a:lnTo>
                  <a:pt x="152400" y="28575"/>
                </a:lnTo>
                <a:lnTo>
                  <a:pt x="85725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2219325" y="2390775"/>
            <a:ext cx="1714500" cy="685800"/>
          </a:xfrm>
          <a:custGeom>
            <a:avLst/>
            <a:gdLst>
              <a:gd name="connsiteX0" fmla="*/ 9525 w 1714500"/>
              <a:gd name="connsiteY0" fmla="*/ 171450 h 685800"/>
              <a:gd name="connsiteX1" fmla="*/ 0 w 1714500"/>
              <a:gd name="connsiteY1" fmla="*/ 238125 h 685800"/>
              <a:gd name="connsiteX2" fmla="*/ 19050 w 1714500"/>
              <a:gd name="connsiteY2" fmla="*/ 352425 h 685800"/>
              <a:gd name="connsiteX3" fmla="*/ 38100 w 1714500"/>
              <a:gd name="connsiteY3" fmla="*/ 428625 h 685800"/>
              <a:gd name="connsiteX4" fmla="*/ 104775 w 1714500"/>
              <a:gd name="connsiteY4" fmla="*/ 504825 h 685800"/>
              <a:gd name="connsiteX5" fmla="*/ 161925 w 1714500"/>
              <a:gd name="connsiteY5" fmla="*/ 571500 h 685800"/>
              <a:gd name="connsiteX6" fmla="*/ 209550 w 1714500"/>
              <a:gd name="connsiteY6" fmla="*/ 628650 h 685800"/>
              <a:gd name="connsiteX7" fmla="*/ 295275 w 1714500"/>
              <a:gd name="connsiteY7" fmla="*/ 685800 h 685800"/>
              <a:gd name="connsiteX8" fmla="*/ 371475 w 1714500"/>
              <a:gd name="connsiteY8" fmla="*/ 685800 h 685800"/>
              <a:gd name="connsiteX9" fmla="*/ 581025 w 1714500"/>
              <a:gd name="connsiteY9" fmla="*/ 628650 h 685800"/>
              <a:gd name="connsiteX10" fmla="*/ 1714500 w 1714500"/>
              <a:gd name="connsiteY10" fmla="*/ 247650 h 685800"/>
              <a:gd name="connsiteX11" fmla="*/ 1543050 w 1714500"/>
              <a:gd name="connsiteY11" fmla="*/ 0 h 685800"/>
              <a:gd name="connsiteX12" fmla="*/ 1447800 w 1714500"/>
              <a:gd name="connsiteY12" fmla="*/ 19050 h 685800"/>
              <a:gd name="connsiteX13" fmla="*/ 1343025 w 1714500"/>
              <a:gd name="connsiteY13" fmla="*/ 38100 h 685800"/>
              <a:gd name="connsiteX14" fmla="*/ 762000 w 1714500"/>
              <a:gd name="connsiteY14" fmla="*/ 247650 h 685800"/>
              <a:gd name="connsiteX15" fmla="*/ 533400 w 1714500"/>
              <a:gd name="connsiteY15" fmla="*/ 295275 h 685800"/>
              <a:gd name="connsiteX16" fmla="*/ 400050 w 1714500"/>
              <a:gd name="connsiteY16" fmla="*/ 304800 h 685800"/>
              <a:gd name="connsiteX17" fmla="*/ 333375 w 1714500"/>
              <a:gd name="connsiteY17" fmla="*/ 304800 h 685800"/>
              <a:gd name="connsiteX18" fmla="*/ 276225 w 1714500"/>
              <a:gd name="connsiteY18" fmla="*/ 285750 h 685800"/>
              <a:gd name="connsiteX19" fmla="*/ 238125 w 1714500"/>
              <a:gd name="connsiteY19" fmla="*/ 238125 h 685800"/>
              <a:gd name="connsiteX20" fmla="*/ 171450 w 1714500"/>
              <a:gd name="connsiteY20" fmla="*/ 200025 h 685800"/>
              <a:gd name="connsiteX21" fmla="*/ 123825 w 1714500"/>
              <a:gd name="connsiteY21" fmla="*/ 190500 h 685800"/>
              <a:gd name="connsiteX22" fmla="*/ 9525 w 1714500"/>
              <a:gd name="connsiteY22" fmla="*/ 1714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14500" h="685800">
                <a:moveTo>
                  <a:pt x="9525" y="171450"/>
                </a:moveTo>
                <a:lnTo>
                  <a:pt x="0" y="238125"/>
                </a:lnTo>
                <a:lnTo>
                  <a:pt x="19050" y="352425"/>
                </a:lnTo>
                <a:lnTo>
                  <a:pt x="38100" y="428625"/>
                </a:lnTo>
                <a:lnTo>
                  <a:pt x="104775" y="504825"/>
                </a:lnTo>
                <a:lnTo>
                  <a:pt x="161925" y="571500"/>
                </a:lnTo>
                <a:lnTo>
                  <a:pt x="209550" y="628650"/>
                </a:lnTo>
                <a:lnTo>
                  <a:pt x="295275" y="685800"/>
                </a:lnTo>
                <a:lnTo>
                  <a:pt x="371475" y="685800"/>
                </a:lnTo>
                <a:lnTo>
                  <a:pt x="581025" y="628650"/>
                </a:lnTo>
                <a:lnTo>
                  <a:pt x="1714500" y="247650"/>
                </a:lnTo>
                <a:lnTo>
                  <a:pt x="1543050" y="0"/>
                </a:lnTo>
                <a:lnTo>
                  <a:pt x="1447800" y="19050"/>
                </a:lnTo>
                <a:lnTo>
                  <a:pt x="1343025" y="38100"/>
                </a:lnTo>
                <a:lnTo>
                  <a:pt x="762000" y="247650"/>
                </a:lnTo>
                <a:lnTo>
                  <a:pt x="533400" y="295275"/>
                </a:lnTo>
                <a:lnTo>
                  <a:pt x="400050" y="304800"/>
                </a:lnTo>
                <a:lnTo>
                  <a:pt x="333375" y="304800"/>
                </a:lnTo>
                <a:lnTo>
                  <a:pt x="276225" y="285750"/>
                </a:lnTo>
                <a:lnTo>
                  <a:pt x="238125" y="238125"/>
                </a:lnTo>
                <a:lnTo>
                  <a:pt x="171450" y="200025"/>
                </a:lnTo>
                <a:lnTo>
                  <a:pt x="123825" y="190500"/>
                </a:lnTo>
                <a:lnTo>
                  <a:pt x="9525" y="1714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2095500" y="2362200"/>
            <a:ext cx="2047875" cy="2295525"/>
          </a:xfrm>
          <a:custGeom>
            <a:avLst/>
            <a:gdLst>
              <a:gd name="connsiteX0" fmla="*/ 1600200 w 2047875"/>
              <a:gd name="connsiteY0" fmla="*/ 0 h 2295525"/>
              <a:gd name="connsiteX1" fmla="*/ 1457325 w 2047875"/>
              <a:gd name="connsiteY1" fmla="*/ 428625 h 2295525"/>
              <a:gd name="connsiteX2" fmla="*/ 1238250 w 2047875"/>
              <a:gd name="connsiteY2" fmla="*/ 819150 h 2295525"/>
              <a:gd name="connsiteX3" fmla="*/ 1019175 w 2047875"/>
              <a:gd name="connsiteY3" fmla="*/ 1143000 h 2295525"/>
              <a:gd name="connsiteX4" fmla="*/ 638175 w 2047875"/>
              <a:gd name="connsiteY4" fmla="*/ 1552575 h 2295525"/>
              <a:gd name="connsiteX5" fmla="*/ 438150 w 2047875"/>
              <a:gd name="connsiteY5" fmla="*/ 1762125 h 2295525"/>
              <a:gd name="connsiteX6" fmla="*/ 266700 w 2047875"/>
              <a:gd name="connsiteY6" fmla="*/ 1924050 h 2295525"/>
              <a:gd name="connsiteX7" fmla="*/ 104775 w 2047875"/>
              <a:gd name="connsiteY7" fmla="*/ 2057400 h 2295525"/>
              <a:gd name="connsiteX8" fmla="*/ 0 w 2047875"/>
              <a:gd name="connsiteY8" fmla="*/ 2133600 h 2295525"/>
              <a:gd name="connsiteX9" fmla="*/ 0 w 2047875"/>
              <a:gd name="connsiteY9" fmla="*/ 2209800 h 2295525"/>
              <a:gd name="connsiteX10" fmla="*/ 9525 w 2047875"/>
              <a:gd name="connsiteY10" fmla="*/ 2276475 h 2295525"/>
              <a:gd name="connsiteX11" fmla="*/ 47625 w 2047875"/>
              <a:gd name="connsiteY11" fmla="*/ 2286000 h 2295525"/>
              <a:gd name="connsiteX12" fmla="*/ 133350 w 2047875"/>
              <a:gd name="connsiteY12" fmla="*/ 2295525 h 2295525"/>
              <a:gd name="connsiteX13" fmla="*/ 247650 w 2047875"/>
              <a:gd name="connsiteY13" fmla="*/ 2228850 h 2295525"/>
              <a:gd name="connsiteX14" fmla="*/ 476250 w 2047875"/>
              <a:gd name="connsiteY14" fmla="*/ 2066925 h 2295525"/>
              <a:gd name="connsiteX15" fmla="*/ 695325 w 2047875"/>
              <a:gd name="connsiteY15" fmla="*/ 1905000 h 2295525"/>
              <a:gd name="connsiteX16" fmla="*/ 838200 w 2047875"/>
              <a:gd name="connsiteY16" fmla="*/ 1752600 h 2295525"/>
              <a:gd name="connsiteX17" fmla="*/ 1038225 w 2047875"/>
              <a:gd name="connsiteY17" fmla="*/ 1524000 h 2295525"/>
              <a:gd name="connsiteX18" fmla="*/ 1352550 w 2047875"/>
              <a:gd name="connsiteY18" fmla="*/ 1190625 h 2295525"/>
              <a:gd name="connsiteX19" fmla="*/ 1619250 w 2047875"/>
              <a:gd name="connsiteY19" fmla="*/ 923925 h 2295525"/>
              <a:gd name="connsiteX20" fmla="*/ 1762125 w 2047875"/>
              <a:gd name="connsiteY20" fmla="*/ 714375 h 2295525"/>
              <a:gd name="connsiteX21" fmla="*/ 1847850 w 2047875"/>
              <a:gd name="connsiteY21" fmla="*/ 590550 h 2295525"/>
              <a:gd name="connsiteX22" fmla="*/ 1924050 w 2047875"/>
              <a:gd name="connsiteY22" fmla="*/ 523875 h 2295525"/>
              <a:gd name="connsiteX23" fmla="*/ 2019300 w 2047875"/>
              <a:gd name="connsiteY23" fmla="*/ 457200 h 2295525"/>
              <a:gd name="connsiteX24" fmla="*/ 2047875 w 2047875"/>
              <a:gd name="connsiteY24" fmla="*/ 419100 h 2295525"/>
              <a:gd name="connsiteX25" fmla="*/ 2047875 w 2047875"/>
              <a:gd name="connsiteY25" fmla="*/ 371475 h 2295525"/>
              <a:gd name="connsiteX26" fmla="*/ 2047875 w 2047875"/>
              <a:gd name="connsiteY26" fmla="*/ 314325 h 2295525"/>
              <a:gd name="connsiteX27" fmla="*/ 2019300 w 2047875"/>
              <a:gd name="connsiteY27" fmla="*/ 247650 h 2295525"/>
              <a:gd name="connsiteX28" fmla="*/ 1905000 w 2047875"/>
              <a:gd name="connsiteY28" fmla="*/ 171450 h 2295525"/>
              <a:gd name="connsiteX29" fmla="*/ 1809750 w 2047875"/>
              <a:gd name="connsiteY29" fmla="*/ 123825 h 2295525"/>
              <a:gd name="connsiteX30" fmla="*/ 1781175 w 2047875"/>
              <a:gd name="connsiteY30" fmla="*/ 85725 h 2295525"/>
              <a:gd name="connsiteX31" fmla="*/ 1704975 w 2047875"/>
              <a:gd name="connsiteY31" fmla="*/ 28575 h 2295525"/>
              <a:gd name="connsiteX32" fmla="*/ 1600200 w 2047875"/>
              <a:gd name="connsiteY3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47875" h="2295525">
                <a:moveTo>
                  <a:pt x="1600200" y="0"/>
                </a:moveTo>
                <a:lnTo>
                  <a:pt x="1457325" y="428625"/>
                </a:lnTo>
                <a:lnTo>
                  <a:pt x="1238250" y="819150"/>
                </a:lnTo>
                <a:lnTo>
                  <a:pt x="1019175" y="1143000"/>
                </a:lnTo>
                <a:lnTo>
                  <a:pt x="638175" y="1552575"/>
                </a:lnTo>
                <a:lnTo>
                  <a:pt x="438150" y="1762125"/>
                </a:lnTo>
                <a:lnTo>
                  <a:pt x="266700" y="1924050"/>
                </a:lnTo>
                <a:lnTo>
                  <a:pt x="104775" y="2057400"/>
                </a:lnTo>
                <a:lnTo>
                  <a:pt x="0" y="2133600"/>
                </a:lnTo>
                <a:lnTo>
                  <a:pt x="0" y="2209800"/>
                </a:lnTo>
                <a:lnTo>
                  <a:pt x="9525" y="2276475"/>
                </a:lnTo>
                <a:lnTo>
                  <a:pt x="47625" y="2286000"/>
                </a:lnTo>
                <a:lnTo>
                  <a:pt x="133350" y="2295525"/>
                </a:lnTo>
                <a:lnTo>
                  <a:pt x="247650" y="2228850"/>
                </a:lnTo>
                <a:lnTo>
                  <a:pt x="476250" y="2066925"/>
                </a:lnTo>
                <a:lnTo>
                  <a:pt x="695325" y="1905000"/>
                </a:lnTo>
                <a:lnTo>
                  <a:pt x="838200" y="1752600"/>
                </a:lnTo>
                <a:lnTo>
                  <a:pt x="1038225" y="1524000"/>
                </a:lnTo>
                <a:lnTo>
                  <a:pt x="1352550" y="1190625"/>
                </a:lnTo>
                <a:lnTo>
                  <a:pt x="1619250" y="923925"/>
                </a:lnTo>
                <a:lnTo>
                  <a:pt x="1762125" y="714375"/>
                </a:lnTo>
                <a:lnTo>
                  <a:pt x="1847850" y="590550"/>
                </a:lnTo>
                <a:lnTo>
                  <a:pt x="1924050" y="523875"/>
                </a:lnTo>
                <a:lnTo>
                  <a:pt x="2019300" y="457200"/>
                </a:lnTo>
                <a:lnTo>
                  <a:pt x="2047875" y="419100"/>
                </a:lnTo>
                <a:lnTo>
                  <a:pt x="2047875" y="371475"/>
                </a:lnTo>
                <a:lnTo>
                  <a:pt x="2047875" y="314325"/>
                </a:lnTo>
                <a:lnTo>
                  <a:pt x="2019300" y="247650"/>
                </a:lnTo>
                <a:lnTo>
                  <a:pt x="1905000" y="171450"/>
                </a:lnTo>
                <a:lnTo>
                  <a:pt x="1809750" y="123825"/>
                </a:lnTo>
                <a:lnTo>
                  <a:pt x="1781175" y="85725"/>
                </a:lnTo>
                <a:lnTo>
                  <a:pt x="1704975" y="28575"/>
                </a:lnTo>
                <a:lnTo>
                  <a:pt x="16002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>
            <a:off x="3067050" y="3514725"/>
            <a:ext cx="466725" cy="2476500"/>
          </a:xfrm>
          <a:custGeom>
            <a:avLst/>
            <a:gdLst>
              <a:gd name="connsiteX0" fmla="*/ 85725 w 466725"/>
              <a:gd name="connsiteY0" fmla="*/ 0 h 2476500"/>
              <a:gd name="connsiteX1" fmla="*/ 95250 w 466725"/>
              <a:gd name="connsiteY1" fmla="*/ 447675 h 2476500"/>
              <a:gd name="connsiteX2" fmla="*/ 76200 w 466725"/>
              <a:gd name="connsiteY2" fmla="*/ 1171575 h 2476500"/>
              <a:gd name="connsiteX3" fmla="*/ 76200 w 466725"/>
              <a:gd name="connsiteY3" fmla="*/ 1419225 h 2476500"/>
              <a:gd name="connsiteX4" fmla="*/ 47625 w 466725"/>
              <a:gd name="connsiteY4" fmla="*/ 1704975 h 2476500"/>
              <a:gd name="connsiteX5" fmla="*/ 38100 w 466725"/>
              <a:gd name="connsiteY5" fmla="*/ 1809750 h 2476500"/>
              <a:gd name="connsiteX6" fmla="*/ 0 w 466725"/>
              <a:gd name="connsiteY6" fmla="*/ 1924050 h 2476500"/>
              <a:gd name="connsiteX7" fmla="*/ 28575 w 466725"/>
              <a:gd name="connsiteY7" fmla="*/ 2085975 h 2476500"/>
              <a:gd name="connsiteX8" fmla="*/ 85725 w 466725"/>
              <a:gd name="connsiteY8" fmla="*/ 2324100 h 2476500"/>
              <a:gd name="connsiteX9" fmla="*/ 114300 w 466725"/>
              <a:gd name="connsiteY9" fmla="*/ 2428875 h 2476500"/>
              <a:gd name="connsiteX10" fmla="*/ 152400 w 466725"/>
              <a:gd name="connsiteY10" fmla="*/ 2447925 h 2476500"/>
              <a:gd name="connsiteX11" fmla="*/ 209550 w 466725"/>
              <a:gd name="connsiteY11" fmla="*/ 2476500 h 2476500"/>
              <a:gd name="connsiteX12" fmla="*/ 276225 w 466725"/>
              <a:gd name="connsiteY12" fmla="*/ 2476500 h 2476500"/>
              <a:gd name="connsiteX13" fmla="*/ 371475 w 466725"/>
              <a:gd name="connsiteY13" fmla="*/ 2409825 h 2476500"/>
              <a:gd name="connsiteX14" fmla="*/ 438150 w 466725"/>
              <a:gd name="connsiteY14" fmla="*/ 2181225 h 2476500"/>
              <a:gd name="connsiteX15" fmla="*/ 466725 w 466725"/>
              <a:gd name="connsiteY15" fmla="*/ 2028825 h 2476500"/>
              <a:gd name="connsiteX16" fmla="*/ 466725 w 466725"/>
              <a:gd name="connsiteY16" fmla="*/ 1781175 h 2476500"/>
              <a:gd name="connsiteX17" fmla="*/ 438150 w 466725"/>
              <a:gd name="connsiteY17" fmla="*/ 1600200 h 2476500"/>
              <a:gd name="connsiteX18" fmla="*/ 419100 w 466725"/>
              <a:gd name="connsiteY18" fmla="*/ 1409700 h 2476500"/>
              <a:gd name="connsiteX19" fmla="*/ 447675 w 466725"/>
              <a:gd name="connsiteY19" fmla="*/ 66675 h 2476500"/>
              <a:gd name="connsiteX20" fmla="*/ 342900 w 466725"/>
              <a:gd name="connsiteY20" fmla="*/ 28575 h 2476500"/>
              <a:gd name="connsiteX21" fmla="*/ 85725 w 466725"/>
              <a:gd name="connsiteY21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6725" h="2476500">
                <a:moveTo>
                  <a:pt x="85725" y="0"/>
                </a:moveTo>
                <a:lnTo>
                  <a:pt x="95250" y="447675"/>
                </a:lnTo>
                <a:lnTo>
                  <a:pt x="76200" y="1171575"/>
                </a:lnTo>
                <a:lnTo>
                  <a:pt x="76200" y="1419225"/>
                </a:lnTo>
                <a:lnTo>
                  <a:pt x="47625" y="1704975"/>
                </a:lnTo>
                <a:lnTo>
                  <a:pt x="38100" y="1809750"/>
                </a:lnTo>
                <a:lnTo>
                  <a:pt x="0" y="1924050"/>
                </a:lnTo>
                <a:lnTo>
                  <a:pt x="28575" y="2085975"/>
                </a:lnTo>
                <a:lnTo>
                  <a:pt x="85725" y="2324100"/>
                </a:lnTo>
                <a:lnTo>
                  <a:pt x="114300" y="2428875"/>
                </a:lnTo>
                <a:lnTo>
                  <a:pt x="152400" y="2447925"/>
                </a:lnTo>
                <a:lnTo>
                  <a:pt x="209550" y="2476500"/>
                </a:lnTo>
                <a:lnTo>
                  <a:pt x="276225" y="2476500"/>
                </a:lnTo>
                <a:lnTo>
                  <a:pt x="371475" y="2409825"/>
                </a:lnTo>
                <a:lnTo>
                  <a:pt x="438150" y="2181225"/>
                </a:lnTo>
                <a:lnTo>
                  <a:pt x="466725" y="2028825"/>
                </a:lnTo>
                <a:lnTo>
                  <a:pt x="466725" y="1781175"/>
                </a:lnTo>
                <a:lnTo>
                  <a:pt x="438150" y="1600200"/>
                </a:lnTo>
                <a:lnTo>
                  <a:pt x="419100" y="1409700"/>
                </a:lnTo>
                <a:lnTo>
                  <a:pt x="447675" y="66675"/>
                </a:lnTo>
                <a:lnTo>
                  <a:pt x="342900" y="28575"/>
                </a:lnTo>
                <a:lnTo>
                  <a:pt x="85725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 7"/>
          <p:cNvSpPr/>
          <p:nvPr/>
        </p:nvSpPr>
        <p:spPr>
          <a:xfrm>
            <a:off x="3352800" y="3552825"/>
            <a:ext cx="828675" cy="800100"/>
          </a:xfrm>
          <a:custGeom>
            <a:avLst/>
            <a:gdLst>
              <a:gd name="connsiteX0" fmla="*/ 0 w 828675"/>
              <a:gd name="connsiteY0" fmla="*/ 76200 h 800100"/>
              <a:gd name="connsiteX1" fmla="*/ 171450 w 828675"/>
              <a:gd name="connsiteY1" fmla="*/ 247650 h 800100"/>
              <a:gd name="connsiteX2" fmla="*/ 266700 w 828675"/>
              <a:gd name="connsiteY2" fmla="*/ 333375 h 800100"/>
              <a:gd name="connsiteX3" fmla="*/ 390525 w 828675"/>
              <a:gd name="connsiteY3" fmla="*/ 504825 h 800100"/>
              <a:gd name="connsiteX4" fmla="*/ 476250 w 828675"/>
              <a:gd name="connsiteY4" fmla="*/ 628650 h 800100"/>
              <a:gd name="connsiteX5" fmla="*/ 504825 w 828675"/>
              <a:gd name="connsiteY5" fmla="*/ 714375 h 800100"/>
              <a:gd name="connsiteX6" fmla="*/ 523875 w 828675"/>
              <a:gd name="connsiteY6" fmla="*/ 762000 h 800100"/>
              <a:gd name="connsiteX7" fmla="*/ 590550 w 828675"/>
              <a:gd name="connsiteY7" fmla="*/ 800100 h 800100"/>
              <a:gd name="connsiteX8" fmla="*/ 685800 w 828675"/>
              <a:gd name="connsiteY8" fmla="*/ 800100 h 800100"/>
              <a:gd name="connsiteX9" fmla="*/ 762000 w 828675"/>
              <a:gd name="connsiteY9" fmla="*/ 781050 h 800100"/>
              <a:gd name="connsiteX10" fmla="*/ 809625 w 828675"/>
              <a:gd name="connsiteY10" fmla="*/ 733425 h 800100"/>
              <a:gd name="connsiteX11" fmla="*/ 819150 w 828675"/>
              <a:gd name="connsiteY11" fmla="*/ 676275 h 800100"/>
              <a:gd name="connsiteX12" fmla="*/ 828675 w 828675"/>
              <a:gd name="connsiteY12" fmla="*/ 628650 h 800100"/>
              <a:gd name="connsiteX13" fmla="*/ 828675 w 828675"/>
              <a:gd name="connsiteY13" fmla="*/ 552450 h 800100"/>
              <a:gd name="connsiteX14" fmla="*/ 790575 w 828675"/>
              <a:gd name="connsiteY14" fmla="*/ 476250 h 800100"/>
              <a:gd name="connsiteX15" fmla="*/ 790575 w 828675"/>
              <a:gd name="connsiteY15" fmla="*/ 419100 h 800100"/>
              <a:gd name="connsiteX16" fmla="*/ 752475 w 828675"/>
              <a:gd name="connsiteY16" fmla="*/ 371475 h 800100"/>
              <a:gd name="connsiteX17" fmla="*/ 704850 w 828675"/>
              <a:gd name="connsiteY17" fmla="*/ 266700 h 800100"/>
              <a:gd name="connsiteX18" fmla="*/ 142875 w 828675"/>
              <a:gd name="connsiteY18" fmla="*/ 0 h 800100"/>
              <a:gd name="connsiteX19" fmla="*/ 0 w 828675"/>
              <a:gd name="connsiteY19" fmla="*/ 762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675" h="800100">
                <a:moveTo>
                  <a:pt x="0" y="76200"/>
                </a:moveTo>
                <a:lnTo>
                  <a:pt x="171450" y="247650"/>
                </a:lnTo>
                <a:lnTo>
                  <a:pt x="266700" y="333375"/>
                </a:lnTo>
                <a:lnTo>
                  <a:pt x="390525" y="504825"/>
                </a:lnTo>
                <a:lnTo>
                  <a:pt x="476250" y="628650"/>
                </a:lnTo>
                <a:lnTo>
                  <a:pt x="504825" y="714375"/>
                </a:lnTo>
                <a:lnTo>
                  <a:pt x="523875" y="762000"/>
                </a:lnTo>
                <a:lnTo>
                  <a:pt x="590550" y="800100"/>
                </a:lnTo>
                <a:lnTo>
                  <a:pt x="685800" y="800100"/>
                </a:lnTo>
                <a:lnTo>
                  <a:pt x="762000" y="781050"/>
                </a:lnTo>
                <a:lnTo>
                  <a:pt x="809625" y="733425"/>
                </a:lnTo>
                <a:lnTo>
                  <a:pt x="819150" y="676275"/>
                </a:lnTo>
                <a:lnTo>
                  <a:pt x="828675" y="628650"/>
                </a:lnTo>
                <a:lnTo>
                  <a:pt x="828675" y="552450"/>
                </a:lnTo>
                <a:lnTo>
                  <a:pt x="790575" y="476250"/>
                </a:lnTo>
                <a:lnTo>
                  <a:pt x="790575" y="419100"/>
                </a:lnTo>
                <a:lnTo>
                  <a:pt x="752475" y="371475"/>
                </a:lnTo>
                <a:lnTo>
                  <a:pt x="704850" y="266700"/>
                </a:lnTo>
                <a:lnTo>
                  <a:pt x="142875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400550" y="1390650"/>
            <a:ext cx="2743200" cy="571500"/>
          </a:xfrm>
          <a:custGeom>
            <a:avLst/>
            <a:gdLst>
              <a:gd name="connsiteX0" fmla="*/ 0 w 2743200"/>
              <a:gd name="connsiteY0" fmla="*/ 114300 h 571500"/>
              <a:gd name="connsiteX1" fmla="*/ 19050 w 2743200"/>
              <a:gd name="connsiteY1" fmla="*/ 190500 h 571500"/>
              <a:gd name="connsiteX2" fmla="*/ 76200 w 2743200"/>
              <a:gd name="connsiteY2" fmla="*/ 304800 h 571500"/>
              <a:gd name="connsiteX3" fmla="*/ 133350 w 2743200"/>
              <a:gd name="connsiteY3" fmla="*/ 361950 h 571500"/>
              <a:gd name="connsiteX4" fmla="*/ 209550 w 2743200"/>
              <a:gd name="connsiteY4" fmla="*/ 409575 h 571500"/>
              <a:gd name="connsiteX5" fmla="*/ 352425 w 2743200"/>
              <a:gd name="connsiteY5" fmla="*/ 504825 h 571500"/>
              <a:gd name="connsiteX6" fmla="*/ 485775 w 2743200"/>
              <a:gd name="connsiteY6" fmla="*/ 533400 h 571500"/>
              <a:gd name="connsiteX7" fmla="*/ 638175 w 2743200"/>
              <a:gd name="connsiteY7" fmla="*/ 561975 h 571500"/>
              <a:gd name="connsiteX8" fmla="*/ 809625 w 2743200"/>
              <a:gd name="connsiteY8" fmla="*/ 561975 h 571500"/>
              <a:gd name="connsiteX9" fmla="*/ 1123950 w 2743200"/>
              <a:gd name="connsiteY9" fmla="*/ 571500 h 571500"/>
              <a:gd name="connsiteX10" fmla="*/ 1428750 w 2743200"/>
              <a:gd name="connsiteY10" fmla="*/ 504825 h 571500"/>
              <a:gd name="connsiteX11" fmla="*/ 2286000 w 2743200"/>
              <a:gd name="connsiteY11" fmla="*/ 419100 h 571500"/>
              <a:gd name="connsiteX12" fmla="*/ 2400300 w 2743200"/>
              <a:gd name="connsiteY12" fmla="*/ 409575 h 571500"/>
              <a:gd name="connsiteX13" fmla="*/ 2486025 w 2743200"/>
              <a:gd name="connsiteY13" fmla="*/ 400050 h 571500"/>
              <a:gd name="connsiteX14" fmla="*/ 2581275 w 2743200"/>
              <a:gd name="connsiteY14" fmla="*/ 361950 h 571500"/>
              <a:gd name="connsiteX15" fmla="*/ 2686050 w 2743200"/>
              <a:gd name="connsiteY15" fmla="*/ 314325 h 571500"/>
              <a:gd name="connsiteX16" fmla="*/ 2733675 w 2743200"/>
              <a:gd name="connsiteY16" fmla="*/ 257175 h 571500"/>
              <a:gd name="connsiteX17" fmla="*/ 2743200 w 2743200"/>
              <a:gd name="connsiteY17" fmla="*/ 180975 h 571500"/>
              <a:gd name="connsiteX18" fmla="*/ 2743200 w 2743200"/>
              <a:gd name="connsiteY18" fmla="*/ 152400 h 571500"/>
              <a:gd name="connsiteX19" fmla="*/ 2705100 w 2743200"/>
              <a:gd name="connsiteY19" fmla="*/ 85725 h 571500"/>
              <a:gd name="connsiteX20" fmla="*/ 2657475 w 2743200"/>
              <a:gd name="connsiteY20" fmla="*/ 66675 h 571500"/>
              <a:gd name="connsiteX21" fmla="*/ 2524125 w 2743200"/>
              <a:gd name="connsiteY21" fmla="*/ 28575 h 571500"/>
              <a:gd name="connsiteX22" fmla="*/ 2381250 w 2743200"/>
              <a:gd name="connsiteY22" fmla="*/ 9525 h 571500"/>
              <a:gd name="connsiteX23" fmla="*/ 2219325 w 2743200"/>
              <a:gd name="connsiteY23" fmla="*/ 0 h 571500"/>
              <a:gd name="connsiteX24" fmla="*/ 2171700 w 2743200"/>
              <a:gd name="connsiteY24" fmla="*/ 0 h 571500"/>
              <a:gd name="connsiteX25" fmla="*/ 2057400 w 2743200"/>
              <a:gd name="connsiteY25" fmla="*/ 85725 h 571500"/>
              <a:gd name="connsiteX26" fmla="*/ 1704975 w 2743200"/>
              <a:gd name="connsiteY26" fmla="*/ 133350 h 571500"/>
              <a:gd name="connsiteX27" fmla="*/ 1390650 w 2743200"/>
              <a:gd name="connsiteY27" fmla="*/ 152400 h 571500"/>
              <a:gd name="connsiteX28" fmla="*/ 990600 w 2743200"/>
              <a:gd name="connsiteY28" fmla="*/ 200025 h 571500"/>
              <a:gd name="connsiteX29" fmla="*/ 733425 w 2743200"/>
              <a:gd name="connsiteY29" fmla="*/ 219075 h 571500"/>
              <a:gd name="connsiteX30" fmla="*/ 638175 w 2743200"/>
              <a:gd name="connsiteY30" fmla="*/ 219075 h 571500"/>
              <a:gd name="connsiteX31" fmla="*/ 533400 w 2743200"/>
              <a:gd name="connsiteY31" fmla="*/ 219075 h 571500"/>
              <a:gd name="connsiteX32" fmla="*/ 447675 w 2743200"/>
              <a:gd name="connsiteY32" fmla="*/ 219075 h 571500"/>
              <a:gd name="connsiteX33" fmla="*/ 342900 w 2743200"/>
              <a:gd name="connsiteY33" fmla="*/ 190500 h 571500"/>
              <a:gd name="connsiteX34" fmla="*/ 295275 w 2743200"/>
              <a:gd name="connsiteY34" fmla="*/ 180975 h 571500"/>
              <a:gd name="connsiteX35" fmla="*/ 247650 w 2743200"/>
              <a:gd name="connsiteY35" fmla="*/ 152400 h 571500"/>
              <a:gd name="connsiteX36" fmla="*/ 171450 w 2743200"/>
              <a:gd name="connsiteY36" fmla="*/ 133350 h 571500"/>
              <a:gd name="connsiteX37" fmla="*/ 123825 w 2743200"/>
              <a:gd name="connsiteY37" fmla="*/ 123825 h 571500"/>
              <a:gd name="connsiteX38" fmla="*/ 0 w 2743200"/>
              <a:gd name="connsiteY38" fmla="*/ 1143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43200" h="571500">
                <a:moveTo>
                  <a:pt x="0" y="114300"/>
                </a:moveTo>
                <a:lnTo>
                  <a:pt x="19050" y="190500"/>
                </a:lnTo>
                <a:lnTo>
                  <a:pt x="76200" y="304800"/>
                </a:lnTo>
                <a:lnTo>
                  <a:pt x="133350" y="361950"/>
                </a:lnTo>
                <a:lnTo>
                  <a:pt x="209550" y="409575"/>
                </a:lnTo>
                <a:lnTo>
                  <a:pt x="352425" y="504825"/>
                </a:lnTo>
                <a:lnTo>
                  <a:pt x="485775" y="533400"/>
                </a:lnTo>
                <a:lnTo>
                  <a:pt x="638175" y="561975"/>
                </a:lnTo>
                <a:lnTo>
                  <a:pt x="809625" y="561975"/>
                </a:lnTo>
                <a:lnTo>
                  <a:pt x="1123950" y="571500"/>
                </a:lnTo>
                <a:lnTo>
                  <a:pt x="1428750" y="504825"/>
                </a:lnTo>
                <a:lnTo>
                  <a:pt x="2286000" y="419100"/>
                </a:lnTo>
                <a:lnTo>
                  <a:pt x="2400300" y="409575"/>
                </a:lnTo>
                <a:lnTo>
                  <a:pt x="2486025" y="400050"/>
                </a:lnTo>
                <a:lnTo>
                  <a:pt x="2581275" y="361950"/>
                </a:lnTo>
                <a:lnTo>
                  <a:pt x="2686050" y="314325"/>
                </a:lnTo>
                <a:lnTo>
                  <a:pt x="2733675" y="257175"/>
                </a:lnTo>
                <a:lnTo>
                  <a:pt x="2743200" y="180975"/>
                </a:lnTo>
                <a:lnTo>
                  <a:pt x="2743200" y="152400"/>
                </a:lnTo>
                <a:lnTo>
                  <a:pt x="2705100" y="85725"/>
                </a:lnTo>
                <a:lnTo>
                  <a:pt x="2657475" y="66675"/>
                </a:lnTo>
                <a:lnTo>
                  <a:pt x="2524125" y="28575"/>
                </a:lnTo>
                <a:lnTo>
                  <a:pt x="2381250" y="9525"/>
                </a:lnTo>
                <a:lnTo>
                  <a:pt x="2219325" y="0"/>
                </a:lnTo>
                <a:lnTo>
                  <a:pt x="2171700" y="0"/>
                </a:lnTo>
                <a:lnTo>
                  <a:pt x="2057400" y="85725"/>
                </a:lnTo>
                <a:lnTo>
                  <a:pt x="1704975" y="133350"/>
                </a:lnTo>
                <a:lnTo>
                  <a:pt x="1390650" y="152400"/>
                </a:lnTo>
                <a:lnTo>
                  <a:pt x="990600" y="200025"/>
                </a:lnTo>
                <a:lnTo>
                  <a:pt x="733425" y="219075"/>
                </a:lnTo>
                <a:lnTo>
                  <a:pt x="638175" y="219075"/>
                </a:lnTo>
                <a:lnTo>
                  <a:pt x="533400" y="219075"/>
                </a:lnTo>
                <a:lnTo>
                  <a:pt x="447675" y="219075"/>
                </a:lnTo>
                <a:lnTo>
                  <a:pt x="342900" y="190500"/>
                </a:lnTo>
                <a:lnTo>
                  <a:pt x="295275" y="180975"/>
                </a:lnTo>
                <a:lnTo>
                  <a:pt x="247650" y="152400"/>
                </a:lnTo>
                <a:lnTo>
                  <a:pt x="171450" y="133350"/>
                </a:lnTo>
                <a:lnTo>
                  <a:pt x="123825" y="123825"/>
                </a:lnTo>
                <a:lnTo>
                  <a:pt x="0" y="1143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4229100" y="1809750"/>
            <a:ext cx="1152525" cy="1019175"/>
          </a:xfrm>
          <a:custGeom>
            <a:avLst/>
            <a:gdLst>
              <a:gd name="connsiteX0" fmla="*/ 647700 w 1152525"/>
              <a:gd name="connsiteY0" fmla="*/ 0 h 1019175"/>
              <a:gd name="connsiteX1" fmla="*/ 647700 w 1152525"/>
              <a:gd name="connsiteY1" fmla="*/ 104775 h 1019175"/>
              <a:gd name="connsiteX2" fmla="*/ 666750 w 1152525"/>
              <a:gd name="connsiteY2" fmla="*/ 152400 h 1019175"/>
              <a:gd name="connsiteX3" fmla="*/ 714375 w 1152525"/>
              <a:gd name="connsiteY3" fmla="*/ 247650 h 1019175"/>
              <a:gd name="connsiteX4" fmla="*/ 714375 w 1152525"/>
              <a:gd name="connsiteY4" fmla="*/ 285750 h 1019175"/>
              <a:gd name="connsiteX5" fmla="*/ 685800 w 1152525"/>
              <a:gd name="connsiteY5" fmla="*/ 342900 h 1019175"/>
              <a:gd name="connsiteX6" fmla="*/ 609600 w 1152525"/>
              <a:gd name="connsiteY6" fmla="*/ 438150 h 1019175"/>
              <a:gd name="connsiteX7" fmla="*/ 504825 w 1152525"/>
              <a:gd name="connsiteY7" fmla="*/ 552450 h 1019175"/>
              <a:gd name="connsiteX8" fmla="*/ 400050 w 1152525"/>
              <a:gd name="connsiteY8" fmla="*/ 628650 h 1019175"/>
              <a:gd name="connsiteX9" fmla="*/ 333375 w 1152525"/>
              <a:gd name="connsiteY9" fmla="*/ 704850 h 1019175"/>
              <a:gd name="connsiteX10" fmla="*/ 238125 w 1152525"/>
              <a:gd name="connsiteY10" fmla="*/ 752475 h 1019175"/>
              <a:gd name="connsiteX11" fmla="*/ 180975 w 1152525"/>
              <a:gd name="connsiteY11" fmla="*/ 800100 h 1019175"/>
              <a:gd name="connsiteX12" fmla="*/ 85725 w 1152525"/>
              <a:gd name="connsiteY12" fmla="*/ 857250 h 1019175"/>
              <a:gd name="connsiteX13" fmla="*/ 28575 w 1152525"/>
              <a:gd name="connsiteY13" fmla="*/ 904875 h 1019175"/>
              <a:gd name="connsiteX14" fmla="*/ 0 w 1152525"/>
              <a:gd name="connsiteY14" fmla="*/ 952500 h 1019175"/>
              <a:gd name="connsiteX15" fmla="*/ 9525 w 1152525"/>
              <a:gd name="connsiteY15" fmla="*/ 990600 h 1019175"/>
              <a:gd name="connsiteX16" fmla="*/ 38100 w 1152525"/>
              <a:gd name="connsiteY16" fmla="*/ 1019175 h 1019175"/>
              <a:gd name="connsiteX17" fmla="*/ 66675 w 1152525"/>
              <a:gd name="connsiteY17" fmla="*/ 1019175 h 1019175"/>
              <a:gd name="connsiteX18" fmla="*/ 133350 w 1152525"/>
              <a:gd name="connsiteY18" fmla="*/ 1019175 h 1019175"/>
              <a:gd name="connsiteX19" fmla="*/ 228600 w 1152525"/>
              <a:gd name="connsiteY19" fmla="*/ 1000125 h 1019175"/>
              <a:gd name="connsiteX20" fmla="*/ 352425 w 1152525"/>
              <a:gd name="connsiteY20" fmla="*/ 952500 h 1019175"/>
              <a:gd name="connsiteX21" fmla="*/ 619125 w 1152525"/>
              <a:gd name="connsiteY21" fmla="*/ 800100 h 1019175"/>
              <a:gd name="connsiteX22" fmla="*/ 876300 w 1152525"/>
              <a:gd name="connsiteY22" fmla="*/ 666750 h 1019175"/>
              <a:gd name="connsiteX23" fmla="*/ 981075 w 1152525"/>
              <a:gd name="connsiteY23" fmla="*/ 542925 h 1019175"/>
              <a:gd name="connsiteX24" fmla="*/ 1038225 w 1152525"/>
              <a:gd name="connsiteY24" fmla="*/ 542925 h 1019175"/>
              <a:gd name="connsiteX25" fmla="*/ 1095375 w 1152525"/>
              <a:gd name="connsiteY25" fmla="*/ 514350 h 1019175"/>
              <a:gd name="connsiteX26" fmla="*/ 1152525 w 1152525"/>
              <a:gd name="connsiteY26" fmla="*/ 447675 h 1019175"/>
              <a:gd name="connsiteX27" fmla="*/ 1152525 w 1152525"/>
              <a:gd name="connsiteY27" fmla="*/ 371475 h 1019175"/>
              <a:gd name="connsiteX28" fmla="*/ 1133475 w 1152525"/>
              <a:gd name="connsiteY28" fmla="*/ 314325 h 1019175"/>
              <a:gd name="connsiteX29" fmla="*/ 1104900 w 1152525"/>
              <a:gd name="connsiteY29" fmla="*/ 257175 h 1019175"/>
              <a:gd name="connsiteX30" fmla="*/ 1028700 w 1152525"/>
              <a:gd name="connsiteY30" fmla="*/ 171450 h 1019175"/>
              <a:gd name="connsiteX31" fmla="*/ 962025 w 1152525"/>
              <a:gd name="connsiteY31" fmla="*/ 133350 h 1019175"/>
              <a:gd name="connsiteX32" fmla="*/ 847725 w 1152525"/>
              <a:gd name="connsiteY32" fmla="*/ 66675 h 1019175"/>
              <a:gd name="connsiteX33" fmla="*/ 685800 w 1152525"/>
              <a:gd name="connsiteY33" fmla="*/ 38100 h 1019175"/>
              <a:gd name="connsiteX34" fmla="*/ 647700 w 1152525"/>
              <a:gd name="connsiteY34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52525" h="1019175">
                <a:moveTo>
                  <a:pt x="647700" y="0"/>
                </a:moveTo>
                <a:lnTo>
                  <a:pt x="647700" y="104775"/>
                </a:lnTo>
                <a:lnTo>
                  <a:pt x="666750" y="152400"/>
                </a:lnTo>
                <a:lnTo>
                  <a:pt x="714375" y="247650"/>
                </a:lnTo>
                <a:lnTo>
                  <a:pt x="714375" y="285750"/>
                </a:lnTo>
                <a:lnTo>
                  <a:pt x="685800" y="342900"/>
                </a:lnTo>
                <a:lnTo>
                  <a:pt x="609600" y="438150"/>
                </a:lnTo>
                <a:lnTo>
                  <a:pt x="504825" y="552450"/>
                </a:lnTo>
                <a:lnTo>
                  <a:pt x="400050" y="628650"/>
                </a:lnTo>
                <a:lnTo>
                  <a:pt x="333375" y="704850"/>
                </a:lnTo>
                <a:lnTo>
                  <a:pt x="238125" y="752475"/>
                </a:lnTo>
                <a:lnTo>
                  <a:pt x="180975" y="800100"/>
                </a:lnTo>
                <a:lnTo>
                  <a:pt x="85725" y="857250"/>
                </a:lnTo>
                <a:lnTo>
                  <a:pt x="28575" y="904875"/>
                </a:lnTo>
                <a:lnTo>
                  <a:pt x="0" y="952500"/>
                </a:lnTo>
                <a:lnTo>
                  <a:pt x="9525" y="990600"/>
                </a:lnTo>
                <a:lnTo>
                  <a:pt x="38100" y="1019175"/>
                </a:lnTo>
                <a:lnTo>
                  <a:pt x="66675" y="1019175"/>
                </a:lnTo>
                <a:lnTo>
                  <a:pt x="133350" y="1019175"/>
                </a:lnTo>
                <a:lnTo>
                  <a:pt x="228600" y="1000125"/>
                </a:lnTo>
                <a:lnTo>
                  <a:pt x="352425" y="952500"/>
                </a:lnTo>
                <a:lnTo>
                  <a:pt x="619125" y="800100"/>
                </a:lnTo>
                <a:lnTo>
                  <a:pt x="876300" y="666750"/>
                </a:lnTo>
                <a:lnTo>
                  <a:pt x="981075" y="542925"/>
                </a:lnTo>
                <a:lnTo>
                  <a:pt x="1038225" y="542925"/>
                </a:lnTo>
                <a:lnTo>
                  <a:pt x="1095375" y="514350"/>
                </a:lnTo>
                <a:lnTo>
                  <a:pt x="1152525" y="447675"/>
                </a:lnTo>
                <a:lnTo>
                  <a:pt x="1152525" y="371475"/>
                </a:lnTo>
                <a:lnTo>
                  <a:pt x="1133475" y="314325"/>
                </a:lnTo>
                <a:lnTo>
                  <a:pt x="1104900" y="257175"/>
                </a:lnTo>
                <a:lnTo>
                  <a:pt x="1028700" y="171450"/>
                </a:lnTo>
                <a:lnTo>
                  <a:pt x="962025" y="133350"/>
                </a:lnTo>
                <a:lnTo>
                  <a:pt x="847725" y="66675"/>
                </a:lnTo>
                <a:lnTo>
                  <a:pt x="685800" y="38100"/>
                </a:lnTo>
                <a:lnTo>
                  <a:pt x="6477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6117771" y="1828800"/>
            <a:ext cx="1190625" cy="866775"/>
          </a:xfrm>
          <a:custGeom>
            <a:avLst/>
            <a:gdLst>
              <a:gd name="connsiteX0" fmla="*/ 0 w 1190625"/>
              <a:gd name="connsiteY0" fmla="*/ 0 h 866775"/>
              <a:gd name="connsiteX1" fmla="*/ 28575 w 1190625"/>
              <a:gd name="connsiteY1" fmla="*/ 85725 h 866775"/>
              <a:gd name="connsiteX2" fmla="*/ 38100 w 1190625"/>
              <a:gd name="connsiteY2" fmla="*/ 133350 h 866775"/>
              <a:gd name="connsiteX3" fmla="*/ 38100 w 1190625"/>
              <a:gd name="connsiteY3" fmla="*/ 190500 h 866775"/>
              <a:gd name="connsiteX4" fmla="*/ 171450 w 1190625"/>
              <a:gd name="connsiteY4" fmla="*/ 266700 h 866775"/>
              <a:gd name="connsiteX5" fmla="*/ 304800 w 1190625"/>
              <a:gd name="connsiteY5" fmla="*/ 361950 h 866775"/>
              <a:gd name="connsiteX6" fmla="*/ 457200 w 1190625"/>
              <a:gd name="connsiteY6" fmla="*/ 457200 h 866775"/>
              <a:gd name="connsiteX7" fmla="*/ 571500 w 1190625"/>
              <a:gd name="connsiteY7" fmla="*/ 533400 h 866775"/>
              <a:gd name="connsiteX8" fmla="*/ 666750 w 1190625"/>
              <a:gd name="connsiteY8" fmla="*/ 609600 h 866775"/>
              <a:gd name="connsiteX9" fmla="*/ 752475 w 1190625"/>
              <a:gd name="connsiteY9" fmla="*/ 685800 h 866775"/>
              <a:gd name="connsiteX10" fmla="*/ 800100 w 1190625"/>
              <a:gd name="connsiteY10" fmla="*/ 742950 h 866775"/>
              <a:gd name="connsiteX11" fmla="*/ 895350 w 1190625"/>
              <a:gd name="connsiteY11" fmla="*/ 819150 h 866775"/>
              <a:gd name="connsiteX12" fmla="*/ 933450 w 1190625"/>
              <a:gd name="connsiteY12" fmla="*/ 838200 h 866775"/>
              <a:gd name="connsiteX13" fmla="*/ 981075 w 1190625"/>
              <a:gd name="connsiteY13" fmla="*/ 857250 h 866775"/>
              <a:gd name="connsiteX14" fmla="*/ 1104900 w 1190625"/>
              <a:gd name="connsiteY14" fmla="*/ 866775 h 866775"/>
              <a:gd name="connsiteX15" fmla="*/ 1104900 w 1190625"/>
              <a:gd name="connsiteY15" fmla="*/ 866775 h 866775"/>
              <a:gd name="connsiteX16" fmla="*/ 1190625 w 1190625"/>
              <a:gd name="connsiteY16" fmla="*/ 733425 h 866775"/>
              <a:gd name="connsiteX17" fmla="*/ 1190625 w 1190625"/>
              <a:gd name="connsiteY17" fmla="*/ 657225 h 866775"/>
              <a:gd name="connsiteX18" fmla="*/ 1190625 w 1190625"/>
              <a:gd name="connsiteY18" fmla="*/ 600075 h 866775"/>
              <a:gd name="connsiteX19" fmla="*/ 1143000 w 1190625"/>
              <a:gd name="connsiteY19" fmla="*/ 523875 h 866775"/>
              <a:gd name="connsiteX20" fmla="*/ 1076325 w 1190625"/>
              <a:gd name="connsiteY20" fmla="*/ 447675 h 866775"/>
              <a:gd name="connsiteX21" fmla="*/ 1019175 w 1190625"/>
              <a:gd name="connsiteY21" fmla="*/ 390525 h 866775"/>
              <a:gd name="connsiteX22" fmla="*/ 942975 w 1190625"/>
              <a:gd name="connsiteY22" fmla="*/ 333375 h 866775"/>
              <a:gd name="connsiteX23" fmla="*/ 857250 w 1190625"/>
              <a:gd name="connsiteY23" fmla="*/ 304800 h 866775"/>
              <a:gd name="connsiteX24" fmla="*/ 800100 w 1190625"/>
              <a:gd name="connsiteY24" fmla="*/ 247650 h 866775"/>
              <a:gd name="connsiteX25" fmla="*/ 714375 w 1190625"/>
              <a:gd name="connsiteY25" fmla="*/ 219075 h 866775"/>
              <a:gd name="connsiteX26" fmla="*/ 600075 w 1190625"/>
              <a:gd name="connsiteY26" fmla="*/ 171450 h 866775"/>
              <a:gd name="connsiteX27" fmla="*/ 514350 w 1190625"/>
              <a:gd name="connsiteY27" fmla="*/ 152400 h 866775"/>
              <a:gd name="connsiteX28" fmla="*/ 409575 w 1190625"/>
              <a:gd name="connsiteY28" fmla="*/ 114300 h 866775"/>
              <a:gd name="connsiteX29" fmla="*/ 342900 w 1190625"/>
              <a:gd name="connsiteY29" fmla="*/ 95250 h 866775"/>
              <a:gd name="connsiteX30" fmla="*/ 161925 w 1190625"/>
              <a:gd name="connsiteY30" fmla="*/ 57150 h 866775"/>
              <a:gd name="connsiteX31" fmla="*/ 57150 w 1190625"/>
              <a:gd name="connsiteY31" fmla="*/ 28575 h 866775"/>
              <a:gd name="connsiteX32" fmla="*/ 0 w 1190625"/>
              <a:gd name="connsiteY32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0625" h="866775">
                <a:moveTo>
                  <a:pt x="0" y="0"/>
                </a:moveTo>
                <a:lnTo>
                  <a:pt x="28575" y="85725"/>
                </a:lnTo>
                <a:lnTo>
                  <a:pt x="38100" y="133350"/>
                </a:lnTo>
                <a:lnTo>
                  <a:pt x="38100" y="190500"/>
                </a:lnTo>
                <a:lnTo>
                  <a:pt x="171450" y="266700"/>
                </a:lnTo>
                <a:lnTo>
                  <a:pt x="304800" y="361950"/>
                </a:lnTo>
                <a:lnTo>
                  <a:pt x="457200" y="457200"/>
                </a:lnTo>
                <a:lnTo>
                  <a:pt x="571500" y="533400"/>
                </a:lnTo>
                <a:lnTo>
                  <a:pt x="666750" y="609600"/>
                </a:lnTo>
                <a:lnTo>
                  <a:pt x="752475" y="685800"/>
                </a:lnTo>
                <a:lnTo>
                  <a:pt x="800100" y="742950"/>
                </a:lnTo>
                <a:lnTo>
                  <a:pt x="895350" y="819150"/>
                </a:lnTo>
                <a:lnTo>
                  <a:pt x="933450" y="838200"/>
                </a:lnTo>
                <a:lnTo>
                  <a:pt x="981075" y="857250"/>
                </a:lnTo>
                <a:lnTo>
                  <a:pt x="1104900" y="866775"/>
                </a:lnTo>
                <a:lnTo>
                  <a:pt x="1104900" y="866775"/>
                </a:lnTo>
                <a:lnTo>
                  <a:pt x="1190625" y="733425"/>
                </a:lnTo>
                <a:lnTo>
                  <a:pt x="1190625" y="657225"/>
                </a:lnTo>
                <a:lnTo>
                  <a:pt x="1190625" y="600075"/>
                </a:lnTo>
                <a:lnTo>
                  <a:pt x="1143000" y="523875"/>
                </a:lnTo>
                <a:lnTo>
                  <a:pt x="1076325" y="447675"/>
                </a:lnTo>
                <a:lnTo>
                  <a:pt x="1019175" y="390525"/>
                </a:lnTo>
                <a:lnTo>
                  <a:pt x="942975" y="333375"/>
                </a:lnTo>
                <a:lnTo>
                  <a:pt x="857250" y="304800"/>
                </a:lnTo>
                <a:lnTo>
                  <a:pt x="800100" y="247650"/>
                </a:lnTo>
                <a:lnTo>
                  <a:pt x="714375" y="219075"/>
                </a:lnTo>
                <a:lnTo>
                  <a:pt x="600075" y="171450"/>
                </a:lnTo>
                <a:lnTo>
                  <a:pt x="514350" y="152400"/>
                </a:lnTo>
                <a:lnTo>
                  <a:pt x="409575" y="114300"/>
                </a:lnTo>
                <a:lnTo>
                  <a:pt x="342900" y="95250"/>
                </a:lnTo>
                <a:lnTo>
                  <a:pt x="161925" y="57150"/>
                </a:lnTo>
                <a:lnTo>
                  <a:pt x="57150" y="285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4241346" y="2762250"/>
            <a:ext cx="561975" cy="3162300"/>
          </a:xfrm>
          <a:custGeom>
            <a:avLst/>
            <a:gdLst>
              <a:gd name="connsiteX0" fmla="*/ 0 w 561975"/>
              <a:gd name="connsiteY0" fmla="*/ 0 h 3162300"/>
              <a:gd name="connsiteX1" fmla="*/ 19050 w 561975"/>
              <a:gd name="connsiteY1" fmla="*/ 76200 h 3162300"/>
              <a:gd name="connsiteX2" fmla="*/ 38100 w 561975"/>
              <a:gd name="connsiteY2" fmla="*/ 142875 h 3162300"/>
              <a:gd name="connsiteX3" fmla="*/ 142875 w 561975"/>
              <a:gd name="connsiteY3" fmla="*/ 304800 h 3162300"/>
              <a:gd name="connsiteX4" fmla="*/ 171450 w 561975"/>
              <a:gd name="connsiteY4" fmla="*/ 409575 h 3162300"/>
              <a:gd name="connsiteX5" fmla="*/ 200025 w 561975"/>
              <a:gd name="connsiteY5" fmla="*/ 485775 h 3162300"/>
              <a:gd name="connsiteX6" fmla="*/ 200025 w 561975"/>
              <a:gd name="connsiteY6" fmla="*/ 628650 h 3162300"/>
              <a:gd name="connsiteX7" fmla="*/ 200025 w 561975"/>
              <a:gd name="connsiteY7" fmla="*/ 895350 h 3162300"/>
              <a:gd name="connsiteX8" fmla="*/ 209550 w 561975"/>
              <a:gd name="connsiteY8" fmla="*/ 1352550 h 3162300"/>
              <a:gd name="connsiteX9" fmla="*/ 200025 w 561975"/>
              <a:gd name="connsiteY9" fmla="*/ 1714500 h 3162300"/>
              <a:gd name="connsiteX10" fmla="*/ 161925 w 561975"/>
              <a:gd name="connsiteY10" fmla="*/ 2028825 h 3162300"/>
              <a:gd name="connsiteX11" fmla="*/ 142875 w 561975"/>
              <a:gd name="connsiteY11" fmla="*/ 2305050 h 3162300"/>
              <a:gd name="connsiteX12" fmla="*/ 123825 w 561975"/>
              <a:gd name="connsiteY12" fmla="*/ 2447925 h 3162300"/>
              <a:gd name="connsiteX13" fmla="*/ 95250 w 561975"/>
              <a:gd name="connsiteY13" fmla="*/ 2619375 h 3162300"/>
              <a:gd name="connsiteX14" fmla="*/ 85725 w 561975"/>
              <a:gd name="connsiteY14" fmla="*/ 2667000 h 3162300"/>
              <a:gd name="connsiteX15" fmla="*/ 76200 w 561975"/>
              <a:gd name="connsiteY15" fmla="*/ 2752725 h 3162300"/>
              <a:gd name="connsiteX16" fmla="*/ 95250 w 561975"/>
              <a:gd name="connsiteY16" fmla="*/ 2914650 h 3162300"/>
              <a:gd name="connsiteX17" fmla="*/ 123825 w 561975"/>
              <a:gd name="connsiteY17" fmla="*/ 2981325 h 3162300"/>
              <a:gd name="connsiteX18" fmla="*/ 161925 w 561975"/>
              <a:gd name="connsiteY18" fmla="*/ 3038475 h 3162300"/>
              <a:gd name="connsiteX19" fmla="*/ 180975 w 561975"/>
              <a:gd name="connsiteY19" fmla="*/ 3095625 h 3162300"/>
              <a:gd name="connsiteX20" fmla="*/ 228600 w 561975"/>
              <a:gd name="connsiteY20" fmla="*/ 3133725 h 3162300"/>
              <a:gd name="connsiteX21" fmla="*/ 295275 w 561975"/>
              <a:gd name="connsiteY21" fmla="*/ 3162300 h 3162300"/>
              <a:gd name="connsiteX22" fmla="*/ 381000 w 561975"/>
              <a:gd name="connsiteY22" fmla="*/ 3152775 h 3162300"/>
              <a:gd name="connsiteX23" fmla="*/ 466725 w 561975"/>
              <a:gd name="connsiteY23" fmla="*/ 3076575 h 3162300"/>
              <a:gd name="connsiteX24" fmla="*/ 485775 w 561975"/>
              <a:gd name="connsiteY24" fmla="*/ 2990850 h 3162300"/>
              <a:gd name="connsiteX25" fmla="*/ 514350 w 561975"/>
              <a:gd name="connsiteY25" fmla="*/ 2886075 h 3162300"/>
              <a:gd name="connsiteX26" fmla="*/ 514350 w 561975"/>
              <a:gd name="connsiteY26" fmla="*/ 2752725 h 3162300"/>
              <a:gd name="connsiteX27" fmla="*/ 533400 w 561975"/>
              <a:gd name="connsiteY27" fmla="*/ 2571750 h 3162300"/>
              <a:gd name="connsiteX28" fmla="*/ 514350 w 561975"/>
              <a:gd name="connsiteY28" fmla="*/ 2286000 h 3162300"/>
              <a:gd name="connsiteX29" fmla="*/ 542925 w 561975"/>
              <a:gd name="connsiteY29" fmla="*/ 1666875 h 3162300"/>
              <a:gd name="connsiteX30" fmla="*/ 552450 w 561975"/>
              <a:gd name="connsiteY30" fmla="*/ 1028700 h 3162300"/>
              <a:gd name="connsiteX31" fmla="*/ 561975 w 561975"/>
              <a:gd name="connsiteY31" fmla="*/ 371475 h 3162300"/>
              <a:gd name="connsiteX32" fmla="*/ 561975 w 561975"/>
              <a:gd name="connsiteY32" fmla="*/ 314325 h 3162300"/>
              <a:gd name="connsiteX33" fmla="*/ 514350 w 561975"/>
              <a:gd name="connsiteY33" fmla="*/ 247650 h 3162300"/>
              <a:gd name="connsiteX34" fmla="*/ 457200 w 561975"/>
              <a:gd name="connsiteY34" fmla="*/ 152400 h 3162300"/>
              <a:gd name="connsiteX35" fmla="*/ 419100 w 561975"/>
              <a:gd name="connsiteY35" fmla="*/ 95250 h 3162300"/>
              <a:gd name="connsiteX36" fmla="*/ 371475 w 561975"/>
              <a:gd name="connsiteY36" fmla="*/ 85725 h 3162300"/>
              <a:gd name="connsiteX37" fmla="*/ 180975 w 561975"/>
              <a:gd name="connsiteY37" fmla="*/ 38100 h 3162300"/>
              <a:gd name="connsiteX38" fmla="*/ 114300 w 561975"/>
              <a:gd name="connsiteY38" fmla="*/ 28575 h 3162300"/>
              <a:gd name="connsiteX39" fmla="*/ 0 w 561975"/>
              <a:gd name="connsiteY39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1975" h="3162300">
                <a:moveTo>
                  <a:pt x="0" y="0"/>
                </a:moveTo>
                <a:lnTo>
                  <a:pt x="19050" y="76200"/>
                </a:lnTo>
                <a:lnTo>
                  <a:pt x="38100" y="142875"/>
                </a:lnTo>
                <a:lnTo>
                  <a:pt x="142875" y="304800"/>
                </a:lnTo>
                <a:lnTo>
                  <a:pt x="171450" y="409575"/>
                </a:lnTo>
                <a:lnTo>
                  <a:pt x="200025" y="485775"/>
                </a:lnTo>
                <a:lnTo>
                  <a:pt x="200025" y="628650"/>
                </a:lnTo>
                <a:lnTo>
                  <a:pt x="200025" y="895350"/>
                </a:lnTo>
                <a:lnTo>
                  <a:pt x="209550" y="1352550"/>
                </a:lnTo>
                <a:lnTo>
                  <a:pt x="200025" y="1714500"/>
                </a:lnTo>
                <a:lnTo>
                  <a:pt x="161925" y="2028825"/>
                </a:lnTo>
                <a:lnTo>
                  <a:pt x="142875" y="2305050"/>
                </a:lnTo>
                <a:lnTo>
                  <a:pt x="123825" y="2447925"/>
                </a:lnTo>
                <a:lnTo>
                  <a:pt x="95250" y="2619375"/>
                </a:lnTo>
                <a:lnTo>
                  <a:pt x="85725" y="2667000"/>
                </a:lnTo>
                <a:lnTo>
                  <a:pt x="76200" y="2752725"/>
                </a:lnTo>
                <a:lnTo>
                  <a:pt x="95250" y="2914650"/>
                </a:lnTo>
                <a:lnTo>
                  <a:pt x="123825" y="2981325"/>
                </a:lnTo>
                <a:lnTo>
                  <a:pt x="161925" y="3038475"/>
                </a:lnTo>
                <a:lnTo>
                  <a:pt x="180975" y="3095625"/>
                </a:lnTo>
                <a:lnTo>
                  <a:pt x="228600" y="3133725"/>
                </a:lnTo>
                <a:lnTo>
                  <a:pt x="295275" y="3162300"/>
                </a:lnTo>
                <a:lnTo>
                  <a:pt x="381000" y="3152775"/>
                </a:lnTo>
                <a:lnTo>
                  <a:pt x="466725" y="3076575"/>
                </a:lnTo>
                <a:lnTo>
                  <a:pt x="485775" y="2990850"/>
                </a:lnTo>
                <a:lnTo>
                  <a:pt x="514350" y="2886075"/>
                </a:lnTo>
                <a:lnTo>
                  <a:pt x="514350" y="2752725"/>
                </a:lnTo>
                <a:lnTo>
                  <a:pt x="533400" y="2571750"/>
                </a:lnTo>
                <a:lnTo>
                  <a:pt x="514350" y="2286000"/>
                </a:lnTo>
                <a:lnTo>
                  <a:pt x="542925" y="1666875"/>
                </a:lnTo>
                <a:lnTo>
                  <a:pt x="552450" y="1028700"/>
                </a:lnTo>
                <a:lnTo>
                  <a:pt x="561975" y="371475"/>
                </a:lnTo>
                <a:lnTo>
                  <a:pt x="561975" y="314325"/>
                </a:lnTo>
                <a:lnTo>
                  <a:pt x="514350" y="247650"/>
                </a:lnTo>
                <a:lnTo>
                  <a:pt x="457200" y="152400"/>
                </a:lnTo>
                <a:lnTo>
                  <a:pt x="419100" y="95250"/>
                </a:lnTo>
                <a:lnTo>
                  <a:pt x="371475" y="85725"/>
                </a:lnTo>
                <a:lnTo>
                  <a:pt x="180975" y="38100"/>
                </a:lnTo>
                <a:lnTo>
                  <a:pt x="114300" y="285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505325" y="2543175"/>
            <a:ext cx="2895600" cy="619125"/>
          </a:xfrm>
          <a:custGeom>
            <a:avLst/>
            <a:gdLst>
              <a:gd name="connsiteX0" fmla="*/ 0 w 2895600"/>
              <a:gd name="connsiteY0" fmla="*/ 295275 h 619125"/>
              <a:gd name="connsiteX1" fmla="*/ 142875 w 2895600"/>
              <a:gd name="connsiteY1" fmla="*/ 619125 h 619125"/>
              <a:gd name="connsiteX2" fmla="*/ 342900 w 2895600"/>
              <a:gd name="connsiteY2" fmla="*/ 571500 h 619125"/>
              <a:gd name="connsiteX3" fmla="*/ 638175 w 2895600"/>
              <a:gd name="connsiteY3" fmla="*/ 504825 h 619125"/>
              <a:gd name="connsiteX4" fmla="*/ 838200 w 2895600"/>
              <a:gd name="connsiteY4" fmla="*/ 466725 h 619125"/>
              <a:gd name="connsiteX5" fmla="*/ 1095375 w 2895600"/>
              <a:gd name="connsiteY5" fmla="*/ 438150 h 619125"/>
              <a:gd name="connsiteX6" fmla="*/ 1981200 w 2895600"/>
              <a:gd name="connsiteY6" fmla="*/ 381000 h 619125"/>
              <a:gd name="connsiteX7" fmla="*/ 2228850 w 2895600"/>
              <a:gd name="connsiteY7" fmla="*/ 381000 h 619125"/>
              <a:gd name="connsiteX8" fmla="*/ 2438400 w 2895600"/>
              <a:gd name="connsiteY8" fmla="*/ 381000 h 619125"/>
              <a:gd name="connsiteX9" fmla="*/ 2895600 w 2895600"/>
              <a:gd name="connsiteY9" fmla="*/ 371475 h 619125"/>
              <a:gd name="connsiteX10" fmla="*/ 2876550 w 2895600"/>
              <a:gd name="connsiteY10" fmla="*/ 333375 h 619125"/>
              <a:gd name="connsiteX11" fmla="*/ 2819400 w 2895600"/>
              <a:gd name="connsiteY11" fmla="*/ 228600 h 619125"/>
              <a:gd name="connsiteX12" fmla="*/ 2743200 w 2895600"/>
              <a:gd name="connsiteY12" fmla="*/ 161925 h 619125"/>
              <a:gd name="connsiteX13" fmla="*/ 2647950 w 2895600"/>
              <a:gd name="connsiteY13" fmla="*/ 85725 h 619125"/>
              <a:gd name="connsiteX14" fmla="*/ 2571750 w 2895600"/>
              <a:gd name="connsiteY14" fmla="*/ 0 h 619125"/>
              <a:gd name="connsiteX15" fmla="*/ 2466975 w 2895600"/>
              <a:gd name="connsiteY15" fmla="*/ 0 h 619125"/>
              <a:gd name="connsiteX16" fmla="*/ 2419350 w 2895600"/>
              <a:gd name="connsiteY16" fmla="*/ 28575 h 619125"/>
              <a:gd name="connsiteX17" fmla="*/ 2276475 w 2895600"/>
              <a:gd name="connsiteY17" fmla="*/ 28575 h 619125"/>
              <a:gd name="connsiteX18" fmla="*/ 1781175 w 2895600"/>
              <a:gd name="connsiteY18" fmla="*/ 95250 h 619125"/>
              <a:gd name="connsiteX19" fmla="*/ 1524000 w 2895600"/>
              <a:gd name="connsiteY19" fmla="*/ 95250 h 619125"/>
              <a:gd name="connsiteX20" fmla="*/ 1047750 w 2895600"/>
              <a:gd name="connsiteY20" fmla="*/ 180975 h 619125"/>
              <a:gd name="connsiteX21" fmla="*/ 104775 w 2895600"/>
              <a:gd name="connsiteY21" fmla="*/ 333375 h 619125"/>
              <a:gd name="connsiteX22" fmla="*/ 0 w 2895600"/>
              <a:gd name="connsiteY22" fmla="*/ 29527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95600" h="619125">
                <a:moveTo>
                  <a:pt x="0" y="295275"/>
                </a:moveTo>
                <a:lnTo>
                  <a:pt x="142875" y="619125"/>
                </a:lnTo>
                <a:lnTo>
                  <a:pt x="342900" y="571500"/>
                </a:lnTo>
                <a:lnTo>
                  <a:pt x="638175" y="504825"/>
                </a:lnTo>
                <a:lnTo>
                  <a:pt x="838200" y="466725"/>
                </a:lnTo>
                <a:lnTo>
                  <a:pt x="1095375" y="438150"/>
                </a:lnTo>
                <a:lnTo>
                  <a:pt x="1981200" y="381000"/>
                </a:lnTo>
                <a:lnTo>
                  <a:pt x="2228850" y="381000"/>
                </a:lnTo>
                <a:lnTo>
                  <a:pt x="2438400" y="381000"/>
                </a:lnTo>
                <a:lnTo>
                  <a:pt x="2895600" y="371475"/>
                </a:lnTo>
                <a:lnTo>
                  <a:pt x="2876550" y="333375"/>
                </a:lnTo>
                <a:lnTo>
                  <a:pt x="2819400" y="228600"/>
                </a:lnTo>
                <a:lnTo>
                  <a:pt x="2743200" y="161925"/>
                </a:lnTo>
                <a:lnTo>
                  <a:pt x="2647950" y="85725"/>
                </a:lnTo>
                <a:lnTo>
                  <a:pt x="2571750" y="0"/>
                </a:lnTo>
                <a:lnTo>
                  <a:pt x="2466975" y="0"/>
                </a:lnTo>
                <a:lnTo>
                  <a:pt x="2419350" y="28575"/>
                </a:lnTo>
                <a:lnTo>
                  <a:pt x="2276475" y="28575"/>
                </a:lnTo>
                <a:lnTo>
                  <a:pt x="1781175" y="95250"/>
                </a:lnTo>
                <a:lnTo>
                  <a:pt x="1524000" y="95250"/>
                </a:lnTo>
                <a:lnTo>
                  <a:pt x="1047750" y="180975"/>
                </a:lnTo>
                <a:lnTo>
                  <a:pt x="104775" y="333375"/>
                </a:lnTo>
                <a:lnTo>
                  <a:pt x="0" y="29527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6953250" y="2828925"/>
            <a:ext cx="447675" cy="3209925"/>
          </a:xfrm>
          <a:custGeom>
            <a:avLst/>
            <a:gdLst>
              <a:gd name="connsiteX0" fmla="*/ 9525 w 447675"/>
              <a:gd name="connsiteY0" fmla="*/ 0 h 3209925"/>
              <a:gd name="connsiteX1" fmla="*/ 9525 w 447675"/>
              <a:gd name="connsiteY1" fmla="*/ 2371725 h 3209925"/>
              <a:gd name="connsiteX2" fmla="*/ 38100 w 447675"/>
              <a:gd name="connsiteY2" fmla="*/ 2466975 h 3209925"/>
              <a:gd name="connsiteX3" fmla="*/ 0 w 447675"/>
              <a:gd name="connsiteY3" fmla="*/ 2647950 h 3209925"/>
              <a:gd name="connsiteX4" fmla="*/ 28575 w 447675"/>
              <a:gd name="connsiteY4" fmla="*/ 2952750 h 3209925"/>
              <a:gd name="connsiteX5" fmla="*/ 209550 w 447675"/>
              <a:gd name="connsiteY5" fmla="*/ 3209925 h 3209925"/>
              <a:gd name="connsiteX6" fmla="*/ 323850 w 447675"/>
              <a:gd name="connsiteY6" fmla="*/ 3038475 h 3209925"/>
              <a:gd name="connsiteX7" fmla="*/ 371475 w 447675"/>
              <a:gd name="connsiteY7" fmla="*/ 2905125 h 3209925"/>
              <a:gd name="connsiteX8" fmla="*/ 428625 w 447675"/>
              <a:gd name="connsiteY8" fmla="*/ 2705100 h 3209925"/>
              <a:gd name="connsiteX9" fmla="*/ 447675 w 447675"/>
              <a:gd name="connsiteY9" fmla="*/ 2600325 h 3209925"/>
              <a:gd name="connsiteX10" fmla="*/ 447675 w 447675"/>
              <a:gd name="connsiteY10" fmla="*/ 2343150 h 3209925"/>
              <a:gd name="connsiteX11" fmla="*/ 390525 w 447675"/>
              <a:gd name="connsiteY11" fmla="*/ 2057400 h 3209925"/>
              <a:gd name="connsiteX12" fmla="*/ 390525 w 447675"/>
              <a:gd name="connsiteY12" fmla="*/ 1819275 h 3209925"/>
              <a:gd name="connsiteX13" fmla="*/ 371475 w 447675"/>
              <a:gd name="connsiteY13" fmla="*/ 1543050 h 3209925"/>
              <a:gd name="connsiteX14" fmla="*/ 371475 w 447675"/>
              <a:gd name="connsiteY14" fmla="*/ 1171575 h 3209925"/>
              <a:gd name="connsiteX15" fmla="*/ 361950 w 447675"/>
              <a:gd name="connsiteY15" fmla="*/ 838200 h 3209925"/>
              <a:gd name="connsiteX16" fmla="*/ 352425 w 447675"/>
              <a:gd name="connsiteY16" fmla="*/ 438150 h 3209925"/>
              <a:gd name="connsiteX17" fmla="*/ 447675 w 447675"/>
              <a:gd name="connsiteY17" fmla="*/ 104775 h 3209925"/>
              <a:gd name="connsiteX18" fmla="*/ 409575 w 447675"/>
              <a:gd name="connsiteY18" fmla="*/ 38100 h 3209925"/>
              <a:gd name="connsiteX19" fmla="*/ 266700 w 447675"/>
              <a:gd name="connsiteY19" fmla="*/ 19050 h 3209925"/>
              <a:gd name="connsiteX20" fmla="*/ 9525 w 447675"/>
              <a:gd name="connsiteY20" fmla="*/ 0 h 320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7675" h="3209925">
                <a:moveTo>
                  <a:pt x="9525" y="0"/>
                </a:moveTo>
                <a:lnTo>
                  <a:pt x="9525" y="2371725"/>
                </a:lnTo>
                <a:lnTo>
                  <a:pt x="38100" y="2466975"/>
                </a:lnTo>
                <a:lnTo>
                  <a:pt x="0" y="2647950"/>
                </a:lnTo>
                <a:lnTo>
                  <a:pt x="28575" y="2952750"/>
                </a:lnTo>
                <a:lnTo>
                  <a:pt x="209550" y="3209925"/>
                </a:lnTo>
                <a:lnTo>
                  <a:pt x="323850" y="3038475"/>
                </a:lnTo>
                <a:lnTo>
                  <a:pt x="371475" y="2905125"/>
                </a:lnTo>
                <a:lnTo>
                  <a:pt x="428625" y="2705100"/>
                </a:lnTo>
                <a:lnTo>
                  <a:pt x="447675" y="2600325"/>
                </a:lnTo>
                <a:lnTo>
                  <a:pt x="447675" y="2343150"/>
                </a:lnTo>
                <a:lnTo>
                  <a:pt x="390525" y="2057400"/>
                </a:lnTo>
                <a:lnTo>
                  <a:pt x="390525" y="1819275"/>
                </a:lnTo>
                <a:lnTo>
                  <a:pt x="371475" y="1543050"/>
                </a:lnTo>
                <a:lnTo>
                  <a:pt x="371475" y="1171575"/>
                </a:lnTo>
                <a:lnTo>
                  <a:pt x="361950" y="838200"/>
                </a:lnTo>
                <a:lnTo>
                  <a:pt x="352425" y="438150"/>
                </a:lnTo>
                <a:lnTo>
                  <a:pt x="447675" y="104775"/>
                </a:lnTo>
                <a:lnTo>
                  <a:pt x="409575" y="38100"/>
                </a:lnTo>
                <a:lnTo>
                  <a:pt x="266700" y="19050"/>
                </a:lnTo>
                <a:lnTo>
                  <a:pt x="9525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6248400" y="5238750"/>
            <a:ext cx="933450" cy="800100"/>
          </a:xfrm>
          <a:custGeom>
            <a:avLst/>
            <a:gdLst>
              <a:gd name="connsiteX0" fmla="*/ 0 w 933450"/>
              <a:gd name="connsiteY0" fmla="*/ 0 h 800100"/>
              <a:gd name="connsiteX1" fmla="*/ 9525 w 933450"/>
              <a:gd name="connsiteY1" fmla="*/ 152400 h 800100"/>
              <a:gd name="connsiteX2" fmla="*/ 95250 w 933450"/>
              <a:gd name="connsiteY2" fmla="*/ 219075 h 800100"/>
              <a:gd name="connsiteX3" fmla="*/ 247650 w 933450"/>
              <a:gd name="connsiteY3" fmla="*/ 333375 h 800100"/>
              <a:gd name="connsiteX4" fmla="*/ 390525 w 933450"/>
              <a:gd name="connsiteY4" fmla="*/ 438150 h 800100"/>
              <a:gd name="connsiteX5" fmla="*/ 533400 w 933450"/>
              <a:gd name="connsiteY5" fmla="*/ 523875 h 800100"/>
              <a:gd name="connsiteX6" fmla="*/ 628650 w 933450"/>
              <a:gd name="connsiteY6" fmla="*/ 676275 h 800100"/>
              <a:gd name="connsiteX7" fmla="*/ 685800 w 933450"/>
              <a:gd name="connsiteY7" fmla="*/ 733425 h 800100"/>
              <a:gd name="connsiteX8" fmla="*/ 781050 w 933450"/>
              <a:gd name="connsiteY8" fmla="*/ 800100 h 800100"/>
              <a:gd name="connsiteX9" fmla="*/ 838200 w 933450"/>
              <a:gd name="connsiteY9" fmla="*/ 800100 h 800100"/>
              <a:gd name="connsiteX10" fmla="*/ 933450 w 933450"/>
              <a:gd name="connsiteY10" fmla="*/ 781050 h 800100"/>
              <a:gd name="connsiteX11" fmla="*/ 933450 w 933450"/>
              <a:gd name="connsiteY11" fmla="*/ 685800 h 800100"/>
              <a:gd name="connsiteX12" fmla="*/ 914400 w 933450"/>
              <a:gd name="connsiteY12" fmla="*/ 542925 h 800100"/>
              <a:gd name="connsiteX13" fmla="*/ 876300 w 933450"/>
              <a:gd name="connsiteY13" fmla="*/ 409575 h 800100"/>
              <a:gd name="connsiteX14" fmla="*/ 819150 w 933450"/>
              <a:gd name="connsiteY14" fmla="*/ 333375 h 800100"/>
              <a:gd name="connsiteX15" fmla="*/ 742950 w 933450"/>
              <a:gd name="connsiteY15" fmla="*/ 238125 h 800100"/>
              <a:gd name="connsiteX16" fmla="*/ 695325 w 933450"/>
              <a:gd name="connsiteY16" fmla="*/ 219075 h 800100"/>
              <a:gd name="connsiteX17" fmla="*/ 514350 w 933450"/>
              <a:gd name="connsiteY17" fmla="*/ 180975 h 800100"/>
              <a:gd name="connsiteX18" fmla="*/ 381000 w 933450"/>
              <a:gd name="connsiteY18" fmla="*/ 133350 h 800100"/>
              <a:gd name="connsiteX19" fmla="*/ 266700 w 933450"/>
              <a:gd name="connsiteY19" fmla="*/ 95250 h 800100"/>
              <a:gd name="connsiteX20" fmla="*/ 180975 w 933450"/>
              <a:gd name="connsiteY20" fmla="*/ 47625 h 800100"/>
              <a:gd name="connsiteX21" fmla="*/ 142875 w 933450"/>
              <a:gd name="connsiteY21" fmla="*/ 9525 h 800100"/>
              <a:gd name="connsiteX22" fmla="*/ 85725 w 933450"/>
              <a:gd name="connsiteY22" fmla="*/ 9525 h 800100"/>
              <a:gd name="connsiteX23" fmla="*/ 0 w 933450"/>
              <a:gd name="connsiteY2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800100">
                <a:moveTo>
                  <a:pt x="0" y="0"/>
                </a:moveTo>
                <a:lnTo>
                  <a:pt x="9525" y="152400"/>
                </a:lnTo>
                <a:lnTo>
                  <a:pt x="95250" y="219075"/>
                </a:lnTo>
                <a:lnTo>
                  <a:pt x="247650" y="333375"/>
                </a:lnTo>
                <a:lnTo>
                  <a:pt x="390525" y="438150"/>
                </a:lnTo>
                <a:lnTo>
                  <a:pt x="533400" y="523875"/>
                </a:lnTo>
                <a:lnTo>
                  <a:pt x="628650" y="676275"/>
                </a:lnTo>
                <a:lnTo>
                  <a:pt x="685800" y="733425"/>
                </a:lnTo>
                <a:lnTo>
                  <a:pt x="781050" y="800100"/>
                </a:lnTo>
                <a:lnTo>
                  <a:pt x="838200" y="800100"/>
                </a:lnTo>
                <a:lnTo>
                  <a:pt x="933450" y="781050"/>
                </a:lnTo>
                <a:lnTo>
                  <a:pt x="933450" y="685800"/>
                </a:lnTo>
                <a:lnTo>
                  <a:pt x="914400" y="542925"/>
                </a:lnTo>
                <a:lnTo>
                  <a:pt x="876300" y="409575"/>
                </a:lnTo>
                <a:lnTo>
                  <a:pt x="819150" y="333375"/>
                </a:lnTo>
                <a:lnTo>
                  <a:pt x="742950" y="238125"/>
                </a:lnTo>
                <a:lnTo>
                  <a:pt x="695325" y="219075"/>
                </a:lnTo>
                <a:lnTo>
                  <a:pt x="514350" y="180975"/>
                </a:lnTo>
                <a:lnTo>
                  <a:pt x="381000" y="133350"/>
                </a:lnTo>
                <a:lnTo>
                  <a:pt x="266700" y="95250"/>
                </a:lnTo>
                <a:lnTo>
                  <a:pt x="180975" y="47625"/>
                </a:lnTo>
                <a:lnTo>
                  <a:pt x="142875" y="9525"/>
                </a:lnTo>
                <a:lnTo>
                  <a:pt x="8572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5457825" y="1857375"/>
            <a:ext cx="542925" cy="4019550"/>
          </a:xfrm>
          <a:custGeom>
            <a:avLst/>
            <a:gdLst>
              <a:gd name="connsiteX0" fmla="*/ 0 w 542925"/>
              <a:gd name="connsiteY0" fmla="*/ 0 h 4019550"/>
              <a:gd name="connsiteX1" fmla="*/ 47625 w 542925"/>
              <a:gd name="connsiteY1" fmla="*/ 104775 h 4019550"/>
              <a:gd name="connsiteX2" fmla="*/ 123825 w 542925"/>
              <a:gd name="connsiteY2" fmla="*/ 209550 h 4019550"/>
              <a:gd name="connsiteX3" fmla="*/ 161925 w 542925"/>
              <a:gd name="connsiteY3" fmla="*/ 1333500 h 4019550"/>
              <a:gd name="connsiteX4" fmla="*/ 133350 w 542925"/>
              <a:gd name="connsiteY4" fmla="*/ 3200400 h 4019550"/>
              <a:gd name="connsiteX5" fmla="*/ 95250 w 542925"/>
              <a:gd name="connsiteY5" fmla="*/ 3581400 h 4019550"/>
              <a:gd name="connsiteX6" fmla="*/ 114300 w 542925"/>
              <a:gd name="connsiteY6" fmla="*/ 3648075 h 4019550"/>
              <a:gd name="connsiteX7" fmla="*/ 152400 w 542925"/>
              <a:gd name="connsiteY7" fmla="*/ 3829050 h 4019550"/>
              <a:gd name="connsiteX8" fmla="*/ 161925 w 542925"/>
              <a:gd name="connsiteY8" fmla="*/ 3886200 h 4019550"/>
              <a:gd name="connsiteX9" fmla="*/ 190500 w 542925"/>
              <a:gd name="connsiteY9" fmla="*/ 3962400 h 4019550"/>
              <a:gd name="connsiteX10" fmla="*/ 228600 w 542925"/>
              <a:gd name="connsiteY10" fmla="*/ 4000500 h 4019550"/>
              <a:gd name="connsiteX11" fmla="*/ 342900 w 542925"/>
              <a:gd name="connsiteY11" fmla="*/ 4019550 h 4019550"/>
              <a:gd name="connsiteX12" fmla="*/ 428625 w 542925"/>
              <a:gd name="connsiteY12" fmla="*/ 3981450 h 4019550"/>
              <a:gd name="connsiteX13" fmla="*/ 495300 w 542925"/>
              <a:gd name="connsiteY13" fmla="*/ 3895725 h 4019550"/>
              <a:gd name="connsiteX14" fmla="*/ 523875 w 542925"/>
              <a:gd name="connsiteY14" fmla="*/ 3790950 h 4019550"/>
              <a:gd name="connsiteX15" fmla="*/ 533400 w 542925"/>
              <a:gd name="connsiteY15" fmla="*/ 3467100 h 4019550"/>
              <a:gd name="connsiteX16" fmla="*/ 504825 w 542925"/>
              <a:gd name="connsiteY16" fmla="*/ 2476500 h 4019550"/>
              <a:gd name="connsiteX17" fmla="*/ 542925 w 542925"/>
              <a:gd name="connsiteY17" fmla="*/ 219075 h 4019550"/>
              <a:gd name="connsiteX18" fmla="*/ 542925 w 542925"/>
              <a:gd name="connsiteY18" fmla="*/ 190500 h 4019550"/>
              <a:gd name="connsiteX19" fmla="*/ 542925 w 542925"/>
              <a:gd name="connsiteY19" fmla="*/ 152400 h 4019550"/>
              <a:gd name="connsiteX20" fmla="*/ 485775 w 542925"/>
              <a:gd name="connsiteY20" fmla="*/ 104775 h 4019550"/>
              <a:gd name="connsiteX21" fmla="*/ 352425 w 542925"/>
              <a:gd name="connsiteY21" fmla="*/ 38100 h 4019550"/>
              <a:gd name="connsiteX22" fmla="*/ 276225 w 542925"/>
              <a:gd name="connsiteY22" fmla="*/ 28575 h 4019550"/>
              <a:gd name="connsiteX23" fmla="*/ 66675 w 542925"/>
              <a:gd name="connsiteY23" fmla="*/ 66675 h 4019550"/>
              <a:gd name="connsiteX24" fmla="*/ 0 w 542925"/>
              <a:gd name="connsiteY24" fmla="*/ 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925" h="4019550">
                <a:moveTo>
                  <a:pt x="0" y="0"/>
                </a:moveTo>
                <a:lnTo>
                  <a:pt x="47625" y="104775"/>
                </a:lnTo>
                <a:lnTo>
                  <a:pt x="123825" y="209550"/>
                </a:lnTo>
                <a:lnTo>
                  <a:pt x="161925" y="1333500"/>
                </a:lnTo>
                <a:lnTo>
                  <a:pt x="133350" y="3200400"/>
                </a:lnTo>
                <a:lnTo>
                  <a:pt x="95250" y="3581400"/>
                </a:lnTo>
                <a:lnTo>
                  <a:pt x="114300" y="3648075"/>
                </a:lnTo>
                <a:lnTo>
                  <a:pt x="152400" y="3829050"/>
                </a:lnTo>
                <a:lnTo>
                  <a:pt x="161925" y="3886200"/>
                </a:lnTo>
                <a:lnTo>
                  <a:pt x="190500" y="3962400"/>
                </a:lnTo>
                <a:lnTo>
                  <a:pt x="228600" y="4000500"/>
                </a:lnTo>
                <a:lnTo>
                  <a:pt x="342900" y="4019550"/>
                </a:lnTo>
                <a:lnTo>
                  <a:pt x="428625" y="3981450"/>
                </a:lnTo>
                <a:lnTo>
                  <a:pt x="495300" y="3895725"/>
                </a:lnTo>
                <a:lnTo>
                  <a:pt x="523875" y="3790950"/>
                </a:lnTo>
                <a:lnTo>
                  <a:pt x="533400" y="3467100"/>
                </a:lnTo>
                <a:lnTo>
                  <a:pt x="504825" y="2476500"/>
                </a:lnTo>
                <a:lnTo>
                  <a:pt x="542925" y="219075"/>
                </a:lnTo>
                <a:lnTo>
                  <a:pt x="542925" y="190500"/>
                </a:lnTo>
                <a:lnTo>
                  <a:pt x="542925" y="152400"/>
                </a:lnTo>
                <a:lnTo>
                  <a:pt x="485775" y="104775"/>
                </a:lnTo>
                <a:lnTo>
                  <a:pt x="352425" y="38100"/>
                </a:lnTo>
                <a:lnTo>
                  <a:pt x="276225" y="28575"/>
                </a:lnTo>
                <a:lnTo>
                  <a:pt x="66675" y="666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リーフォーム 16"/>
          <p:cNvSpPr/>
          <p:nvPr/>
        </p:nvSpPr>
        <p:spPr>
          <a:xfrm>
            <a:off x="4724400" y="2971800"/>
            <a:ext cx="933450" cy="1171575"/>
          </a:xfrm>
          <a:custGeom>
            <a:avLst/>
            <a:gdLst>
              <a:gd name="connsiteX0" fmla="*/ 428625 w 933450"/>
              <a:gd name="connsiteY0" fmla="*/ 0 h 1171575"/>
              <a:gd name="connsiteX1" fmla="*/ 438150 w 933450"/>
              <a:gd name="connsiteY1" fmla="*/ 95250 h 1171575"/>
              <a:gd name="connsiteX2" fmla="*/ 438150 w 933450"/>
              <a:gd name="connsiteY2" fmla="*/ 133350 h 1171575"/>
              <a:gd name="connsiteX3" fmla="*/ 485775 w 933450"/>
              <a:gd name="connsiteY3" fmla="*/ 200025 h 1171575"/>
              <a:gd name="connsiteX4" fmla="*/ 533400 w 933450"/>
              <a:gd name="connsiteY4" fmla="*/ 257175 h 1171575"/>
              <a:gd name="connsiteX5" fmla="*/ 533400 w 933450"/>
              <a:gd name="connsiteY5" fmla="*/ 314325 h 1171575"/>
              <a:gd name="connsiteX6" fmla="*/ 523875 w 933450"/>
              <a:gd name="connsiteY6" fmla="*/ 371475 h 1171575"/>
              <a:gd name="connsiteX7" fmla="*/ 447675 w 933450"/>
              <a:gd name="connsiteY7" fmla="*/ 495300 h 1171575"/>
              <a:gd name="connsiteX8" fmla="*/ 285750 w 933450"/>
              <a:gd name="connsiteY8" fmla="*/ 723900 h 1171575"/>
              <a:gd name="connsiteX9" fmla="*/ 66675 w 933450"/>
              <a:gd name="connsiteY9" fmla="*/ 942975 h 1171575"/>
              <a:gd name="connsiteX10" fmla="*/ 0 w 933450"/>
              <a:gd name="connsiteY10" fmla="*/ 1057275 h 1171575"/>
              <a:gd name="connsiteX11" fmla="*/ 0 w 933450"/>
              <a:gd name="connsiteY11" fmla="*/ 1133475 h 1171575"/>
              <a:gd name="connsiteX12" fmla="*/ 28575 w 933450"/>
              <a:gd name="connsiteY12" fmla="*/ 1171575 h 1171575"/>
              <a:gd name="connsiteX13" fmla="*/ 28575 w 933450"/>
              <a:gd name="connsiteY13" fmla="*/ 1171575 h 1171575"/>
              <a:gd name="connsiteX14" fmla="*/ 133350 w 933450"/>
              <a:gd name="connsiteY14" fmla="*/ 1162050 h 1171575"/>
              <a:gd name="connsiteX15" fmla="*/ 409575 w 933450"/>
              <a:gd name="connsiteY15" fmla="*/ 904875 h 1171575"/>
              <a:gd name="connsiteX16" fmla="*/ 933450 w 933450"/>
              <a:gd name="connsiteY16" fmla="*/ 419100 h 1171575"/>
              <a:gd name="connsiteX17" fmla="*/ 933450 w 933450"/>
              <a:gd name="connsiteY17" fmla="*/ 419100 h 1171575"/>
              <a:gd name="connsiteX18" fmla="*/ 933450 w 933450"/>
              <a:gd name="connsiteY18" fmla="*/ 295275 h 1171575"/>
              <a:gd name="connsiteX19" fmla="*/ 895350 w 933450"/>
              <a:gd name="connsiteY19" fmla="*/ 247650 h 1171575"/>
              <a:gd name="connsiteX20" fmla="*/ 866775 w 933450"/>
              <a:gd name="connsiteY20" fmla="*/ 190500 h 1171575"/>
              <a:gd name="connsiteX21" fmla="*/ 800100 w 933450"/>
              <a:gd name="connsiteY21" fmla="*/ 123825 h 1171575"/>
              <a:gd name="connsiteX22" fmla="*/ 685800 w 933450"/>
              <a:gd name="connsiteY22" fmla="*/ 85725 h 1171575"/>
              <a:gd name="connsiteX23" fmla="*/ 590550 w 933450"/>
              <a:gd name="connsiteY23" fmla="*/ 47625 h 1171575"/>
              <a:gd name="connsiteX24" fmla="*/ 514350 w 933450"/>
              <a:gd name="connsiteY24" fmla="*/ 28575 h 1171575"/>
              <a:gd name="connsiteX25" fmla="*/ 428625 w 933450"/>
              <a:gd name="connsiteY25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3450" h="1171575">
                <a:moveTo>
                  <a:pt x="428625" y="0"/>
                </a:moveTo>
                <a:lnTo>
                  <a:pt x="438150" y="95250"/>
                </a:lnTo>
                <a:lnTo>
                  <a:pt x="438150" y="133350"/>
                </a:lnTo>
                <a:lnTo>
                  <a:pt x="485775" y="200025"/>
                </a:lnTo>
                <a:lnTo>
                  <a:pt x="533400" y="257175"/>
                </a:lnTo>
                <a:lnTo>
                  <a:pt x="533400" y="314325"/>
                </a:lnTo>
                <a:lnTo>
                  <a:pt x="523875" y="371475"/>
                </a:lnTo>
                <a:lnTo>
                  <a:pt x="447675" y="495300"/>
                </a:lnTo>
                <a:lnTo>
                  <a:pt x="285750" y="723900"/>
                </a:lnTo>
                <a:lnTo>
                  <a:pt x="66675" y="942975"/>
                </a:lnTo>
                <a:lnTo>
                  <a:pt x="0" y="1057275"/>
                </a:lnTo>
                <a:lnTo>
                  <a:pt x="0" y="1133475"/>
                </a:lnTo>
                <a:lnTo>
                  <a:pt x="28575" y="1171575"/>
                </a:lnTo>
                <a:lnTo>
                  <a:pt x="28575" y="1171575"/>
                </a:lnTo>
                <a:lnTo>
                  <a:pt x="133350" y="1162050"/>
                </a:lnTo>
                <a:lnTo>
                  <a:pt x="409575" y="904875"/>
                </a:lnTo>
                <a:lnTo>
                  <a:pt x="933450" y="419100"/>
                </a:lnTo>
                <a:lnTo>
                  <a:pt x="933450" y="419100"/>
                </a:lnTo>
                <a:lnTo>
                  <a:pt x="933450" y="295275"/>
                </a:lnTo>
                <a:lnTo>
                  <a:pt x="895350" y="247650"/>
                </a:lnTo>
                <a:lnTo>
                  <a:pt x="866775" y="190500"/>
                </a:lnTo>
                <a:lnTo>
                  <a:pt x="800100" y="123825"/>
                </a:lnTo>
                <a:lnTo>
                  <a:pt x="685800" y="85725"/>
                </a:lnTo>
                <a:lnTo>
                  <a:pt x="590550" y="47625"/>
                </a:lnTo>
                <a:lnTo>
                  <a:pt x="514350" y="28575"/>
                </a:lnTo>
                <a:lnTo>
                  <a:pt x="428625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4657725" y="3324225"/>
            <a:ext cx="914400" cy="828675"/>
          </a:xfrm>
          <a:custGeom>
            <a:avLst/>
            <a:gdLst>
              <a:gd name="connsiteX0" fmla="*/ 0 w 914400"/>
              <a:gd name="connsiteY0" fmla="*/ 66675 h 828675"/>
              <a:gd name="connsiteX1" fmla="*/ 200025 w 914400"/>
              <a:gd name="connsiteY1" fmla="*/ 209550 h 828675"/>
              <a:gd name="connsiteX2" fmla="*/ 314325 w 914400"/>
              <a:gd name="connsiteY2" fmla="*/ 323850 h 828675"/>
              <a:gd name="connsiteX3" fmla="*/ 409575 w 914400"/>
              <a:gd name="connsiteY3" fmla="*/ 400050 h 828675"/>
              <a:gd name="connsiteX4" fmla="*/ 476250 w 914400"/>
              <a:gd name="connsiteY4" fmla="*/ 476250 h 828675"/>
              <a:gd name="connsiteX5" fmla="*/ 495300 w 914400"/>
              <a:gd name="connsiteY5" fmla="*/ 523875 h 828675"/>
              <a:gd name="connsiteX6" fmla="*/ 523875 w 914400"/>
              <a:gd name="connsiteY6" fmla="*/ 609600 h 828675"/>
              <a:gd name="connsiteX7" fmla="*/ 561975 w 914400"/>
              <a:gd name="connsiteY7" fmla="*/ 685800 h 828675"/>
              <a:gd name="connsiteX8" fmla="*/ 609600 w 914400"/>
              <a:gd name="connsiteY8" fmla="*/ 771525 h 828675"/>
              <a:gd name="connsiteX9" fmla="*/ 704850 w 914400"/>
              <a:gd name="connsiteY9" fmla="*/ 809625 h 828675"/>
              <a:gd name="connsiteX10" fmla="*/ 781050 w 914400"/>
              <a:gd name="connsiteY10" fmla="*/ 819150 h 828675"/>
              <a:gd name="connsiteX11" fmla="*/ 838200 w 914400"/>
              <a:gd name="connsiteY11" fmla="*/ 828675 h 828675"/>
              <a:gd name="connsiteX12" fmla="*/ 885825 w 914400"/>
              <a:gd name="connsiteY12" fmla="*/ 771525 h 828675"/>
              <a:gd name="connsiteX13" fmla="*/ 914400 w 914400"/>
              <a:gd name="connsiteY13" fmla="*/ 695325 h 828675"/>
              <a:gd name="connsiteX14" fmla="*/ 914400 w 914400"/>
              <a:gd name="connsiteY14" fmla="*/ 590550 h 828675"/>
              <a:gd name="connsiteX15" fmla="*/ 866775 w 914400"/>
              <a:gd name="connsiteY15" fmla="*/ 514350 h 828675"/>
              <a:gd name="connsiteX16" fmla="*/ 809625 w 914400"/>
              <a:gd name="connsiteY16" fmla="*/ 447675 h 828675"/>
              <a:gd name="connsiteX17" fmla="*/ 733425 w 914400"/>
              <a:gd name="connsiteY17" fmla="*/ 352425 h 828675"/>
              <a:gd name="connsiteX18" fmla="*/ 666750 w 914400"/>
              <a:gd name="connsiteY18" fmla="*/ 285750 h 828675"/>
              <a:gd name="connsiteX19" fmla="*/ 590550 w 914400"/>
              <a:gd name="connsiteY19" fmla="*/ 209550 h 828675"/>
              <a:gd name="connsiteX20" fmla="*/ 495300 w 914400"/>
              <a:gd name="connsiteY20" fmla="*/ 142875 h 828675"/>
              <a:gd name="connsiteX21" fmla="*/ 142875 w 914400"/>
              <a:gd name="connsiteY21" fmla="*/ 0 h 828675"/>
              <a:gd name="connsiteX22" fmla="*/ 0 w 914400"/>
              <a:gd name="connsiteY22" fmla="*/ 66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" h="828675">
                <a:moveTo>
                  <a:pt x="0" y="66675"/>
                </a:moveTo>
                <a:lnTo>
                  <a:pt x="200025" y="209550"/>
                </a:lnTo>
                <a:lnTo>
                  <a:pt x="314325" y="323850"/>
                </a:lnTo>
                <a:lnTo>
                  <a:pt x="409575" y="400050"/>
                </a:lnTo>
                <a:lnTo>
                  <a:pt x="476250" y="476250"/>
                </a:lnTo>
                <a:lnTo>
                  <a:pt x="495300" y="523875"/>
                </a:lnTo>
                <a:lnTo>
                  <a:pt x="523875" y="609600"/>
                </a:lnTo>
                <a:lnTo>
                  <a:pt x="561975" y="685800"/>
                </a:lnTo>
                <a:lnTo>
                  <a:pt x="609600" y="771525"/>
                </a:lnTo>
                <a:lnTo>
                  <a:pt x="704850" y="809625"/>
                </a:lnTo>
                <a:lnTo>
                  <a:pt x="781050" y="819150"/>
                </a:lnTo>
                <a:lnTo>
                  <a:pt x="838200" y="828675"/>
                </a:lnTo>
                <a:lnTo>
                  <a:pt x="885825" y="771525"/>
                </a:lnTo>
                <a:lnTo>
                  <a:pt x="914400" y="695325"/>
                </a:lnTo>
                <a:lnTo>
                  <a:pt x="914400" y="590550"/>
                </a:lnTo>
                <a:lnTo>
                  <a:pt x="866775" y="514350"/>
                </a:lnTo>
                <a:lnTo>
                  <a:pt x="809625" y="447675"/>
                </a:lnTo>
                <a:lnTo>
                  <a:pt x="733425" y="352425"/>
                </a:lnTo>
                <a:lnTo>
                  <a:pt x="666750" y="285750"/>
                </a:lnTo>
                <a:lnTo>
                  <a:pt x="590550" y="209550"/>
                </a:lnTo>
                <a:lnTo>
                  <a:pt x="495300" y="142875"/>
                </a:lnTo>
                <a:lnTo>
                  <a:pt x="142875" y="0"/>
                </a:lnTo>
                <a:lnTo>
                  <a:pt x="0" y="6667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4610100" y="4152900"/>
            <a:ext cx="1095375" cy="1123950"/>
          </a:xfrm>
          <a:custGeom>
            <a:avLst/>
            <a:gdLst>
              <a:gd name="connsiteX0" fmla="*/ 495300 w 1095375"/>
              <a:gd name="connsiteY0" fmla="*/ 0 h 1123950"/>
              <a:gd name="connsiteX1" fmla="*/ 485775 w 1095375"/>
              <a:gd name="connsiteY1" fmla="*/ 104775 h 1123950"/>
              <a:gd name="connsiteX2" fmla="*/ 542925 w 1095375"/>
              <a:gd name="connsiteY2" fmla="*/ 190500 h 1123950"/>
              <a:gd name="connsiteX3" fmla="*/ 619125 w 1095375"/>
              <a:gd name="connsiteY3" fmla="*/ 276225 h 1123950"/>
              <a:gd name="connsiteX4" fmla="*/ 628650 w 1095375"/>
              <a:gd name="connsiteY4" fmla="*/ 295275 h 1123950"/>
              <a:gd name="connsiteX5" fmla="*/ 542925 w 1095375"/>
              <a:gd name="connsiteY5" fmla="*/ 466725 h 1123950"/>
              <a:gd name="connsiteX6" fmla="*/ 361950 w 1095375"/>
              <a:gd name="connsiteY6" fmla="*/ 695325 h 1123950"/>
              <a:gd name="connsiteX7" fmla="*/ 9525 w 1095375"/>
              <a:gd name="connsiteY7" fmla="*/ 1000125 h 1123950"/>
              <a:gd name="connsiteX8" fmla="*/ 9525 w 1095375"/>
              <a:gd name="connsiteY8" fmla="*/ 1000125 h 1123950"/>
              <a:gd name="connsiteX9" fmla="*/ 0 w 1095375"/>
              <a:gd name="connsiteY9" fmla="*/ 1123950 h 1123950"/>
              <a:gd name="connsiteX10" fmla="*/ 171450 w 1095375"/>
              <a:gd name="connsiteY10" fmla="*/ 1095375 h 1123950"/>
              <a:gd name="connsiteX11" fmla="*/ 514350 w 1095375"/>
              <a:gd name="connsiteY11" fmla="*/ 866775 h 1123950"/>
              <a:gd name="connsiteX12" fmla="*/ 942975 w 1095375"/>
              <a:gd name="connsiteY12" fmla="*/ 457200 h 1123950"/>
              <a:gd name="connsiteX13" fmla="*/ 1057275 w 1095375"/>
              <a:gd name="connsiteY13" fmla="*/ 400050 h 1123950"/>
              <a:gd name="connsiteX14" fmla="*/ 1095375 w 1095375"/>
              <a:gd name="connsiteY14" fmla="*/ 342900 h 1123950"/>
              <a:gd name="connsiteX15" fmla="*/ 1047750 w 1095375"/>
              <a:gd name="connsiteY15" fmla="*/ 285750 h 1123950"/>
              <a:gd name="connsiteX16" fmla="*/ 990600 w 1095375"/>
              <a:gd name="connsiteY16" fmla="*/ 209550 h 1123950"/>
              <a:gd name="connsiteX17" fmla="*/ 942975 w 1095375"/>
              <a:gd name="connsiteY17" fmla="*/ 152400 h 1123950"/>
              <a:gd name="connsiteX18" fmla="*/ 885825 w 1095375"/>
              <a:gd name="connsiteY18" fmla="*/ 114300 h 1123950"/>
              <a:gd name="connsiteX19" fmla="*/ 828675 w 1095375"/>
              <a:gd name="connsiteY19" fmla="*/ 76200 h 1123950"/>
              <a:gd name="connsiteX20" fmla="*/ 762000 w 1095375"/>
              <a:gd name="connsiteY20" fmla="*/ 57150 h 1123950"/>
              <a:gd name="connsiteX21" fmla="*/ 695325 w 1095375"/>
              <a:gd name="connsiteY21" fmla="*/ 47625 h 1123950"/>
              <a:gd name="connsiteX22" fmla="*/ 657225 w 1095375"/>
              <a:gd name="connsiteY22" fmla="*/ 38100 h 1123950"/>
              <a:gd name="connsiteX23" fmla="*/ 657225 w 1095375"/>
              <a:gd name="connsiteY23" fmla="*/ 38100 h 1123950"/>
              <a:gd name="connsiteX24" fmla="*/ 552450 w 1095375"/>
              <a:gd name="connsiteY24" fmla="*/ 19050 h 1123950"/>
              <a:gd name="connsiteX25" fmla="*/ 495300 w 1095375"/>
              <a:gd name="connsiteY25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95375" h="1123950">
                <a:moveTo>
                  <a:pt x="495300" y="0"/>
                </a:moveTo>
                <a:lnTo>
                  <a:pt x="485775" y="104775"/>
                </a:lnTo>
                <a:lnTo>
                  <a:pt x="542925" y="190500"/>
                </a:lnTo>
                <a:lnTo>
                  <a:pt x="619125" y="276225"/>
                </a:lnTo>
                <a:lnTo>
                  <a:pt x="628650" y="295275"/>
                </a:lnTo>
                <a:lnTo>
                  <a:pt x="542925" y="466725"/>
                </a:lnTo>
                <a:lnTo>
                  <a:pt x="361950" y="695325"/>
                </a:lnTo>
                <a:lnTo>
                  <a:pt x="9525" y="1000125"/>
                </a:lnTo>
                <a:lnTo>
                  <a:pt x="9525" y="1000125"/>
                </a:lnTo>
                <a:lnTo>
                  <a:pt x="0" y="1123950"/>
                </a:lnTo>
                <a:lnTo>
                  <a:pt x="171450" y="1095375"/>
                </a:lnTo>
                <a:lnTo>
                  <a:pt x="514350" y="866775"/>
                </a:lnTo>
                <a:lnTo>
                  <a:pt x="942975" y="457200"/>
                </a:lnTo>
                <a:lnTo>
                  <a:pt x="1057275" y="400050"/>
                </a:lnTo>
                <a:lnTo>
                  <a:pt x="1095375" y="342900"/>
                </a:lnTo>
                <a:lnTo>
                  <a:pt x="1047750" y="285750"/>
                </a:lnTo>
                <a:lnTo>
                  <a:pt x="990600" y="209550"/>
                </a:lnTo>
                <a:lnTo>
                  <a:pt x="942975" y="152400"/>
                </a:lnTo>
                <a:lnTo>
                  <a:pt x="885825" y="114300"/>
                </a:lnTo>
                <a:lnTo>
                  <a:pt x="828675" y="76200"/>
                </a:lnTo>
                <a:lnTo>
                  <a:pt x="762000" y="57150"/>
                </a:lnTo>
                <a:lnTo>
                  <a:pt x="695325" y="47625"/>
                </a:lnTo>
                <a:lnTo>
                  <a:pt x="657225" y="38100"/>
                </a:lnTo>
                <a:lnTo>
                  <a:pt x="657225" y="38100"/>
                </a:lnTo>
                <a:lnTo>
                  <a:pt x="552450" y="19050"/>
                </a:lnTo>
                <a:lnTo>
                  <a:pt x="4953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4638675" y="4448175"/>
            <a:ext cx="1095375" cy="971550"/>
          </a:xfrm>
          <a:custGeom>
            <a:avLst/>
            <a:gdLst>
              <a:gd name="connsiteX0" fmla="*/ 0 w 1095375"/>
              <a:gd name="connsiteY0" fmla="*/ 133350 h 971550"/>
              <a:gd name="connsiteX1" fmla="*/ 171450 w 1095375"/>
              <a:gd name="connsiteY1" fmla="*/ 247650 h 971550"/>
              <a:gd name="connsiteX2" fmla="*/ 333375 w 1095375"/>
              <a:gd name="connsiteY2" fmla="*/ 409575 h 971550"/>
              <a:gd name="connsiteX3" fmla="*/ 495300 w 1095375"/>
              <a:gd name="connsiteY3" fmla="*/ 561975 h 971550"/>
              <a:gd name="connsiteX4" fmla="*/ 733425 w 1095375"/>
              <a:gd name="connsiteY4" fmla="*/ 923925 h 971550"/>
              <a:gd name="connsiteX5" fmla="*/ 790575 w 1095375"/>
              <a:gd name="connsiteY5" fmla="*/ 971550 h 971550"/>
              <a:gd name="connsiteX6" fmla="*/ 790575 w 1095375"/>
              <a:gd name="connsiteY6" fmla="*/ 971550 h 971550"/>
              <a:gd name="connsiteX7" fmla="*/ 1047750 w 1095375"/>
              <a:gd name="connsiteY7" fmla="*/ 933450 h 971550"/>
              <a:gd name="connsiteX8" fmla="*/ 1095375 w 1095375"/>
              <a:gd name="connsiteY8" fmla="*/ 847725 h 971550"/>
              <a:gd name="connsiteX9" fmla="*/ 1095375 w 1095375"/>
              <a:gd name="connsiteY9" fmla="*/ 847725 h 971550"/>
              <a:gd name="connsiteX10" fmla="*/ 1085850 w 1095375"/>
              <a:gd name="connsiteY10" fmla="*/ 714375 h 971550"/>
              <a:gd name="connsiteX11" fmla="*/ 1038225 w 1095375"/>
              <a:gd name="connsiteY11" fmla="*/ 647700 h 971550"/>
              <a:gd name="connsiteX12" fmla="*/ 952500 w 1095375"/>
              <a:gd name="connsiteY12" fmla="*/ 590550 h 971550"/>
              <a:gd name="connsiteX13" fmla="*/ 714375 w 1095375"/>
              <a:gd name="connsiteY13" fmla="*/ 323850 h 971550"/>
              <a:gd name="connsiteX14" fmla="*/ 600075 w 1095375"/>
              <a:gd name="connsiteY14" fmla="*/ 257175 h 971550"/>
              <a:gd name="connsiteX15" fmla="*/ 571500 w 1095375"/>
              <a:gd name="connsiteY15" fmla="*/ 209550 h 971550"/>
              <a:gd name="connsiteX16" fmla="*/ 504825 w 1095375"/>
              <a:gd name="connsiteY16" fmla="*/ 190500 h 971550"/>
              <a:gd name="connsiteX17" fmla="*/ 95250 w 1095375"/>
              <a:gd name="connsiteY17" fmla="*/ 0 h 971550"/>
              <a:gd name="connsiteX18" fmla="*/ 0 w 1095375"/>
              <a:gd name="connsiteY18" fmla="*/ 1333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5375" h="971550">
                <a:moveTo>
                  <a:pt x="0" y="133350"/>
                </a:moveTo>
                <a:lnTo>
                  <a:pt x="171450" y="247650"/>
                </a:lnTo>
                <a:lnTo>
                  <a:pt x="333375" y="409575"/>
                </a:lnTo>
                <a:lnTo>
                  <a:pt x="495300" y="561975"/>
                </a:lnTo>
                <a:lnTo>
                  <a:pt x="733425" y="923925"/>
                </a:lnTo>
                <a:lnTo>
                  <a:pt x="790575" y="971550"/>
                </a:lnTo>
                <a:lnTo>
                  <a:pt x="790575" y="971550"/>
                </a:lnTo>
                <a:lnTo>
                  <a:pt x="1047750" y="933450"/>
                </a:lnTo>
                <a:lnTo>
                  <a:pt x="1095375" y="847725"/>
                </a:lnTo>
                <a:lnTo>
                  <a:pt x="1095375" y="847725"/>
                </a:lnTo>
                <a:lnTo>
                  <a:pt x="1085850" y="714375"/>
                </a:lnTo>
                <a:lnTo>
                  <a:pt x="1038225" y="647700"/>
                </a:lnTo>
                <a:lnTo>
                  <a:pt x="952500" y="590550"/>
                </a:lnTo>
                <a:lnTo>
                  <a:pt x="714375" y="323850"/>
                </a:lnTo>
                <a:lnTo>
                  <a:pt x="600075" y="257175"/>
                </a:lnTo>
                <a:lnTo>
                  <a:pt x="571500" y="209550"/>
                </a:lnTo>
                <a:lnTo>
                  <a:pt x="504825" y="190500"/>
                </a:lnTo>
                <a:lnTo>
                  <a:pt x="95250" y="0"/>
                </a:lnTo>
                <a:lnTo>
                  <a:pt x="0" y="1333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5848350" y="2838450"/>
            <a:ext cx="1304925" cy="1219200"/>
          </a:xfrm>
          <a:custGeom>
            <a:avLst/>
            <a:gdLst>
              <a:gd name="connsiteX0" fmla="*/ 657225 w 1304925"/>
              <a:gd name="connsiteY0" fmla="*/ 0 h 1219200"/>
              <a:gd name="connsiteX1" fmla="*/ 647700 w 1304925"/>
              <a:gd name="connsiteY1" fmla="*/ 85725 h 1219200"/>
              <a:gd name="connsiteX2" fmla="*/ 666750 w 1304925"/>
              <a:gd name="connsiteY2" fmla="*/ 152400 h 1219200"/>
              <a:gd name="connsiteX3" fmla="*/ 676275 w 1304925"/>
              <a:gd name="connsiteY3" fmla="*/ 200025 h 1219200"/>
              <a:gd name="connsiteX4" fmla="*/ 695325 w 1304925"/>
              <a:gd name="connsiteY4" fmla="*/ 247650 h 1219200"/>
              <a:gd name="connsiteX5" fmla="*/ 695325 w 1304925"/>
              <a:gd name="connsiteY5" fmla="*/ 323850 h 1219200"/>
              <a:gd name="connsiteX6" fmla="*/ 552450 w 1304925"/>
              <a:gd name="connsiteY6" fmla="*/ 495300 h 1219200"/>
              <a:gd name="connsiteX7" fmla="*/ 361950 w 1304925"/>
              <a:gd name="connsiteY7" fmla="*/ 752475 h 1219200"/>
              <a:gd name="connsiteX8" fmla="*/ 38100 w 1304925"/>
              <a:gd name="connsiteY8" fmla="*/ 1114425 h 1219200"/>
              <a:gd name="connsiteX9" fmla="*/ 0 w 1304925"/>
              <a:gd name="connsiteY9" fmla="*/ 1190625 h 1219200"/>
              <a:gd name="connsiteX10" fmla="*/ 19050 w 1304925"/>
              <a:gd name="connsiteY10" fmla="*/ 1219200 h 1219200"/>
              <a:gd name="connsiteX11" fmla="*/ 133350 w 1304925"/>
              <a:gd name="connsiteY11" fmla="*/ 1209675 h 1219200"/>
              <a:gd name="connsiteX12" fmla="*/ 533400 w 1304925"/>
              <a:gd name="connsiteY12" fmla="*/ 923925 h 1219200"/>
              <a:gd name="connsiteX13" fmla="*/ 800100 w 1304925"/>
              <a:gd name="connsiteY13" fmla="*/ 695325 h 1219200"/>
              <a:gd name="connsiteX14" fmla="*/ 1019175 w 1304925"/>
              <a:gd name="connsiteY14" fmla="*/ 504825 h 1219200"/>
              <a:gd name="connsiteX15" fmla="*/ 1085850 w 1304925"/>
              <a:gd name="connsiteY15" fmla="*/ 485775 h 1219200"/>
              <a:gd name="connsiteX16" fmla="*/ 1228725 w 1304925"/>
              <a:gd name="connsiteY16" fmla="*/ 457200 h 1219200"/>
              <a:gd name="connsiteX17" fmla="*/ 1304925 w 1304925"/>
              <a:gd name="connsiteY17" fmla="*/ 409575 h 1219200"/>
              <a:gd name="connsiteX18" fmla="*/ 1209675 w 1304925"/>
              <a:gd name="connsiteY18" fmla="*/ 371475 h 1219200"/>
              <a:gd name="connsiteX19" fmla="*/ 1095375 w 1304925"/>
              <a:gd name="connsiteY19" fmla="*/ 285750 h 1219200"/>
              <a:gd name="connsiteX20" fmla="*/ 828675 w 1304925"/>
              <a:gd name="connsiteY20" fmla="*/ 57150 h 1219200"/>
              <a:gd name="connsiteX21" fmla="*/ 752475 w 1304925"/>
              <a:gd name="connsiteY21" fmla="*/ 38100 h 1219200"/>
              <a:gd name="connsiteX22" fmla="*/ 657225 w 1304925"/>
              <a:gd name="connsiteY2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04925" h="1219200">
                <a:moveTo>
                  <a:pt x="657225" y="0"/>
                </a:moveTo>
                <a:lnTo>
                  <a:pt x="647700" y="85725"/>
                </a:lnTo>
                <a:lnTo>
                  <a:pt x="666750" y="152400"/>
                </a:lnTo>
                <a:lnTo>
                  <a:pt x="676275" y="200025"/>
                </a:lnTo>
                <a:lnTo>
                  <a:pt x="695325" y="247650"/>
                </a:lnTo>
                <a:lnTo>
                  <a:pt x="695325" y="323850"/>
                </a:lnTo>
                <a:lnTo>
                  <a:pt x="552450" y="495300"/>
                </a:lnTo>
                <a:lnTo>
                  <a:pt x="361950" y="752475"/>
                </a:lnTo>
                <a:lnTo>
                  <a:pt x="38100" y="1114425"/>
                </a:lnTo>
                <a:lnTo>
                  <a:pt x="0" y="1190625"/>
                </a:lnTo>
                <a:lnTo>
                  <a:pt x="19050" y="1219200"/>
                </a:lnTo>
                <a:lnTo>
                  <a:pt x="133350" y="1209675"/>
                </a:lnTo>
                <a:lnTo>
                  <a:pt x="533400" y="923925"/>
                </a:lnTo>
                <a:lnTo>
                  <a:pt x="800100" y="695325"/>
                </a:lnTo>
                <a:lnTo>
                  <a:pt x="1019175" y="504825"/>
                </a:lnTo>
                <a:lnTo>
                  <a:pt x="1085850" y="485775"/>
                </a:lnTo>
                <a:lnTo>
                  <a:pt x="1228725" y="457200"/>
                </a:lnTo>
                <a:lnTo>
                  <a:pt x="1304925" y="409575"/>
                </a:lnTo>
                <a:lnTo>
                  <a:pt x="1209675" y="371475"/>
                </a:lnTo>
                <a:lnTo>
                  <a:pt x="1095375" y="285750"/>
                </a:lnTo>
                <a:lnTo>
                  <a:pt x="828675" y="57150"/>
                </a:lnTo>
                <a:lnTo>
                  <a:pt x="752475" y="38100"/>
                </a:lnTo>
                <a:lnTo>
                  <a:pt x="657225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5800725" y="3228975"/>
            <a:ext cx="1104900" cy="847725"/>
          </a:xfrm>
          <a:custGeom>
            <a:avLst/>
            <a:gdLst>
              <a:gd name="connsiteX0" fmla="*/ 0 w 1104900"/>
              <a:gd name="connsiteY0" fmla="*/ 47625 h 847725"/>
              <a:gd name="connsiteX1" fmla="*/ 0 w 1104900"/>
              <a:gd name="connsiteY1" fmla="*/ 47625 h 847725"/>
              <a:gd name="connsiteX2" fmla="*/ 209550 w 1104900"/>
              <a:gd name="connsiteY2" fmla="*/ 180975 h 847725"/>
              <a:gd name="connsiteX3" fmla="*/ 333375 w 1104900"/>
              <a:gd name="connsiteY3" fmla="*/ 257175 h 847725"/>
              <a:gd name="connsiteX4" fmla="*/ 409575 w 1104900"/>
              <a:gd name="connsiteY4" fmla="*/ 304800 h 847725"/>
              <a:gd name="connsiteX5" fmla="*/ 466725 w 1104900"/>
              <a:gd name="connsiteY5" fmla="*/ 400050 h 847725"/>
              <a:gd name="connsiteX6" fmla="*/ 581025 w 1104900"/>
              <a:gd name="connsiteY6" fmla="*/ 476250 h 847725"/>
              <a:gd name="connsiteX7" fmla="*/ 600075 w 1104900"/>
              <a:gd name="connsiteY7" fmla="*/ 533400 h 847725"/>
              <a:gd name="connsiteX8" fmla="*/ 676275 w 1104900"/>
              <a:gd name="connsiteY8" fmla="*/ 666750 h 847725"/>
              <a:gd name="connsiteX9" fmla="*/ 771525 w 1104900"/>
              <a:gd name="connsiteY9" fmla="*/ 790575 h 847725"/>
              <a:gd name="connsiteX10" fmla="*/ 819150 w 1104900"/>
              <a:gd name="connsiteY10" fmla="*/ 828675 h 847725"/>
              <a:gd name="connsiteX11" fmla="*/ 923925 w 1104900"/>
              <a:gd name="connsiteY11" fmla="*/ 847725 h 847725"/>
              <a:gd name="connsiteX12" fmla="*/ 1028700 w 1104900"/>
              <a:gd name="connsiteY12" fmla="*/ 819150 h 847725"/>
              <a:gd name="connsiteX13" fmla="*/ 1095375 w 1104900"/>
              <a:gd name="connsiteY13" fmla="*/ 762000 h 847725"/>
              <a:gd name="connsiteX14" fmla="*/ 1104900 w 1104900"/>
              <a:gd name="connsiteY14" fmla="*/ 695325 h 847725"/>
              <a:gd name="connsiteX15" fmla="*/ 1038225 w 1104900"/>
              <a:gd name="connsiteY15" fmla="*/ 542925 h 847725"/>
              <a:gd name="connsiteX16" fmla="*/ 942975 w 1104900"/>
              <a:gd name="connsiteY16" fmla="*/ 419100 h 847725"/>
              <a:gd name="connsiteX17" fmla="*/ 819150 w 1104900"/>
              <a:gd name="connsiteY17" fmla="*/ 238125 h 847725"/>
              <a:gd name="connsiteX18" fmla="*/ 781050 w 1104900"/>
              <a:gd name="connsiteY18" fmla="*/ 209550 h 847725"/>
              <a:gd name="connsiteX19" fmla="*/ 581025 w 1104900"/>
              <a:gd name="connsiteY19" fmla="*/ 123825 h 847725"/>
              <a:gd name="connsiteX20" fmla="*/ 428625 w 1104900"/>
              <a:gd name="connsiteY20" fmla="*/ 47625 h 847725"/>
              <a:gd name="connsiteX21" fmla="*/ 171450 w 1104900"/>
              <a:gd name="connsiteY21" fmla="*/ 0 h 847725"/>
              <a:gd name="connsiteX22" fmla="*/ 0 w 1104900"/>
              <a:gd name="connsiteY22" fmla="*/ 476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4900" h="847725">
                <a:moveTo>
                  <a:pt x="0" y="47625"/>
                </a:moveTo>
                <a:lnTo>
                  <a:pt x="0" y="47625"/>
                </a:lnTo>
                <a:lnTo>
                  <a:pt x="209550" y="180975"/>
                </a:lnTo>
                <a:lnTo>
                  <a:pt x="333375" y="257175"/>
                </a:lnTo>
                <a:lnTo>
                  <a:pt x="409575" y="304800"/>
                </a:lnTo>
                <a:lnTo>
                  <a:pt x="466725" y="400050"/>
                </a:lnTo>
                <a:lnTo>
                  <a:pt x="581025" y="476250"/>
                </a:lnTo>
                <a:lnTo>
                  <a:pt x="600075" y="533400"/>
                </a:lnTo>
                <a:lnTo>
                  <a:pt x="676275" y="666750"/>
                </a:lnTo>
                <a:lnTo>
                  <a:pt x="771525" y="790575"/>
                </a:lnTo>
                <a:lnTo>
                  <a:pt x="819150" y="828675"/>
                </a:lnTo>
                <a:lnTo>
                  <a:pt x="923925" y="847725"/>
                </a:lnTo>
                <a:lnTo>
                  <a:pt x="1028700" y="819150"/>
                </a:lnTo>
                <a:lnTo>
                  <a:pt x="1095375" y="762000"/>
                </a:lnTo>
                <a:lnTo>
                  <a:pt x="1104900" y="695325"/>
                </a:lnTo>
                <a:lnTo>
                  <a:pt x="1038225" y="542925"/>
                </a:lnTo>
                <a:lnTo>
                  <a:pt x="942975" y="419100"/>
                </a:lnTo>
                <a:lnTo>
                  <a:pt x="819150" y="238125"/>
                </a:lnTo>
                <a:lnTo>
                  <a:pt x="781050" y="209550"/>
                </a:lnTo>
                <a:lnTo>
                  <a:pt x="581025" y="123825"/>
                </a:lnTo>
                <a:lnTo>
                  <a:pt x="428625" y="47625"/>
                </a:lnTo>
                <a:lnTo>
                  <a:pt x="171450" y="0"/>
                </a:lnTo>
                <a:lnTo>
                  <a:pt x="0" y="4762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5886450" y="4124325"/>
            <a:ext cx="1257300" cy="1209675"/>
          </a:xfrm>
          <a:custGeom>
            <a:avLst/>
            <a:gdLst>
              <a:gd name="connsiteX0" fmla="*/ 571500 w 1257300"/>
              <a:gd name="connsiteY0" fmla="*/ 0 h 1209675"/>
              <a:gd name="connsiteX1" fmla="*/ 590550 w 1257300"/>
              <a:gd name="connsiteY1" fmla="*/ 76200 h 1209675"/>
              <a:gd name="connsiteX2" fmla="*/ 609600 w 1257300"/>
              <a:gd name="connsiteY2" fmla="*/ 152400 h 1209675"/>
              <a:gd name="connsiteX3" fmla="*/ 676275 w 1257300"/>
              <a:gd name="connsiteY3" fmla="*/ 219075 h 1209675"/>
              <a:gd name="connsiteX4" fmla="*/ 619125 w 1257300"/>
              <a:gd name="connsiteY4" fmla="*/ 457200 h 1209675"/>
              <a:gd name="connsiteX5" fmla="*/ 457200 w 1257300"/>
              <a:gd name="connsiteY5" fmla="*/ 657225 h 1209675"/>
              <a:gd name="connsiteX6" fmla="*/ 0 w 1257300"/>
              <a:gd name="connsiteY6" fmla="*/ 1066800 h 1209675"/>
              <a:gd name="connsiteX7" fmla="*/ 0 w 1257300"/>
              <a:gd name="connsiteY7" fmla="*/ 1066800 h 1209675"/>
              <a:gd name="connsiteX8" fmla="*/ 19050 w 1257300"/>
              <a:gd name="connsiteY8" fmla="*/ 1200150 h 1209675"/>
              <a:gd name="connsiteX9" fmla="*/ 123825 w 1257300"/>
              <a:gd name="connsiteY9" fmla="*/ 1209675 h 1209675"/>
              <a:gd name="connsiteX10" fmla="*/ 342900 w 1257300"/>
              <a:gd name="connsiteY10" fmla="*/ 1076325 h 1209675"/>
              <a:gd name="connsiteX11" fmla="*/ 619125 w 1257300"/>
              <a:gd name="connsiteY11" fmla="*/ 857250 h 1209675"/>
              <a:gd name="connsiteX12" fmla="*/ 866775 w 1257300"/>
              <a:gd name="connsiteY12" fmla="*/ 609600 h 1209675"/>
              <a:gd name="connsiteX13" fmla="*/ 1028700 w 1257300"/>
              <a:gd name="connsiteY13" fmla="*/ 542925 h 1209675"/>
              <a:gd name="connsiteX14" fmla="*/ 1219200 w 1257300"/>
              <a:gd name="connsiteY14" fmla="*/ 523875 h 1209675"/>
              <a:gd name="connsiteX15" fmla="*/ 1257300 w 1257300"/>
              <a:gd name="connsiteY15" fmla="*/ 371475 h 1209675"/>
              <a:gd name="connsiteX16" fmla="*/ 1143000 w 1257300"/>
              <a:gd name="connsiteY16" fmla="*/ 295275 h 1209675"/>
              <a:gd name="connsiteX17" fmla="*/ 1066800 w 1257300"/>
              <a:gd name="connsiteY17" fmla="*/ 238125 h 1209675"/>
              <a:gd name="connsiteX18" fmla="*/ 952500 w 1257300"/>
              <a:gd name="connsiteY18" fmla="*/ 133350 h 1209675"/>
              <a:gd name="connsiteX19" fmla="*/ 895350 w 1257300"/>
              <a:gd name="connsiteY19" fmla="*/ 95250 h 1209675"/>
              <a:gd name="connsiteX20" fmla="*/ 809625 w 1257300"/>
              <a:gd name="connsiteY20" fmla="*/ 57150 h 1209675"/>
              <a:gd name="connsiteX21" fmla="*/ 752475 w 1257300"/>
              <a:gd name="connsiteY21" fmla="*/ 38100 h 1209675"/>
              <a:gd name="connsiteX22" fmla="*/ 676275 w 1257300"/>
              <a:gd name="connsiteY22" fmla="*/ 19050 h 1209675"/>
              <a:gd name="connsiteX23" fmla="*/ 571500 w 1257300"/>
              <a:gd name="connsiteY23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57300" h="1209675">
                <a:moveTo>
                  <a:pt x="571500" y="0"/>
                </a:moveTo>
                <a:lnTo>
                  <a:pt x="590550" y="76200"/>
                </a:lnTo>
                <a:lnTo>
                  <a:pt x="609600" y="152400"/>
                </a:lnTo>
                <a:lnTo>
                  <a:pt x="676275" y="219075"/>
                </a:lnTo>
                <a:lnTo>
                  <a:pt x="619125" y="457200"/>
                </a:lnTo>
                <a:lnTo>
                  <a:pt x="457200" y="657225"/>
                </a:lnTo>
                <a:lnTo>
                  <a:pt x="0" y="1066800"/>
                </a:lnTo>
                <a:lnTo>
                  <a:pt x="0" y="1066800"/>
                </a:lnTo>
                <a:lnTo>
                  <a:pt x="19050" y="1200150"/>
                </a:lnTo>
                <a:lnTo>
                  <a:pt x="123825" y="1209675"/>
                </a:lnTo>
                <a:lnTo>
                  <a:pt x="342900" y="1076325"/>
                </a:lnTo>
                <a:lnTo>
                  <a:pt x="619125" y="857250"/>
                </a:lnTo>
                <a:lnTo>
                  <a:pt x="866775" y="609600"/>
                </a:lnTo>
                <a:lnTo>
                  <a:pt x="1028700" y="542925"/>
                </a:lnTo>
                <a:lnTo>
                  <a:pt x="1219200" y="523875"/>
                </a:lnTo>
                <a:lnTo>
                  <a:pt x="1257300" y="371475"/>
                </a:lnTo>
                <a:lnTo>
                  <a:pt x="1143000" y="295275"/>
                </a:lnTo>
                <a:lnTo>
                  <a:pt x="1066800" y="238125"/>
                </a:lnTo>
                <a:lnTo>
                  <a:pt x="952500" y="133350"/>
                </a:lnTo>
                <a:lnTo>
                  <a:pt x="895350" y="95250"/>
                </a:lnTo>
                <a:lnTo>
                  <a:pt x="809625" y="57150"/>
                </a:lnTo>
                <a:lnTo>
                  <a:pt x="752475" y="38100"/>
                </a:lnTo>
                <a:lnTo>
                  <a:pt x="676275" y="19050"/>
                </a:lnTo>
                <a:lnTo>
                  <a:pt x="5715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5819775" y="4371975"/>
            <a:ext cx="1171575" cy="895350"/>
          </a:xfrm>
          <a:custGeom>
            <a:avLst/>
            <a:gdLst>
              <a:gd name="connsiteX0" fmla="*/ 0 w 1171575"/>
              <a:gd name="connsiteY0" fmla="*/ 95250 h 895350"/>
              <a:gd name="connsiteX1" fmla="*/ 200025 w 1171575"/>
              <a:gd name="connsiteY1" fmla="*/ 190500 h 895350"/>
              <a:gd name="connsiteX2" fmla="*/ 285750 w 1171575"/>
              <a:gd name="connsiteY2" fmla="*/ 257175 h 895350"/>
              <a:gd name="connsiteX3" fmla="*/ 390525 w 1171575"/>
              <a:gd name="connsiteY3" fmla="*/ 314325 h 895350"/>
              <a:gd name="connsiteX4" fmla="*/ 523875 w 1171575"/>
              <a:gd name="connsiteY4" fmla="*/ 390525 h 895350"/>
              <a:gd name="connsiteX5" fmla="*/ 628650 w 1171575"/>
              <a:gd name="connsiteY5" fmla="*/ 457200 h 895350"/>
              <a:gd name="connsiteX6" fmla="*/ 676275 w 1171575"/>
              <a:gd name="connsiteY6" fmla="*/ 571500 h 895350"/>
              <a:gd name="connsiteX7" fmla="*/ 685800 w 1171575"/>
              <a:gd name="connsiteY7" fmla="*/ 600075 h 895350"/>
              <a:gd name="connsiteX8" fmla="*/ 790575 w 1171575"/>
              <a:gd name="connsiteY8" fmla="*/ 742950 h 895350"/>
              <a:gd name="connsiteX9" fmla="*/ 828675 w 1171575"/>
              <a:gd name="connsiteY9" fmla="*/ 819150 h 895350"/>
              <a:gd name="connsiteX10" fmla="*/ 866775 w 1171575"/>
              <a:gd name="connsiteY10" fmla="*/ 857250 h 895350"/>
              <a:gd name="connsiteX11" fmla="*/ 914400 w 1171575"/>
              <a:gd name="connsiteY11" fmla="*/ 895350 h 895350"/>
              <a:gd name="connsiteX12" fmla="*/ 971550 w 1171575"/>
              <a:gd name="connsiteY12" fmla="*/ 895350 h 895350"/>
              <a:gd name="connsiteX13" fmla="*/ 1047750 w 1171575"/>
              <a:gd name="connsiteY13" fmla="*/ 895350 h 895350"/>
              <a:gd name="connsiteX14" fmla="*/ 1047750 w 1171575"/>
              <a:gd name="connsiteY14" fmla="*/ 895350 h 895350"/>
              <a:gd name="connsiteX15" fmla="*/ 1152525 w 1171575"/>
              <a:gd name="connsiteY15" fmla="*/ 800100 h 895350"/>
              <a:gd name="connsiteX16" fmla="*/ 1171575 w 1171575"/>
              <a:gd name="connsiteY16" fmla="*/ 714375 h 895350"/>
              <a:gd name="connsiteX17" fmla="*/ 1123950 w 1171575"/>
              <a:gd name="connsiteY17" fmla="*/ 619125 h 895350"/>
              <a:gd name="connsiteX18" fmla="*/ 1066800 w 1171575"/>
              <a:gd name="connsiteY18" fmla="*/ 552450 h 895350"/>
              <a:gd name="connsiteX19" fmla="*/ 1019175 w 1171575"/>
              <a:gd name="connsiteY19" fmla="*/ 495300 h 895350"/>
              <a:gd name="connsiteX20" fmla="*/ 942975 w 1171575"/>
              <a:gd name="connsiteY20" fmla="*/ 428625 h 895350"/>
              <a:gd name="connsiteX21" fmla="*/ 790575 w 1171575"/>
              <a:gd name="connsiteY21" fmla="*/ 323850 h 895350"/>
              <a:gd name="connsiteX22" fmla="*/ 714375 w 1171575"/>
              <a:gd name="connsiteY22" fmla="*/ 247650 h 895350"/>
              <a:gd name="connsiteX23" fmla="*/ 647700 w 1171575"/>
              <a:gd name="connsiteY23" fmla="*/ 200025 h 895350"/>
              <a:gd name="connsiteX24" fmla="*/ 457200 w 1171575"/>
              <a:gd name="connsiteY24" fmla="*/ 104775 h 895350"/>
              <a:gd name="connsiteX25" fmla="*/ 333375 w 1171575"/>
              <a:gd name="connsiteY25" fmla="*/ 28575 h 895350"/>
              <a:gd name="connsiteX26" fmla="*/ 238125 w 1171575"/>
              <a:gd name="connsiteY26" fmla="*/ 9525 h 895350"/>
              <a:gd name="connsiteX27" fmla="*/ 114300 w 1171575"/>
              <a:gd name="connsiteY27" fmla="*/ 0 h 895350"/>
              <a:gd name="connsiteX28" fmla="*/ 47625 w 1171575"/>
              <a:gd name="connsiteY28" fmla="*/ 28575 h 895350"/>
              <a:gd name="connsiteX29" fmla="*/ 0 w 1171575"/>
              <a:gd name="connsiteY29" fmla="*/ 952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1575" h="895350">
                <a:moveTo>
                  <a:pt x="0" y="95250"/>
                </a:moveTo>
                <a:lnTo>
                  <a:pt x="200025" y="190500"/>
                </a:lnTo>
                <a:lnTo>
                  <a:pt x="285750" y="257175"/>
                </a:lnTo>
                <a:lnTo>
                  <a:pt x="390525" y="314325"/>
                </a:lnTo>
                <a:lnTo>
                  <a:pt x="523875" y="390525"/>
                </a:lnTo>
                <a:lnTo>
                  <a:pt x="628650" y="457200"/>
                </a:lnTo>
                <a:lnTo>
                  <a:pt x="676275" y="571500"/>
                </a:lnTo>
                <a:lnTo>
                  <a:pt x="685800" y="600075"/>
                </a:lnTo>
                <a:lnTo>
                  <a:pt x="790575" y="742950"/>
                </a:lnTo>
                <a:lnTo>
                  <a:pt x="828675" y="819150"/>
                </a:lnTo>
                <a:lnTo>
                  <a:pt x="866775" y="857250"/>
                </a:lnTo>
                <a:lnTo>
                  <a:pt x="914400" y="895350"/>
                </a:lnTo>
                <a:lnTo>
                  <a:pt x="971550" y="895350"/>
                </a:lnTo>
                <a:lnTo>
                  <a:pt x="1047750" y="895350"/>
                </a:lnTo>
                <a:lnTo>
                  <a:pt x="1047750" y="895350"/>
                </a:lnTo>
                <a:lnTo>
                  <a:pt x="1152525" y="800100"/>
                </a:lnTo>
                <a:lnTo>
                  <a:pt x="1171575" y="714375"/>
                </a:lnTo>
                <a:lnTo>
                  <a:pt x="1123950" y="619125"/>
                </a:lnTo>
                <a:lnTo>
                  <a:pt x="1066800" y="552450"/>
                </a:lnTo>
                <a:lnTo>
                  <a:pt x="1019175" y="495300"/>
                </a:lnTo>
                <a:lnTo>
                  <a:pt x="942975" y="428625"/>
                </a:lnTo>
                <a:lnTo>
                  <a:pt x="790575" y="323850"/>
                </a:lnTo>
                <a:lnTo>
                  <a:pt x="714375" y="247650"/>
                </a:lnTo>
                <a:lnTo>
                  <a:pt x="647700" y="200025"/>
                </a:lnTo>
                <a:lnTo>
                  <a:pt x="457200" y="104775"/>
                </a:lnTo>
                <a:lnTo>
                  <a:pt x="333375" y="28575"/>
                </a:lnTo>
                <a:lnTo>
                  <a:pt x="238125" y="9525"/>
                </a:lnTo>
                <a:lnTo>
                  <a:pt x="114300" y="0"/>
                </a:lnTo>
                <a:lnTo>
                  <a:pt x="47625" y="28575"/>
                </a:lnTo>
                <a:lnTo>
                  <a:pt x="0" y="952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5|2|1.6|1.5|2|1.6|2.1|1.8|2.1|1.4|1.4|2.4|2.3|1.6|1.6|1.7|1.6|1.8|1.4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デザインの設定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1996</TotalTime>
  <Words>2</Words>
  <Application>Microsoft Office PowerPoint</Application>
  <PresentationFormat>ワイド画面</PresentationFormat>
  <Paragraphs>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Calibri</vt:lpstr>
      <vt:lpstr>ＭＳ Ｐゴシック</vt:lpstr>
      <vt:lpstr>HGS教科書体</vt:lpstr>
      <vt:lpstr>Calibri Light</vt:lpstr>
      <vt:lpstr>Arial</vt:lpstr>
      <vt:lpstr>AR P浪漫明朝体U</vt:lpstr>
      <vt:lpstr>ＭＳ Ｐ明朝</vt:lpstr>
      <vt:lpstr>フラッシュ１</vt:lpstr>
      <vt:lpstr>チエルフラッシュ</vt:lpstr>
      <vt:lpstr>1_デザインの設定</vt:lpstr>
      <vt:lpstr>2_デザインの設定</vt:lpstr>
      <vt:lpstr>3_デザインの設定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201</cp:revision>
  <cp:lastPrinted>2007-01-08T06:36:10Z</cp:lastPrinted>
  <dcterms:created xsi:type="dcterms:W3CDTF">2007-01-08T06:36:10Z</dcterms:created>
  <dcterms:modified xsi:type="dcterms:W3CDTF">2020-11-13T03:11:38Z</dcterms:modified>
</cp:coreProperties>
</file>