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6"/>
  </p:notesMasterIdLst>
  <p:sldIdLst>
    <p:sldId id="288" r:id="rId2"/>
    <p:sldId id="289" r:id="rId3"/>
    <p:sldId id="299" r:id="rId4"/>
    <p:sldId id="312" r:id="rId5"/>
    <p:sldId id="300" r:id="rId6"/>
    <p:sldId id="301" r:id="rId7"/>
    <p:sldId id="313" r:id="rId8"/>
    <p:sldId id="302" r:id="rId9"/>
    <p:sldId id="304" r:id="rId10"/>
    <p:sldId id="305" r:id="rId11"/>
    <p:sldId id="314" r:id="rId12"/>
    <p:sldId id="309" r:id="rId13"/>
    <p:sldId id="310" r:id="rId14"/>
    <p:sldId id="311" r:id="rId15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7"/>
    </p:embeddedFont>
    <p:embeddedFont>
      <p:font typeface="AR丸ゴシック体M" panose="020F0609000000000000" pitchFamily="49" charset="-128"/>
      <p:regular r:id="rId18"/>
    </p:embeddedFont>
    <p:embeddedFont>
      <p:font typeface="Calibri" panose="020F0502020204030204" pitchFamily="34" charset="0"/>
      <p:regular r:id="rId19"/>
      <p:bold r:id="rId20"/>
      <p:italic r:id="rId21"/>
      <p:boldItalic r:id="rId22"/>
    </p:embeddedFont>
    <p:embeddedFont>
      <p:font typeface="HG丸ｺﾞｼｯｸM-PRO" panose="020F0600000000000000" pitchFamily="50" charset="-128"/>
      <p:regular r:id="rId23"/>
    </p:embeddedFont>
    <p:embeddedFont>
      <p:font typeface="AR P丸ゴシック体M" panose="020F0600000000000000" pitchFamily="50" charset="-128"/>
      <p:regular r:id="rId24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99"/>
    <a:srgbClr val="CCFFFF"/>
    <a:srgbClr val="66FFFF"/>
    <a:srgbClr val="4BD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55" autoAdjust="0"/>
    <p:restoredTop sz="94424" autoAdjust="0"/>
  </p:normalViewPr>
  <p:slideViewPr>
    <p:cSldViewPr>
      <p:cViewPr varScale="1">
        <p:scale>
          <a:sx n="66" d="100"/>
          <a:sy n="66" d="100"/>
        </p:scale>
        <p:origin x="336" y="78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2020/9/4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23911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6694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23713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9967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7234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6317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5710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4714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44952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7444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89160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773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slide" Target="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４年「わり算の筆算</a:t>
            </a:r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」①</a:t>
            </a:r>
            <a:endParaRPr kumimoji="1"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角丸四角形吹き出し 3">
            <a:hlinkClick r:id="rId4" action="ppaction://hlinksldjump"/>
          </p:cNvPr>
          <p:cNvSpPr/>
          <p:nvPr/>
        </p:nvSpPr>
        <p:spPr>
          <a:xfrm>
            <a:off x="1187624" y="2564706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" name="角丸四角形吹き出し 4">
            <a:hlinkClick r:id="rId5" action="ppaction://hlinksldjump"/>
          </p:cNvPr>
          <p:cNvSpPr/>
          <p:nvPr/>
        </p:nvSpPr>
        <p:spPr>
          <a:xfrm>
            <a:off x="1187624" y="3504671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" name="角丸四角形吹き出し 5">
            <a:hlinkClick r:id="rId6" action="ppaction://hlinksldjump"/>
          </p:cNvPr>
          <p:cNvSpPr/>
          <p:nvPr/>
        </p:nvSpPr>
        <p:spPr>
          <a:xfrm>
            <a:off x="1187624" y="4444636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７３４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" name="角丸四角形吹き出し 6">
            <a:hlinkClick r:id="rId7" action="ppaction://hlinksldjump"/>
          </p:cNvPr>
          <p:cNvSpPr/>
          <p:nvPr/>
        </p:nvSpPr>
        <p:spPr>
          <a:xfrm>
            <a:off x="1189878" y="5384601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55016" y="3990044"/>
            <a:ext cx="2088232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各スライドへリンクされています。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正方形/長方形 47"/>
          <p:cNvSpPr/>
          <p:nvPr/>
        </p:nvSpPr>
        <p:spPr>
          <a:xfrm>
            <a:off x="2925598" y="495149"/>
            <a:ext cx="774000" cy="702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469" y="250805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5098514" y="309833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７３４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24571"/>
              </p:ext>
            </p:extLst>
          </p:nvPr>
        </p:nvGraphicFramePr>
        <p:xfrm>
          <a:off x="601761" y="503373"/>
          <a:ext cx="3096344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086"/>
                <a:gridCol w="774086"/>
                <a:gridCol w="774086"/>
                <a:gridCol w="774086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0366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1341224" y="1196310"/>
            <a:ext cx="2359919" cy="656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310734" y="1125892"/>
            <a:ext cx="217526" cy="958415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883684" y="154953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883684" y="276506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883684" y="377813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881568" y="2000926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34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を５で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わり</a:t>
            </a: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商６を十の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位にたてる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1724393" y="511209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881568" y="3243008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５と６をかける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81568" y="4292114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34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30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ひいたのこりが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あまり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652257" y="1913639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 flipV="1">
            <a:off x="1374838" y="2590800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1664279" y="2609818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423885" y="1197786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883684" y="1000566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雲形吹き出し 20"/>
          <p:cNvSpPr/>
          <p:nvPr/>
        </p:nvSpPr>
        <p:spPr>
          <a:xfrm>
            <a:off x="4085240" y="1356143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34÷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５＝６あまり３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4085240" y="2611560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30</a:t>
            </a:r>
          </a:p>
        </p:txBody>
      </p:sp>
      <p:sp>
        <p:nvSpPr>
          <p:cNvPr id="46" name="雲形吹き出し 45"/>
          <p:cNvSpPr/>
          <p:nvPr/>
        </p:nvSpPr>
        <p:spPr>
          <a:xfrm>
            <a:off x="4085240" y="3861227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34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30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＝４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左右矢印 21"/>
          <p:cNvSpPr/>
          <p:nvPr/>
        </p:nvSpPr>
        <p:spPr>
          <a:xfrm rot="20649245">
            <a:off x="1160407" y="1161286"/>
            <a:ext cx="2024874" cy="180000"/>
          </a:xfrm>
          <a:prstGeom prst="leftRightArrow">
            <a:avLst>
              <a:gd name="adj1" fmla="val 35629"/>
              <a:gd name="adj2" fmla="val 56824"/>
            </a:avLst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1430475" y="4684698"/>
            <a:ext cx="720000" cy="720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b="1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endParaRPr lang="ja-JP" altLang="en-US" sz="5400" b="1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359707" y="52351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413336" y="2607275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 flipV="1">
            <a:off x="1374838" y="3994131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1664279" y="3298496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385283" y="3321218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423885" y="4015103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3164180" y="4015103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547586" y="3983438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56" name="図 55"/>
          <p:cNvPicPr>
            <a:picLocks noChangeAspect="1"/>
          </p:cNvPicPr>
          <p:nvPr/>
        </p:nvPicPr>
        <p:blipFill rotWithShape="1"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101917" y="3954368"/>
            <a:ext cx="212435" cy="936000"/>
          </a:xfrm>
          <a:prstGeom prst="rect">
            <a:avLst/>
          </a:prstGeom>
        </p:spPr>
      </p:pic>
      <p:sp>
        <p:nvSpPr>
          <p:cNvPr id="57" name="正方形/長方形 56"/>
          <p:cNvSpPr/>
          <p:nvPr/>
        </p:nvSpPr>
        <p:spPr>
          <a:xfrm>
            <a:off x="3185998" y="509538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下矢印 46"/>
          <p:cNvSpPr/>
          <p:nvPr/>
        </p:nvSpPr>
        <p:spPr>
          <a:xfrm>
            <a:off x="3343185" y="1128330"/>
            <a:ext cx="180000" cy="3594659"/>
          </a:xfrm>
          <a:prstGeom prst="downArrow">
            <a:avLst/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2412957" y="4697398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184083" y="4707420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0" name="直線コネクタ 59"/>
          <p:cNvCxnSpPr/>
          <p:nvPr/>
        </p:nvCxnSpPr>
        <p:spPr>
          <a:xfrm flipV="1">
            <a:off x="1374838" y="5404698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3172873" y="5607645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2" name="角丸四角形吹き出し 61"/>
          <p:cNvSpPr/>
          <p:nvPr/>
        </p:nvSpPr>
        <p:spPr>
          <a:xfrm>
            <a:off x="237031" y="5448805"/>
            <a:ext cx="2719293" cy="859456"/>
          </a:xfrm>
          <a:prstGeom prst="wedgeRoundRectCallout">
            <a:avLst>
              <a:gd name="adj1" fmla="val 58836"/>
              <a:gd name="adj2" fmla="val -92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あまりが、わる数より小さくなっているか気をつけよう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4355976" y="5996926"/>
            <a:ext cx="4317395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７３４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５＝１４６あまり４</a:t>
            </a:r>
            <a:endParaRPr lang="ja-JP" altLang="en-US" dirty="0"/>
          </a:p>
        </p:txBody>
      </p:sp>
      <p:sp>
        <p:nvSpPr>
          <p:cNvPr id="43" name="動作設定ボタン: 最初 42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315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30" grpId="0" animBg="1"/>
      <p:bldP spid="31" grpId="0" animBg="1"/>
      <p:bldP spid="32" grpId="0" animBg="1"/>
      <p:bldP spid="44" grpId="0" animBg="1"/>
      <p:bldP spid="21" grpId="0" animBg="1"/>
      <p:bldP spid="45" grpId="0" animBg="1"/>
      <p:bldP spid="46" grpId="0" animBg="1"/>
      <p:bldP spid="22" grpId="0" animBg="1"/>
      <p:bldP spid="22" grpId="1" animBg="1"/>
      <p:bldP spid="51" grpId="0"/>
      <p:bldP spid="51" grpId="1"/>
      <p:bldP spid="55" grpId="0"/>
      <p:bldP spid="55" grpId="1"/>
      <p:bldP spid="57" grpId="0"/>
      <p:bldP spid="47" grpId="0" animBg="1"/>
      <p:bldP spid="47" grpId="1" animBg="1"/>
      <p:bldP spid="58" grpId="0"/>
      <p:bldP spid="59" grpId="0"/>
      <p:bldP spid="61" grpId="0"/>
      <p:bldP spid="62" grpId="0" animBg="1"/>
      <p:bldP spid="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469" y="250805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5098514" y="309833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７３４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24571"/>
              </p:ext>
            </p:extLst>
          </p:nvPr>
        </p:nvGraphicFramePr>
        <p:xfrm>
          <a:off x="601761" y="503373"/>
          <a:ext cx="3096344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086"/>
                <a:gridCol w="774086"/>
                <a:gridCol w="774086"/>
                <a:gridCol w="774086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0366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1341224" y="1196310"/>
            <a:ext cx="2359919" cy="656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310734" y="1125892"/>
            <a:ext cx="217526" cy="958415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1724393" y="511209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652257" y="1913639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 flipV="1">
            <a:off x="1374838" y="2590800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1664279" y="2609818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423885" y="1197786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359707" y="52351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427470" y="1200106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 flipV="1">
            <a:off x="1374838" y="3994131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1664279" y="3298496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385283" y="3321218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423885" y="4015103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3194840" y="1199590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185998" y="509538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412957" y="4697398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184083" y="4707420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0" name="直線コネクタ 59"/>
          <p:cNvCxnSpPr/>
          <p:nvPr/>
        </p:nvCxnSpPr>
        <p:spPr>
          <a:xfrm flipV="1">
            <a:off x="1374838" y="5404698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3172873" y="5607645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4355976" y="5996926"/>
            <a:ext cx="4317395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７３４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５＝１４６あまり４</a:t>
            </a:r>
            <a:endParaRPr lang="ja-JP" altLang="en-US" dirty="0"/>
          </a:p>
        </p:txBody>
      </p:sp>
      <p:sp>
        <p:nvSpPr>
          <p:cNvPr id="43" name="正方形/長方形 42"/>
          <p:cNvSpPr/>
          <p:nvPr/>
        </p:nvSpPr>
        <p:spPr>
          <a:xfrm>
            <a:off x="5218023" y="123512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5218023" y="247603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5218023" y="371695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5218023" y="4943033"/>
            <a:ext cx="1069524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動作設定ボタン: 最初 29">
            <a:hlinkClick r:id="" action="ppaction://hlinkshowjump?jump=firstslide" highlightClick="1"/>
          </p:cNvPr>
          <p:cNvSpPr/>
          <p:nvPr/>
        </p:nvSpPr>
        <p:spPr>
          <a:xfrm>
            <a:off x="8388720" y="654119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191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-0.00105 0.2009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0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0.00035 0.40833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9" grpId="0"/>
      <p:bldP spid="41" grpId="0"/>
      <p:bldP spid="28" grpId="0"/>
      <p:bldP spid="38" grpId="0"/>
      <p:bldP spid="50" grpId="0"/>
      <p:bldP spid="52" grpId="0"/>
      <p:bldP spid="53" grpId="0"/>
      <p:bldP spid="54" grpId="0"/>
      <p:bldP spid="57" grpId="0"/>
      <p:bldP spid="58" grpId="0"/>
      <p:bldP spid="59" grpId="0"/>
      <p:bldP spid="61" grpId="0"/>
      <p:bldP spid="63" grpId="0" animBg="1"/>
      <p:bldP spid="43" grpId="0" animBg="1"/>
      <p:bldP spid="43" grpId="1" animBg="1"/>
      <p:bldP spid="43" grpId="2" animBg="1"/>
      <p:bldP spid="64" grpId="0" animBg="1"/>
      <p:bldP spid="64" grpId="1" animBg="1"/>
      <p:bldP spid="64" grpId="2" animBg="1"/>
      <p:bldP spid="65" grpId="0" animBg="1"/>
      <p:bldP spid="65" grpId="1" animBg="1"/>
      <p:bldP spid="65" grpId="2" animBg="1"/>
      <p:bldP spid="66" grpId="0" animBg="1"/>
      <p:bldP spid="6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正方形/長方形 56"/>
          <p:cNvSpPr/>
          <p:nvPr/>
        </p:nvSpPr>
        <p:spPr>
          <a:xfrm>
            <a:off x="2138565" y="1446092"/>
            <a:ext cx="774000" cy="702000"/>
          </a:xfrm>
          <a:prstGeom prst="rect">
            <a:avLst/>
          </a:prstGeom>
          <a:solidFill>
            <a:srgbClr val="FFFF99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1383524" y="1446092"/>
            <a:ext cx="774000" cy="702000"/>
          </a:xfrm>
          <a:prstGeom prst="rect">
            <a:avLst/>
          </a:prstGeom>
          <a:solidFill>
            <a:srgbClr val="CCFF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71" y="196895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069681" y="320916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312549"/>
              </p:ext>
            </p:extLst>
          </p:nvPr>
        </p:nvGraphicFramePr>
        <p:xfrm>
          <a:off x="601761" y="1429213"/>
          <a:ext cx="3096344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086"/>
                <a:gridCol w="774086"/>
                <a:gridCol w="774086"/>
                <a:gridCol w="774086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1341224" y="2122150"/>
            <a:ext cx="2359919" cy="656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310734" y="2051732"/>
            <a:ext cx="217526" cy="958415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883684" y="1487374"/>
            <a:ext cx="1080000" cy="432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881568" y="1938761"/>
            <a:ext cx="30059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百の位の２を４でわれな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いので商はたたない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451989" y="1437049"/>
            <a:ext cx="69762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en-US" altLang="ja-JP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883684" y="938401"/>
            <a:ext cx="2021707" cy="461665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雲形吹き出し 20"/>
          <p:cNvSpPr/>
          <p:nvPr/>
        </p:nvSpPr>
        <p:spPr>
          <a:xfrm>
            <a:off x="4099925" y="1828857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883684" y="3208353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883684" y="4289050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883684" y="509891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881568" y="3611991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25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を４で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わり</a:t>
            </a: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商６を十の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位にたてる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5881568" y="4679905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４と６をかける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881568" y="5496787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25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24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883684" y="2646755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雲形吹き出し 53"/>
          <p:cNvSpPr/>
          <p:nvPr/>
        </p:nvSpPr>
        <p:spPr>
          <a:xfrm>
            <a:off x="4099925" y="3309170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25÷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４＝６あまり１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雲形吹き出し 54"/>
          <p:cNvSpPr/>
          <p:nvPr/>
        </p:nvSpPr>
        <p:spPr>
          <a:xfrm>
            <a:off x="4079402" y="4231519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24</a:t>
            </a:r>
          </a:p>
        </p:txBody>
      </p:sp>
      <p:sp>
        <p:nvSpPr>
          <p:cNvPr id="56" name="雲形吹き出し 55"/>
          <p:cNvSpPr/>
          <p:nvPr/>
        </p:nvSpPr>
        <p:spPr>
          <a:xfrm>
            <a:off x="4079402" y="5080015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25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24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＝１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396283" y="141277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左右矢印 58"/>
          <p:cNvSpPr/>
          <p:nvPr/>
        </p:nvSpPr>
        <p:spPr>
          <a:xfrm rot="20525188">
            <a:off x="1174147" y="2062253"/>
            <a:ext cx="1246240" cy="180000"/>
          </a:xfrm>
          <a:prstGeom prst="leftRightArrow">
            <a:avLst>
              <a:gd name="adj1" fmla="val 35629"/>
              <a:gd name="adj2" fmla="val 56824"/>
            </a:avLst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0" name="下矢印 59"/>
          <p:cNvSpPr/>
          <p:nvPr/>
        </p:nvSpPr>
        <p:spPr>
          <a:xfrm>
            <a:off x="2529990" y="2033488"/>
            <a:ext cx="180000" cy="828000"/>
          </a:xfrm>
          <a:prstGeom prst="downArrow">
            <a:avLst/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1664279" y="2807240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385283" y="282996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663524" y="2803257"/>
            <a:ext cx="720000" cy="720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b="1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endParaRPr lang="ja-JP" altLang="en-US" sz="5400" b="1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4" name="直線コネクタ 63"/>
          <p:cNvCxnSpPr/>
          <p:nvPr/>
        </p:nvCxnSpPr>
        <p:spPr>
          <a:xfrm flipV="1">
            <a:off x="1383524" y="3537848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474897" y="3544154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887893" y="5887115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881568" y="6253096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一の位の６をおろす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194853" y="2129746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934104" y="2136422"/>
            <a:ext cx="763200" cy="702000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正方形/長方形 38"/>
          <p:cNvSpPr/>
          <p:nvPr/>
        </p:nvSpPr>
        <p:spPr>
          <a:xfrm>
            <a:off x="2153816" y="2129165"/>
            <a:ext cx="1548000" cy="702000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動作設定ボタン: 最初 39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565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500"/>
                            </p:stCondLst>
                            <p:childTnLst>
                              <p:par>
                                <p:cTn id="1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0.00086 0.20254 " pathEditMode="relative" rAng="0" ptsTypes="AA">
                                      <p:cBhvr>
                                        <p:cTn id="173" dur="1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0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20" grpId="0" animBg="1"/>
      <p:bldP spid="20" grpId="1" animBg="1"/>
      <p:bldP spid="30" grpId="0" animBg="1"/>
      <p:bldP spid="35" grpId="0"/>
      <p:bldP spid="35" grpId="1"/>
      <p:bldP spid="44" grpId="0" animBg="1"/>
      <p:bldP spid="21" grpId="0" animBg="1"/>
      <p:bldP spid="28" grpId="0" animBg="1"/>
      <p:bldP spid="38" grpId="0" animBg="1"/>
      <p:bldP spid="48" grpId="0" animBg="1"/>
      <p:bldP spid="53" grpId="0" animBg="1"/>
      <p:bldP spid="54" grpId="0" animBg="1"/>
      <p:bldP spid="55" grpId="0" animBg="1"/>
      <p:bldP spid="56" grpId="0" animBg="1"/>
      <p:bldP spid="58" grpId="0"/>
      <p:bldP spid="59" grpId="0" animBg="1"/>
      <p:bldP spid="59" grpId="1" animBg="1"/>
      <p:bldP spid="60" grpId="0" animBg="1"/>
      <p:bldP spid="60" grpId="1" animBg="1"/>
      <p:bldP spid="61" grpId="0"/>
      <p:bldP spid="62" grpId="0"/>
      <p:bldP spid="63" grpId="0"/>
      <p:bldP spid="63" grpId="1"/>
      <p:bldP spid="65" grpId="0"/>
      <p:bldP spid="32" grpId="0" animBg="1"/>
      <p:bldP spid="36" grpId="0"/>
      <p:bldP spid="37" grpId="0" animBg="1"/>
      <p:bldP spid="37" grpId="1" animBg="1"/>
      <p:bldP spid="39" grpId="0" animBg="1"/>
      <p:bldP spid="39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正方形/長方形 41"/>
          <p:cNvSpPr/>
          <p:nvPr/>
        </p:nvSpPr>
        <p:spPr>
          <a:xfrm>
            <a:off x="2919475" y="1429073"/>
            <a:ext cx="774000" cy="702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71" y="196895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069681" y="320916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312549"/>
              </p:ext>
            </p:extLst>
          </p:nvPr>
        </p:nvGraphicFramePr>
        <p:xfrm>
          <a:off x="601761" y="1429213"/>
          <a:ext cx="3096344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086"/>
                <a:gridCol w="774086"/>
                <a:gridCol w="774086"/>
                <a:gridCol w="774086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1341224" y="2122150"/>
            <a:ext cx="2359919" cy="656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310734" y="2051732"/>
            <a:ext cx="217526" cy="958415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5883684" y="1974374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883684" y="305507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883684" y="386493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881568" y="2378012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を４で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わり</a:t>
            </a: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商４を一の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位にたてる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5881568" y="3445926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４と４をかける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881568" y="4262808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883684" y="1412776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雲形吹き出し 53"/>
          <p:cNvSpPr/>
          <p:nvPr/>
        </p:nvSpPr>
        <p:spPr>
          <a:xfrm>
            <a:off x="4099925" y="2075191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16÷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４＝４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雲形吹き出し 54"/>
          <p:cNvSpPr/>
          <p:nvPr/>
        </p:nvSpPr>
        <p:spPr>
          <a:xfrm>
            <a:off x="4079402" y="2997540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16</a:t>
            </a:r>
          </a:p>
        </p:txBody>
      </p:sp>
      <p:sp>
        <p:nvSpPr>
          <p:cNvPr id="56" name="雲形吹き出し 55"/>
          <p:cNvSpPr/>
          <p:nvPr/>
        </p:nvSpPr>
        <p:spPr>
          <a:xfrm>
            <a:off x="4079402" y="3846036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16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16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＝０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396283" y="141277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左右矢印 58"/>
          <p:cNvSpPr/>
          <p:nvPr/>
        </p:nvSpPr>
        <p:spPr>
          <a:xfrm rot="21099761">
            <a:off x="1170654" y="2086845"/>
            <a:ext cx="1908000" cy="180000"/>
          </a:xfrm>
          <a:prstGeom prst="leftRightArrow">
            <a:avLst>
              <a:gd name="adj1" fmla="val 35629"/>
              <a:gd name="adj2" fmla="val 56824"/>
            </a:avLst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1664279" y="2807240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385283" y="282996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450721" y="4193391"/>
            <a:ext cx="720000" cy="720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b="1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endParaRPr lang="ja-JP" altLang="en-US" sz="5400" b="1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4" name="直線コネクタ 63"/>
          <p:cNvCxnSpPr/>
          <p:nvPr/>
        </p:nvCxnSpPr>
        <p:spPr>
          <a:xfrm flipV="1">
            <a:off x="1383524" y="3537848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474897" y="3544154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197946" y="3523257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0" name="下矢印 59"/>
          <p:cNvSpPr/>
          <p:nvPr/>
        </p:nvSpPr>
        <p:spPr>
          <a:xfrm>
            <a:off x="3360580" y="2062235"/>
            <a:ext cx="180000" cy="2232000"/>
          </a:xfrm>
          <a:prstGeom prst="downArrow">
            <a:avLst/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7" name="直線コネクタ 36"/>
          <p:cNvCxnSpPr/>
          <p:nvPr/>
        </p:nvCxnSpPr>
        <p:spPr>
          <a:xfrm flipV="1">
            <a:off x="1367718" y="4913391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2473070" y="4221088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3184083" y="4231110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3170148" y="4912230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181707" y="143601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608889" y="351320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51" name="図 50"/>
          <p:cNvPicPr>
            <a:picLocks noChangeAspect="1"/>
          </p:cNvPicPr>
          <p:nvPr/>
        </p:nvPicPr>
        <p:blipFill rotWithShape="1"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103110" y="3486044"/>
            <a:ext cx="212435" cy="936000"/>
          </a:xfrm>
          <a:prstGeom prst="rect">
            <a:avLst/>
          </a:prstGeom>
        </p:spPr>
      </p:pic>
      <p:sp>
        <p:nvSpPr>
          <p:cNvPr id="66" name="正方形/長方形 65"/>
          <p:cNvSpPr/>
          <p:nvPr/>
        </p:nvSpPr>
        <p:spPr>
          <a:xfrm>
            <a:off x="5886876" y="5158451"/>
            <a:ext cx="2650040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２５６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４＝６４</a:t>
            </a:r>
            <a:endParaRPr lang="ja-JP" altLang="en-US" dirty="0"/>
          </a:p>
        </p:txBody>
      </p:sp>
      <p:sp>
        <p:nvSpPr>
          <p:cNvPr id="35" name="動作設定ボタン: 最初 34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072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28" grpId="0" animBg="1"/>
      <p:bldP spid="38" grpId="0" animBg="1"/>
      <p:bldP spid="48" grpId="0" animBg="1"/>
      <p:bldP spid="53" grpId="0" animBg="1"/>
      <p:bldP spid="54" grpId="0" animBg="1"/>
      <p:bldP spid="55" grpId="0" animBg="1"/>
      <p:bldP spid="56" grpId="0" animBg="1"/>
      <p:bldP spid="59" grpId="0" animBg="1"/>
      <p:bldP spid="59" grpId="1" animBg="1"/>
      <p:bldP spid="63" grpId="0"/>
      <p:bldP spid="63" grpId="1"/>
      <p:bldP spid="60" grpId="0" animBg="1"/>
      <p:bldP spid="60" grpId="1" animBg="1"/>
      <p:bldP spid="39" grpId="0"/>
      <p:bldP spid="40" grpId="0"/>
      <p:bldP spid="41" grpId="0"/>
      <p:bldP spid="43" grpId="0"/>
      <p:bldP spid="47" grpId="0"/>
      <p:bldP spid="47" grpId="1"/>
      <p:bldP spid="6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71" y="196895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069681" y="320916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２５６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312549"/>
              </p:ext>
            </p:extLst>
          </p:nvPr>
        </p:nvGraphicFramePr>
        <p:xfrm>
          <a:off x="601761" y="1429213"/>
          <a:ext cx="3096344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086"/>
                <a:gridCol w="774086"/>
                <a:gridCol w="774086"/>
                <a:gridCol w="774086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1341224" y="2122150"/>
            <a:ext cx="2359919" cy="656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310734" y="2051732"/>
            <a:ext cx="217526" cy="958415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4952627" y="169671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4952627" y="293762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952627" y="417853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396283" y="141277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664279" y="2807240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385283" y="282996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4" name="直線コネクタ 63"/>
          <p:cNvCxnSpPr/>
          <p:nvPr/>
        </p:nvCxnSpPr>
        <p:spPr>
          <a:xfrm flipV="1">
            <a:off x="1383524" y="3537848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2474897" y="3544154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197946" y="2120156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7" name="直線コネクタ 36"/>
          <p:cNvCxnSpPr/>
          <p:nvPr/>
        </p:nvCxnSpPr>
        <p:spPr>
          <a:xfrm flipV="1">
            <a:off x="1367718" y="4913391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2473070" y="4221088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3184083" y="4231110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3170148" y="4912230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181707" y="143601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367718" y="6081554"/>
            <a:ext cx="2650040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２５６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４＝６４</a:t>
            </a:r>
            <a:endParaRPr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4952627" y="5404621"/>
            <a:ext cx="1069524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動作設定ボタン: 最初 22">
            <a:hlinkClick r:id="" action="ppaction://hlinkshowjump?jump=firstslide" highlightClick="1"/>
          </p:cNvPr>
          <p:cNvSpPr/>
          <p:nvPr/>
        </p:nvSpPr>
        <p:spPr>
          <a:xfrm>
            <a:off x="8406319" y="6515529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254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-0.00226 0.2041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1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38" grpId="0" animBg="1"/>
      <p:bldP spid="38" grpId="1" animBg="1"/>
      <p:bldP spid="48" grpId="0" animBg="1"/>
      <p:bldP spid="48" grpId="1" animBg="1"/>
      <p:bldP spid="58" grpId="0"/>
      <p:bldP spid="61" grpId="0"/>
      <p:bldP spid="62" grpId="0"/>
      <p:bldP spid="65" grpId="0"/>
      <p:bldP spid="36" grpId="0"/>
      <p:bldP spid="39" grpId="0"/>
      <p:bldP spid="40" grpId="0"/>
      <p:bldP spid="41" grpId="0"/>
      <p:bldP spid="43" grpId="0"/>
      <p:bldP spid="66" grpId="0" animBg="1"/>
      <p:bldP spid="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111460" y="1052736"/>
            <a:ext cx="900000" cy="900000"/>
          </a:xfrm>
          <a:prstGeom prst="rect">
            <a:avLst/>
          </a:prstGeom>
          <a:solidFill>
            <a:srgbClr val="FFFF99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969188"/>
              </p:ext>
            </p:extLst>
          </p:nvPr>
        </p:nvGraphicFramePr>
        <p:xfrm>
          <a:off x="1223928" y="1052736"/>
          <a:ext cx="2700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052424" y="1952867"/>
            <a:ext cx="187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19202" y="1912686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690544" y="978454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90542" y="284868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690544" y="4211547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744925" y="5559575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90544" y="1588301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十の位の７を３でわり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商２を十の位にたてる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449870" y="1122555"/>
            <a:ext cx="576000" cy="828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97597" y="3473342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３と２をかける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690542" y="486586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７から６をひく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29131" y="2920271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17788" y="3795936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10083" y="3843601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45368" y="1960374"/>
            <a:ext cx="58541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690542" y="6077471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一の位の２をおろす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300053" y="317847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雲形吹き出し 20"/>
          <p:cNvSpPr/>
          <p:nvPr/>
        </p:nvSpPr>
        <p:spPr>
          <a:xfrm>
            <a:off x="4067944" y="1588301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３＝２あまり１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4040752" y="3288675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２＝６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6" name="雲形吹き出し 45"/>
          <p:cNvSpPr/>
          <p:nvPr/>
        </p:nvSpPr>
        <p:spPr>
          <a:xfrm>
            <a:off x="4044821" y="4758217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７－６＝１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左右矢印 21"/>
          <p:cNvSpPr/>
          <p:nvPr/>
        </p:nvSpPr>
        <p:spPr>
          <a:xfrm rot="18944839">
            <a:off x="1704306" y="1830691"/>
            <a:ext cx="938981" cy="264587"/>
          </a:xfrm>
          <a:prstGeom prst="leftRightArrow">
            <a:avLst>
              <a:gd name="adj1" fmla="val 35629"/>
              <a:gd name="adj2" fmla="val 56824"/>
            </a:avLst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下矢印 46"/>
          <p:cNvSpPr/>
          <p:nvPr/>
        </p:nvSpPr>
        <p:spPr>
          <a:xfrm>
            <a:off x="2614573" y="1972899"/>
            <a:ext cx="216000" cy="1060887"/>
          </a:xfrm>
          <a:prstGeom prst="downArrow">
            <a:avLst/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1372704" y="2897294"/>
            <a:ext cx="877163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b="1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endParaRPr lang="ja-JP" altLang="en-US" sz="5400" b="1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7.40741E-7 L 0.0007 0.26898 " pathEditMode="relative" rAng="0" ptsTypes="AA">
                                      <p:cBhvr>
                                        <p:cTn id="120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3" grpId="0" animBg="1"/>
      <p:bldP spid="35" grpId="0"/>
      <p:bldP spid="39" grpId="0"/>
      <p:bldP spid="41" grpId="0"/>
      <p:bldP spid="42" grpId="1"/>
      <p:bldP spid="44" grpId="0" animBg="1"/>
      <p:bldP spid="21" grpId="0" animBg="1"/>
      <p:bldP spid="45" grpId="0" animBg="1"/>
      <p:bldP spid="46" grpId="0" animBg="1"/>
      <p:bldP spid="22" grpId="0" animBg="1"/>
      <p:bldP spid="22" grpId="1" animBg="1"/>
      <p:bldP spid="47" grpId="0" animBg="1"/>
      <p:bldP spid="47" grpId="1" animBg="1"/>
      <p:bldP spid="51" grpId="0"/>
      <p:bldP spid="5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3022784" y="1052736"/>
            <a:ext cx="900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5982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020490"/>
              </p:ext>
            </p:extLst>
          </p:nvPr>
        </p:nvGraphicFramePr>
        <p:xfrm>
          <a:off x="1223928" y="1052736"/>
          <a:ext cx="2700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052424" y="1952867"/>
            <a:ext cx="187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5690544" y="978454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90542" y="284868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690544" y="421154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90544" y="1588301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を３でわり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商４を一の位にたてる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449870" y="1122555"/>
            <a:ext cx="576000" cy="828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97597" y="3473342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３と４をかける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690542" y="486586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29131" y="2920271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17788" y="3795936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10083" y="3843601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59882" y="3800059"/>
            <a:ext cx="58541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300053" y="317847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89990" y="1074890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24" name="直線コネクタ 23"/>
          <p:cNvCxnSpPr/>
          <p:nvPr/>
        </p:nvCxnSpPr>
        <p:spPr>
          <a:xfrm>
            <a:off x="2101757" y="5631192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2510083" y="4764598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330854" y="4764598"/>
            <a:ext cx="58541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316299" y="5667680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19202" y="1912686"/>
            <a:ext cx="261463" cy="1152000"/>
          </a:xfrm>
          <a:prstGeom prst="rect">
            <a:avLst/>
          </a:prstGeom>
        </p:spPr>
      </p:pic>
      <p:sp>
        <p:nvSpPr>
          <p:cNvPr id="44" name="雲形吹き出し 43"/>
          <p:cNvSpPr/>
          <p:nvPr/>
        </p:nvSpPr>
        <p:spPr>
          <a:xfrm>
            <a:off x="4067944" y="1588301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12÷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３＝４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4040753" y="3288675"/>
            <a:ext cx="1675892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12</a:t>
            </a:r>
          </a:p>
        </p:txBody>
      </p:sp>
      <p:sp>
        <p:nvSpPr>
          <p:cNvPr id="46" name="雲形吹き出し 45"/>
          <p:cNvSpPr/>
          <p:nvPr/>
        </p:nvSpPr>
        <p:spPr>
          <a:xfrm>
            <a:off x="4044821" y="4758217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12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12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＝０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左右矢印 46"/>
          <p:cNvSpPr/>
          <p:nvPr/>
        </p:nvSpPr>
        <p:spPr>
          <a:xfrm rot="20052621">
            <a:off x="1849785" y="1879153"/>
            <a:ext cx="1529576" cy="264587"/>
          </a:xfrm>
          <a:prstGeom prst="leftRightArrow">
            <a:avLst>
              <a:gd name="adj1" fmla="val 35629"/>
              <a:gd name="adj2" fmla="val 56824"/>
            </a:avLst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下矢印 47"/>
          <p:cNvSpPr/>
          <p:nvPr/>
        </p:nvSpPr>
        <p:spPr>
          <a:xfrm>
            <a:off x="3540202" y="1888853"/>
            <a:ext cx="216000" cy="2819009"/>
          </a:xfrm>
          <a:prstGeom prst="downArrow">
            <a:avLst/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1346463" y="4764598"/>
            <a:ext cx="877163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b="1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endParaRPr lang="ja-JP" altLang="en-US" sz="5400" b="1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1434484" y="3801169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5400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51" name="図 50"/>
          <p:cNvPicPr>
            <a:picLocks noChangeAspect="1"/>
          </p:cNvPicPr>
          <p:nvPr/>
        </p:nvPicPr>
        <p:blipFill rotWithShape="1"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70020" y="3751827"/>
            <a:ext cx="261463" cy="1152000"/>
          </a:xfrm>
          <a:prstGeom prst="rect">
            <a:avLst/>
          </a:prstGeom>
        </p:spPr>
      </p:pic>
      <p:sp>
        <p:nvSpPr>
          <p:cNvPr id="43" name="動作設定ボタン: 最初 42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651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0" grpId="0" animBg="1"/>
      <p:bldP spid="31" grpId="0" animBg="1"/>
      <p:bldP spid="32" grpId="0" animBg="1"/>
      <p:bldP spid="22" grpId="0" animBg="1"/>
      <p:bldP spid="23" grpId="0"/>
      <p:bldP spid="25" grpId="0"/>
      <p:bldP spid="26" grpId="0"/>
      <p:bldP spid="27" grpId="0"/>
      <p:bldP spid="44" grpId="0" animBg="1"/>
      <p:bldP spid="45" grpId="0" animBg="1"/>
      <p:bldP spid="46" grpId="0" animBg="1"/>
      <p:bldP spid="47" grpId="0" animBg="1"/>
      <p:bldP spid="47" grpId="1" animBg="1"/>
      <p:bldP spid="48" grpId="0" animBg="1"/>
      <p:bldP spid="48" grpId="1" animBg="1"/>
      <p:bldP spid="49" grpId="0"/>
      <p:bldP spid="49" grpId="1"/>
      <p:bldP spid="50" grpId="0"/>
      <p:bldP spid="5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020490"/>
              </p:ext>
            </p:extLst>
          </p:nvPr>
        </p:nvGraphicFramePr>
        <p:xfrm>
          <a:off x="1223928" y="1052736"/>
          <a:ext cx="2700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052424" y="1952867"/>
            <a:ext cx="187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2449870" y="1122555"/>
            <a:ext cx="576000" cy="828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29131" y="2920271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17788" y="3795936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10083" y="3843601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47182" y="1954932"/>
            <a:ext cx="58541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89990" y="1074890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24" name="直線コネクタ 23"/>
          <p:cNvCxnSpPr/>
          <p:nvPr/>
        </p:nvCxnSpPr>
        <p:spPr>
          <a:xfrm>
            <a:off x="2101757" y="5631192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2510083" y="4764598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330854" y="4764598"/>
            <a:ext cx="58541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316299" y="5667680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19202" y="1912686"/>
            <a:ext cx="261463" cy="1152000"/>
          </a:xfrm>
          <a:prstGeom prst="rect">
            <a:avLst/>
          </a:prstGeom>
        </p:spPr>
      </p:pic>
      <p:sp>
        <p:nvSpPr>
          <p:cNvPr id="43" name="正方形/長方形 42"/>
          <p:cNvSpPr/>
          <p:nvPr/>
        </p:nvSpPr>
        <p:spPr>
          <a:xfrm>
            <a:off x="6072459" y="1503095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072459" y="2744009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072459" y="398492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6072459" y="5211005"/>
            <a:ext cx="1069524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" name="動作設定ボタン: 最初 1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943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00434 0.2740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1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9" grpId="0"/>
      <p:bldP spid="41" grpId="0"/>
      <p:bldP spid="42" grpId="0"/>
      <p:bldP spid="23" grpId="0"/>
      <p:bldP spid="25" grpId="0"/>
      <p:bldP spid="26" grpId="0"/>
      <p:bldP spid="27" grpId="0"/>
      <p:bldP spid="43" grpId="0" animBg="1"/>
      <p:bldP spid="43" grpId="1" animBg="1"/>
      <p:bldP spid="52" grpId="0" animBg="1"/>
      <p:bldP spid="52" grpId="1" animBg="1"/>
      <p:bldP spid="53" grpId="0" animBg="1"/>
      <p:bldP spid="53" grpId="1" animBg="1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2111460" y="1052736"/>
            <a:ext cx="900000" cy="900000"/>
          </a:xfrm>
          <a:prstGeom prst="rect">
            <a:avLst/>
          </a:prstGeom>
          <a:solidFill>
            <a:srgbClr val="FFFF99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593941"/>
              </p:ext>
            </p:extLst>
          </p:nvPr>
        </p:nvGraphicFramePr>
        <p:xfrm>
          <a:off x="1223928" y="1052736"/>
          <a:ext cx="2700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2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052424" y="1952867"/>
            <a:ext cx="187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19202" y="1912686"/>
            <a:ext cx="261463" cy="1152000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690544" y="978454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90542" y="284868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690544" y="4211547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744925" y="5559575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90544" y="1588301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十の位の７を３でわり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商２を十の位にたてる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449870" y="1122555"/>
            <a:ext cx="576000" cy="828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97597" y="3473342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３と２をかける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690542" y="486586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７から６をひく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29131" y="2920271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17788" y="3795936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10083" y="3843601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14824" y="1960374"/>
            <a:ext cx="61747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690542" y="6077471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一の位の６をおろす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300053" y="317847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雲形吹き出し 20"/>
          <p:cNvSpPr/>
          <p:nvPr/>
        </p:nvSpPr>
        <p:spPr>
          <a:xfrm>
            <a:off x="4067944" y="1588301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３＝２あまり１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4040752" y="3288675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２＝６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6" name="雲形吹き出し 45"/>
          <p:cNvSpPr/>
          <p:nvPr/>
        </p:nvSpPr>
        <p:spPr>
          <a:xfrm>
            <a:off x="4044821" y="4758217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７－６＝１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左右矢印 21"/>
          <p:cNvSpPr/>
          <p:nvPr/>
        </p:nvSpPr>
        <p:spPr>
          <a:xfrm rot="18944839">
            <a:off x="1704306" y="1830691"/>
            <a:ext cx="938981" cy="264587"/>
          </a:xfrm>
          <a:prstGeom prst="leftRightArrow">
            <a:avLst>
              <a:gd name="adj1" fmla="val 35629"/>
              <a:gd name="adj2" fmla="val 56824"/>
            </a:avLst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下矢印 46"/>
          <p:cNvSpPr/>
          <p:nvPr/>
        </p:nvSpPr>
        <p:spPr>
          <a:xfrm>
            <a:off x="2614573" y="1972899"/>
            <a:ext cx="216000" cy="1060887"/>
          </a:xfrm>
          <a:prstGeom prst="downArrow">
            <a:avLst/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1372704" y="2897294"/>
            <a:ext cx="877163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b="1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endParaRPr lang="ja-JP" altLang="en-US" sz="5400" b="1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3149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-0.0026 0.27755 " pathEditMode="relative" rAng="0" ptsTypes="AA">
                                      <p:cBhvr>
                                        <p:cTn id="120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1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3" grpId="0" animBg="1"/>
      <p:bldP spid="35" grpId="0"/>
      <p:bldP spid="39" grpId="0"/>
      <p:bldP spid="41" grpId="0"/>
      <p:bldP spid="42" grpId="0"/>
      <p:bldP spid="44" grpId="0" animBg="1"/>
      <p:bldP spid="21" grpId="0" animBg="1"/>
      <p:bldP spid="45" grpId="0" animBg="1"/>
      <p:bldP spid="46" grpId="0" animBg="1"/>
      <p:bldP spid="22" grpId="0" animBg="1"/>
      <p:bldP spid="22" grpId="1" animBg="1"/>
      <p:bldP spid="47" grpId="0" animBg="1"/>
      <p:bldP spid="47" grpId="1" animBg="1"/>
      <p:bldP spid="51" grpId="0"/>
      <p:bldP spid="5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3022784" y="1052736"/>
            <a:ext cx="900000" cy="900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5982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919402"/>
              </p:ext>
            </p:extLst>
          </p:nvPr>
        </p:nvGraphicFramePr>
        <p:xfrm>
          <a:off x="1223928" y="1052736"/>
          <a:ext cx="2700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052424" y="1952867"/>
            <a:ext cx="187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5690544" y="978454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90542" y="284868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690544" y="421154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690544" y="1588301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を３でわり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商５を一の位にたてる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449870" y="1122555"/>
            <a:ext cx="576000" cy="828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697597" y="3473342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３と５をかける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690542" y="4865867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ひいたのこりがあまり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29131" y="2920271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17788" y="3795936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10083" y="3843601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33066" y="3856654"/>
            <a:ext cx="61747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300053" y="317847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89990" y="1074890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24" name="直線コネクタ 23"/>
          <p:cNvCxnSpPr/>
          <p:nvPr/>
        </p:nvCxnSpPr>
        <p:spPr>
          <a:xfrm>
            <a:off x="2101757" y="5631192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2510083" y="4764598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314824" y="4764598"/>
            <a:ext cx="61747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402861" y="5667680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19202" y="1912686"/>
            <a:ext cx="261463" cy="1152000"/>
          </a:xfrm>
          <a:prstGeom prst="rect">
            <a:avLst/>
          </a:prstGeom>
        </p:spPr>
      </p:pic>
      <p:sp>
        <p:nvSpPr>
          <p:cNvPr id="44" name="雲形吹き出し 43"/>
          <p:cNvSpPr/>
          <p:nvPr/>
        </p:nvSpPr>
        <p:spPr>
          <a:xfrm>
            <a:off x="4067944" y="1588301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16÷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３＝５あまり１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4040753" y="3288675"/>
            <a:ext cx="1675892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15</a:t>
            </a:r>
          </a:p>
        </p:txBody>
      </p:sp>
      <p:sp>
        <p:nvSpPr>
          <p:cNvPr id="46" name="雲形吹き出し 45"/>
          <p:cNvSpPr/>
          <p:nvPr/>
        </p:nvSpPr>
        <p:spPr>
          <a:xfrm>
            <a:off x="4044821" y="4758217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16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15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＝１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左右矢印 46"/>
          <p:cNvSpPr/>
          <p:nvPr/>
        </p:nvSpPr>
        <p:spPr>
          <a:xfrm rot="20052621">
            <a:off x="1849785" y="1879153"/>
            <a:ext cx="1529576" cy="264587"/>
          </a:xfrm>
          <a:prstGeom prst="leftRightArrow">
            <a:avLst>
              <a:gd name="adj1" fmla="val 35629"/>
              <a:gd name="adj2" fmla="val 56824"/>
            </a:avLst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下矢印 47"/>
          <p:cNvSpPr/>
          <p:nvPr/>
        </p:nvSpPr>
        <p:spPr>
          <a:xfrm>
            <a:off x="3540202" y="1888853"/>
            <a:ext cx="216000" cy="2819009"/>
          </a:xfrm>
          <a:prstGeom prst="downArrow">
            <a:avLst/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1346463" y="4764598"/>
            <a:ext cx="877163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b="1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endParaRPr lang="ja-JP" altLang="en-US" sz="5400" b="1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1434484" y="3801169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5400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51" name="図 50"/>
          <p:cNvPicPr>
            <a:picLocks noChangeAspect="1"/>
          </p:cNvPicPr>
          <p:nvPr/>
        </p:nvPicPr>
        <p:blipFill rotWithShape="1"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70020" y="3751827"/>
            <a:ext cx="261463" cy="1152000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5103163" y="5996926"/>
            <a:ext cx="3570208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７６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３＝２５あまり１</a:t>
            </a:r>
            <a:endParaRPr lang="ja-JP" altLang="en-US" dirty="0"/>
          </a:p>
        </p:txBody>
      </p:sp>
      <p:sp>
        <p:nvSpPr>
          <p:cNvPr id="43" name="角丸四角形吹き出し 42"/>
          <p:cNvSpPr/>
          <p:nvPr/>
        </p:nvSpPr>
        <p:spPr>
          <a:xfrm>
            <a:off x="246364" y="5667148"/>
            <a:ext cx="2719293" cy="859456"/>
          </a:xfrm>
          <a:prstGeom prst="wedgeRoundRectCallout">
            <a:avLst>
              <a:gd name="adj1" fmla="val 65374"/>
              <a:gd name="adj2" fmla="val 21239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あまりが、わる数より小さくなっているか気をつけよう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動作設定ボタン: 最初 51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580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0" grpId="0" animBg="1"/>
      <p:bldP spid="31" grpId="0" animBg="1"/>
      <p:bldP spid="32" grpId="0" animBg="1"/>
      <p:bldP spid="22" grpId="0" animBg="1"/>
      <p:bldP spid="23" grpId="0"/>
      <p:bldP spid="25" grpId="0"/>
      <p:bldP spid="26" grpId="0"/>
      <p:bldP spid="27" grpId="0"/>
      <p:bldP spid="44" grpId="0" animBg="1"/>
      <p:bldP spid="45" grpId="0" animBg="1"/>
      <p:bldP spid="46" grpId="0" animBg="1"/>
      <p:bldP spid="47" grpId="0" animBg="1"/>
      <p:bldP spid="47" grpId="1" animBg="1"/>
      <p:bldP spid="48" grpId="0" animBg="1"/>
      <p:bldP spid="48" grpId="1" animBg="1"/>
      <p:bldP spid="49" grpId="0"/>
      <p:bldP spid="49" grpId="1"/>
      <p:bldP spid="50" grpId="0"/>
      <p:bldP spid="50" grpId="1"/>
      <p:bldP spid="3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8" name="表 37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5982"/>
              </p:ext>
            </p:extLst>
          </p:nvPr>
        </p:nvGraphicFramePr>
        <p:xfrm>
          <a:off x="1041201" y="2402755"/>
          <a:ext cx="3780000" cy="37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/>
                <a:gridCol w="1260000"/>
                <a:gridCol w="1260000"/>
              </a:tblGrid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0000"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6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888580"/>
              </p:ext>
            </p:extLst>
          </p:nvPr>
        </p:nvGraphicFramePr>
        <p:xfrm>
          <a:off x="1223928" y="1052736"/>
          <a:ext cx="2700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900000"/>
                <a:gridCol w="900000"/>
              </a:tblGrid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54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54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052424" y="1952867"/>
            <a:ext cx="1872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2449870" y="1122555"/>
            <a:ext cx="576000" cy="828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29131" y="2920271"/>
            <a:ext cx="61747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17788" y="3795936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510083" y="3843601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09192" y="1969192"/>
            <a:ext cx="61747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89990" y="1074890"/>
            <a:ext cx="628698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24" name="直線コネクタ 23"/>
          <p:cNvCxnSpPr/>
          <p:nvPr/>
        </p:nvCxnSpPr>
        <p:spPr>
          <a:xfrm>
            <a:off x="2101757" y="5631192"/>
            <a:ext cx="180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2510083" y="4764598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314824" y="4764598"/>
            <a:ext cx="617477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402861" y="5667680"/>
            <a:ext cx="455574" cy="92333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54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19202" y="1912686"/>
            <a:ext cx="261463" cy="1152000"/>
          </a:xfrm>
          <a:prstGeom prst="rect">
            <a:avLst/>
          </a:prstGeom>
        </p:spPr>
      </p:pic>
      <p:sp>
        <p:nvSpPr>
          <p:cNvPr id="52" name="正方形/長方形 51"/>
          <p:cNvSpPr/>
          <p:nvPr/>
        </p:nvSpPr>
        <p:spPr>
          <a:xfrm>
            <a:off x="6156176" y="125161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156176" y="2492532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6156176" y="373344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6156176" y="4959528"/>
            <a:ext cx="1069524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103163" y="5996926"/>
            <a:ext cx="3570208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７６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３＝２５あまり１</a:t>
            </a:r>
            <a:endParaRPr lang="ja-JP" altLang="en-US" dirty="0"/>
          </a:p>
        </p:txBody>
      </p:sp>
      <p:sp>
        <p:nvSpPr>
          <p:cNvPr id="30" name="動作設定ボタン: 最初 29">
            <a:hlinkClick r:id="" action="ppaction://hlinkshowjump?jump=firstslide" highlightClick="1"/>
          </p:cNvPr>
          <p:cNvSpPr/>
          <p:nvPr/>
        </p:nvSpPr>
        <p:spPr>
          <a:xfrm>
            <a:off x="8313331" y="6526146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4308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-0.00208 0.2719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1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9" grpId="0"/>
      <p:bldP spid="41" grpId="0"/>
      <p:bldP spid="42" grpId="0"/>
      <p:bldP spid="23" grpId="0"/>
      <p:bldP spid="25" grpId="0"/>
      <p:bldP spid="26" grpId="0"/>
      <p:bldP spid="27" grpId="0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1383524" y="520252"/>
            <a:ext cx="774000" cy="702000"/>
          </a:xfrm>
          <a:prstGeom prst="rect">
            <a:avLst/>
          </a:prstGeom>
          <a:solidFill>
            <a:srgbClr val="CCFF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469" y="250805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5098514" y="309833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７３４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24571"/>
              </p:ext>
            </p:extLst>
          </p:nvPr>
        </p:nvGraphicFramePr>
        <p:xfrm>
          <a:off x="601761" y="503373"/>
          <a:ext cx="3096344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086"/>
                <a:gridCol w="774086"/>
                <a:gridCol w="774086"/>
                <a:gridCol w="774086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0366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1341224" y="1196310"/>
            <a:ext cx="2359919" cy="656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310734" y="1125892"/>
            <a:ext cx="217526" cy="958415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883684" y="1549539"/>
            <a:ext cx="1080000" cy="432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883684" y="2765069"/>
            <a:ext cx="1080000" cy="432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883684" y="3778131"/>
            <a:ext cx="1080000" cy="432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887893" y="4771208"/>
            <a:ext cx="1080000" cy="432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881568" y="2000926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百の位の７を５でわり</a:t>
            </a:r>
            <a:endParaRPr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商１を百の位にたてる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724393" y="511209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881568" y="3243008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５と１をかける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81568" y="4292114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７から５をひく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652257" y="1913639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 flipV="1">
            <a:off x="1374838" y="2590800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1664279" y="2609818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423885" y="1197786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881568" y="5282192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十の位の３をおろす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883684" y="1000566"/>
            <a:ext cx="2021707" cy="461665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雲形吹き出し 20"/>
          <p:cNvSpPr/>
          <p:nvPr/>
        </p:nvSpPr>
        <p:spPr>
          <a:xfrm>
            <a:off x="4085240" y="1356143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５＝１あまり２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4085240" y="2611560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１＝５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6" name="雲形吹き出し 45"/>
          <p:cNvSpPr/>
          <p:nvPr/>
        </p:nvSpPr>
        <p:spPr>
          <a:xfrm>
            <a:off x="4085240" y="3861227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７－５＝２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左右矢印 21"/>
          <p:cNvSpPr/>
          <p:nvPr/>
        </p:nvSpPr>
        <p:spPr>
          <a:xfrm rot="19658895">
            <a:off x="1153412" y="1075255"/>
            <a:ext cx="730537" cy="211650"/>
          </a:xfrm>
          <a:prstGeom prst="leftRightArrow">
            <a:avLst>
              <a:gd name="adj1" fmla="val 35629"/>
              <a:gd name="adj2" fmla="val 56824"/>
            </a:avLst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下矢印 46"/>
          <p:cNvSpPr/>
          <p:nvPr/>
        </p:nvSpPr>
        <p:spPr>
          <a:xfrm>
            <a:off x="1794563" y="1081499"/>
            <a:ext cx="180000" cy="878876"/>
          </a:xfrm>
          <a:prstGeom prst="downArrow">
            <a:avLst/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690667" y="1913639"/>
            <a:ext cx="720000" cy="720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b="1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endParaRPr lang="ja-JP" altLang="en-US" sz="5400" b="1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2259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00087 0.20555 " pathEditMode="relative" rAng="0" ptsTypes="AA">
                                      <p:cBhvr>
                                        <p:cTn id="117" dur="1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0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0" grpId="0" animBg="1"/>
      <p:bldP spid="31" grpId="0" animBg="1"/>
      <p:bldP spid="32" grpId="0" animBg="1"/>
      <p:bldP spid="33" grpId="0" animBg="1"/>
      <p:bldP spid="35" grpId="0"/>
      <p:bldP spid="39" grpId="0"/>
      <p:bldP spid="41" grpId="0"/>
      <p:bldP spid="42" grpId="0"/>
      <p:bldP spid="44" grpId="0" animBg="1"/>
      <p:bldP spid="21" grpId="0" animBg="1"/>
      <p:bldP spid="45" grpId="0" animBg="1"/>
      <p:bldP spid="46" grpId="0" animBg="1"/>
      <p:bldP spid="22" grpId="0" animBg="1"/>
      <p:bldP spid="22" grpId="1" animBg="1"/>
      <p:bldP spid="47" grpId="0" animBg="1"/>
      <p:bldP spid="47" grpId="1" animBg="1"/>
      <p:bldP spid="51" grpId="0"/>
      <p:bldP spid="5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正方形/長方形 47"/>
          <p:cNvSpPr/>
          <p:nvPr/>
        </p:nvSpPr>
        <p:spPr>
          <a:xfrm>
            <a:off x="2138565" y="520252"/>
            <a:ext cx="774000" cy="702000"/>
          </a:xfrm>
          <a:prstGeom prst="rect">
            <a:avLst/>
          </a:prstGeom>
          <a:solidFill>
            <a:srgbClr val="FFFF99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469" y="250805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5098514" y="309833"/>
            <a:ext cx="3679768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７３４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24571"/>
              </p:ext>
            </p:extLst>
          </p:nvPr>
        </p:nvGraphicFramePr>
        <p:xfrm>
          <a:off x="601761" y="503373"/>
          <a:ext cx="3096344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086"/>
                <a:gridCol w="774086"/>
                <a:gridCol w="774086"/>
                <a:gridCol w="774086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10366"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54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1341224" y="1196310"/>
            <a:ext cx="2359919" cy="6561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310734" y="1125892"/>
            <a:ext cx="217526" cy="958415"/>
          </a:xfrm>
          <a:prstGeom prst="rect">
            <a:avLst/>
          </a:prstGeom>
        </p:spPr>
      </p:pic>
      <p:sp>
        <p:nvSpPr>
          <p:cNvPr id="30" name="正方形/長方形 29"/>
          <p:cNvSpPr/>
          <p:nvPr/>
        </p:nvSpPr>
        <p:spPr>
          <a:xfrm>
            <a:off x="5883684" y="1549539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883684" y="2765069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883684" y="3778131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887893" y="4771208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881568" y="2000926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23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を５で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わり</a:t>
            </a:r>
          </a:p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商４を十の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位にたてる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1724393" y="511209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881568" y="3243008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５と４をかける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881568" y="4292114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23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652257" y="1913639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 flipV="1">
            <a:off x="1374838" y="2590800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1664279" y="2609818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423885" y="1197786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881568" y="5282192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一の位の４をおろす</a:t>
            </a:r>
            <a:endParaRPr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5883684" y="1000566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雲形吹き出し 20"/>
          <p:cNvSpPr/>
          <p:nvPr/>
        </p:nvSpPr>
        <p:spPr>
          <a:xfrm>
            <a:off x="4085240" y="1356143"/>
            <a:ext cx="1532965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23÷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５＝４あまり３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雲形吹き出し 44"/>
          <p:cNvSpPr/>
          <p:nvPr/>
        </p:nvSpPr>
        <p:spPr>
          <a:xfrm>
            <a:off x="4085240" y="2611560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×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４＝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20</a:t>
            </a:r>
          </a:p>
        </p:txBody>
      </p:sp>
      <p:sp>
        <p:nvSpPr>
          <p:cNvPr id="46" name="雲形吹き出し 45"/>
          <p:cNvSpPr/>
          <p:nvPr/>
        </p:nvSpPr>
        <p:spPr>
          <a:xfrm>
            <a:off x="4085240" y="3861227"/>
            <a:ext cx="1704173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23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20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＝３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左右矢印 21"/>
          <p:cNvSpPr/>
          <p:nvPr/>
        </p:nvSpPr>
        <p:spPr>
          <a:xfrm rot="20525188">
            <a:off x="1174147" y="1136413"/>
            <a:ext cx="1246240" cy="180000"/>
          </a:xfrm>
          <a:prstGeom prst="leftRightArrow">
            <a:avLst>
              <a:gd name="adj1" fmla="val 35629"/>
              <a:gd name="adj2" fmla="val 56824"/>
            </a:avLst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正方形/長方形 50"/>
          <p:cNvSpPr/>
          <p:nvPr/>
        </p:nvSpPr>
        <p:spPr>
          <a:xfrm>
            <a:off x="619976" y="3315161"/>
            <a:ext cx="720000" cy="720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5400" b="1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－</a:t>
            </a:r>
            <a:endParaRPr lang="ja-JP" altLang="en-US" sz="5400" b="1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359707" y="52351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413336" y="2607275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下矢印 46"/>
          <p:cNvSpPr/>
          <p:nvPr/>
        </p:nvSpPr>
        <p:spPr>
          <a:xfrm>
            <a:off x="2529990" y="1107648"/>
            <a:ext cx="180000" cy="2210055"/>
          </a:xfrm>
          <a:prstGeom prst="downArrow">
            <a:avLst/>
          </a:prstGeom>
          <a:solidFill>
            <a:srgbClr val="FF99FF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9" name="直線コネクタ 48"/>
          <p:cNvCxnSpPr/>
          <p:nvPr/>
        </p:nvCxnSpPr>
        <p:spPr>
          <a:xfrm flipV="1">
            <a:off x="1374838" y="3994131"/>
            <a:ext cx="233038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1664279" y="3298496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385283" y="3321218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423885" y="4015103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3190846" y="118939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778473" y="2604546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chemeClr val="bg1">
                    <a:lumMod val="75000"/>
                  </a:schemeClr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chemeClr val="bg1">
                  <a:lumMod val="75000"/>
                </a:schemeClr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pic>
        <p:nvPicPr>
          <p:cNvPr id="56" name="図 55"/>
          <p:cNvPicPr>
            <a:picLocks noChangeAspect="1"/>
          </p:cNvPicPr>
          <p:nvPr/>
        </p:nvPicPr>
        <p:blipFill rotWithShape="1"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332804" y="2575476"/>
            <a:ext cx="212435" cy="936000"/>
          </a:xfrm>
          <a:prstGeom prst="rect">
            <a:avLst/>
          </a:prstGeom>
        </p:spPr>
      </p:pic>
      <p:sp>
        <p:nvSpPr>
          <p:cNvPr id="57" name="動作設定ボタン: 最初 56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51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77556E-17 L 2.77778E-7 0.41157 " pathEditMode="relative" rAng="0" ptsTypes="AA">
                                      <p:cBhvr>
                                        <p:cTn id="136" dur="1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30" grpId="0" animBg="1"/>
      <p:bldP spid="31" grpId="0" animBg="1"/>
      <p:bldP spid="32" grpId="0" animBg="1"/>
      <p:bldP spid="33" grpId="0" animBg="1"/>
      <p:bldP spid="44" grpId="0" animBg="1"/>
      <p:bldP spid="21" grpId="0" animBg="1"/>
      <p:bldP spid="45" grpId="0" animBg="1"/>
      <p:bldP spid="46" grpId="0" animBg="1"/>
      <p:bldP spid="22" grpId="0" animBg="1"/>
      <p:bldP spid="22" grpId="1" animBg="1"/>
      <p:bldP spid="51" grpId="0"/>
      <p:bldP spid="51" grpId="1"/>
      <p:bldP spid="28" grpId="0"/>
      <p:bldP spid="47" grpId="0" animBg="1"/>
      <p:bldP spid="47" grpId="1" animBg="1"/>
      <p:bldP spid="50" grpId="0"/>
      <p:bldP spid="52" grpId="0"/>
      <p:bldP spid="53" grpId="0"/>
      <p:bldP spid="54" grpId="0"/>
      <p:bldP spid="55" grpId="0"/>
      <p:bldP spid="55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19100</TotalTime>
  <Words>810</Words>
  <Application>Microsoft Office PowerPoint</Application>
  <PresentationFormat>画面に合わせる (4:3)</PresentationFormat>
  <Paragraphs>338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2" baseType="lpstr">
      <vt:lpstr>AR P丸ゴシック体E</vt:lpstr>
      <vt:lpstr>Arial</vt:lpstr>
      <vt:lpstr>AR丸ゴシック体M</vt:lpstr>
      <vt:lpstr>Calibri</vt:lpstr>
      <vt:lpstr>ＭＳ Ｐゴシック</vt:lpstr>
      <vt:lpstr>HG丸ｺﾞｼｯｸM-PRO</vt:lpstr>
      <vt:lpstr>AR P丸ゴシック体M</vt:lpstr>
      <vt:lpstr>フラッシュ１</vt:lpstr>
      <vt:lpstr>４年「わり算の筆算」①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534</cp:revision>
  <dcterms:created xsi:type="dcterms:W3CDTF">2015-06-25T04:58:05Z</dcterms:created>
  <dcterms:modified xsi:type="dcterms:W3CDTF">2020-09-04T01:28:35Z</dcterms:modified>
</cp:coreProperties>
</file>