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E40"/>
    <a:srgbClr val="FF99CC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168351"/>
          </a:xfrm>
          <a:ln w="38100">
            <a:solidFill>
              <a:srgbClr val="FFFF00"/>
            </a:solidFill>
          </a:ln>
        </p:spPr>
        <p:txBody>
          <a:bodyPr anchor="ctr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小学生のうちに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覚えたいことわざ１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4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98931" y="4156429"/>
            <a:ext cx="687720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・ことわざとその意味を覚えましょう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・ことわざは全部で１５個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 advTm="340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思い立ったが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吉日</a:t>
            </a:r>
            <a:r>
              <a:rPr lang="ja-JP" altLang="en-US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（きちじつ）</a:t>
            </a:r>
            <a:endParaRPr lang="ja-JP" altLang="en-US" sz="24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物事を始めようと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決心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したら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、始める日を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選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ばずに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、すぐに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始めた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ほうが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よいという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ことわざ九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3286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594"/>
    </mc:Choice>
    <mc:Fallback>
      <p:transition spd="slow" advTm="135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親の心子知らず</a:t>
            </a:r>
            <a:endParaRPr lang="ja-JP" altLang="en-US" sz="24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親の子どもへの愛情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知らないで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、子ども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は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好き勝手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にふるまう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のだ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ということ。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3141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717"/>
    </mc:Choice>
    <mc:Fallback>
      <p:transition spd="slow" advTm="127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壁に耳あり</a:t>
            </a:r>
          </a:p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障子に目あり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かくし事は、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とにかく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もれやすい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ものだから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注意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した方がいい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とい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ういましめ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3410549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ことわざ十一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3411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988"/>
    </mc:Choice>
    <mc:Fallback>
      <p:transition spd="slow" advTm="129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帯に</a:t>
            </a:r>
            <a:r>
              <a:rPr lang="ja-JP" altLang="en-US" sz="6000" b="1" kern="100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短し</a:t>
            </a:r>
            <a:endParaRPr lang="ja-JP" altLang="en-US" sz="60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たすきに</a:t>
            </a:r>
            <a:r>
              <a:rPr lang="ja-JP" altLang="en-US" sz="6000" b="1" kern="100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長し</a:t>
            </a:r>
            <a:endParaRPr lang="ja-JP" altLang="en-US" sz="60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09628" y="564910"/>
            <a:ext cx="2394841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物事が中途半端で何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使えず、役に立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たな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い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352600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352600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3410549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ことわざ十二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23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610"/>
    </mc:Choice>
    <mc:Fallback>
      <p:transition spd="slow" advTm="126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海老で鯛を釣る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309628" y="564910"/>
            <a:ext cx="2394841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少しの元手や努力で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大きな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利益を得る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たとえ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352600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352600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3410549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ことわざ十三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387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141"/>
    </mc:Choice>
    <mc:Fallback>
      <p:transition spd="slow" advTm="14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急がば回れ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危険な近道を通るより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遠回り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でも確実な道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通る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方が早く目的地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着く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ということ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3410549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ことわざ十四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167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453"/>
    </mc:Choice>
    <mc:Fallback>
      <p:transition spd="slow" advTm="124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嘘つき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うそ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は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泥棒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どろぼう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の始まり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平気で嘘をつくよう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なる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と、やがては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盗み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平気でするように</a:t>
            </a:r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な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る</a:t>
            </a:r>
            <a:r>
              <a:rPr lang="ja-JP" altLang="en-US" sz="4400" b="1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r>
              <a:rPr lang="ja-JP" altLang="ja-JP" sz="4400" b="1" dirty="0" err="1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3410549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ことわざ十五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5781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986"/>
    </mc:Choice>
    <mc:Fallback>
      <p:transition spd="slow" advTm="139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4400" b="1" kern="100" dirty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一日の</a:t>
            </a:r>
            <a:r>
              <a:rPr lang="en-US" sz="44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計</a:t>
            </a:r>
            <a:r>
              <a:rPr lang="en-US" altLang="ja-JP" sz="16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1600" b="1" kern="100" dirty="0" err="1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けい</a:t>
            </a:r>
            <a:r>
              <a:rPr lang="en-US" altLang="ja-JP" sz="16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en-US" sz="44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は</a:t>
            </a:r>
            <a:r>
              <a:rPr lang="ja-JP" sz="4400" b="1" kern="100" dirty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朝に</a:t>
            </a:r>
            <a:r>
              <a:rPr lang="ja-JP" sz="44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あり</a:t>
            </a:r>
            <a:endParaRPr lang="ja-JP" sz="4400" kern="100" dirty="0">
              <a:effectLst/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ja-JP" sz="4400" b="1" kern="100" dirty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一年の計は元たん</a:t>
            </a:r>
            <a:r>
              <a:rPr lang="ja-JP" sz="44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</a:t>
            </a:r>
            <a:endParaRPr lang="en-US" altLang="ja-JP" sz="4400" b="1" kern="100" dirty="0" smtClean="0">
              <a:effectLst/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ja-JP" sz="4400" b="1" kern="100" dirty="0" smtClean="0">
                <a:effectLst/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あり</a:t>
            </a:r>
            <a:endParaRPr lang="ja-JP" sz="4400" kern="100" dirty="0">
              <a:effectLst/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ja-JP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何事もはじめが大切</a:t>
            </a:r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だ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から</a:t>
            </a:r>
            <a:r>
              <a:rPr lang="ja-JP" altLang="ja-JP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、しっかりと</a:t>
            </a:r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した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目標</a:t>
            </a:r>
            <a:r>
              <a:rPr lang="ja-JP" altLang="ja-JP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をもち、計画を</a:t>
            </a:r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立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ja-JP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てて</a:t>
            </a:r>
            <a:r>
              <a:rPr lang="ja-JP" altLang="ja-JP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、実行しよう</a:t>
            </a:r>
            <a:r>
              <a:rPr lang="ja-JP" altLang="ja-JP" sz="4400" b="1" dirty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6447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6447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ことわざ一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635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724"/>
    </mc:Choice>
    <mc:Fallback>
      <p:transition spd="slow" advTm="137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animBg="1"/>
      <p:bldP spid="11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笑う門</a:t>
            </a:r>
            <a:r>
              <a:rPr lang="en-US" altLang="ja-JP" sz="32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32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かど</a:t>
            </a:r>
            <a:r>
              <a:rPr lang="en-US" altLang="ja-JP" sz="32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には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福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来たる</a:t>
            </a:r>
            <a:endParaRPr lang="ja-JP" sz="800" kern="100" dirty="0">
              <a:effectLst/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今、つらいことが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あっ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ても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希望を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もって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がん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ばって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いれば、し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あわ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せが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やってくる。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6447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6447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ことわざ二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581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697"/>
    </mc:Choice>
    <mc:Fallback>
      <p:transition spd="slow" advTm="136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人のふり見て</a:t>
            </a:r>
          </a:p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わがふり直せ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他人の姿や行動を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見る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によって、自分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ふり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返り、悪い点を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改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めるよう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心がける。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6447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6447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ことわざ三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1487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385"/>
    </mc:Choice>
    <mc:Fallback>
      <p:transition spd="slow" advTm="133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石橋を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たたいて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渡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わた</a:t>
            </a:r>
            <a:r>
              <a:rPr lang="en-US" altLang="ja-JP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る</a:t>
            </a:r>
            <a:endParaRPr lang="ja-JP" altLang="en-US" sz="60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09628" y="564910"/>
            <a:ext cx="2394841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用心を重ねて、物事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しんちょう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に行う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たとえ</a:t>
            </a:r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r>
              <a:rPr lang="ja-JP" altLang="ja-JP" sz="4400" b="1" dirty="0" err="1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367329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367329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ことわざ四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9590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155"/>
    </mc:Choice>
    <mc:Fallback>
      <p:transition spd="slow" advTm="131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後悔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こうかい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先に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立たず</a:t>
            </a:r>
            <a:endParaRPr lang="ja-JP" altLang="en-US" sz="60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してしまったことは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あと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に</a:t>
            </a:r>
            <a:r>
              <a:rPr lang="ja-JP" altLang="en-US" sz="4400" b="1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なってく</a:t>
            </a:r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やんで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も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取り返しが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つかない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r>
              <a:rPr lang="ja-JP" altLang="en-US" sz="4400" b="1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r>
              <a:rPr lang="ja-JP" altLang="ja-JP" sz="4400" b="1" dirty="0" err="1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ことわざ五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534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962"/>
    </mc:Choice>
    <mc:Fallback>
      <p:transition spd="slow" advTm="129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10" grpId="0" animBg="1"/>
      <p:bldP spid="11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好きこそ物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上手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なれ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309628" y="564910"/>
            <a:ext cx="2394841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好きなことには、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おの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ずと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熱中できるから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上達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が早いという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352600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352600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ことわざ六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100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198"/>
    </mc:Choice>
    <mc:Fallback>
      <p:transition spd="slow" advTm="131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火中</a:t>
            </a:r>
            <a:r>
              <a:rPr lang="en-US" altLang="ja-JP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かちゅう</a:t>
            </a:r>
            <a:r>
              <a:rPr lang="en-US" altLang="ja-JP" sz="24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栗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くり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を拾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ひろ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う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32520" y="564910"/>
            <a:ext cx="3071949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自分の利益に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ならない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のに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、あえて他人の</a:t>
            </a:r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めに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危険なことを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する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たとえ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r>
              <a:rPr lang="ja-JP" altLang="ja-JP" sz="4400" b="1" dirty="0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0452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70452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ことわざ七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1953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001"/>
    </mc:Choice>
    <mc:Fallback>
      <p:transition spd="slow" advTm="130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10" grpId="0" animBg="1"/>
      <p:bldP spid="11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ことわざを覚えましょう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縦巻き 18"/>
          <p:cNvSpPr/>
          <p:nvPr/>
        </p:nvSpPr>
        <p:spPr>
          <a:xfrm>
            <a:off x="4985769" y="625461"/>
            <a:ext cx="2734147" cy="5943870"/>
          </a:xfrm>
          <a:prstGeom prst="verticalScroll">
            <a:avLst>
              <a:gd name="adj" fmla="val 7172"/>
            </a:avLst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河童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かっぱ</a:t>
            </a:r>
            <a:r>
              <a:rPr lang="en-US" altLang="ja-JP" sz="24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)</a:t>
            </a:r>
            <a:r>
              <a:rPr lang="ja-JP" altLang="en-US" sz="6000" b="1" kern="100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の</a:t>
            </a: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川流</a:t>
            </a:r>
            <a:endParaRPr lang="en-US" altLang="ja-JP" sz="6000" b="1" kern="100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0" b="1" kern="100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れ</a:t>
            </a:r>
            <a:endParaRPr lang="ja-JP" altLang="en-US" sz="6000" b="1" kern="100" dirty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09628" y="564910"/>
            <a:ext cx="2394841" cy="5850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vert="eaVert" wrap="square" lIns="180000" tIns="180000" rIns="180000" bIns="180000">
            <a:spAutoFit/>
          </a:bodyPr>
          <a:lstStyle/>
          <a:p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何かの名人であっても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、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油断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して、時には</a:t>
            </a:r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失敗</a:t>
            </a:r>
            <a:endParaRPr lang="en-US" altLang="ja-JP" sz="4400" b="1" dirty="0" smtClean="0"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 smtClean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する</a:t>
            </a:r>
            <a:r>
              <a:rPr lang="ja-JP" altLang="en-US" sz="4400" b="1" dirty="0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ということ</a:t>
            </a:r>
            <a:r>
              <a:rPr lang="ja-JP" altLang="en-US" sz="4400" b="1" dirty="0" err="1"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r>
              <a:rPr lang="ja-JP" altLang="ja-JP" sz="4400" b="1" dirty="0" err="1" smtClean="0">
                <a:solidFill>
                  <a:schemeClr val="bg1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。</a:t>
            </a:r>
            <a:endParaRPr lang="ja-JP" altLang="en-US" sz="1200" dirty="0">
              <a:solidFill>
                <a:schemeClr val="bg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352600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445418" y="625461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352600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445418" y="6182940"/>
            <a:ext cx="201295" cy="1983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97847" y="738102"/>
            <a:ext cx="861774" cy="396358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ことわざの意味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753510" y="738102"/>
            <a:ext cx="861774" cy="285751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44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  <a:cs typeface="Times New Roman" panose="02020603050405020304" pitchFamily="18" charset="0"/>
              </a:rPr>
              <a:t>ことわざ八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387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127"/>
    </mc:Choice>
    <mc:Fallback>
      <p:transition spd="slow" advTm="131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0" grpId="0" uiExpand="1" animBg="1"/>
      <p:bldP spid="11" grpId="0" uiExpand="1" animBg="1"/>
      <p:bldP spid="13" grpId="0" uiExpand="1" animBg="1"/>
      <p:bldP spid="14" grpId="0" uiExpan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3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6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4431</TotalTime>
  <Words>557</Words>
  <Application>Microsoft Office PowerPoint</Application>
  <PresentationFormat>A4 210 x 297 mm</PresentationFormat>
  <Paragraphs>132</Paragraphs>
  <Slides>16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AR P丸ゴシック体E</vt:lpstr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Times New Roman</vt:lpstr>
      <vt:lpstr>デザインの設定</vt:lpstr>
      <vt:lpstr>小学生のうちに 覚えたいことわざ１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287</cp:revision>
  <dcterms:created xsi:type="dcterms:W3CDTF">2008-01-09T07:37:16Z</dcterms:created>
  <dcterms:modified xsi:type="dcterms:W3CDTF">2020-06-12T09:14:02Z</dcterms:modified>
</cp:coreProperties>
</file>