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40" r:id="rId3"/>
    <p:sldId id="341" r:id="rId4"/>
    <p:sldId id="342" r:id="rId5"/>
    <p:sldId id="343" r:id="rId6"/>
    <p:sldId id="344" r:id="rId7"/>
    <p:sldId id="345" r:id="rId8"/>
    <p:sldId id="346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>
        <p:scale>
          <a:sx n="75" d="100"/>
          <a:sy n="75" d="100"/>
        </p:scale>
        <p:origin x="306" y="-1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虫食い漢字</a:t>
            </a:r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743761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/>
              <a:t>虫食い漢字クイズに挑戦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b="1" dirty="0" smtClean="0"/>
              <a:t>４つの</a:t>
            </a:r>
            <a:r>
              <a:rPr lang="ja-JP" altLang="en-US" sz="3200" b="1" dirty="0"/>
              <a:t>熟語に共通する漢字一文字を</a:t>
            </a:r>
            <a:r>
              <a:rPr lang="ja-JP" altLang="en-US" sz="3200" b="1" dirty="0" smtClean="0"/>
              <a:t>見つけよう！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130347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連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完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末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果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結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04575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平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完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功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長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7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成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99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20949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受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入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金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品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賞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336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650378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円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外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辺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囲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周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7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27220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上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行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法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会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司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361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09830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通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自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号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念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信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524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545074"/>
              </p:ext>
            </p:extLst>
          </p:nvPr>
        </p:nvGraphicFramePr>
        <p:xfrm>
          <a:off x="2511794" y="1307669"/>
          <a:ext cx="4860000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</a:tblGrid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600" dirty="0" smtClean="0">
                          <a:solidFill>
                            <a:schemeClr val="tx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作</a:t>
                      </a:r>
                      <a:endParaRPr kumimoji="1" lang="ja-JP" altLang="en-US" sz="9600" dirty="0">
                        <a:solidFill>
                          <a:schemeClr val="tx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敗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争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20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車</a:t>
                      </a:r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あいているマスに漢字をいれよう！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4869786" y="273849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下矢印 31"/>
          <p:cNvSpPr/>
          <p:nvPr/>
        </p:nvSpPr>
        <p:spPr>
          <a:xfrm rot="16200000">
            <a:off x="4034888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4854546" y="4361554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 rot="16200000">
            <a:off x="5655602" y="3585572"/>
            <a:ext cx="180000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76652" y="1454236"/>
            <a:ext cx="1854459" cy="1390844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233106" y="2946023"/>
            <a:ext cx="1417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戦</a:t>
            </a:r>
            <a:endParaRPr lang="ja-JP" altLang="en-US" sz="9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438" y="212425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2788636" y="212339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04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0"/>
                            </p:stCondLst>
                            <p:childTnLst>
                              <p:par>
                                <p:cTn id="44" presetID="15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19"/>
                </p:tgtEl>
              </p:cMediaNode>
            </p:video>
          </p:childTnLst>
        </p:cTn>
      </p:par>
    </p:tnLst>
    <p:bldLst>
      <p:bldP spid="16" grpId="0" animBg="1"/>
      <p:bldP spid="32" grpId="0" animBg="1"/>
      <p:bldP spid="33" grpId="0" animBg="1"/>
      <p:bldP spid="34" grpId="0" animBg="1"/>
      <p:bldP spid="20" grpId="0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126</Words>
  <Application>Microsoft Office PowerPoint</Application>
  <PresentationFormat>A4 210 x 297 mm</PresentationFormat>
  <Paragraphs>60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AR P教科書体M</vt:lpstr>
      <vt:lpstr>AR教科書体M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虫食い漢字クイズ ４年生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163</cp:revision>
  <dcterms:created xsi:type="dcterms:W3CDTF">2008-01-09T07:37:16Z</dcterms:created>
  <dcterms:modified xsi:type="dcterms:W3CDTF">2020-06-03T04:58:21Z</dcterms:modified>
</cp:coreProperties>
</file>