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四字熟語クイズ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82900" y="4190099"/>
            <a:ext cx="634019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・四字熟語を答えるクイズ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・後半の二文字を答えよう</a:t>
            </a: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・四字熟語は全部で１５個</a:t>
            </a: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古今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こ　　こん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東西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とう　　ざい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昔も今も、どんなところでも。いつでもどこでも。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1337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孤立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　</a:t>
            </a:r>
            <a:r>
              <a:rPr lang="ja-JP" altLang="en-US" sz="5200" dirty="0" smtClean="0">
                <a:solidFill>
                  <a:schemeClr val="bg1"/>
                </a:solidFill>
              </a:rPr>
              <a:t>こ　　りつ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無援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む　　えん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一人ぼっちで、他の人からの手助けなどがないこと。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9050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言語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ごん　　ご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道断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どう　　だん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言葉で言い表せないようなひどいこと。とんでもない</a:t>
            </a:r>
            <a:r>
              <a:rPr lang="ja-JP" altLang="en-US" sz="4000" dirty="0" smtClean="0"/>
              <a:t>こと</a:t>
            </a:r>
            <a:r>
              <a:rPr lang="ja-JP" altLang="en-US" sz="4000" dirty="0"/>
              <a:t>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11</a:t>
            </a:r>
            <a:endParaRPr lang="ja-JP" altLang="en-US" sz="28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7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再三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さい　　さん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再四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さい　　し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70788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繰り返し何度も同じことをする。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12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581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才色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さい　しょく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兼備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けん　　び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素晴らしい才能と美しい顔かたちの両方を合わせ持つ</a:t>
            </a:r>
            <a:r>
              <a:rPr lang="ja-JP" altLang="en-US" sz="4000" dirty="0" smtClean="0"/>
              <a:t>女性を</a:t>
            </a:r>
            <a:r>
              <a:rPr lang="ja-JP" altLang="en-US" sz="4000" dirty="0"/>
              <a:t>ほめる言葉。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13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7763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三寒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さん　　かん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四温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し　　おん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581128"/>
            <a:ext cx="8147879" cy="193899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寒い日が三日続いた後に、暖かい日が四日続き、それが</a:t>
            </a:r>
            <a:r>
              <a:rPr lang="ja-JP" altLang="en-US" sz="4000" dirty="0" smtClean="0"/>
              <a:t>繰り返される</a:t>
            </a:r>
            <a:r>
              <a:rPr lang="ja-JP" altLang="en-US" sz="4000" dirty="0"/>
              <a:t>という、冬の気候を表した言葉。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14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1103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山紫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さん　　　し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水明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すい　　めい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581128"/>
            <a:ext cx="8147879" cy="192360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山や川の景色が美しい様子。山が日の光で紫に見えて、</a:t>
            </a:r>
            <a:r>
              <a:rPr lang="ja-JP" altLang="en-US" sz="4000" dirty="0" smtClean="0"/>
              <a:t>川の</a:t>
            </a:r>
            <a:r>
              <a:rPr lang="ja-JP" altLang="en-US" sz="4000" dirty="0"/>
              <a:t>流れが清らかである様子。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15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776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奇想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84186" y="1672352"/>
            <a:ext cx="3677200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き　　そう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953000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天外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097017" y="1672352"/>
            <a:ext cx="4414734" cy="892552"/>
          </a:xfrm>
          <a:prstGeom prst="rect">
            <a:avLst/>
          </a:prstGeom>
          <a:noFill/>
          <a:ln>
            <a:solidFill>
              <a:srgbClr val="008E40"/>
            </a:solidFill>
          </a:ln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てん　　がい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962990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普通では思いつかないような、奇抜なこと。</a:t>
            </a:r>
            <a:endParaRPr lang="ja-JP" altLang="en-US" sz="39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急転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72352"/>
            <a:ext cx="3637570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きゅうてん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直下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7235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ちょっ　　か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37023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行き詰まっていた物事の成り行きが変わって、一気に</a:t>
            </a:r>
            <a:r>
              <a:rPr lang="ja-JP" altLang="en-US" sz="4000" dirty="0" smtClean="0"/>
              <a:t>決着に</a:t>
            </a:r>
            <a:r>
              <a:rPr lang="ja-JP" altLang="en-US" sz="4000" dirty="0"/>
              <a:t>向かうこと。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２</a:t>
            </a:r>
            <a:endParaRPr kumimoji="1" lang="en-US" altLang="ja-JP" sz="3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7" name="額縁 16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99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器用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き　　　よう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貧乏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びん　　ぼう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581128"/>
            <a:ext cx="8147879" cy="193899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器用な人は、かえってそのために他人に利用されたり、</a:t>
            </a:r>
            <a:r>
              <a:rPr lang="ja-JP" altLang="en-US" sz="4000" dirty="0" smtClean="0"/>
              <a:t>一つ</a:t>
            </a:r>
            <a:r>
              <a:rPr lang="ja-JP" altLang="en-US" sz="4000" dirty="0"/>
              <a:t>のことに集中できずに損をしてしまうこと。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65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興味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きょう　み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津々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313040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しん　　しん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945718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あとからあとから興味がわいて尽きることがない様子。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3959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空前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くう　　ぜん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絶後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ぜつ　　ご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今までにも、これからもめったにないと思われるような</a:t>
            </a:r>
            <a:r>
              <a:rPr lang="ja-JP" altLang="en-US" sz="4000" dirty="0" smtClean="0"/>
              <a:t>、珍しい</a:t>
            </a:r>
            <a:r>
              <a:rPr lang="ja-JP" altLang="en-US" sz="4000" dirty="0"/>
              <a:t>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665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厚顔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こう　　がん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無知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</a:t>
            </a:r>
            <a:r>
              <a:rPr lang="ja-JP" altLang="en-US" sz="5200" dirty="0" smtClean="0">
                <a:solidFill>
                  <a:schemeClr val="bg1"/>
                </a:solidFill>
              </a:rPr>
              <a:t>む　　　ち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70788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恥知らずでずうずうしいこと。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121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荒唐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こう　　とう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無稽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097016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む　　けい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53136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言っていることや考えていることに根拠がなく、</a:t>
            </a:r>
            <a:r>
              <a:rPr lang="ja-JP" altLang="en-US" sz="4000" dirty="0" smtClean="0"/>
              <a:t>でたらめな</a:t>
            </a:r>
            <a:r>
              <a:rPr lang="ja-JP" altLang="en-US" sz="4000" dirty="0"/>
              <a:t>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422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公明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こう　　めい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正大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せい　　だい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53136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やましいことがなく公平で、大きく堂々としていること。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718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4650</TotalTime>
  <Words>510</Words>
  <Application>Microsoft Office PowerPoint</Application>
  <PresentationFormat>A4 210 x 297 mm</PresentationFormat>
  <Paragraphs>125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四字熟語クイズ Part３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311</cp:revision>
  <dcterms:created xsi:type="dcterms:W3CDTF">2008-01-09T07:37:16Z</dcterms:created>
  <dcterms:modified xsi:type="dcterms:W3CDTF">2020-06-15T05:25:14Z</dcterms:modified>
</cp:coreProperties>
</file>