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7" r:id="rId2"/>
    <p:sldId id="344" r:id="rId3"/>
    <p:sldId id="345" r:id="rId4"/>
    <p:sldId id="346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57" r:id="rId16"/>
    <p:sldId id="358" r:id="rId17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E40"/>
    <a:srgbClr val="FFFF66"/>
    <a:srgbClr val="FFFF99"/>
    <a:srgbClr val="FF99CC"/>
    <a:srgbClr val="66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71" d="100"/>
          <a:sy n="71" d="100"/>
        </p:scale>
        <p:origin x="480" y="5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-1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2020/6/15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9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2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3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4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5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8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4537" y="625496"/>
            <a:ext cx="8316924" cy="3564603"/>
          </a:xfrm>
          <a:ln w="38100">
            <a:solidFill>
              <a:srgbClr val="FFFF00"/>
            </a:solidFill>
          </a:ln>
        </p:spPr>
        <p:txBody>
          <a:bodyPr anchor="t">
            <a:noAutofit/>
          </a:bodyPr>
          <a:lstStyle/>
          <a:p>
            <a: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小学生</a:t>
            </a:r>
            <a:b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</a:b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ことわざクイズ</a:t>
            </a:r>
            <a: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/>
            </a:r>
            <a:b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</a:br>
            <a:r>
              <a:rPr lang="en-US" altLang="ja-JP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Part</a:t>
            </a: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chemeClr val="accent2">
                <a:lumMod val="75000"/>
              </a:schemeClr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2209657" y="4360496"/>
            <a:ext cx="502255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</a:t>
            </a:r>
            <a:r>
              <a:rPr lang="ja-JP" altLang="en-US" sz="400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こわわざを</a:t>
            </a:r>
            <a:r>
              <a:rPr lang="ja-JP" altLang="en-US" sz="4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答えるクイズ</a:t>
            </a:r>
            <a:endParaRPr lang="en-US" altLang="ja-JP" sz="40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・ことわざの穴埋め問題</a:t>
            </a:r>
            <a:endParaRPr lang="ja-JP" altLang="en-US" sz="40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・ことわざは</a:t>
            </a:r>
            <a:r>
              <a:rPr lang="ja-JP" altLang="en-US" sz="4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全部で</a:t>
            </a:r>
            <a:r>
              <a:rPr lang="ja-JP" altLang="en-US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１５問</a:t>
            </a:r>
            <a:endParaRPr lang="ja-JP" altLang="en-US" sz="40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 smtClean="0">
                <a:solidFill>
                  <a:schemeClr val="bg1"/>
                </a:solidFill>
              </a:rPr>
              <a:t>転ばぬ先の□□</a:t>
            </a:r>
            <a:endParaRPr lang="ja-JP" altLang="en-US" sz="88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９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414087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つえ（杖）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08339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山椒は□□□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でもぴりりと辛い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10</a:t>
            </a:r>
            <a:endParaRPr kumimoji="1" lang="ja-JP" altLang="en-US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608371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こつぶ（小粒）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5977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□人寄れば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　文殊の知恵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11</a:t>
            </a:r>
            <a:endParaRPr kumimoji="1" lang="ja-JP" altLang="en-US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121058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0122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捨てる神あれば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□□□神あり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12</a:t>
            </a:r>
            <a:endParaRPr kumimoji="1" lang="ja-JP" altLang="en-US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554029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ひろう（拾う）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8463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□□から</a:t>
            </a:r>
            <a:r>
              <a:rPr lang="ja-JP" altLang="en-US" sz="9600" dirty="0" err="1" smtClean="0">
                <a:solidFill>
                  <a:schemeClr val="bg1"/>
                </a:solidFill>
              </a:rPr>
              <a:t>ぼた</a:t>
            </a:r>
            <a:r>
              <a:rPr lang="ja-JP" altLang="en-US" sz="9600" dirty="0" smtClean="0">
                <a:solidFill>
                  <a:schemeClr val="bg1"/>
                </a:solidFill>
              </a:rPr>
              <a:t>餅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13</a:t>
            </a:r>
            <a:endParaRPr kumimoji="1" lang="ja-JP" altLang="en-US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410881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たな（棚）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5885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build="p"/>
      <p:bldP spid="16" grpId="0" animBg="1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ちりも積もれば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□□となる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14</a:t>
            </a:r>
            <a:endParaRPr kumimoji="1" lang="ja-JP" altLang="en-US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417614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やま（山）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9176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3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灯台もと□□□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15</a:t>
            </a:r>
            <a:endParaRPr kumimoji="1" lang="ja-JP" altLang="en-US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523893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くらし（</a:t>
            </a:r>
            <a:r>
              <a:rPr lang="ja-JP" altLang="en-US" sz="8000" dirty="0" err="1" smtClean="0">
                <a:solidFill>
                  <a:schemeClr val="bg1"/>
                </a:solidFill>
              </a:rPr>
              <a:t>暗し</a:t>
            </a:r>
            <a:r>
              <a:rPr lang="ja-JP" altLang="en-US" sz="8000" dirty="0" smtClean="0">
                <a:solidFill>
                  <a:schemeClr val="bg1"/>
                </a:solidFill>
              </a:rPr>
              <a:t>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27731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1078999" y="1842582"/>
            <a:ext cx="859852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果報は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　□□待て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１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511550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ねて（寝て）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5687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1078999" y="1842582"/>
            <a:ext cx="859852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おぼれる者は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□□をもつかむ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２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408797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わら（藁）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0349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1078999" y="1842582"/>
            <a:ext cx="859852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火中の□□を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拾う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３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360868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くり（栗）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39940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1078999" y="1842582"/>
            <a:ext cx="859852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□□□の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　川流れ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４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613982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かっぱ（河童）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1943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1078999" y="1842582"/>
            <a:ext cx="859852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000" dirty="0" smtClean="0">
                <a:solidFill>
                  <a:schemeClr val="bg1"/>
                </a:solidFill>
              </a:rPr>
              <a:t>聞くは一時の恥</a:t>
            </a:r>
            <a:endParaRPr lang="en-US" altLang="ja-JP" sz="80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8000" dirty="0" smtClean="0">
                <a:solidFill>
                  <a:schemeClr val="bg1"/>
                </a:solidFill>
              </a:rPr>
              <a:t>□□□は一生の恥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５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720581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きかぬ（聞かぬ）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1983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1078999" y="1842582"/>
            <a:ext cx="859852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 smtClean="0">
                <a:solidFill>
                  <a:schemeClr val="bg1"/>
                </a:solidFill>
              </a:rPr>
              <a:t>□死に</a:t>
            </a:r>
            <a:endParaRPr lang="en-US" altLang="ja-JP" sz="88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8800" dirty="0" smtClean="0">
                <a:solidFill>
                  <a:schemeClr val="bg1"/>
                </a:solidFill>
              </a:rPr>
              <a:t>　一生を得る</a:t>
            </a:r>
            <a:endParaRPr lang="ja-JP" altLang="en-US" sz="88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６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121058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九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913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木を見て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　□□を見ず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７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382829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もり（森）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2516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弘法筆を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□□□□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８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726673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 dirty="0" smtClean="0">
                <a:solidFill>
                  <a:schemeClr val="bg1"/>
                </a:solidFill>
              </a:rPr>
              <a:t>えらばず（選ばず）</a:t>
            </a:r>
            <a:endParaRPr lang="ja-JP" altLang="en-US" sz="72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0781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4638</TotalTime>
  <Words>386</Words>
  <Application>Microsoft Office PowerPoint</Application>
  <PresentationFormat>A4 210 x 297 mm</PresentationFormat>
  <Paragraphs>92</Paragraphs>
  <Slides>16</Slides>
  <Notes>1</Notes>
  <HiddenSlides>0</HiddenSlides>
  <MMClips>15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3" baseType="lpstr">
      <vt:lpstr>AR P教科書体M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小学生 ことわざクイズ Part２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319</cp:revision>
  <dcterms:created xsi:type="dcterms:W3CDTF">2008-01-09T07:37:16Z</dcterms:created>
  <dcterms:modified xsi:type="dcterms:W3CDTF">2020-06-15T05:19:33Z</dcterms:modified>
</cp:coreProperties>
</file>