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7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FFFF66"/>
    <a:srgbClr val="FFFF99"/>
    <a:srgbClr val="FF99CC"/>
    <a:srgbClr val="66F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0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2020/6/15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5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6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2" Type="http://schemas.microsoft.com/office/2007/relationships/media" Target="../media/media1.mp4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537" y="625496"/>
            <a:ext cx="8316924" cy="3564603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小学生</a:t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ことわざクイズ</a:t>
            </a:r>
            <a: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/>
            </a:r>
            <a:br>
              <a:rPr lang="ja-JP" altLang="en-US" sz="88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</a:br>
            <a:r>
              <a:rPr lang="en-US" altLang="ja-JP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Part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chemeClr val="accent2">
                <a:lumMod val="75000"/>
              </a:schemeClr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 dirty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2209657" y="4360496"/>
            <a:ext cx="50225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</a:t>
            </a:r>
            <a:r>
              <a:rPr lang="ja-JP" altLang="en-US" sz="400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こわわざを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答えるクイズ</a:t>
            </a:r>
            <a:endParaRPr lang="en-US" altLang="ja-JP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・ことわざの穴埋め問題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・ことわざは</a:t>
            </a:r>
            <a:r>
              <a:rPr lang="ja-JP" altLang="en-US" sz="40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全部で</a:t>
            </a:r>
            <a:r>
              <a:rPr lang="ja-JP" altLang="en-US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１５問</a:t>
            </a:r>
            <a:endParaRPr lang="ja-JP" altLang="en-US" sz="40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転ばぬ先の□□</a:t>
            </a:r>
            <a:endParaRPr lang="ja-JP" altLang="en-US" sz="8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９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1408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つえ（杖）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8339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山椒は□□□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でもぴりりと辛い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0837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こつぶ（小粒）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597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□人寄れば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文殊の知恵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11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122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捨てる神あれば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□□□神あり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54029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ひろう（拾う）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8463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□□から</a:t>
            </a:r>
            <a:r>
              <a:rPr lang="ja-JP" altLang="en-US" sz="9600" dirty="0" err="1" smtClean="0">
                <a:solidFill>
                  <a:schemeClr val="bg1"/>
                </a:solidFill>
              </a:rPr>
              <a:t>ぼた</a:t>
            </a:r>
            <a:r>
              <a:rPr lang="ja-JP" altLang="en-US" sz="9600" dirty="0" smtClean="0">
                <a:solidFill>
                  <a:schemeClr val="bg1"/>
                </a:solidFill>
              </a:rPr>
              <a:t>餅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1088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たな（棚）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88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build="p"/>
      <p:bldP spid="16" grpId="0" animBg="1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ちりも積もれば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□□となる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17614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やま（山）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9176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3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灯台もと□□□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endParaRPr kumimoji="1" lang="ja-JP" altLang="en-US" sz="2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2389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くらし（</a:t>
            </a:r>
            <a:r>
              <a:rPr lang="ja-JP" altLang="en-US" sz="8000" dirty="0" err="1" smtClean="0">
                <a:solidFill>
                  <a:schemeClr val="bg1"/>
                </a:solidFill>
              </a:rPr>
              <a:t>暗し</a:t>
            </a:r>
            <a:r>
              <a:rPr lang="ja-JP" altLang="en-US" sz="8000" dirty="0" smtClean="0">
                <a:solidFill>
                  <a:schemeClr val="bg1"/>
                </a:solidFill>
              </a:rPr>
              <a:t>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277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0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果報は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□□待て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１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51155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ねて（寝て）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5687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おぼれる者は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□□をもつかむ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２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408797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わら（藁）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60349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火中の□□を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拾う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３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36086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くり（栗）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994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□□□の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川流れ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４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613982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かっぱ（河童）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943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000" dirty="0" smtClean="0">
                <a:solidFill>
                  <a:schemeClr val="bg1"/>
                </a:solidFill>
              </a:rPr>
              <a:t>聞くは一時の恥</a:t>
            </a:r>
            <a:endParaRPr lang="en-US" altLang="ja-JP" sz="80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8000" dirty="0" smtClean="0">
                <a:solidFill>
                  <a:schemeClr val="bg1"/>
                </a:solidFill>
              </a:rPr>
              <a:t>□□□は一生の恥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５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72058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きかぬ（聞かぬ）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98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1078999" y="1842582"/>
            <a:ext cx="859852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□死に</a:t>
            </a:r>
            <a:endParaRPr lang="en-US" altLang="ja-JP" sz="88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8800" dirty="0" smtClean="0">
                <a:solidFill>
                  <a:schemeClr val="bg1"/>
                </a:solidFill>
              </a:rPr>
              <a:t>　一生を得る</a:t>
            </a:r>
            <a:endParaRPr lang="ja-JP" altLang="en-US" sz="88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６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121058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九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913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木を見て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　□□を見ず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７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382829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000" dirty="0" smtClean="0">
                <a:solidFill>
                  <a:schemeClr val="bg1"/>
                </a:solidFill>
              </a:rPr>
              <a:t>もり（森）</a:t>
            </a:r>
            <a:endParaRPr lang="ja-JP" altLang="en-US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251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レーム 11"/>
          <p:cNvSpPr/>
          <p:nvPr/>
        </p:nvSpPr>
        <p:spPr>
          <a:xfrm>
            <a:off x="0" y="0"/>
            <a:ext cx="9906000" cy="6858000"/>
          </a:xfrm>
          <a:prstGeom prst="frame">
            <a:avLst>
              <a:gd name="adj1" fmla="val 2394"/>
            </a:avLst>
          </a:prstGeom>
          <a:solidFill>
            <a:schemeClr val="accent2">
              <a:lumMod val="75000"/>
            </a:scheme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DC3EB25E-53A5-D349-A80A-0C8402CC8745}"/>
              </a:ext>
            </a:extLst>
          </p:cNvPr>
          <p:cNvSpPr txBox="1"/>
          <p:nvPr/>
        </p:nvSpPr>
        <p:spPr>
          <a:xfrm>
            <a:off x="704529" y="1842582"/>
            <a:ext cx="89729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弘法筆を</a:t>
            </a:r>
            <a:endParaRPr lang="en-US" altLang="ja-JP" sz="9600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sz="9600" dirty="0" smtClean="0">
                <a:solidFill>
                  <a:schemeClr val="bg1"/>
                </a:solidFill>
              </a:rPr>
              <a:t>□□□□</a:t>
            </a:r>
            <a:endParaRPr lang="ja-JP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78931" y="386595"/>
            <a:ext cx="8198655" cy="52322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□にあてまはるひらがな、または、数字を答えましょう。</a:t>
            </a:r>
            <a:endParaRPr kumimoji="1" lang="ja-JP" altLang="en-US" sz="2800" dirty="0"/>
          </a:p>
        </p:txBody>
      </p:sp>
      <p:sp>
        <p:nvSpPr>
          <p:cNvPr id="8" name="星 6 7"/>
          <p:cNvSpPr/>
          <p:nvPr/>
        </p:nvSpPr>
        <p:spPr>
          <a:xfrm>
            <a:off x="272480" y="188640"/>
            <a:ext cx="806519" cy="927268"/>
          </a:xfrm>
          <a:prstGeom prst="star6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８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5" name="カウントダウンタイマー５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13966" y="970701"/>
            <a:ext cx="1127787" cy="845840"/>
          </a:xfrm>
          <a:prstGeom prst="rect">
            <a:avLst/>
          </a:prstGeom>
        </p:spPr>
      </p:pic>
      <p:sp>
        <p:nvSpPr>
          <p:cNvPr id="16" name="額縁 15"/>
          <p:cNvSpPr/>
          <p:nvPr/>
        </p:nvSpPr>
        <p:spPr>
          <a:xfrm>
            <a:off x="1208584" y="5595372"/>
            <a:ext cx="1152128" cy="648072"/>
          </a:xfrm>
          <a:prstGeom prst="bevel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答え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530669" y="5212065"/>
            <a:ext cx="726673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 smtClean="0">
                <a:solidFill>
                  <a:schemeClr val="bg1"/>
                </a:solidFill>
              </a:rPr>
              <a:t>えらばず（選ばず）</a:t>
            </a:r>
            <a:endParaRPr lang="ja-JP" altLang="en-US" sz="72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0781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24" fill="hold" display="0">
                  <p:stCondLst>
                    <p:cond delay="indefinite"/>
                  </p:stCondLst>
                </p:cTn>
                <p:tgtEl>
                  <p:spTgt spid="15"/>
                </p:tgtEl>
              </p:cMediaNode>
            </p:video>
          </p:childTnLst>
        </p:cTn>
      </p:par>
    </p:tnLst>
    <p:bldLst>
      <p:bldP spid="2" grpId="0" uiExpand="1" build="p"/>
      <p:bldP spid="16" grpId="0" animBg="1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386</Words>
  <Application>Microsoft Office PowerPoint</Application>
  <PresentationFormat>A4 210 x 297 mm</PresentationFormat>
  <Paragraphs>92</Paragraphs>
  <Slides>16</Slides>
  <Notes>1</Notes>
  <HiddenSlides>0</HiddenSlides>
  <MMClips>15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 P教科書体M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小学生 ことわざクイズ Part２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319</cp:revision>
  <dcterms:created xsi:type="dcterms:W3CDTF">2008-01-09T07:37:16Z</dcterms:created>
  <dcterms:modified xsi:type="dcterms:W3CDTF">2020-06-15T05:19:33Z</dcterms:modified>
</cp:coreProperties>
</file>