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340" r:id="rId3"/>
    <p:sldId id="344" r:id="rId4"/>
    <p:sldId id="345" r:id="rId5"/>
    <p:sldId id="346" r:id="rId6"/>
    <p:sldId id="347" r:id="rId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38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1513075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合体漢字クイズ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43190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のパーツを並び替えて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合体漢字を完成させましょう。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2144688" y="3870412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5504953" y="3838669"/>
            <a:ext cx="2367486" cy="236748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4AECE6E-5A3B-3F49-AA61-E71DF939C952}"/>
              </a:ext>
            </a:extLst>
          </p:cNvPr>
          <p:cNvSpPr txBox="1"/>
          <p:nvPr/>
        </p:nvSpPr>
        <p:spPr>
          <a:xfrm>
            <a:off x="5504953" y="3826197"/>
            <a:ext cx="2304000" cy="230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2143020" y="3793628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明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組み合わせてできる漢字を答えよう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3.58974E-6 0.19051 C 3.58974E-6 0.27593 0.0492 0.38125 0.0891 0.38125 L 0.17836 0.38125 " pathEditMode="relative" rAng="0" ptsTypes="AAAA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10" y="1905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-5.12821E-7 0.19051 C -5.12821E-7 0.27592 0.0492 0.38125 0.0891 0.38125 L 0.17837 0.38125 " pathEditMode="relative" rAng="0" ptsTypes="AAAA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10" y="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0.00047 L -5.12821E-7 0.18936 C -5.12821E-7 0.27385 -0.04487 0.37871 -0.08125 0.37871 L -0.16234 0.37871 " pathEditMode="relative" rAng="0" ptsTypes="AAAA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18912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0.00047 L -5.12821E-7 0.18936 C -5.12821E-7 0.27385 -0.04487 0.37871 -0.08125 0.37871 L -0.16234 0.37871 " pathEditMode="relative" rAng="0" ptsTypes="AAAA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3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3.84615E-6 0.19005 C 3.84615E-6 0.275 -0.06875 0.38033 -0.12404 0.38033 L -0.24792 0.38033 " pathEditMode="relative" rAng="0" ptsTypes="AAAA"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4" y="1900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4.10256E-6 0.19004 C 4.10256E-6 0.275 -0.06875 0.38032 -0.12404 0.38032 L -0.24792 0.38032 " pathEditMode="relative" rAng="0" ptsTypes="AAAA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4" y="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35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22" grpId="0" animBg="1"/>
      <p:bldP spid="14" grpId="0"/>
      <p:bldP spid="19" grpId="0"/>
      <p:bldP spid="17" grpId="0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/>
      <p:bldP spid="2" grpId="0" animBg="1"/>
      <p:bldP spid="2" grpId="1" animBg="1"/>
      <p:bldP spid="2" grpId="3" animBg="1"/>
      <p:bldP spid="3" grpId="0" animBg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4296024" y="170080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2378276" y="171668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88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458700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8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2144688" y="3870412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5504953" y="3838669"/>
            <a:ext cx="2367486" cy="236748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4AECE6E-5A3B-3F49-AA61-E71DF939C952}"/>
              </a:ext>
            </a:extLst>
          </p:cNvPr>
          <p:cNvSpPr txBox="1"/>
          <p:nvPr/>
        </p:nvSpPr>
        <p:spPr>
          <a:xfrm>
            <a:off x="5504953" y="3806723"/>
            <a:ext cx="2304000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林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2143020" y="3793628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森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組み合わせてできる漢字を答えよう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3585863" y="1933309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21" name="直方体 20"/>
          <p:cNvSpPr>
            <a:spLocks noChangeAspect="1"/>
          </p:cNvSpPr>
          <p:nvPr/>
        </p:nvSpPr>
        <p:spPr>
          <a:xfrm>
            <a:off x="237470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>
            <a:spLocks noChangeAspect="1"/>
          </p:cNvSpPr>
          <p:nvPr/>
        </p:nvSpPr>
        <p:spPr>
          <a:xfrm>
            <a:off x="45822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80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429118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2" name="直方体 31"/>
          <p:cNvSpPr/>
          <p:nvPr/>
        </p:nvSpPr>
        <p:spPr>
          <a:xfrm>
            <a:off x="6205272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620766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4" name="直方体 33"/>
          <p:cNvSpPr/>
          <p:nvPr/>
        </p:nvSpPr>
        <p:spPr>
          <a:xfrm>
            <a:off x="8125995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812414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1681158" y="1947117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5506438" y="1929410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7427013" y="1947116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6" y="79392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672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528" y="77568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16" y="788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581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362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81481E-6 L 0.17628 0.4599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4" y="2298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-3.7037E-7 L 0.17195 0.4604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0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44444E-6 L 0.31619 0.3976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1" y="1988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3.7037E-7 L 0.31715 0.3886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49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11714 0.4557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5" y="2277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3.7037E-7 L -0.10433 0.46134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4" y="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7.40741E-7 L 0.03878 0.3974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" y="19861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3.7037E-7 L 0.04022 0.3891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3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7037E-7 L -0.5476 0.29653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88" y="14815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4.44444E-6 L -0.54727 0.3092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72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0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22" grpId="0" animBg="1"/>
      <p:bldP spid="19" grpId="0"/>
      <p:bldP spid="17" grpId="0"/>
      <p:bldP spid="24" grpId="0"/>
      <p:bldP spid="3" grpId="0" animBg="1"/>
      <p:bldP spid="5" grpId="0"/>
      <p:bldP spid="5" grpId="1"/>
      <p:bldP spid="21" grpId="0" animBg="1"/>
      <p:bldP spid="21" grpId="1" animBg="1"/>
      <p:bldP spid="21" grpId="2" animBg="1"/>
      <p:bldP spid="2" grpId="0" animBg="1"/>
      <p:bldP spid="2" grpId="1" animBg="1"/>
      <p:bldP spid="2" grpId="2" animBg="1"/>
      <p:bldP spid="23" grpId="0" animBg="1"/>
      <p:bldP spid="23" grpId="2" animBg="1"/>
      <p:bldP spid="23" grpId="3" animBg="1"/>
      <p:bldP spid="32" grpId="0" animBg="1"/>
      <p:bldP spid="33" grpId="0" animBg="1"/>
      <p:bldP spid="33" grpId="2" animBg="1"/>
      <p:bldP spid="33" grpId="3" animBg="1"/>
      <p:bldP spid="34" grpId="0" animBg="1"/>
      <p:bldP spid="35" grpId="0" animBg="1"/>
      <p:bldP spid="35" grpId="2" animBg="1"/>
      <p:bldP spid="35" grpId="3" animBg="1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2144688" y="3870412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5504953" y="3838669"/>
            <a:ext cx="2367486" cy="236748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4AECE6E-5A3B-3F49-AA61-E71DF939C952}"/>
              </a:ext>
            </a:extLst>
          </p:cNvPr>
          <p:cNvSpPr txBox="1"/>
          <p:nvPr/>
        </p:nvSpPr>
        <p:spPr>
          <a:xfrm>
            <a:off x="5504953" y="3806723"/>
            <a:ext cx="2304000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間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2143020" y="3793628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時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組み合わせてできる漢字を答えよう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3585863" y="1933309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1" name="直方体 土後ろ"/>
          <p:cNvSpPr/>
          <p:nvPr/>
        </p:nvSpPr>
        <p:spPr>
          <a:xfrm>
            <a:off x="4296024" y="170080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土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2" name="直方体 寸後ろ"/>
          <p:cNvSpPr/>
          <p:nvPr/>
        </p:nvSpPr>
        <p:spPr>
          <a:xfrm>
            <a:off x="6205272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寸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門後ろ"/>
          <p:cNvSpPr>
            <a:spLocks noChangeAspect="1"/>
          </p:cNvSpPr>
          <p:nvPr/>
        </p:nvSpPr>
        <p:spPr>
          <a:xfrm>
            <a:off x="2378276" y="171668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門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4" name="直方体 日２後ろ"/>
          <p:cNvSpPr/>
          <p:nvPr/>
        </p:nvSpPr>
        <p:spPr>
          <a:xfrm>
            <a:off x="8125995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日後ろ"/>
          <p:cNvSpPr>
            <a:spLocks noChangeAspect="1"/>
          </p:cNvSpPr>
          <p:nvPr/>
        </p:nvSpPr>
        <p:spPr>
          <a:xfrm>
            <a:off x="458700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8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門"/>
          <p:cNvSpPr>
            <a:spLocks noChangeAspect="1"/>
          </p:cNvSpPr>
          <p:nvPr/>
        </p:nvSpPr>
        <p:spPr>
          <a:xfrm>
            <a:off x="237470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門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5" name="直方体日２"/>
          <p:cNvSpPr>
            <a:spLocks noChangeAspect="1"/>
          </p:cNvSpPr>
          <p:nvPr/>
        </p:nvSpPr>
        <p:spPr>
          <a:xfrm>
            <a:off x="812414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日"/>
          <p:cNvSpPr>
            <a:spLocks noChangeAspect="1"/>
          </p:cNvSpPr>
          <p:nvPr/>
        </p:nvSpPr>
        <p:spPr>
          <a:xfrm>
            <a:off x="45822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80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3" name="直方体寸"/>
          <p:cNvSpPr>
            <a:spLocks noChangeAspect="1"/>
          </p:cNvSpPr>
          <p:nvPr/>
        </p:nvSpPr>
        <p:spPr>
          <a:xfrm>
            <a:off x="620766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寸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土"/>
          <p:cNvSpPr>
            <a:spLocks noChangeAspect="1"/>
          </p:cNvSpPr>
          <p:nvPr/>
        </p:nvSpPr>
        <p:spPr>
          <a:xfrm>
            <a:off x="429118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土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1681158" y="1947117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5506438" y="1929410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7427013" y="1947116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6" y="79392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672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528" y="77568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16" y="788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581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稲妻 3"/>
          <p:cNvSpPr/>
          <p:nvPr/>
        </p:nvSpPr>
        <p:spPr>
          <a:xfrm rot="12107174" flipH="1">
            <a:off x="7668487" y="3733915"/>
            <a:ext cx="610138" cy="8321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975" y="295380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686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81481E-6 L 0.17628 0.4599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4" y="2298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-3.7037E-7 L 0.17195 0.4013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0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44444E-6 L 0.39311 0.3747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47" y="1872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3.7037E-7 L 0.39102 0.39144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1" y="1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11682 0.3048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9" y="15231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3.7037E-7 L -0.11843 0.30093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9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7037E-7 L -0.20337 0.45694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76" y="22847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4.44444E-6 L -0.20144 0.44768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80" y="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7.40741E-7 L -0.31282 0.47847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1" y="23912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3.7037E-7 L -0.30994 0.46273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7" y="2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"/>
                            </p:stCondLst>
                            <p:childTnLst>
                              <p:par>
                                <p:cTn id="168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220000" y="2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50"/>
                            </p:stCondLst>
                            <p:childTnLst>
                              <p:par>
                                <p:cTn id="17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1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22" grpId="0" animBg="1"/>
      <p:bldP spid="19" grpId="0"/>
      <p:bldP spid="17" grpId="0"/>
      <p:bldP spid="24" grpId="0"/>
      <p:bldP spid="3" grpId="0" animBg="1"/>
      <p:bldP spid="5" grpId="0"/>
      <p:bldP spid="5" grpId="1"/>
      <p:bldP spid="31" grpId="0" animBg="1"/>
      <p:bldP spid="32" grpId="0" animBg="1"/>
      <p:bldP spid="30" grpId="0" animBg="1"/>
      <p:bldP spid="34" grpId="0" animBg="1"/>
      <p:bldP spid="29" grpId="0" animBg="1"/>
      <p:bldP spid="21" grpId="0" animBg="1"/>
      <p:bldP spid="21" grpId="1" animBg="1"/>
      <p:bldP spid="21" grpId="2" animBg="1"/>
      <p:bldP spid="21" grpId="3" animBg="1"/>
      <p:bldP spid="35" grpId="0" animBg="1"/>
      <p:bldP spid="35" grpId="1" animBg="1"/>
      <p:bldP spid="35" grpId="2" animBg="1"/>
      <p:bldP spid="2" grpId="0" animBg="1"/>
      <p:bldP spid="2" grpId="1" animBg="1"/>
      <p:bldP spid="2" grpId="2" animBg="1"/>
      <p:bldP spid="33" grpId="0" animBg="1"/>
      <p:bldP spid="33" grpId="1" animBg="1"/>
      <p:bldP spid="33" grpId="2" animBg="1"/>
      <p:bldP spid="23" grpId="0" animBg="1"/>
      <p:bldP spid="23" grpId="1" animBg="1"/>
      <p:bldP spid="23" grpId="2" animBg="1"/>
      <p:bldP spid="37" grpId="0"/>
      <p:bldP spid="38" grpId="0"/>
      <p:bldP spid="39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2144688" y="3870412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5504953" y="3838669"/>
            <a:ext cx="2367486" cy="236748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4AECE6E-5A3B-3F49-AA61-E71DF939C952}"/>
              </a:ext>
            </a:extLst>
          </p:cNvPr>
          <p:cNvSpPr txBox="1"/>
          <p:nvPr/>
        </p:nvSpPr>
        <p:spPr>
          <a:xfrm>
            <a:off x="5504953" y="3806723"/>
            <a:ext cx="2304000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語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2143020" y="3793628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国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組み合わせてできる漢字を答えよう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3585863" y="1933309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4" name="直方体 五２後ろ"/>
          <p:cNvSpPr/>
          <p:nvPr/>
        </p:nvSpPr>
        <p:spPr>
          <a:xfrm>
            <a:off x="8125995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五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直方体 玉後ろ"/>
          <p:cNvSpPr/>
          <p:nvPr/>
        </p:nvSpPr>
        <p:spPr>
          <a:xfrm>
            <a:off x="4296024" y="170080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玉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口2後ろ"/>
          <p:cNvSpPr>
            <a:spLocks noChangeAspect="1"/>
          </p:cNvSpPr>
          <p:nvPr/>
        </p:nvSpPr>
        <p:spPr>
          <a:xfrm>
            <a:off x="2378276" y="171668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2" name="直方体 言う後ろ"/>
          <p:cNvSpPr/>
          <p:nvPr/>
        </p:nvSpPr>
        <p:spPr>
          <a:xfrm>
            <a:off x="6205272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言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口後ろ"/>
          <p:cNvSpPr>
            <a:spLocks noChangeAspect="1"/>
          </p:cNvSpPr>
          <p:nvPr/>
        </p:nvSpPr>
        <p:spPr>
          <a:xfrm>
            <a:off x="458700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8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3" name="直方体言"/>
          <p:cNvSpPr>
            <a:spLocks noChangeAspect="1"/>
          </p:cNvSpPr>
          <p:nvPr/>
        </p:nvSpPr>
        <p:spPr>
          <a:xfrm>
            <a:off x="620766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言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口2"/>
          <p:cNvSpPr>
            <a:spLocks noChangeAspect="1"/>
          </p:cNvSpPr>
          <p:nvPr/>
        </p:nvSpPr>
        <p:spPr>
          <a:xfrm>
            <a:off x="237470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5" name="直方体五"/>
          <p:cNvSpPr>
            <a:spLocks noChangeAspect="1"/>
          </p:cNvSpPr>
          <p:nvPr/>
        </p:nvSpPr>
        <p:spPr>
          <a:xfrm>
            <a:off x="812414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五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口"/>
          <p:cNvSpPr>
            <a:spLocks noChangeAspect="1"/>
          </p:cNvSpPr>
          <p:nvPr/>
        </p:nvSpPr>
        <p:spPr>
          <a:xfrm>
            <a:off x="45822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80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土"/>
          <p:cNvSpPr>
            <a:spLocks noChangeAspect="1"/>
          </p:cNvSpPr>
          <p:nvPr/>
        </p:nvSpPr>
        <p:spPr>
          <a:xfrm>
            <a:off x="429118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玉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1681158" y="1947117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5506438" y="1929410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7427013" y="1947116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6" y="79392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672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528" y="77568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16" y="788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581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稲妻 3"/>
          <p:cNvSpPr/>
          <p:nvPr/>
        </p:nvSpPr>
        <p:spPr>
          <a:xfrm rot="12107174" flipH="1">
            <a:off x="4140912" y="3733915"/>
            <a:ext cx="610138" cy="8321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00" y="295380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9367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81481E-6 L 0.22949 0.4300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4" y="21505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-3.7037E-7 L 0.22676 0.4013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0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44444E-6 L 0.41859 0.4437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9" y="2217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3.7037E-7 L 0.42099 0.4604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15897 0.36921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49" y="18449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3.7037E-7 L -0.1617 0.40139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3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7037E-7 L -0.16122 0.31227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1" y="1560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4.44444E-6 L -0.14952 0.3055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4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7.40741E-7 L -0.08398 0.36736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9" y="18356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3.7037E-7 L -0.07452 0.39607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4" y="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"/>
                            </p:stCondLst>
                            <p:childTnLst>
                              <p:par>
                                <p:cTn id="168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50"/>
                            </p:stCondLst>
                            <p:childTnLst>
                              <p:par>
                                <p:cTn id="17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1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22" grpId="0" animBg="1"/>
      <p:bldP spid="19" grpId="0"/>
      <p:bldP spid="17" grpId="0"/>
      <p:bldP spid="24" grpId="0"/>
      <p:bldP spid="3" grpId="0" animBg="1"/>
      <p:bldP spid="5" grpId="0"/>
      <p:bldP spid="5" grpId="1"/>
      <p:bldP spid="34" grpId="0" animBg="1"/>
      <p:bldP spid="31" grpId="0" animBg="1"/>
      <p:bldP spid="30" grpId="0" animBg="1"/>
      <p:bldP spid="32" grpId="0" animBg="1"/>
      <p:bldP spid="29" grpId="0" animBg="1"/>
      <p:bldP spid="33" grpId="0" animBg="1"/>
      <p:bldP spid="33" grpId="1" animBg="1"/>
      <p:bldP spid="33" grpId="2" animBg="1"/>
      <p:bldP spid="21" grpId="0" animBg="1"/>
      <p:bldP spid="21" grpId="1" animBg="1"/>
      <p:bldP spid="21" grpId="2" animBg="1"/>
      <p:bldP spid="35" grpId="0" animBg="1"/>
      <p:bldP spid="35" grpId="1" animBg="1"/>
      <p:bldP spid="35" grpId="2" animBg="1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37" grpId="0"/>
      <p:bldP spid="38" grpId="0"/>
      <p:bldP spid="39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2144688" y="3870412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5504953" y="3838669"/>
            <a:ext cx="2367486" cy="236748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4AECE6E-5A3B-3F49-AA61-E71DF939C952}"/>
              </a:ext>
            </a:extLst>
          </p:cNvPr>
          <p:cNvSpPr txBox="1"/>
          <p:nvPr/>
        </p:nvSpPr>
        <p:spPr>
          <a:xfrm>
            <a:off x="5504953" y="3806723"/>
            <a:ext cx="2304000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転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2143020" y="3793628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回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組み合わせてできる漢字を答えよう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3585863" y="1933309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直方体 車後ろ"/>
          <p:cNvSpPr/>
          <p:nvPr/>
        </p:nvSpPr>
        <p:spPr>
          <a:xfrm>
            <a:off x="6205272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車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4" name="直方体 二後ろ"/>
          <p:cNvSpPr/>
          <p:nvPr/>
        </p:nvSpPr>
        <p:spPr>
          <a:xfrm>
            <a:off x="8125995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二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直方体 口後ろ"/>
          <p:cNvSpPr/>
          <p:nvPr/>
        </p:nvSpPr>
        <p:spPr>
          <a:xfrm>
            <a:off x="4296024" y="170080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ム後ろ"/>
          <p:cNvSpPr>
            <a:spLocks noChangeAspect="1"/>
          </p:cNvSpPr>
          <p:nvPr/>
        </p:nvSpPr>
        <p:spPr>
          <a:xfrm>
            <a:off x="2378276" y="1716688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口後ろ"/>
          <p:cNvSpPr>
            <a:spLocks noChangeAspect="1"/>
          </p:cNvSpPr>
          <p:nvPr/>
        </p:nvSpPr>
        <p:spPr>
          <a:xfrm>
            <a:off x="458700" y="1714876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8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3" name="直方体車"/>
          <p:cNvSpPr>
            <a:spLocks noChangeAspect="1"/>
          </p:cNvSpPr>
          <p:nvPr/>
        </p:nvSpPr>
        <p:spPr>
          <a:xfrm>
            <a:off x="620766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車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ム"/>
          <p:cNvSpPr>
            <a:spLocks noChangeAspect="1"/>
          </p:cNvSpPr>
          <p:nvPr/>
        </p:nvSpPr>
        <p:spPr>
          <a:xfrm>
            <a:off x="237470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5" name="直方体二"/>
          <p:cNvSpPr>
            <a:spLocks noChangeAspect="1"/>
          </p:cNvSpPr>
          <p:nvPr/>
        </p:nvSpPr>
        <p:spPr>
          <a:xfrm>
            <a:off x="812414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二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口"/>
          <p:cNvSpPr>
            <a:spLocks noChangeAspect="1"/>
          </p:cNvSpPr>
          <p:nvPr/>
        </p:nvSpPr>
        <p:spPr>
          <a:xfrm>
            <a:off x="45822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80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口"/>
          <p:cNvSpPr>
            <a:spLocks noChangeAspect="1"/>
          </p:cNvSpPr>
          <p:nvPr/>
        </p:nvSpPr>
        <p:spPr>
          <a:xfrm>
            <a:off x="4291184" y="1720592"/>
            <a:ext cx="1296000" cy="1296000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80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80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1681158" y="1947117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5506438" y="1929410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7427013" y="1947116"/>
            <a:ext cx="78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6" y="79392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672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528" y="77568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16" y="788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581" y="80545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稲妻 3"/>
          <p:cNvSpPr/>
          <p:nvPr/>
        </p:nvSpPr>
        <p:spPr>
          <a:xfrm rot="12107174" flipH="1">
            <a:off x="4140912" y="3733915"/>
            <a:ext cx="610138" cy="8321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00" y="295380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7510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81481E-6 L 0.22949 0.4300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4" y="21505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-3.7037E-7 L 0.22676 0.4013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0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44444E-6 L 0.41859 0.4437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9" y="2217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3.7037E-7 L 0.42099 0.4604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15897 0.36921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49" y="18449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3.7037E-7 L -0.1617 0.40139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3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7037E-7 L -0.16122 0.31227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1" y="1560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4.44444E-6 L -0.14952 0.3055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4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7.40741E-7 L -0.08398 0.36736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9" y="18356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3.7037E-7 L -0.07452 0.39607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4" y="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"/>
                            </p:stCondLst>
                            <p:childTnLst>
                              <p:par>
                                <p:cTn id="168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50"/>
                            </p:stCondLst>
                            <p:childTnLst>
                              <p:par>
                                <p:cTn id="17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1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22" grpId="0" animBg="1"/>
      <p:bldP spid="19" grpId="0"/>
      <p:bldP spid="17" grpId="0"/>
      <p:bldP spid="24" grpId="0"/>
      <p:bldP spid="3" grpId="0" animBg="1"/>
      <p:bldP spid="5" grpId="0"/>
      <p:bldP spid="5" grpId="1"/>
      <p:bldP spid="32" grpId="0" animBg="1"/>
      <p:bldP spid="34" grpId="0" animBg="1"/>
      <p:bldP spid="31" grpId="0" animBg="1"/>
      <p:bldP spid="30" grpId="0" animBg="1"/>
      <p:bldP spid="29" grpId="0" animBg="1"/>
      <p:bldP spid="33" grpId="0" animBg="1"/>
      <p:bldP spid="33" grpId="1" animBg="1"/>
      <p:bldP spid="33" grpId="2" animBg="1"/>
      <p:bldP spid="21" grpId="0" animBg="1"/>
      <p:bldP spid="21" grpId="1" animBg="1"/>
      <p:bldP spid="21" grpId="2" animBg="1"/>
      <p:bldP spid="35" grpId="0" animBg="1"/>
      <p:bldP spid="35" grpId="1" animBg="1"/>
      <p:bldP spid="35" grpId="2" animBg="1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37" grpId="0"/>
      <p:bldP spid="38" grpId="0"/>
      <p:bldP spid="39" grpId="0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2.8|3.7|3.1|2.8|2.8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2.6|3.9|3.4|3|4|3.7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2.8|3.9|3.4|2.9|3.7|3.1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2.9|3.8|2.9|2.9|2.8|3|6.7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147</Words>
  <Application>Microsoft Office PowerPoint</Application>
  <PresentationFormat>A4 210 x 297 mm</PresentationFormat>
  <Paragraphs>98</Paragraphs>
  <Slides>6</Slides>
  <Notes>1</Notes>
  <HiddenSlides>0</HiddenSlides>
  <MMClips>5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AR P丸ゴシック体E</vt:lpstr>
      <vt:lpstr>AR P教科書体M</vt:lpstr>
      <vt:lpstr>AR教科書体M</vt:lpstr>
      <vt:lpstr>ＤＦ平成ゴシック体W5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合体漢字クイズ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139</cp:revision>
  <dcterms:created xsi:type="dcterms:W3CDTF">2008-01-09T07:37:16Z</dcterms:created>
  <dcterms:modified xsi:type="dcterms:W3CDTF">2020-06-01T03:52:06Z</dcterms:modified>
</cp:coreProperties>
</file>