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7" r:id="rId2"/>
    <p:sldId id="282" r:id="rId3"/>
    <p:sldId id="305" r:id="rId4"/>
    <p:sldId id="318" r:id="rId5"/>
    <p:sldId id="317" r:id="rId6"/>
    <p:sldId id="309" r:id="rId7"/>
    <p:sldId id="325" r:id="rId8"/>
    <p:sldId id="326" r:id="rId9"/>
    <p:sldId id="328" r:id="rId10"/>
    <p:sldId id="329" r:id="rId11"/>
    <p:sldId id="319" r:id="rId12"/>
    <p:sldId id="330" r:id="rId13"/>
    <p:sldId id="331" r:id="rId14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68" d="100"/>
          <a:sy n="68" d="100"/>
        </p:scale>
        <p:origin x="1254" y="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2020/5/29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4464903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間ちがえやすい送り仮名</a:t>
            </a:r>
            <a:r>
              <a:rPr lang="en-US" altLang="ja-JP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クイズ</a:t>
            </a:r>
            <a:r>
              <a:rPr lang="en-US" altLang="ja-JP" sz="8800" b="1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8800" b="1" dirty="0"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５年生</a:t>
            </a:r>
            <a:endParaRPr lang="ja-JP" altLang="en-US" sz="8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939609" y="5445631"/>
            <a:ext cx="60267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小学校で習う漢字の送り仮名を答えるクイズです。しっかり覚えましょう。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９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ついやす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ついやす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費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費やす？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費す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0341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2516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10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ことわる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ことわる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断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断る？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断わる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974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7516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11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いとなむ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いとなむ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営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営む？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営なむ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171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7516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12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みちびく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みちびく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導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導く？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導</a:t>
            </a:r>
            <a:r>
              <a:rPr lang="ja-JP" altLang="en-US" sz="24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びく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4317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7516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ふえる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ふえる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増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増える？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増る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3353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むくいる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むくいる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報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報いる？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報</a:t>
            </a:r>
            <a:r>
              <a:rPr kumimoji="1" lang="ja-JP" altLang="en-US" sz="24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る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5583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2516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つげる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つげる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告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告げる？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告る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9949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あらわれる</a:t>
            </a:r>
            <a:endParaRPr kumimoji="1" lang="ja-JP" altLang="en-US" sz="8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あらわれる</a:t>
            </a:r>
            <a:endParaRPr kumimoji="1" lang="ja-JP" altLang="en-US" sz="72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64445" y="3727192"/>
            <a:ext cx="18682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現</a:t>
            </a:r>
            <a:endParaRPr kumimoji="1" lang="ja-JP" altLang="en-US" sz="115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現れる？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現われる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現</a:t>
            </a:r>
            <a:r>
              <a:rPr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0376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1698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こころざす</a:t>
            </a:r>
            <a:endParaRPr kumimoji="1" lang="ja-JP" altLang="en-US" sz="8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こころざす</a:t>
            </a:r>
            <a:endParaRPr kumimoji="1" lang="ja-JP" altLang="en-US" sz="72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64445" y="3727192"/>
            <a:ext cx="18682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志</a:t>
            </a:r>
            <a:endParaRPr kumimoji="1" lang="ja-JP" altLang="en-US" sz="115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志</a:t>
            </a:r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ろ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ざす？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志ざす？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志す？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2439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41154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せめる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せめる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責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責める？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責</a:t>
            </a:r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4799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いさぎよい</a:t>
            </a:r>
            <a:endParaRPr kumimoji="1" lang="ja-JP" altLang="en-US" sz="8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いさぎよい</a:t>
            </a:r>
            <a:endParaRPr kumimoji="1" lang="ja-JP" altLang="en-US" sz="72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64445" y="3727192"/>
            <a:ext cx="18682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潔</a:t>
            </a:r>
            <a:endParaRPr kumimoji="1" lang="ja-JP" altLang="en-US" sz="115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潔</a:t>
            </a:r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ぎ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よい？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潔よい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潔い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4379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41154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８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たしかめる</a:t>
            </a:r>
            <a:endParaRPr kumimoji="1" lang="ja-JP" altLang="en-US" sz="8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たしかめる</a:t>
            </a:r>
            <a:endParaRPr kumimoji="1" lang="ja-JP" altLang="en-US" sz="72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64445" y="3727192"/>
            <a:ext cx="18682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確</a:t>
            </a:r>
            <a:endParaRPr kumimoji="1" lang="ja-JP" altLang="en-US" sz="115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確かめる？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確める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確</a:t>
            </a:r>
            <a:r>
              <a:rPr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8116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20785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1326</TotalTime>
  <Words>243</Words>
  <Application>Microsoft Office PowerPoint</Application>
  <PresentationFormat>A4 210 x 297 mm</PresentationFormat>
  <Paragraphs>103</Paragraphs>
  <Slides>13</Slides>
  <Notes>1</Notes>
  <HiddenSlides>0</HiddenSlides>
  <MMClips>12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1" baseType="lpstr">
      <vt:lpstr>AR P教科書体M</vt:lpstr>
      <vt:lpstr>AR教科書体M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間ちがえやすい送り仮名 クイズ ５年生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106</cp:revision>
  <dcterms:created xsi:type="dcterms:W3CDTF">2008-01-09T07:37:16Z</dcterms:created>
  <dcterms:modified xsi:type="dcterms:W3CDTF">2020-05-29T04:07:55Z</dcterms:modified>
</cp:coreProperties>
</file>