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7" r:id="rId4"/>
  </p:sldMasterIdLst>
  <p:notesMasterIdLst>
    <p:notesMasterId r:id="rId12"/>
  </p:notesMasterIdLst>
  <p:sldIdLst>
    <p:sldId id="287" r:id="rId5"/>
    <p:sldId id="293" r:id="rId6"/>
    <p:sldId id="298" r:id="rId7"/>
    <p:sldId id="295" r:id="rId8"/>
    <p:sldId id="296" r:id="rId9"/>
    <p:sldId id="297" r:id="rId10"/>
    <p:sldId id="292" r:id="rId11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6" userDrawn="1">
          <p15:clr>
            <a:srgbClr val="A4A3A4"/>
          </p15:clr>
        </p15:guide>
        <p15:guide id="2" pos="3749" userDrawn="1">
          <p15:clr>
            <a:srgbClr val="A4A3A4"/>
          </p15:clr>
        </p15:guide>
        <p15:guide id="3" orient="horz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582"/>
    <a:srgbClr val="E1F7FF"/>
    <a:srgbClr val="BDEEFF"/>
    <a:srgbClr val="F29B76"/>
    <a:srgbClr val="EE7B48"/>
    <a:srgbClr val="F08B5E"/>
    <a:srgbClr val="FF3399"/>
    <a:srgbClr val="F8CAB6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37" autoAdjust="0"/>
    <p:restoredTop sz="94660"/>
  </p:normalViewPr>
  <p:slideViewPr>
    <p:cSldViewPr showGuides="1">
      <p:cViewPr varScale="1">
        <p:scale>
          <a:sx n="66" d="100"/>
          <a:sy n="66" d="100"/>
        </p:scale>
        <p:origin x="468" y="78"/>
      </p:cViewPr>
      <p:guideLst>
        <p:guide orient="horz" pos="2886"/>
        <p:guide pos="3749"/>
        <p:guide orient="horz" pos="22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330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04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92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597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148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197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6508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83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22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432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81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3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6B3F-5849-4C6A-8EEC-DB1A1F6E27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8578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5A022-E182-48EA-8302-C95501BCCC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04285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67F8-7A2C-420D-988D-B65C579527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4298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8B4D-3C80-46E0-84D1-03C75E64F5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91550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1429-2580-4A66-92CB-40F872D393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82761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5E37-FCAA-407A-864E-6D14C0FA4C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8904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564A-366C-40C8-8F34-6EEE446F9F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529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7D40-7E19-42AD-BF49-0917B5B329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59006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15D3A-28B3-4D40-BB27-1D9F874EE3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6672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2CC5-18B8-4472-8EBF-A28120FB6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96486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178B-852F-484E-B628-FB57ECC705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6583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A9EBD-89E4-4937-9502-A9A66FD045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50126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1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706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931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0182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7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コンテンツ プレースホルダー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63" r="6629" b="15406"/>
          <a:stretch/>
        </p:blipFill>
        <p:spPr>
          <a:xfrm>
            <a:off x="3007544" y="55480"/>
            <a:ext cx="6176912" cy="683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9218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コンテンツ プレースホルダー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7" t="7586" r="3297" b="31102"/>
          <a:stretch/>
        </p:blipFill>
        <p:spPr>
          <a:xfrm>
            <a:off x="1295467" y="224220"/>
            <a:ext cx="8832981" cy="615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528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コンテンツ プレースホルダー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43" y="126881"/>
            <a:ext cx="6432715" cy="6831202"/>
          </a:xfrm>
          <a:prstGeom prst="rect">
            <a:avLst/>
          </a:prstGeom>
        </p:spPr>
      </p:pic>
      <p:pic>
        <p:nvPicPr>
          <p:cNvPr id="9" name="コンテンツ プレースホルダー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8" t="39981" r="34610" b="46647"/>
          <a:stretch/>
        </p:blipFill>
        <p:spPr>
          <a:xfrm>
            <a:off x="5255141" y="3155959"/>
            <a:ext cx="1684968" cy="82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750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039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6908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75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44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FCA9EBD-89E4-4937-9502-A9A66FD045A6}" type="slidenum">
              <a:rPr lang="en-US" altLang="ja-JP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altLang="ja-JP">
              <a:latin typeface="Arial" panose="020B0604020202020204" pitchFamily="34" charset="0"/>
            </a:endParaRPr>
          </a:p>
        </p:txBody>
      </p:sp>
      <p:grpSp>
        <p:nvGrpSpPr>
          <p:cNvPr id="1031" name="グループ化 1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7" name="フレーム 6"/>
            <p:cNvSpPr/>
            <p:nvPr userDrawn="1"/>
          </p:nvSpPr>
          <p:spPr>
            <a:xfrm>
              <a:off x="0" y="0"/>
              <a:ext cx="9144000" cy="6858000"/>
            </a:xfrm>
            <a:prstGeom prst="frame">
              <a:avLst>
                <a:gd name="adj1" fmla="val 3081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フレーム 7"/>
            <p:cNvSpPr/>
            <p:nvPr userDrawn="1"/>
          </p:nvSpPr>
          <p:spPr>
            <a:xfrm>
              <a:off x="179388" y="185738"/>
              <a:ext cx="8785225" cy="6483350"/>
            </a:xfrm>
            <a:prstGeom prst="frame">
              <a:avLst>
                <a:gd name="adj1" fmla="val 1942"/>
              </a:avLst>
            </a:prstGeom>
            <a:solidFill>
              <a:srgbClr val="FFCC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000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/>
              <a:t>2020/10/12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8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asukarasuyama.ed.jp/eskarasuyama/" TargetMode="External"/><Relationship Id="rId2" Type="http://schemas.openxmlformats.org/officeDocument/2006/relationships/hyperlink" Target="https://www.youtube.com/channel/UCzKmlOOLiNaSRIj-8rWANk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813294" y="548680"/>
            <a:ext cx="8207375" cy="28019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ja-JP" altLang="en-US" sz="8800" b="1" kern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58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 P丸ゴシック体E" pitchFamily="50" charset="-128"/>
                <a:ea typeface="AR P丸ゴシック体E" pitchFamily="50" charset="-128"/>
                <a:cs typeface="+mj-cs"/>
              </a:rPr>
              <a:t>パワーポイント裏</a:t>
            </a:r>
            <a:r>
              <a:rPr lang="ja-JP" altLang="en-US" sz="8800" b="1" kern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58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 P丸ゴシック体E" pitchFamily="50" charset="-128"/>
                <a:ea typeface="AR P丸ゴシック体E" pitchFamily="50" charset="-128"/>
                <a:cs typeface="+mj-cs"/>
              </a:rPr>
              <a:t>技６</a:t>
            </a:r>
            <a:endParaRPr lang="ja-JP" altLang="en-US" sz="8800" b="1" kern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582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 P丸ゴシック体E" pitchFamily="50" charset="-128"/>
              <a:ea typeface="AR P丸ゴシック体E" pitchFamily="50" charset="-128"/>
              <a:cs typeface="+mj-cs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1813294" y="3655718"/>
            <a:ext cx="8579296" cy="1944215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話し合いタイマーの作り方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760" y="4663459"/>
            <a:ext cx="2615555" cy="18729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8731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eaLnBrk="1" hangingPunct="1"/>
            <a:r>
              <a:rPr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話し合いタイマーの作り方</a:t>
            </a:r>
            <a:endParaRPr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9600" y="1417638"/>
            <a:ext cx="1097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１分ごとにカウントダウンする話し合いタイマーの作り方を説明します。</a:t>
            </a:r>
            <a:endParaRPr kumimoji="1" lang="ja-JP" altLang="en-US" sz="2800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445" y="2276872"/>
            <a:ext cx="5231110" cy="374589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1215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1084" t="19959" r="6885" b="24788"/>
          <a:stretch/>
        </p:blipFill>
        <p:spPr>
          <a:xfrm>
            <a:off x="407368" y="2204864"/>
            <a:ext cx="11220462" cy="3787367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eaLnBrk="1" hangingPunct="1"/>
            <a:r>
              <a:rPr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話し合いタイマーの作り方</a:t>
            </a:r>
            <a:endParaRPr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9600" y="1417638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①１分刻みでスライドを用意します。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6062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eaLnBrk="1" hangingPunct="1"/>
            <a:r>
              <a:rPr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話し合いタイマーの作り方</a:t>
            </a:r>
            <a:endParaRPr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9600" y="1417638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②画面切り替えのタブから、画面切り替えのタイミングを設定します。</a:t>
            </a:r>
            <a:endParaRPr kumimoji="1" lang="ja-JP" altLang="en-US" sz="28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008" y="2560638"/>
            <a:ext cx="6744072" cy="3791689"/>
          </a:xfrm>
          <a:prstGeom prst="rect">
            <a:avLst/>
          </a:prstGeom>
        </p:spPr>
      </p:pic>
      <p:sp>
        <p:nvSpPr>
          <p:cNvPr id="3" name="角丸四角形 2"/>
          <p:cNvSpPr/>
          <p:nvPr/>
        </p:nvSpPr>
        <p:spPr>
          <a:xfrm>
            <a:off x="5735960" y="2780928"/>
            <a:ext cx="1224136" cy="504056"/>
          </a:xfrm>
          <a:prstGeom prst="roundRect">
            <a:avLst/>
          </a:prstGeom>
          <a:noFill/>
          <a:ln>
            <a:solidFill>
              <a:srgbClr val="FF058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 rot="20618885">
            <a:off x="6986995" y="2593700"/>
            <a:ext cx="666281" cy="286819"/>
          </a:xfrm>
          <a:prstGeom prst="rightArrow">
            <a:avLst/>
          </a:prstGeom>
          <a:ln>
            <a:solidFill>
              <a:srgbClr val="FF058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6199" y="2018928"/>
            <a:ext cx="3612773" cy="133806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角丸四角形吹き出し 8"/>
          <p:cNvSpPr/>
          <p:nvPr/>
        </p:nvSpPr>
        <p:spPr>
          <a:xfrm>
            <a:off x="8256240" y="3501008"/>
            <a:ext cx="3096344" cy="792088"/>
          </a:xfrm>
          <a:prstGeom prst="wedgeRoundRectCallout">
            <a:avLst>
              <a:gd name="adj1" fmla="val 19363"/>
              <a:gd name="adj2" fmla="val -75389"/>
              <a:gd name="adj3" fmla="val 16667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自動的に切り替えに✓</a:t>
            </a:r>
            <a:endParaRPr kumimoji="1" lang="en-US" altLang="ja-JP" sz="20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時間を１分に設定します。</a:t>
            </a:r>
            <a:endParaRPr kumimoji="1" lang="ja-JP" altLang="en-US" sz="20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256240" y="4581525"/>
            <a:ext cx="332616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このスライドが１分経つと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自動的に次のスライドに切り替える設定ができました。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2991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60000"/>
    </mc:Choice>
    <mc:Fallback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1084" t="19959" r="6885" b="24788"/>
          <a:stretch/>
        </p:blipFill>
        <p:spPr>
          <a:xfrm>
            <a:off x="407368" y="2204864"/>
            <a:ext cx="11220462" cy="3787367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eaLnBrk="1" hangingPunct="1"/>
            <a:r>
              <a:rPr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話し合いタイマーの作り方</a:t>
            </a:r>
            <a:endParaRPr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9600" y="1417638"/>
            <a:ext cx="80786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③すべてのスライドに画面切り替えの設定をすれば、話し合いタイマーのできあがりです。</a:t>
            </a:r>
            <a:endParaRPr kumimoji="1" lang="ja-JP" altLang="en-US" sz="2800" dirty="0"/>
          </a:p>
        </p:txBody>
      </p:sp>
      <p:sp>
        <p:nvSpPr>
          <p:cNvPr id="2" name="角丸四角形吹き出し 1"/>
          <p:cNvSpPr/>
          <p:nvPr/>
        </p:nvSpPr>
        <p:spPr>
          <a:xfrm>
            <a:off x="2495600" y="5992231"/>
            <a:ext cx="936104" cy="461105"/>
          </a:xfrm>
          <a:prstGeom prst="wedgeRoundRectCallout">
            <a:avLst>
              <a:gd name="adj1" fmla="val -7266"/>
              <a:gd name="adj2" fmla="val -86230"/>
              <a:gd name="adj3" fmla="val 16667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１秒間</a:t>
            </a:r>
            <a:endParaRPr kumimoji="1" lang="ja-JP" altLang="en-US" sz="20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9408368" y="3501008"/>
            <a:ext cx="936104" cy="461105"/>
          </a:xfrm>
          <a:prstGeom prst="wedgeRoundRectCallout">
            <a:avLst>
              <a:gd name="adj1" fmla="val -7266"/>
              <a:gd name="adj2" fmla="val -86230"/>
              <a:gd name="adj3" fmla="val 16667"/>
            </a:avLst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１分間</a:t>
            </a:r>
            <a:endParaRPr kumimoji="1" lang="ja-JP" altLang="en-US" sz="20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048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pPr eaLnBrk="1" hangingPunct="1"/>
            <a:r>
              <a:rPr lang="ja-JP" altLang="en-US" sz="54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話し合いタイマーの使い方</a:t>
            </a:r>
            <a:endParaRPr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9600" y="1417638"/>
            <a:ext cx="72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Q</a:t>
            </a:r>
            <a:r>
              <a:rPr kumimoji="1" lang="ja-JP" altLang="en-US" sz="2800" dirty="0" smtClean="0"/>
              <a:t>：話し合いの時間を５分から始めたいときは？</a:t>
            </a:r>
            <a:endParaRPr kumimoji="1" lang="ja-JP" altLang="en-US" sz="28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76872"/>
            <a:ext cx="4611613" cy="331783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テキスト ボックス 6"/>
          <p:cNvSpPr txBox="1"/>
          <p:nvPr/>
        </p:nvSpPr>
        <p:spPr>
          <a:xfrm>
            <a:off x="5447928" y="2276872"/>
            <a:ext cx="56886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A</a:t>
            </a:r>
            <a:r>
              <a:rPr kumimoji="1" lang="ja-JP" altLang="en-US" sz="2800" dirty="0" smtClean="0"/>
              <a:t>：あと５分のスライドを選択して、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現在のスライドからスライドショーを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開始します。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ショートカットキーを使いましょう。</a:t>
            </a:r>
            <a:endParaRPr kumimoji="1" lang="en-US" altLang="ja-JP" sz="2800" dirty="0" smtClean="0"/>
          </a:p>
          <a:p>
            <a:endParaRPr kumimoji="1"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5807968" y="4149080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500156" y="4149080"/>
            <a:ext cx="72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Ｆ５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56472" y="41490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solidFill>
                  <a:srgbClr val="000000"/>
                </a:solidFill>
              </a:rPr>
              <a:t>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55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3352" y="274638"/>
            <a:ext cx="11319048" cy="1143000"/>
          </a:xfrm>
        </p:spPr>
        <p:txBody>
          <a:bodyPr/>
          <a:lstStyle/>
          <a:p>
            <a:r>
              <a:rPr kumimoji="1" lang="ja-JP" altLang="en-US" dirty="0" smtClean="0"/>
              <a:t>那須烏山市立烏山小学校</a:t>
            </a:r>
            <a:r>
              <a:rPr kumimoji="1" lang="en-US" altLang="ja-JP" dirty="0" smtClean="0"/>
              <a:t>YouTube</a:t>
            </a:r>
            <a:r>
              <a:rPr kumimoji="1" lang="ja-JP" altLang="en-US" dirty="0" smtClean="0"/>
              <a:t>チャンネル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2514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この動画は、那須烏山市立烏山小学校の</a:t>
            </a:r>
            <a:r>
              <a:rPr kumimoji="1" lang="en-US" altLang="ja-JP" dirty="0" smtClean="0"/>
              <a:t>YouTube</a:t>
            </a:r>
            <a:r>
              <a:rPr kumimoji="1" lang="ja-JP" altLang="en-US" dirty="0" smtClean="0"/>
              <a:t>チャンネルに掲載されています。</a:t>
            </a:r>
            <a:r>
              <a:rPr lang="en-US" altLang="ja-JP" dirty="0">
                <a:hlinkClick r:id="rId2"/>
              </a:rPr>
              <a:t>https://www.youtube.com/channel/UCzKmlOOLiNaSRIj-8rWANkg/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パワーポイントのファイルは、那須烏山市立烏山小学校のホームページにも掲載しています。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>
                <a:hlinkClick r:id="rId3"/>
              </a:rPr>
              <a:t>https://nasukarasuyama.ed.jp/eskarasuyama/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962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5.8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sz="2800" dirty="0" smtClean="0">
            <a:latin typeface="AR P丸ゴシック体M" panose="020F0600000000000000" pitchFamily="50" charset="-128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4096</TotalTime>
  <Words>203</Words>
  <Application>Microsoft Office PowerPoint</Application>
  <PresentationFormat>ワイド画面</PresentationFormat>
  <Paragraphs>31</Paragraphs>
  <Slides>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7</vt:i4>
      </vt:variant>
    </vt:vector>
  </HeadingPairs>
  <TitlesOfParts>
    <vt:vector size="17" baseType="lpstr">
      <vt:lpstr>AR P丸ゴシック体E</vt:lpstr>
      <vt:lpstr>AR P丸ゴシック体M</vt:lpstr>
      <vt:lpstr>ＭＳ Ｐゴシック</vt:lpstr>
      <vt:lpstr>Arial</vt:lpstr>
      <vt:lpstr>Calibri</vt:lpstr>
      <vt:lpstr>Calibri Light</vt:lpstr>
      <vt:lpstr>フラッシュ１</vt:lpstr>
      <vt:lpstr>1_フラッシュ１</vt:lpstr>
      <vt:lpstr>2_フラッシュ１</vt:lpstr>
      <vt:lpstr>デザインの設定</vt:lpstr>
      <vt:lpstr>PowerPoint プレゼンテーション</vt:lpstr>
      <vt:lpstr>話し合いタイマーの作り方</vt:lpstr>
      <vt:lpstr>話し合いタイマーの作り方</vt:lpstr>
      <vt:lpstr>話し合いタイマーの作り方</vt:lpstr>
      <vt:lpstr>話し合いタイマーの作り方</vt:lpstr>
      <vt:lpstr>話し合いタイマーの使い方</vt:lpstr>
      <vt:lpstr>那須烏山市立烏山小学校YouTubeチャンネル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那須烏山市立烏山小学校</dc:creator>
  <cp:lastModifiedBy>小泉 浩</cp:lastModifiedBy>
  <cp:revision>216</cp:revision>
  <dcterms:created xsi:type="dcterms:W3CDTF">2008-03-13T07:56:32Z</dcterms:created>
  <dcterms:modified xsi:type="dcterms:W3CDTF">2020-10-11T23:44:09Z</dcterms:modified>
</cp:coreProperties>
</file>