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7" r:id="rId2"/>
    <p:sldId id="354" r:id="rId3"/>
    <p:sldId id="361" r:id="rId4"/>
    <p:sldId id="362" r:id="rId5"/>
    <p:sldId id="364" r:id="rId6"/>
    <p:sldId id="353" r:id="rId7"/>
    <p:sldId id="365" r:id="rId8"/>
    <p:sldId id="366" r:id="rId9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438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3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2452081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合体漢字クイズ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５年生</a:t>
            </a:r>
            <a:endParaRPr lang="ja-JP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496616" y="3431902"/>
            <a:ext cx="69127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小学校５年生</a:t>
            </a:r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で習う漢字のパーツを並び替えて合体漢字を完成させましょう。</a:t>
            </a:r>
            <a:endParaRPr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示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禁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示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587938" y="4499599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952" y="3427847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3812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2678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338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878 0.2891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39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32163 0.45348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90" y="22662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31635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17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0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1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4" grpId="0"/>
      <p:bldP spid="23" grpId="0" animBg="1"/>
      <p:bldP spid="23" grpId="1" animBg="1"/>
      <p:bldP spid="23" grpId="2" animBg="1"/>
      <p:bldP spid="23" grpId="3" animBg="1"/>
      <p:bldP spid="2" grpId="0" animBg="1"/>
      <p:bldP spid="2" grpId="1" animBg="1"/>
      <p:bldP spid="2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寄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可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大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ウ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可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大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ウ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図 32" hidden="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017" y="2313082"/>
            <a:ext cx="1167824" cy="434192"/>
          </a:xfrm>
          <a:prstGeom prst="rect">
            <a:avLst/>
          </a:prstGeom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2" name="正方形/長方形 31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稲妻 33"/>
          <p:cNvSpPr/>
          <p:nvPr/>
        </p:nvSpPr>
        <p:spPr>
          <a:xfrm rot="11195983">
            <a:off x="3408766" y="2965055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780" y="1893303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68702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9038 0.2162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19" y="1081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30353 0.166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9" y="1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33718 0.44653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59" y="22315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34407 0.45857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12" y="2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-0.00946 0.30162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1" y="15069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-0.0117 0.31898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3" y="15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60000" y="16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0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0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6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2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60000" y="16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8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5" grpId="0" animBg="1"/>
      <p:bldP spid="14" grpId="0"/>
      <p:bldP spid="17" grpId="0"/>
      <p:bldP spid="31" grpId="0" animBg="1"/>
      <p:bldP spid="30" grpId="0" animBg="1"/>
      <p:bldP spid="29" grpId="0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21" grpId="3" animBg="1"/>
      <p:bldP spid="21" grpId="4" animBg="1"/>
      <p:bldP spid="2" grpId="0" animBg="1"/>
      <p:bldP spid="2" grpId="1" animBg="1"/>
      <p:bldP spid="2" grpId="2" animBg="1"/>
      <p:bldP spid="2" grpId="3" animBg="1"/>
      <p:bldP spid="24" grpId="0"/>
      <p:bldP spid="3" grpId="0" animBg="1"/>
      <p:bldP spid="5" grpId="0"/>
      <p:bldP spid="5" grpId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女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ツ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桜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女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ツ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254018" y="4113716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032" y="3041964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32" name="稲妻 31"/>
          <p:cNvSpPr/>
          <p:nvPr/>
        </p:nvSpPr>
        <p:spPr>
          <a:xfrm rot="11195983" flipH="1">
            <a:off x="6045680" y="3740215"/>
            <a:ext cx="832594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6316" y="281040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45072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3636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817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718 0.3710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59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6843 0.4437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29" y="22176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6426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1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1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4" presetID="22" presetClass="entr" presetSubtype="1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4"/>
                                            </p:cond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18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9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70000"/>
                                    </p:animScale>
                                  </p:childTnLst>
                                </p:cTn>
                              </p:par>
                              <p:par>
                                <p:cTn id="120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1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0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750"/>
                            </p:stCondLst>
                            <p:childTnLst>
                              <p:par>
                                <p:cTn id="12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250"/>
                            </p:stCondLst>
                            <p:childTnLst>
                              <p:par>
                                <p:cTn id="12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5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5" grpId="0" animBg="1"/>
      <p:bldP spid="14" grpId="0"/>
      <p:bldP spid="31" grpId="0" animBg="1"/>
      <p:bldP spid="30" grpId="0" animBg="1"/>
      <p:bldP spid="29" grpId="0" animBg="1"/>
      <p:bldP spid="17" grpId="0"/>
      <p:bldP spid="24" grpId="0"/>
      <p:bldP spid="2" grpId="0" animBg="1"/>
      <p:bldP spid="2" grpId="1" animBg="1"/>
      <p:bldP spid="2" grpId="2" animBg="1"/>
      <p:bldP spid="2" grpId="3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21" grpId="3" animBg="1"/>
      <p:bldP spid="3" grpId="0" animBg="1"/>
      <p:bldP spid="5" grpId="0"/>
      <p:bldP spid="5" grpId="1"/>
      <p:bldP spid="33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枝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又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十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又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十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254018" y="4113716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032" y="3041964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32" name="稲妻 31"/>
          <p:cNvSpPr/>
          <p:nvPr/>
        </p:nvSpPr>
        <p:spPr>
          <a:xfrm rot="11195983" flipH="1">
            <a:off x="6045680" y="3740215"/>
            <a:ext cx="832594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6316" y="281040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73436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3636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817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718 0.3710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59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6843 0.4437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29" y="22176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6426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1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1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4" presetID="22" presetClass="entr" presetSubtype="1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4"/>
                                            </p:cond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18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9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70000"/>
                                    </p:animScale>
                                  </p:childTnLst>
                                </p:cTn>
                              </p:par>
                              <p:par>
                                <p:cTn id="120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1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0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750"/>
                            </p:stCondLst>
                            <p:childTnLst>
                              <p:par>
                                <p:cTn id="12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250"/>
                            </p:stCondLst>
                            <p:childTnLst>
                              <p:par>
                                <p:cTn id="12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5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5" grpId="0" animBg="1"/>
      <p:bldP spid="14" grpId="0"/>
      <p:bldP spid="17" grpId="0"/>
      <p:bldP spid="24" grpId="0"/>
      <p:bldP spid="31" grpId="0" animBg="1"/>
      <p:bldP spid="30" grpId="0" animBg="1"/>
      <p:bldP spid="29" grpId="0" animBg="1"/>
      <p:bldP spid="2" grpId="0" animBg="1"/>
      <p:bldP spid="2" grpId="1" animBg="1"/>
      <p:bldP spid="2" grpId="2" animBg="1"/>
      <p:bldP spid="2" grpId="3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21" grpId="3" animBg="1"/>
      <p:bldP spid="3" grpId="0" animBg="1"/>
      <p:bldP spid="5" grpId="0"/>
      <p:bldP spid="5" grpId="1"/>
      <p:bldP spid="33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土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又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糸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経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糸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土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又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254018" y="4113716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032" y="3041964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9893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3636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817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718 0.3710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59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6843 0.4437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29" y="22176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6426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1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1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3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5" grpId="0" animBg="1"/>
      <p:bldP spid="14" grpId="0"/>
      <p:bldP spid="31" grpId="0" animBg="1"/>
      <p:bldP spid="30" grpId="0" animBg="1"/>
      <p:bldP spid="29" grpId="0" animBg="1"/>
      <p:bldP spid="17" grpId="0"/>
      <p:bldP spid="24" grpId="0"/>
      <p:bldP spid="2" grpId="0" animBg="1"/>
      <p:bldP spid="2" grpId="1" animBg="1"/>
      <p:bldP spid="2" grpId="2" animBg="1"/>
      <p:bldP spid="2" grpId="3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牛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刀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角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解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６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角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牛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刀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254018" y="4113716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032" y="3041964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9860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3636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817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718 0.3710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59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6843 0.4437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29" y="22176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6426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1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1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3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5" grpId="0" animBg="1"/>
      <p:bldP spid="14" grpId="0"/>
      <p:bldP spid="31" grpId="0" animBg="1"/>
      <p:bldP spid="30" grpId="0" animBg="1"/>
      <p:bldP spid="29" grpId="0" animBg="1"/>
      <p:bldP spid="17" grpId="0"/>
      <p:bldP spid="24" grpId="0"/>
      <p:bldP spid="2" grpId="0" animBg="1"/>
      <p:bldP spid="2" grpId="1" animBg="1"/>
      <p:bldP spid="2" grpId="2" animBg="1"/>
      <p:bldP spid="2" grpId="3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1784648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総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７</a:t>
            </a:r>
            <a:endParaRPr kumimoji="1" lang="ja-JP" altLang="en-US" sz="4800" dirty="0"/>
          </a:p>
        </p:txBody>
      </p:sp>
      <p:sp>
        <p:nvSpPr>
          <p:cNvPr id="36" name="直方体 35"/>
          <p:cNvSpPr/>
          <p:nvPr/>
        </p:nvSpPr>
        <p:spPr>
          <a:xfrm>
            <a:off x="7761312" y="154575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心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1" name="直方体 30"/>
          <p:cNvSpPr/>
          <p:nvPr/>
        </p:nvSpPr>
        <p:spPr>
          <a:xfrm>
            <a:off x="5313040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ム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280866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ハ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360224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糸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7" name="直方体 36"/>
          <p:cNvSpPr/>
          <p:nvPr/>
        </p:nvSpPr>
        <p:spPr>
          <a:xfrm>
            <a:off x="7761312" y="15389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心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5313040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ム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2792760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ハ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34448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糸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4304928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 smtClean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  <a:endParaRPr lang="ja-JP" altLang="en-US" sz="8800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5780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96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図 32" hidden="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017" y="2313082"/>
            <a:ext cx="1167824" cy="434192"/>
          </a:xfrm>
          <a:prstGeom prst="rect">
            <a:avLst/>
          </a:prstGeom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72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稲妻 33"/>
          <p:cNvSpPr/>
          <p:nvPr/>
        </p:nvSpPr>
        <p:spPr>
          <a:xfrm rot="11195983">
            <a:off x="3449261" y="3687903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275" y="261615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6753200" y="1718176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 smtClean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  <a:endParaRPr lang="ja-JP" altLang="en-US" sz="8800" dirty="0"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pic>
        <p:nvPicPr>
          <p:cNvPr id="39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4052" y="692696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正方形/長方形 39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88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5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7179E-6 -1.85185E-6 L 0.3125 0.3699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25" y="18495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69231E-7 1.85185E-6 L 0.31619 0.3710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01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769E-6 -4.81481E-6 L -0.04375 0.36482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6" y="18241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769E-6 -3.7037E-6 L -0.04632 0.37801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24" y="1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1.85185E-6 L 0.21186 0.25671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93" y="12824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0.21523 0.28796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53" y="14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0"/>
                            </p:stCondLst>
                            <p:childTnLst>
                              <p:par>
                                <p:cTn id="10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7692E-6 -1.48148E-6 L -0.28926 0.47523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71" y="23750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7692E-6 -3.7037E-7 L -0.28509 0.43657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63" y="21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500"/>
                            </p:stCondLst>
                            <p:childTnLst>
                              <p:par>
                                <p:cTn id="12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5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750"/>
                            </p:stCondLst>
                            <p:childTnLst>
                              <p:par>
                                <p:cTn id="13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0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750"/>
                            </p:stCondLst>
                            <p:childTnLst>
                              <p:par>
                                <p:cTn id="142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7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5" grpId="0" animBg="1"/>
      <p:bldP spid="14" grpId="0"/>
      <p:bldP spid="17" grpId="0"/>
      <p:bldP spid="36" grpId="0" animBg="1"/>
      <p:bldP spid="31" grpId="0" animBg="1"/>
      <p:bldP spid="30" grpId="0" animBg="1"/>
      <p:bldP spid="29" grpId="0" animBg="1"/>
      <p:bldP spid="37" grpId="0" animBg="1"/>
      <p:bldP spid="37" grpId="1" animBg="1"/>
      <p:bldP spid="37" grpId="2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2" grpId="0" animBg="1"/>
      <p:bldP spid="2" grpId="1" animBg="1"/>
      <p:bldP spid="2" grpId="2" animBg="1"/>
      <p:bldP spid="24" grpId="0"/>
      <p:bldP spid="3" grpId="0" animBg="1"/>
      <p:bldP spid="5" grpId="0"/>
      <p:bldP spid="5" grpId="1"/>
      <p:bldP spid="34" grpId="0" animBg="1"/>
      <p:bldP spid="3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9|3|3.3|3.4|4|3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|2.8|3.1|3.4|3.3|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9|2.8|3.2|3.3|3.3|6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9|2.9|3.1|3.6|3.4|5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|2.9|3.1|3.7|3.4|5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|2.8|3.4|3.7|4|5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5|2.9|3.2|3.4|3.4|4|5.4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2172</TotalTime>
  <Words>190</Words>
  <Application>Microsoft Office PowerPoint</Application>
  <PresentationFormat>A4 210 x 297 mm</PresentationFormat>
  <Paragraphs>97</Paragraphs>
  <Slides>8</Slides>
  <Notes>1</Notes>
  <HiddenSlides>0</HiddenSlides>
  <MMClips>7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9" baseType="lpstr">
      <vt:lpstr>AR P丸ゴシック体E</vt:lpstr>
      <vt:lpstr>AR P教科書体M</vt:lpstr>
      <vt:lpstr>AR教科書体M</vt:lpstr>
      <vt:lpstr>ＤＦ平成ゴシック体W5</vt:lpstr>
      <vt:lpstr>HGS創英角ｺﾞｼｯｸUB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合体漢字クイズ ５年生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172</cp:revision>
  <dcterms:created xsi:type="dcterms:W3CDTF">2008-01-09T07:37:16Z</dcterms:created>
  <dcterms:modified xsi:type="dcterms:W3CDTF">2020-06-02T02:10:01Z</dcterms:modified>
</cp:coreProperties>
</file>