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0"/>
    </p:embeddedFont>
    <p:embeddedFont>
      <p:font typeface="AR丸ゴシック体M" panose="020F0609000000000000" pitchFamily="49" charset="-128"/>
      <p:regular r:id="rId11"/>
    </p:embeddedFont>
    <p:embeddedFont>
      <p:font typeface="AR P丸ゴシック体M" panose="020F0600000000000000" pitchFamily="50" charset="-128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 autoAdjust="0"/>
    <p:restoredTop sz="94424" autoAdjust="0"/>
  </p:normalViewPr>
  <p:slideViewPr>
    <p:cSldViewPr>
      <p:cViewPr>
        <p:scale>
          <a:sx n="75" d="100"/>
          <a:sy n="75" d="100"/>
        </p:scale>
        <p:origin x="132" y="-312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180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22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47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47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53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en-US" altLang="ja-JP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</a:t>
            </a:r>
            <a:r>
              <a:rPr kumimoji="1"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年「たし算とひき算」</a:t>
            </a:r>
            <a:endParaRPr kumimoji="1"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3407973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筆算の補助数字の書き方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41630"/>
              </p:ext>
            </p:extLst>
          </p:nvPr>
        </p:nvGraphicFramePr>
        <p:xfrm>
          <a:off x="2301201" y="2402755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4255832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３５＋２９の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95103"/>
              </p:ext>
            </p:extLst>
          </p:nvPr>
        </p:nvGraphicFramePr>
        <p:xfrm>
          <a:off x="3562833" y="2415086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84297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＋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56120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一のくらい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28024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十のくらい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89129" y="1153874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89129" y="2032141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89129" y="3348075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89129" y="269010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５＋９＝１４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071011" y="966892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5355" y="2420888"/>
            <a:ext cx="285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20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5789129" y="3990812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１と３で４、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４＋２＝６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5750586"/>
            <a:ext cx="264687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３５＋２９＝６４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21924" y="5149570"/>
            <a:ext cx="726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48118" y="5149570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7179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4" grpId="0"/>
      <p:bldP spid="20" grpId="0" animBg="1"/>
      <p:bldP spid="21" grpId="0" animBg="1"/>
      <p:bldP spid="22" grpId="0"/>
      <p:bldP spid="23" grpId="0" animBg="1"/>
      <p:bldP spid="5" grpId="0"/>
      <p:bldP spid="7" grpId="0" animBg="1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41630"/>
              </p:ext>
            </p:extLst>
          </p:nvPr>
        </p:nvGraphicFramePr>
        <p:xfrm>
          <a:off x="2301201" y="2402755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4255832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７６＋５８の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95103"/>
              </p:ext>
            </p:extLst>
          </p:nvPr>
        </p:nvGraphicFramePr>
        <p:xfrm>
          <a:off x="3562833" y="2415086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12614"/>
              </p:ext>
            </p:extLst>
          </p:nvPr>
        </p:nvGraphicFramePr>
        <p:xfrm>
          <a:off x="1041201" y="2420888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＋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56120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一のくらい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28024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十のくらい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89129" y="1153874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89129" y="2032141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89129" y="3348075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89129" y="269010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６＋８＝１４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071011" y="966892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5355" y="2420888"/>
            <a:ext cx="285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2000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5789129" y="3990812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１と７で８、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８＋５＝１３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5750586"/>
            <a:ext cx="295465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７６＋５８＝１３４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21924" y="5149570"/>
            <a:ext cx="726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48118" y="5149570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27392"/>
              </p:ext>
            </p:extLst>
          </p:nvPr>
        </p:nvGraphicFramePr>
        <p:xfrm>
          <a:off x="1041201" y="2417269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1385872" y="5154793"/>
            <a:ext cx="51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670013" y="3304258"/>
            <a:ext cx="2088232" cy="847160"/>
          </a:xfrm>
          <a:prstGeom prst="wedgeRoundRectCallout">
            <a:avLst>
              <a:gd name="adj1" fmla="val 7964"/>
              <a:gd name="adj2" fmla="val 17441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を書く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036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4" grpId="0"/>
      <p:bldP spid="20" grpId="0" animBg="1"/>
      <p:bldP spid="21" grpId="0" animBg="1"/>
      <p:bldP spid="22" grpId="0"/>
      <p:bldP spid="23" grpId="0" animBg="1"/>
      <p:bldP spid="5" grpId="0"/>
      <p:bldP spid="7" grpId="0" animBg="1"/>
      <p:bldP spid="12" grpId="0"/>
      <p:bldP spid="14" grpId="0"/>
      <p:bldP spid="24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41630"/>
              </p:ext>
            </p:extLst>
          </p:nvPr>
        </p:nvGraphicFramePr>
        <p:xfrm>
          <a:off x="2301201" y="2402755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4255832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４７－１８の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95103"/>
              </p:ext>
            </p:extLst>
          </p:nvPr>
        </p:nvGraphicFramePr>
        <p:xfrm>
          <a:off x="3562833" y="2415086"/>
          <a:ext cx="12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8325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56120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一のくらい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280241" y="1890465"/>
            <a:ext cx="1260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十のくらい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77323" y="687495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77323" y="156738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77323" y="4098270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77323" y="2115113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７から８は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ひけないので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１７－８＝９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071011" y="966892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5355" y="242088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777323" y="4676565"/>
            <a:ext cx="26468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３－１＝２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6035268"/>
            <a:ext cx="264687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４７－１８＝２９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28335" y="5149570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68155" y="5149570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6081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2685143" y="2873829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871875" y="282099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 flipH="1">
            <a:off x="3946039" y="2440002"/>
            <a:ext cx="569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17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7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4" grpId="0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１２９－５３の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777323" y="1327517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777323" y="2207404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89128" y="3249012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77323" y="275513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９－３＝６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75802" y="927653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78772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6035268"/>
            <a:ext cx="295465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１２９－５３＝７６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9781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97239" y="5145511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40869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2130830" y="285273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996715" y="2879754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89128" y="3794264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２から５は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ひけないので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百のくらいから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１２－５＝７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" name="メモ 5"/>
          <p:cNvSpPr/>
          <p:nvPr/>
        </p:nvSpPr>
        <p:spPr>
          <a:xfrm rot="10800000">
            <a:off x="5777322" y="4581128"/>
            <a:ext cx="1602989" cy="36004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０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492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4" grpId="0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8" grpId="0" animBg="1"/>
      <p:bldP spid="6" grpId="0" animBg="1"/>
      <p:bldP spid="6" grpId="1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１４６－８９の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777321" y="83671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77321" y="3258288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72872" y="927055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78772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6035268"/>
            <a:ext cx="295465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１４６－８９＝５７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56230" y="5145511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77202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81798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3083043" y="2877696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983109" y="285273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89128" y="1319296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６から９は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ひけないので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１６－９＝７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" name="メモ 5"/>
          <p:cNvSpPr/>
          <p:nvPr/>
        </p:nvSpPr>
        <p:spPr>
          <a:xfrm rot="10800000">
            <a:off x="5808641" y="2097676"/>
            <a:ext cx="1602989" cy="36004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4040833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89128" y="3710093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３から８は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ひけないので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百のくらいから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１３－８＝５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444758" y="938895"/>
            <a:ext cx="2088232" cy="847160"/>
          </a:xfrm>
          <a:prstGeom prst="wedgeRoundRectCallout">
            <a:avLst>
              <a:gd name="adj1" fmla="val 5966"/>
              <a:gd name="adj2" fmla="val 1493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080249" y="2812304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174901" y="254994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035721" y="222200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13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メモ 34"/>
          <p:cNvSpPr/>
          <p:nvPr/>
        </p:nvSpPr>
        <p:spPr>
          <a:xfrm rot="10800000">
            <a:off x="5783916" y="4499569"/>
            <a:ext cx="1602989" cy="360040"/>
          </a:xfrm>
          <a:prstGeom prst="foldedCorner">
            <a:avLst/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０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2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8" grpId="0" animBg="1"/>
      <p:bldP spid="6" grpId="1" animBg="1"/>
      <p:bldP spid="6" grpId="2" animBg="1"/>
      <p:bldP spid="25" grpId="0"/>
      <p:bldP spid="30" grpId="0" animBg="1"/>
      <p:bldP spid="33" grpId="0"/>
      <p:bldP spid="35" grpId="0" animBg="1"/>
      <p:bldP spid="35" grpId="1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１０２－６５の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777321" y="195112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86826" y="4725555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72872" y="927055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78772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89129" y="6035268"/>
            <a:ext cx="295465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１０２－６５＝３７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56230" y="5145511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77202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917917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3083043" y="2877696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983109" y="285273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18828" y="2455322"/>
            <a:ext cx="326243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くり下げられないので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はじめに、百のくらいから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つぎに、十のくらいから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１２－５＝７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040833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77321" y="5241394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１くり下げたので９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９－６＝３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444758" y="938895"/>
            <a:ext cx="2088232" cy="847160"/>
          </a:xfrm>
          <a:prstGeom prst="wedgeRoundRectCallout">
            <a:avLst>
              <a:gd name="adj1" fmla="val 5966"/>
              <a:gd name="adj2" fmla="val 1493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080249" y="2812304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174901" y="254994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098636" y="222200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786826" y="1173155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０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80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8" grpId="0" animBg="1"/>
      <p:bldP spid="25" grpId="0"/>
      <p:bldP spid="30" grpId="0" animBg="1"/>
      <p:bldP spid="33" grpId="0"/>
      <p:bldP spid="34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4.6|1.8|1.5|1.6|2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17573</TotalTime>
  <Words>437</Words>
  <Application>Microsoft Office PowerPoint</Application>
  <PresentationFormat>画面に合わせる (4:3)</PresentationFormat>
  <Paragraphs>191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 P丸ゴシック体E</vt:lpstr>
      <vt:lpstr>AR丸ゴシック体M</vt:lpstr>
      <vt:lpstr>AR P丸ゴシック体M</vt:lpstr>
      <vt:lpstr>Arial</vt:lpstr>
      <vt:lpstr>Calibri</vt:lpstr>
      <vt:lpstr>ＭＳ Ｐゴシック</vt:lpstr>
      <vt:lpstr>HG丸ｺﾞｼｯｸM-PRO</vt:lpstr>
      <vt:lpstr>フラッシュ１</vt:lpstr>
      <vt:lpstr>2年「たし算とひき算」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464</cp:revision>
  <dcterms:created xsi:type="dcterms:W3CDTF">2015-06-25T04:58:05Z</dcterms:created>
  <dcterms:modified xsi:type="dcterms:W3CDTF">2020-08-31T04:30:47Z</dcterms:modified>
</cp:coreProperties>
</file>