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69" r:id="rId3"/>
    <p:sldId id="271" r:id="rId4"/>
    <p:sldId id="324" r:id="rId5"/>
    <p:sldId id="326" r:id="rId6"/>
    <p:sldId id="295" r:id="rId7"/>
    <p:sldId id="325" r:id="rId8"/>
    <p:sldId id="340" r:id="rId9"/>
    <p:sldId id="351" r:id="rId10"/>
    <p:sldId id="339" r:id="rId11"/>
    <p:sldId id="293" r:id="rId12"/>
    <p:sldId id="352" r:id="rId13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62" autoAdjust="0"/>
    <p:restoredTop sz="99401" autoAdjust="0"/>
  </p:normalViewPr>
  <p:slideViewPr>
    <p:cSldViewPr showGuides="1">
      <p:cViewPr varScale="1">
        <p:scale>
          <a:sx n="53" d="100"/>
          <a:sy n="53" d="100"/>
        </p:scale>
        <p:origin x="72" y="462"/>
      </p:cViewPr>
      <p:guideLst>
        <p:guide orient="horz" pos="2387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3016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506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85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769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832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18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52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331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0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726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87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74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306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564603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６年生</a:t>
            </a:r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脳トレ漢字</a:t>
            </a:r>
            <a: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クイズ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2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794537" y="4360496"/>
            <a:ext cx="83169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☆順番どおりに書いたらできる漢字は何でしょうか？</a:t>
            </a:r>
            <a:endParaRPr lang="en-US" altLang="ja-JP" sz="4000" dirty="0">
              <a:ln w="9525">
                <a:solidFill>
                  <a:prstClr val="white"/>
                </a:solidFill>
                <a:prstDash val="solid"/>
              </a:ln>
              <a:solidFill>
                <a:prstClr val="white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☆脳トレクイズ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は全部で１０問あります</a:t>
            </a:r>
            <a:endParaRPr lang="ja-JP" altLang="en-US" sz="4000" dirty="0">
              <a:ln w="9525">
                <a:solidFill>
                  <a:prstClr val="white"/>
                </a:solidFill>
                <a:prstDash val="solid"/>
              </a:ln>
              <a:solidFill>
                <a:prstClr val="white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6852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９</a:t>
            </a:r>
            <a:endParaRPr lang="en-US" altLang="ja-JP" sz="3200" dirty="0" smtClean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529064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089603" y="2706157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928664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370565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666709" y="113934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96111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186989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360439" y="109946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48441" y="373846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936685" y="373618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4162653" y="373618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 rot="16200000">
            <a:off x="217770" y="5080253"/>
            <a:ext cx="1505744" cy="266700"/>
          </a:xfrm>
          <a:custGeom>
            <a:avLst/>
            <a:gdLst>
              <a:gd name="connsiteX0" fmla="*/ 1721076 w 3011257"/>
              <a:gd name="connsiteY0" fmla="*/ 455948 h 533609"/>
              <a:gd name="connsiteX1" fmla="*/ 1480577 w 3011257"/>
              <a:gd name="connsiteY1" fmla="*/ 455948 h 533609"/>
              <a:gd name="connsiteX2" fmla="*/ 1187468 w 3011257"/>
              <a:gd name="connsiteY2" fmla="*/ 455948 h 533609"/>
              <a:gd name="connsiteX3" fmla="*/ 1089765 w 3011257"/>
              <a:gd name="connsiteY3" fmla="*/ 455948 h 533609"/>
              <a:gd name="connsiteX4" fmla="*/ 919411 w 3011257"/>
              <a:gd name="connsiteY4" fmla="*/ 455948 h 533609"/>
              <a:gd name="connsiteX5" fmla="*/ 686426 w 3011257"/>
              <a:gd name="connsiteY5" fmla="*/ 453443 h 533609"/>
              <a:gd name="connsiteX6" fmla="*/ 418369 w 3011257"/>
              <a:gd name="connsiteY6" fmla="*/ 455948 h 533609"/>
              <a:gd name="connsiteX7" fmla="*/ 192901 w 3011257"/>
              <a:gd name="connsiteY7" fmla="*/ 455948 h 533609"/>
              <a:gd name="connsiteX8" fmla="*/ 15031 w 3011257"/>
              <a:gd name="connsiteY8" fmla="*/ 453443 h 533609"/>
              <a:gd name="connsiteX9" fmla="*/ 0 w 3011257"/>
              <a:gd name="connsiteY9" fmla="*/ 230479 h 533609"/>
              <a:gd name="connsiteX10" fmla="*/ 215448 w 3011257"/>
              <a:gd name="connsiteY10" fmla="*/ 227974 h 533609"/>
              <a:gd name="connsiteX11" fmla="*/ 496031 w 3011257"/>
              <a:gd name="connsiteY11" fmla="*/ 220458 h 533609"/>
              <a:gd name="connsiteX12" fmla="*/ 673900 w 3011257"/>
              <a:gd name="connsiteY12" fmla="*/ 215448 h 533609"/>
              <a:gd name="connsiteX13" fmla="*/ 941957 w 3011257"/>
              <a:gd name="connsiteY13" fmla="*/ 207932 h 533609"/>
              <a:gd name="connsiteX14" fmla="*/ 1172436 w 3011257"/>
              <a:gd name="connsiteY14" fmla="*/ 207932 h 533609"/>
              <a:gd name="connsiteX15" fmla="*/ 1575774 w 3011257"/>
              <a:gd name="connsiteY15" fmla="*/ 202922 h 533609"/>
              <a:gd name="connsiteX16" fmla="*/ 2116899 w 3011257"/>
              <a:gd name="connsiteY16" fmla="*/ 195406 h 533609"/>
              <a:gd name="connsiteX17" fmla="*/ 2590383 w 3011257"/>
              <a:gd name="connsiteY17" fmla="*/ 187891 h 533609"/>
              <a:gd name="connsiteX18" fmla="*/ 2790799 w 3011257"/>
              <a:gd name="connsiteY18" fmla="*/ 185386 h 533609"/>
              <a:gd name="connsiteX19" fmla="*/ 2813346 w 3011257"/>
              <a:gd name="connsiteY19" fmla="*/ 182880 h 533609"/>
              <a:gd name="connsiteX20" fmla="*/ 2840903 w 3011257"/>
              <a:gd name="connsiteY20" fmla="*/ 167849 h 533609"/>
              <a:gd name="connsiteX21" fmla="*/ 2868460 w 3011257"/>
              <a:gd name="connsiteY21" fmla="*/ 142797 h 533609"/>
              <a:gd name="connsiteX22" fmla="*/ 2893512 w 3011257"/>
              <a:gd name="connsiteY22" fmla="*/ 105219 h 533609"/>
              <a:gd name="connsiteX23" fmla="*/ 2921070 w 3011257"/>
              <a:gd name="connsiteY23" fmla="*/ 55115 h 533609"/>
              <a:gd name="connsiteX24" fmla="*/ 2943617 w 3011257"/>
              <a:gd name="connsiteY24" fmla="*/ 20042 h 533609"/>
              <a:gd name="connsiteX25" fmla="*/ 2953637 w 3011257"/>
              <a:gd name="connsiteY25" fmla="*/ 7516 h 533609"/>
              <a:gd name="connsiteX26" fmla="*/ 2968669 w 3011257"/>
              <a:gd name="connsiteY26" fmla="*/ 0 h 533609"/>
              <a:gd name="connsiteX27" fmla="*/ 2981195 w 3011257"/>
              <a:gd name="connsiteY27" fmla="*/ 2506 h 533609"/>
              <a:gd name="connsiteX28" fmla="*/ 3001236 w 3011257"/>
              <a:gd name="connsiteY28" fmla="*/ 17537 h 533609"/>
              <a:gd name="connsiteX29" fmla="*/ 3011257 w 3011257"/>
              <a:gd name="connsiteY29" fmla="*/ 30063 h 533609"/>
              <a:gd name="connsiteX30" fmla="*/ 3011257 w 3011257"/>
              <a:gd name="connsiteY30" fmla="*/ 60125 h 533609"/>
              <a:gd name="connsiteX31" fmla="*/ 3006247 w 3011257"/>
              <a:gd name="connsiteY31" fmla="*/ 115240 h 533609"/>
              <a:gd name="connsiteX32" fmla="*/ 2993721 w 3011257"/>
              <a:gd name="connsiteY32" fmla="*/ 172860 h 533609"/>
              <a:gd name="connsiteX33" fmla="*/ 2978689 w 3011257"/>
              <a:gd name="connsiteY33" fmla="*/ 220458 h 533609"/>
              <a:gd name="connsiteX34" fmla="*/ 2958648 w 3011257"/>
              <a:gd name="connsiteY34" fmla="*/ 278078 h 533609"/>
              <a:gd name="connsiteX35" fmla="*/ 2926080 w 3011257"/>
              <a:gd name="connsiteY35" fmla="*/ 343214 h 533609"/>
              <a:gd name="connsiteX36" fmla="*/ 2863450 w 3011257"/>
              <a:gd name="connsiteY36" fmla="*/ 435906 h 533609"/>
              <a:gd name="connsiteX37" fmla="*/ 2803325 w 3011257"/>
              <a:gd name="connsiteY37" fmla="*/ 508557 h 533609"/>
              <a:gd name="connsiteX38" fmla="*/ 2780778 w 3011257"/>
              <a:gd name="connsiteY38" fmla="*/ 526094 h 533609"/>
              <a:gd name="connsiteX39" fmla="*/ 2753221 w 3011257"/>
              <a:gd name="connsiteY39" fmla="*/ 533609 h 533609"/>
              <a:gd name="connsiteX40" fmla="*/ 2743200 w 3011257"/>
              <a:gd name="connsiteY40" fmla="*/ 533609 h 533609"/>
              <a:gd name="connsiteX41" fmla="*/ 2723158 w 3011257"/>
              <a:gd name="connsiteY41" fmla="*/ 521083 h 533609"/>
              <a:gd name="connsiteX42" fmla="*/ 2703117 w 3011257"/>
              <a:gd name="connsiteY42" fmla="*/ 498536 h 533609"/>
              <a:gd name="connsiteX43" fmla="*/ 2673054 w 3011257"/>
              <a:gd name="connsiteY43" fmla="*/ 475989 h 533609"/>
              <a:gd name="connsiteX44" fmla="*/ 2635476 w 3011257"/>
              <a:gd name="connsiteY44" fmla="*/ 460958 h 533609"/>
              <a:gd name="connsiteX45" fmla="*/ 2592888 w 3011257"/>
              <a:gd name="connsiteY45" fmla="*/ 458453 h 533609"/>
              <a:gd name="connsiteX46" fmla="*/ 2337357 w 3011257"/>
              <a:gd name="connsiteY46" fmla="*/ 453443 h 533609"/>
              <a:gd name="connsiteX47" fmla="*/ 1974102 w 3011257"/>
              <a:gd name="connsiteY47" fmla="*/ 455948 h 533609"/>
              <a:gd name="connsiteX48" fmla="*/ 1721076 w 3011257"/>
              <a:gd name="connsiteY48" fmla="*/ 455948 h 53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011257" h="533609">
                <a:moveTo>
                  <a:pt x="1721076" y="455948"/>
                </a:moveTo>
                <a:lnTo>
                  <a:pt x="1480577" y="455948"/>
                </a:lnTo>
                <a:lnTo>
                  <a:pt x="1187468" y="455948"/>
                </a:lnTo>
                <a:lnTo>
                  <a:pt x="1089765" y="455948"/>
                </a:lnTo>
                <a:lnTo>
                  <a:pt x="919411" y="455948"/>
                </a:lnTo>
                <a:lnTo>
                  <a:pt x="686426" y="453443"/>
                </a:lnTo>
                <a:lnTo>
                  <a:pt x="418369" y="455948"/>
                </a:lnTo>
                <a:lnTo>
                  <a:pt x="192901" y="455948"/>
                </a:lnTo>
                <a:lnTo>
                  <a:pt x="15031" y="453443"/>
                </a:lnTo>
                <a:lnTo>
                  <a:pt x="0" y="230479"/>
                </a:lnTo>
                <a:lnTo>
                  <a:pt x="215448" y="227974"/>
                </a:lnTo>
                <a:lnTo>
                  <a:pt x="496031" y="220458"/>
                </a:lnTo>
                <a:lnTo>
                  <a:pt x="673900" y="215448"/>
                </a:lnTo>
                <a:lnTo>
                  <a:pt x="941957" y="207932"/>
                </a:lnTo>
                <a:lnTo>
                  <a:pt x="1172436" y="207932"/>
                </a:lnTo>
                <a:lnTo>
                  <a:pt x="1575774" y="202922"/>
                </a:lnTo>
                <a:lnTo>
                  <a:pt x="2116899" y="195406"/>
                </a:lnTo>
                <a:lnTo>
                  <a:pt x="2590383" y="187891"/>
                </a:lnTo>
                <a:lnTo>
                  <a:pt x="2790799" y="185386"/>
                </a:lnTo>
                <a:lnTo>
                  <a:pt x="2813346" y="182880"/>
                </a:lnTo>
                <a:lnTo>
                  <a:pt x="2840903" y="167849"/>
                </a:lnTo>
                <a:lnTo>
                  <a:pt x="2868460" y="142797"/>
                </a:lnTo>
                <a:lnTo>
                  <a:pt x="2893512" y="105219"/>
                </a:lnTo>
                <a:lnTo>
                  <a:pt x="2921070" y="55115"/>
                </a:lnTo>
                <a:lnTo>
                  <a:pt x="2943617" y="20042"/>
                </a:lnTo>
                <a:lnTo>
                  <a:pt x="2953637" y="7516"/>
                </a:lnTo>
                <a:lnTo>
                  <a:pt x="2968669" y="0"/>
                </a:lnTo>
                <a:lnTo>
                  <a:pt x="2981195" y="2506"/>
                </a:lnTo>
                <a:lnTo>
                  <a:pt x="3001236" y="17537"/>
                </a:lnTo>
                <a:lnTo>
                  <a:pt x="3011257" y="30063"/>
                </a:lnTo>
                <a:lnTo>
                  <a:pt x="3011257" y="60125"/>
                </a:lnTo>
                <a:lnTo>
                  <a:pt x="3006247" y="115240"/>
                </a:lnTo>
                <a:lnTo>
                  <a:pt x="2993721" y="172860"/>
                </a:lnTo>
                <a:lnTo>
                  <a:pt x="2978689" y="220458"/>
                </a:lnTo>
                <a:lnTo>
                  <a:pt x="2958648" y="278078"/>
                </a:lnTo>
                <a:lnTo>
                  <a:pt x="2926080" y="343214"/>
                </a:lnTo>
                <a:lnTo>
                  <a:pt x="2863450" y="435906"/>
                </a:lnTo>
                <a:lnTo>
                  <a:pt x="2803325" y="508557"/>
                </a:lnTo>
                <a:lnTo>
                  <a:pt x="2780778" y="526094"/>
                </a:lnTo>
                <a:lnTo>
                  <a:pt x="2753221" y="533609"/>
                </a:lnTo>
                <a:lnTo>
                  <a:pt x="2743200" y="533609"/>
                </a:lnTo>
                <a:lnTo>
                  <a:pt x="2723158" y="521083"/>
                </a:lnTo>
                <a:lnTo>
                  <a:pt x="2703117" y="498536"/>
                </a:lnTo>
                <a:lnTo>
                  <a:pt x="2673054" y="475989"/>
                </a:lnTo>
                <a:lnTo>
                  <a:pt x="2635476" y="460958"/>
                </a:lnTo>
                <a:lnTo>
                  <a:pt x="2592888" y="458453"/>
                </a:lnTo>
                <a:lnTo>
                  <a:pt x="2337357" y="453443"/>
                </a:lnTo>
                <a:lnTo>
                  <a:pt x="1974102" y="455948"/>
                </a:lnTo>
                <a:lnTo>
                  <a:pt x="1721076" y="45594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690087" y="1959251"/>
            <a:ext cx="294411" cy="426578"/>
          </a:xfrm>
          <a:custGeom>
            <a:avLst/>
            <a:gdLst>
              <a:gd name="connsiteX0" fmla="*/ 259556 w 590550"/>
              <a:gd name="connsiteY0" fmla="*/ 528638 h 854869"/>
              <a:gd name="connsiteX1" fmla="*/ 261938 w 590550"/>
              <a:gd name="connsiteY1" fmla="*/ 854869 h 854869"/>
              <a:gd name="connsiteX2" fmla="*/ 492919 w 590550"/>
              <a:gd name="connsiteY2" fmla="*/ 838200 h 854869"/>
              <a:gd name="connsiteX3" fmla="*/ 507206 w 590550"/>
              <a:gd name="connsiteY3" fmla="*/ 676275 h 854869"/>
              <a:gd name="connsiteX4" fmla="*/ 521494 w 590550"/>
              <a:gd name="connsiteY4" fmla="*/ 454819 h 854869"/>
              <a:gd name="connsiteX5" fmla="*/ 528638 w 590550"/>
              <a:gd name="connsiteY5" fmla="*/ 345282 h 854869"/>
              <a:gd name="connsiteX6" fmla="*/ 533400 w 590550"/>
              <a:gd name="connsiteY6" fmla="*/ 311944 h 854869"/>
              <a:gd name="connsiteX7" fmla="*/ 542925 w 590550"/>
              <a:gd name="connsiteY7" fmla="*/ 280988 h 854869"/>
              <a:gd name="connsiteX8" fmla="*/ 554831 w 590550"/>
              <a:gd name="connsiteY8" fmla="*/ 259557 h 854869"/>
              <a:gd name="connsiteX9" fmla="*/ 569119 w 590550"/>
              <a:gd name="connsiteY9" fmla="*/ 247650 h 854869"/>
              <a:gd name="connsiteX10" fmla="*/ 581025 w 590550"/>
              <a:gd name="connsiteY10" fmla="*/ 230982 h 854869"/>
              <a:gd name="connsiteX11" fmla="*/ 588169 w 590550"/>
              <a:gd name="connsiteY11" fmla="*/ 219075 h 854869"/>
              <a:gd name="connsiteX12" fmla="*/ 590550 w 590550"/>
              <a:gd name="connsiteY12" fmla="*/ 202407 h 854869"/>
              <a:gd name="connsiteX13" fmla="*/ 588169 w 590550"/>
              <a:gd name="connsiteY13" fmla="*/ 188119 h 854869"/>
              <a:gd name="connsiteX14" fmla="*/ 585788 w 590550"/>
              <a:gd name="connsiteY14" fmla="*/ 171450 h 854869"/>
              <a:gd name="connsiteX15" fmla="*/ 573881 w 590550"/>
              <a:gd name="connsiteY15" fmla="*/ 154782 h 854869"/>
              <a:gd name="connsiteX16" fmla="*/ 561975 w 590550"/>
              <a:gd name="connsiteY16" fmla="*/ 140494 h 854869"/>
              <a:gd name="connsiteX17" fmla="*/ 526256 w 590550"/>
              <a:gd name="connsiteY17" fmla="*/ 111919 h 854869"/>
              <a:gd name="connsiteX18" fmla="*/ 502444 w 590550"/>
              <a:gd name="connsiteY18" fmla="*/ 97632 h 854869"/>
              <a:gd name="connsiteX19" fmla="*/ 452438 w 590550"/>
              <a:gd name="connsiteY19" fmla="*/ 73819 h 854869"/>
              <a:gd name="connsiteX20" fmla="*/ 428625 w 590550"/>
              <a:gd name="connsiteY20" fmla="*/ 64294 h 854869"/>
              <a:gd name="connsiteX21" fmla="*/ 338138 w 590550"/>
              <a:gd name="connsiteY21" fmla="*/ 42863 h 854869"/>
              <a:gd name="connsiteX22" fmla="*/ 273844 w 590550"/>
              <a:gd name="connsiteY22" fmla="*/ 28575 h 854869"/>
              <a:gd name="connsiteX23" fmla="*/ 185738 w 590550"/>
              <a:gd name="connsiteY23" fmla="*/ 14288 h 854869"/>
              <a:gd name="connsiteX24" fmla="*/ 116681 w 590550"/>
              <a:gd name="connsiteY24" fmla="*/ 4763 h 854869"/>
              <a:gd name="connsiteX25" fmla="*/ 69056 w 590550"/>
              <a:gd name="connsiteY25" fmla="*/ 0 h 854869"/>
              <a:gd name="connsiteX26" fmla="*/ 45244 w 590550"/>
              <a:gd name="connsiteY26" fmla="*/ 0 h 854869"/>
              <a:gd name="connsiteX27" fmla="*/ 19050 w 590550"/>
              <a:gd name="connsiteY27" fmla="*/ 4763 h 854869"/>
              <a:gd name="connsiteX28" fmla="*/ 4763 w 590550"/>
              <a:gd name="connsiteY28" fmla="*/ 11907 h 854869"/>
              <a:gd name="connsiteX29" fmla="*/ 0 w 590550"/>
              <a:gd name="connsiteY29" fmla="*/ 21432 h 854869"/>
              <a:gd name="connsiteX30" fmla="*/ 0 w 590550"/>
              <a:gd name="connsiteY30" fmla="*/ 33338 h 854869"/>
              <a:gd name="connsiteX31" fmla="*/ 7144 w 590550"/>
              <a:gd name="connsiteY31" fmla="*/ 54769 h 854869"/>
              <a:gd name="connsiteX32" fmla="*/ 23813 w 590550"/>
              <a:gd name="connsiteY32" fmla="*/ 69057 h 854869"/>
              <a:gd name="connsiteX33" fmla="*/ 66675 w 590550"/>
              <a:gd name="connsiteY33" fmla="*/ 95250 h 854869"/>
              <a:gd name="connsiteX34" fmla="*/ 114300 w 590550"/>
              <a:gd name="connsiteY34" fmla="*/ 126207 h 854869"/>
              <a:gd name="connsiteX35" fmla="*/ 157163 w 590550"/>
              <a:gd name="connsiteY35" fmla="*/ 159544 h 854869"/>
              <a:gd name="connsiteX36" fmla="*/ 192881 w 590550"/>
              <a:gd name="connsiteY36" fmla="*/ 192882 h 854869"/>
              <a:gd name="connsiteX37" fmla="*/ 223838 w 590550"/>
              <a:gd name="connsiteY37" fmla="*/ 228600 h 854869"/>
              <a:gd name="connsiteX38" fmla="*/ 247650 w 590550"/>
              <a:gd name="connsiteY38" fmla="*/ 273844 h 854869"/>
              <a:gd name="connsiteX39" fmla="*/ 257175 w 590550"/>
              <a:gd name="connsiteY39" fmla="*/ 319088 h 854869"/>
              <a:gd name="connsiteX40" fmla="*/ 259556 w 590550"/>
              <a:gd name="connsiteY40" fmla="*/ 528638 h 854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90550" h="854869">
                <a:moveTo>
                  <a:pt x="259556" y="528638"/>
                </a:moveTo>
                <a:lnTo>
                  <a:pt x="261938" y="854869"/>
                </a:lnTo>
                <a:lnTo>
                  <a:pt x="492919" y="838200"/>
                </a:lnTo>
                <a:lnTo>
                  <a:pt x="507206" y="676275"/>
                </a:lnTo>
                <a:lnTo>
                  <a:pt x="521494" y="454819"/>
                </a:lnTo>
                <a:lnTo>
                  <a:pt x="528638" y="345282"/>
                </a:lnTo>
                <a:lnTo>
                  <a:pt x="533400" y="311944"/>
                </a:lnTo>
                <a:lnTo>
                  <a:pt x="542925" y="280988"/>
                </a:lnTo>
                <a:lnTo>
                  <a:pt x="554831" y="259557"/>
                </a:lnTo>
                <a:lnTo>
                  <a:pt x="569119" y="247650"/>
                </a:lnTo>
                <a:lnTo>
                  <a:pt x="581025" y="230982"/>
                </a:lnTo>
                <a:lnTo>
                  <a:pt x="588169" y="219075"/>
                </a:lnTo>
                <a:lnTo>
                  <a:pt x="590550" y="202407"/>
                </a:lnTo>
                <a:lnTo>
                  <a:pt x="588169" y="188119"/>
                </a:lnTo>
                <a:lnTo>
                  <a:pt x="585788" y="171450"/>
                </a:lnTo>
                <a:lnTo>
                  <a:pt x="573881" y="154782"/>
                </a:lnTo>
                <a:lnTo>
                  <a:pt x="561975" y="140494"/>
                </a:lnTo>
                <a:lnTo>
                  <a:pt x="526256" y="111919"/>
                </a:lnTo>
                <a:lnTo>
                  <a:pt x="502444" y="97632"/>
                </a:lnTo>
                <a:lnTo>
                  <a:pt x="452438" y="73819"/>
                </a:lnTo>
                <a:lnTo>
                  <a:pt x="428625" y="64294"/>
                </a:lnTo>
                <a:lnTo>
                  <a:pt x="338138" y="42863"/>
                </a:lnTo>
                <a:lnTo>
                  <a:pt x="273844" y="28575"/>
                </a:lnTo>
                <a:lnTo>
                  <a:pt x="185738" y="14288"/>
                </a:lnTo>
                <a:lnTo>
                  <a:pt x="116681" y="4763"/>
                </a:lnTo>
                <a:lnTo>
                  <a:pt x="69056" y="0"/>
                </a:lnTo>
                <a:lnTo>
                  <a:pt x="45244" y="0"/>
                </a:lnTo>
                <a:lnTo>
                  <a:pt x="19050" y="4763"/>
                </a:lnTo>
                <a:lnTo>
                  <a:pt x="4763" y="11907"/>
                </a:lnTo>
                <a:lnTo>
                  <a:pt x="0" y="21432"/>
                </a:lnTo>
                <a:lnTo>
                  <a:pt x="0" y="33338"/>
                </a:lnTo>
                <a:lnTo>
                  <a:pt x="7144" y="54769"/>
                </a:lnTo>
                <a:lnTo>
                  <a:pt x="23813" y="69057"/>
                </a:lnTo>
                <a:lnTo>
                  <a:pt x="66675" y="95250"/>
                </a:lnTo>
                <a:lnTo>
                  <a:pt x="114300" y="126207"/>
                </a:lnTo>
                <a:lnTo>
                  <a:pt x="157163" y="159544"/>
                </a:lnTo>
                <a:lnTo>
                  <a:pt x="192881" y="192882"/>
                </a:lnTo>
                <a:lnTo>
                  <a:pt x="223838" y="228600"/>
                </a:lnTo>
                <a:lnTo>
                  <a:pt x="247650" y="273844"/>
                </a:lnTo>
                <a:lnTo>
                  <a:pt x="257175" y="319088"/>
                </a:lnTo>
                <a:cubicBezTo>
                  <a:pt x="257969" y="388938"/>
                  <a:pt x="258762" y="458788"/>
                  <a:pt x="259556" y="528638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4602202" y="1975535"/>
            <a:ext cx="536496" cy="667692"/>
          </a:xfrm>
          <a:custGeom>
            <a:avLst/>
            <a:gdLst>
              <a:gd name="connsiteX0" fmla="*/ 673893 w 1090612"/>
              <a:gd name="connsiteY0" fmla="*/ 476250 h 1357313"/>
              <a:gd name="connsiteX1" fmla="*/ 602456 w 1090612"/>
              <a:gd name="connsiteY1" fmla="*/ 604838 h 1357313"/>
              <a:gd name="connsiteX2" fmla="*/ 545306 w 1090612"/>
              <a:gd name="connsiteY2" fmla="*/ 697706 h 1357313"/>
              <a:gd name="connsiteX3" fmla="*/ 488156 w 1090612"/>
              <a:gd name="connsiteY3" fmla="*/ 781050 h 1357313"/>
              <a:gd name="connsiteX4" fmla="*/ 409575 w 1090612"/>
              <a:gd name="connsiteY4" fmla="*/ 885825 h 1357313"/>
              <a:gd name="connsiteX5" fmla="*/ 328612 w 1090612"/>
              <a:gd name="connsiteY5" fmla="*/ 983456 h 1357313"/>
              <a:gd name="connsiteX6" fmla="*/ 252412 w 1090612"/>
              <a:gd name="connsiteY6" fmla="*/ 1069181 h 1357313"/>
              <a:gd name="connsiteX7" fmla="*/ 161925 w 1090612"/>
              <a:gd name="connsiteY7" fmla="*/ 1159669 h 1357313"/>
              <a:gd name="connsiteX8" fmla="*/ 71437 w 1090612"/>
              <a:gd name="connsiteY8" fmla="*/ 1247775 h 1357313"/>
              <a:gd name="connsiteX9" fmla="*/ 14287 w 1090612"/>
              <a:gd name="connsiteY9" fmla="*/ 1300163 h 1357313"/>
              <a:gd name="connsiteX10" fmla="*/ 2381 w 1090612"/>
              <a:gd name="connsiteY10" fmla="*/ 1323975 h 1357313"/>
              <a:gd name="connsiteX11" fmla="*/ 0 w 1090612"/>
              <a:gd name="connsiteY11" fmla="*/ 1340644 h 1357313"/>
              <a:gd name="connsiteX12" fmla="*/ 2381 w 1090612"/>
              <a:gd name="connsiteY12" fmla="*/ 1352550 h 1357313"/>
              <a:gd name="connsiteX13" fmla="*/ 7143 w 1090612"/>
              <a:gd name="connsiteY13" fmla="*/ 1354931 h 1357313"/>
              <a:gd name="connsiteX14" fmla="*/ 21431 w 1090612"/>
              <a:gd name="connsiteY14" fmla="*/ 1357313 h 1357313"/>
              <a:gd name="connsiteX15" fmla="*/ 57150 w 1090612"/>
              <a:gd name="connsiteY15" fmla="*/ 1345406 h 1357313"/>
              <a:gd name="connsiteX16" fmla="*/ 161925 w 1090612"/>
              <a:gd name="connsiteY16" fmla="*/ 1283494 h 1357313"/>
              <a:gd name="connsiteX17" fmla="*/ 295275 w 1090612"/>
              <a:gd name="connsiteY17" fmla="*/ 1193006 h 1357313"/>
              <a:gd name="connsiteX18" fmla="*/ 416718 w 1090612"/>
              <a:gd name="connsiteY18" fmla="*/ 1100138 h 1357313"/>
              <a:gd name="connsiteX19" fmla="*/ 531018 w 1090612"/>
              <a:gd name="connsiteY19" fmla="*/ 1000125 h 1357313"/>
              <a:gd name="connsiteX20" fmla="*/ 607218 w 1090612"/>
              <a:gd name="connsiteY20" fmla="*/ 923925 h 1357313"/>
              <a:gd name="connsiteX21" fmla="*/ 673893 w 1090612"/>
              <a:gd name="connsiteY21" fmla="*/ 852488 h 1357313"/>
              <a:gd name="connsiteX22" fmla="*/ 754856 w 1090612"/>
              <a:gd name="connsiteY22" fmla="*/ 752475 h 1357313"/>
              <a:gd name="connsiteX23" fmla="*/ 812006 w 1090612"/>
              <a:gd name="connsiteY23" fmla="*/ 676275 h 1357313"/>
              <a:gd name="connsiteX24" fmla="*/ 885825 w 1090612"/>
              <a:gd name="connsiteY24" fmla="*/ 566738 h 1357313"/>
              <a:gd name="connsiteX25" fmla="*/ 952500 w 1090612"/>
              <a:gd name="connsiteY25" fmla="*/ 450056 h 1357313"/>
              <a:gd name="connsiteX26" fmla="*/ 966787 w 1090612"/>
              <a:gd name="connsiteY26" fmla="*/ 431006 h 1357313"/>
              <a:gd name="connsiteX27" fmla="*/ 992981 w 1090612"/>
              <a:gd name="connsiteY27" fmla="*/ 397669 h 1357313"/>
              <a:gd name="connsiteX28" fmla="*/ 1026318 w 1090612"/>
              <a:gd name="connsiteY28" fmla="*/ 366713 h 1357313"/>
              <a:gd name="connsiteX29" fmla="*/ 1064418 w 1090612"/>
              <a:gd name="connsiteY29" fmla="*/ 340519 h 1357313"/>
              <a:gd name="connsiteX30" fmla="*/ 1085850 w 1090612"/>
              <a:gd name="connsiteY30" fmla="*/ 319088 h 1357313"/>
              <a:gd name="connsiteX31" fmla="*/ 1090612 w 1090612"/>
              <a:gd name="connsiteY31" fmla="*/ 300038 h 1357313"/>
              <a:gd name="connsiteX32" fmla="*/ 1088231 w 1090612"/>
              <a:gd name="connsiteY32" fmla="*/ 280988 h 1357313"/>
              <a:gd name="connsiteX33" fmla="*/ 1081087 w 1090612"/>
              <a:gd name="connsiteY33" fmla="*/ 257175 h 1357313"/>
              <a:gd name="connsiteX34" fmla="*/ 1066800 w 1090612"/>
              <a:gd name="connsiteY34" fmla="*/ 233363 h 1357313"/>
              <a:gd name="connsiteX35" fmla="*/ 1040606 w 1090612"/>
              <a:gd name="connsiteY35" fmla="*/ 204788 h 1357313"/>
              <a:gd name="connsiteX36" fmla="*/ 995362 w 1090612"/>
              <a:gd name="connsiteY36" fmla="*/ 166688 h 1357313"/>
              <a:gd name="connsiteX37" fmla="*/ 938212 w 1090612"/>
              <a:gd name="connsiteY37" fmla="*/ 126206 h 1357313"/>
              <a:gd name="connsiteX38" fmla="*/ 881062 w 1090612"/>
              <a:gd name="connsiteY38" fmla="*/ 90488 h 1357313"/>
              <a:gd name="connsiteX39" fmla="*/ 831056 w 1090612"/>
              <a:gd name="connsiteY39" fmla="*/ 61913 h 1357313"/>
              <a:gd name="connsiteX40" fmla="*/ 785812 w 1090612"/>
              <a:gd name="connsiteY40" fmla="*/ 40481 h 1357313"/>
              <a:gd name="connsiteX41" fmla="*/ 716756 w 1090612"/>
              <a:gd name="connsiteY41" fmla="*/ 14288 h 1357313"/>
              <a:gd name="connsiteX42" fmla="*/ 661987 w 1090612"/>
              <a:gd name="connsiteY42" fmla="*/ 0 h 1357313"/>
              <a:gd name="connsiteX43" fmla="*/ 650081 w 1090612"/>
              <a:gd name="connsiteY43" fmla="*/ 0 h 1357313"/>
              <a:gd name="connsiteX44" fmla="*/ 633412 w 1090612"/>
              <a:gd name="connsiteY44" fmla="*/ 2381 h 1357313"/>
              <a:gd name="connsiteX45" fmla="*/ 626268 w 1090612"/>
              <a:gd name="connsiteY45" fmla="*/ 11906 h 1357313"/>
              <a:gd name="connsiteX46" fmla="*/ 623887 w 1090612"/>
              <a:gd name="connsiteY46" fmla="*/ 30956 h 1357313"/>
              <a:gd name="connsiteX47" fmla="*/ 631031 w 1090612"/>
              <a:gd name="connsiteY47" fmla="*/ 59531 h 1357313"/>
              <a:gd name="connsiteX48" fmla="*/ 650081 w 1090612"/>
              <a:gd name="connsiteY48" fmla="*/ 80963 h 1357313"/>
              <a:gd name="connsiteX49" fmla="*/ 697706 w 1090612"/>
              <a:gd name="connsiteY49" fmla="*/ 133350 h 1357313"/>
              <a:gd name="connsiteX50" fmla="*/ 738187 w 1090612"/>
              <a:gd name="connsiteY50" fmla="*/ 185738 h 1357313"/>
              <a:gd name="connsiteX51" fmla="*/ 764381 w 1090612"/>
              <a:gd name="connsiteY51" fmla="*/ 228600 h 1357313"/>
              <a:gd name="connsiteX52" fmla="*/ 766762 w 1090612"/>
              <a:gd name="connsiteY52" fmla="*/ 245269 h 1357313"/>
              <a:gd name="connsiteX53" fmla="*/ 766762 w 1090612"/>
              <a:gd name="connsiteY53" fmla="*/ 259556 h 1357313"/>
              <a:gd name="connsiteX54" fmla="*/ 745331 w 1090612"/>
              <a:gd name="connsiteY54" fmla="*/ 316706 h 1357313"/>
              <a:gd name="connsiteX55" fmla="*/ 702468 w 1090612"/>
              <a:gd name="connsiteY55" fmla="*/ 416719 h 1357313"/>
              <a:gd name="connsiteX56" fmla="*/ 673893 w 1090612"/>
              <a:gd name="connsiteY56" fmla="*/ 476250 h 1357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090612" h="1357313">
                <a:moveTo>
                  <a:pt x="673893" y="476250"/>
                </a:moveTo>
                <a:lnTo>
                  <a:pt x="602456" y="604838"/>
                </a:lnTo>
                <a:lnTo>
                  <a:pt x="545306" y="697706"/>
                </a:lnTo>
                <a:lnTo>
                  <a:pt x="488156" y="781050"/>
                </a:lnTo>
                <a:lnTo>
                  <a:pt x="409575" y="885825"/>
                </a:lnTo>
                <a:lnTo>
                  <a:pt x="328612" y="983456"/>
                </a:lnTo>
                <a:lnTo>
                  <a:pt x="252412" y="1069181"/>
                </a:lnTo>
                <a:lnTo>
                  <a:pt x="161925" y="1159669"/>
                </a:lnTo>
                <a:lnTo>
                  <a:pt x="71437" y="1247775"/>
                </a:lnTo>
                <a:lnTo>
                  <a:pt x="14287" y="1300163"/>
                </a:lnTo>
                <a:lnTo>
                  <a:pt x="2381" y="1323975"/>
                </a:lnTo>
                <a:lnTo>
                  <a:pt x="0" y="1340644"/>
                </a:lnTo>
                <a:lnTo>
                  <a:pt x="2381" y="1352550"/>
                </a:lnTo>
                <a:lnTo>
                  <a:pt x="7143" y="1354931"/>
                </a:lnTo>
                <a:lnTo>
                  <a:pt x="21431" y="1357313"/>
                </a:lnTo>
                <a:lnTo>
                  <a:pt x="57150" y="1345406"/>
                </a:lnTo>
                <a:lnTo>
                  <a:pt x="161925" y="1283494"/>
                </a:lnTo>
                <a:lnTo>
                  <a:pt x="295275" y="1193006"/>
                </a:lnTo>
                <a:lnTo>
                  <a:pt x="416718" y="1100138"/>
                </a:lnTo>
                <a:lnTo>
                  <a:pt x="531018" y="1000125"/>
                </a:lnTo>
                <a:lnTo>
                  <a:pt x="607218" y="923925"/>
                </a:lnTo>
                <a:lnTo>
                  <a:pt x="673893" y="852488"/>
                </a:lnTo>
                <a:lnTo>
                  <a:pt x="754856" y="752475"/>
                </a:lnTo>
                <a:lnTo>
                  <a:pt x="812006" y="676275"/>
                </a:lnTo>
                <a:lnTo>
                  <a:pt x="885825" y="566738"/>
                </a:lnTo>
                <a:lnTo>
                  <a:pt x="952500" y="450056"/>
                </a:lnTo>
                <a:lnTo>
                  <a:pt x="966787" y="431006"/>
                </a:lnTo>
                <a:lnTo>
                  <a:pt x="992981" y="397669"/>
                </a:lnTo>
                <a:lnTo>
                  <a:pt x="1026318" y="366713"/>
                </a:lnTo>
                <a:lnTo>
                  <a:pt x="1064418" y="340519"/>
                </a:lnTo>
                <a:lnTo>
                  <a:pt x="1085850" y="319088"/>
                </a:lnTo>
                <a:lnTo>
                  <a:pt x="1090612" y="300038"/>
                </a:lnTo>
                <a:lnTo>
                  <a:pt x="1088231" y="280988"/>
                </a:lnTo>
                <a:lnTo>
                  <a:pt x="1081087" y="257175"/>
                </a:lnTo>
                <a:lnTo>
                  <a:pt x="1066800" y="233363"/>
                </a:lnTo>
                <a:lnTo>
                  <a:pt x="1040606" y="204788"/>
                </a:lnTo>
                <a:lnTo>
                  <a:pt x="995362" y="166688"/>
                </a:lnTo>
                <a:lnTo>
                  <a:pt x="938212" y="126206"/>
                </a:lnTo>
                <a:lnTo>
                  <a:pt x="881062" y="90488"/>
                </a:lnTo>
                <a:lnTo>
                  <a:pt x="831056" y="61913"/>
                </a:lnTo>
                <a:lnTo>
                  <a:pt x="785812" y="40481"/>
                </a:lnTo>
                <a:lnTo>
                  <a:pt x="716756" y="14288"/>
                </a:lnTo>
                <a:lnTo>
                  <a:pt x="661987" y="0"/>
                </a:lnTo>
                <a:lnTo>
                  <a:pt x="650081" y="0"/>
                </a:lnTo>
                <a:lnTo>
                  <a:pt x="633412" y="2381"/>
                </a:lnTo>
                <a:lnTo>
                  <a:pt x="626268" y="11906"/>
                </a:lnTo>
                <a:lnTo>
                  <a:pt x="623887" y="30956"/>
                </a:lnTo>
                <a:lnTo>
                  <a:pt x="631031" y="59531"/>
                </a:lnTo>
                <a:lnTo>
                  <a:pt x="650081" y="80963"/>
                </a:lnTo>
                <a:lnTo>
                  <a:pt x="697706" y="133350"/>
                </a:lnTo>
                <a:lnTo>
                  <a:pt x="738187" y="185738"/>
                </a:lnTo>
                <a:lnTo>
                  <a:pt x="764381" y="228600"/>
                </a:lnTo>
                <a:lnTo>
                  <a:pt x="766762" y="245269"/>
                </a:lnTo>
                <a:lnTo>
                  <a:pt x="766762" y="259556"/>
                </a:lnTo>
                <a:lnTo>
                  <a:pt x="745331" y="316706"/>
                </a:lnTo>
                <a:lnTo>
                  <a:pt x="702468" y="416719"/>
                </a:lnTo>
                <a:lnTo>
                  <a:pt x="673893" y="4762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7178360" y="1963411"/>
            <a:ext cx="508000" cy="595313"/>
          </a:xfrm>
          <a:custGeom>
            <a:avLst/>
            <a:gdLst>
              <a:gd name="connsiteX0" fmla="*/ 602456 w 1016793"/>
              <a:gd name="connsiteY0" fmla="*/ 435768 h 1190625"/>
              <a:gd name="connsiteX1" fmla="*/ 526256 w 1016793"/>
              <a:gd name="connsiteY1" fmla="*/ 547687 h 1190625"/>
              <a:gd name="connsiteX2" fmla="*/ 450056 w 1016793"/>
              <a:gd name="connsiteY2" fmla="*/ 647700 h 1190625"/>
              <a:gd name="connsiteX3" fmla="*/ 373856 w 1016793"/>
              <a:gd name="connsiteY3" fmla="*/ 742950 h 1190625"/>
              <a:gd name="connsiteX4" fmla="*/ 280987 w 1016793"/>
              <a:gd name="connsiteY4" fmla="*/ 852487 h 1190625"/>
              <a:gd name="connsiteX5" fmla="*/ 154781 w 1016793"/>
              <a:gd name="connsiteY5" fmla="*/ 988218 h 1190625"/>
              <a:gd name="connsiteX6" fmla="*/ 35718 w 1016793"/>
              <a:gd name="connsiteY6" fmla="*/ 1114425 h 1190625"/>
              <a:gd name="connsiteX7" fmla="*/ 7143 w 1016793"/>
              <a:gd name="connsiteY7" fmla="*/ 1143000 h 1190625"/>
              <a:gd name="connsiteX8" fmla="*/ 0 w 1016793"/>
              <a:gd name="connsiteY8" fmla="*/ 1162050 h 1190625"/>
              <a:gd name="connsiteX9" fmla="*/ 0 w 1016793"/>
              <a:gd name="connsiteY9" fmla="*/ 1173956 h 1190625"/>
              <a:gd name="connsiteX10" fmla="*/ 7143 w 1016793"/>
              <a:gd name="connsiteY10" fmla="*/ 1185862 h 1190625"/>
              <a:gd name="connsiteX11" fmla="*/ 16668 w 1016793"/>
              <a:gd name="connsiteY11" fmla="*/ 1190625 h 1190625"/>
              <a:gd name="connsiteX12" fmla="*/ 38100 w 1016793"/>
              <a:gd name="connsiteY12" fmla="*/ 1190625 h 1190625"/>
              <a:gd name="connsiteX13" fmla="*/ 64293 w 1016793"/>
              <a:gd name="connsiteY13" fmla="*/ 1176337 h 1190625"/>
              <a:gd name="connsiteX14" fmla="*/ 145256 w 1016793"/>
              <a:gd name="connsiteY14" fmla="*/ 1123950 h 1190625"/>
              <a:gd name="connsiteX15" fmla="*/ 326231 w 1016793"/>
              <a:gd name="connsiteY15" fmla="*/ 990600 h 1190625"/>
              <a:gd name="connsiteX16" fmla="*/ 492918 w 1016793"/>
              <a:gd name="connsiteY16" fmla="*/ 857250 h 1190625"/>
              <a:gd name="connsiteX17" fmla="*/ 647700 w 1016793"/>
              <a:gd name="connsiteY17" fmla="*/ 723900 h 1190625"/>
              <a:gd name="connsiteX18" fmla="*/ 669131 w 1016793"/>
              <a:gd name="connsiteY18" fmla="*/ 683418 h 1190625"/>
              <a:gd name="connsiteX19" fmla="*/ 762000 w 1016793"/>
              <a:gd name="connsiteY19" fmla="*/ 585787 h 1190625"/>
              <a:gd name="connsiteX20" fmla="*/ 833437 w 1016793"/>
              <a:gd name="connsiteY20" fmla="*/ 502443 h 1190625"/>
              <a:gd name="connsiteX21" fmla="*/ 873918 w 1016793"/>
              <a:gd name="connsiteY21" fmla="*/ 454818 h 1190625"/>
              <a:gd name="connsiteX22" fmla="*/ 902493 w 1016793"/>
              <a:gd name="connsiteY22" fmla="*/ 428625 h 1190625"/>
              <a:gd name="connsiteX23" fmla="*/ 940593 w 1016793"/>
              <a:gd name="connsiteY23" fmla="*/ 397668 h 1190625"/>
              <a:gd name="connsiteX24" fmla="*/ 978693 w 1016793"/>
              <a:gd name="connsiteY24" fmla="*/ 369093 h 1190625"/>
              <a:gd name="connsiteX25" fmla="*/ 1000125 w 1016793"/>
              <a:gd name="connsiteY25" fmla="*/ 354806 h 1190625"/>
              <a:gd name="connsiteX26" fmla="*/ 1014412 w 1016793"/>
              <a:gd name="connsiteY26" fmla="*/ 340518 h 1190625"/>
              <a:gd name="connsiteX27" fmla="*/ 1016793 w 1016793"/>
              <a:gd name="connsiteY27" fmla="*/ 323850 h 1190625"/>
              <a:gd name="connsiteX28" fmla="*/ 1012031 w 1016793"/>
              <a:gd name="connsiteY28" fmla="*/ 297656 h 1190625"/>
              <a:gd name="connsiteX29" fmla="*/ 990600 w 1016793"/>
              <a:gd name="connsiteY29" fmla="*/ 259556 h 1190625"/>
              <a:gd name="connsiteX30" fmla="*/ 938212 w 1016793"/>
              <a:gd name="connsiteY30" fmla="*/ 197643 h 1190625"/>
              <a:gd name="connsiteX31" fmla="*/ 869156 w 1016793"/>
              <a:gd name="connsiteY31" fmla="*/ 128587 h 1190625"/>
              <a:gd name="connsiteX32" fmla="*/ 821531 w 1016793"/>
              <a:gd name="connsiteY32" fmla="*/ 88106 h 1190625"/>
              <a:gd name="connsiteX33" fmla="*/ 797718 w 1016793"/>
              <a:gd name="connsiteY33" fmla="*/ 71437 h 1190625"/>
              <a:gd name="connsiteX34" fmla="*/ 742950 w 1016793"/>
              <a:gd name="connsiteY34" fmla="*/ 45243 h 1190625"/>
              <a:gd name="connsiteX35" fmla="*/ 631031 w 1016793"/>
              <a:gd name="connsiteY35" fmla="*/ 2381 h 1190625"/>
              <a:gd name="connsiteX36" fmla="*/ 607218 w 1016793"/>
              <a:gd name="connsiteY36" fmla="*/ 0 h 1190625"/>
              <a:gd name="connsiteX37" fmla="*/ 597693 w 1016793"/>
              <a:gd name="connsiteY37" fmla="*/ 0 h 1190625"/>
              <a:gd name="connsiteX38" fmla="*/ 585787 w 1016793"/>
              <a:gd name="connsiteY38" fmla="*/ 4762 h 1190625"/>
              <a:gd name="connsiteX39" fmla="*/ 581025 w 1016793"/>
              <a:gd name="connsiteY39" fmla="*/ 16668 h 1190625"/>
              <a:gd name="connsiteX40" fmla="*/ 583406 w 1016793"/>
              <a:gd name="connsiteY40" fmla="*/ 38100 h 1190625"/>
              <a:gd name="connsiteX41" fmla="*/ 602456 w 1016793"/>
              <a:gd name="connsiteY41" fmla="*/ 66675 h 1190625"/>
              <a:gd name="connsiteX42" fmla="*/ 650081 w 1016793"/>
              <a:gd name="connsiteY42" fmla="*/ 121443 h 1190625"/>
              <a:gd name="connsiteX43" fmla="*/ 678656 w 1016793"/>
              <a:gd name="connsiteY43" fmla="*/ 173831 h 1190625"/>
              <a:gd name="connsiteX44" fmla="*/ 690562 w 1016793"/>
              <a:gd name="connsiteY44" fmla="*/ 211931 h 1190625"/>
              <a:gd name="connsiteX45" fmla="*/ 695325 w 1016793"/>
              <a:gd name="connsiteY45" fmla="*/ 240506 h 1190625"/>
              <a:gd name="connsiteX46" fmla="*/ 690562 w 1016793"/>
              <a:gd name="connsiteY46" fmla="*/ 280987 h 1190625"/>
              <a:gd name="connsiteX47" fmla="*/ 673893 w 1016793"/>
              <a:gd name="connsiteY47" fmla="*/ 321468 h 1190625"/>
              <a:gd name="connsiteX48" fmla="*/ 602456 w 1016793"/>
              <a:gd name="connsiteY48" fmla="*/ 435768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016793" h="1190625">
                <a:moveTo>
                  <a:pt x="602456" y="435768"/>
                </a:moveTo>
                <a:lnTo>
                  <a:pt x="526256" y="547687"/>
                </a:lnTo>
                <a:lnTo>
                  <a:pt x="450056" y="647700"/>
                </a:lnTo>
                <a:lnTo>
                  <a:pt x="373856" y="742950"/>
                </a:lnTo>
                <a:lnTo>
                  <a:pt x="280987" y="852487"/>
                </a:lnTo>
                <a:lnTo>
                  <a:pt x="154781" y="988218"/>
                </a:lnTo>
                <a:lnTo>
                  <a:pt x="35718" y="1114425"/>
                </a:lnTo>
                <a:lnTo>
                  <a:pt x="7143" y="1143000"/>
                </a:lnTo>
                <a:lnTo>
                  <a:pt x="0" y="1162050"/>
                </a:lnTo>
                <a:lnTo>
                  <a:pt x="0" y="1173956"/>
                </a:lnTo>
                <a:lnTo>
                  <a:pt x="7143" y="1185862"/>
                </a:lnTo>
                <a:lnTo>
                  <a:pt x="16668" y="1190625"/>
                </a:lnTo>
                <a:lnTo>
                  <a:pt x="38100" y="1190625"/>
                </a:lnTo>
                <a:lnTo>
                  <a:pt x="64293" y="1176337"/>
                </a:lnTo>
                <a:lnTo>
                  <a:pt x="145256" y="1123950"/>
                </a:lnTo>
                <a:lnTo>
                  <a:pt x="326231" y="990600"/>
                </a:lnTo>
                <a:lnTo>
                  <a:pt x="492918" y="857250"/>
                </a:lnTo>
                <a:lnTo>
                  <a:pt x="647700" y="723900"/>
                </a:lnTo>
                <a:lnTo>
                  <a:pt x="669131" y="683418"/>
                </a:lnTo>
                <a:lnTo>
                  <a:pt x="762000" y="585787"/>
                </a:lnTo>
                <a:lnTo>
                  <a:pt x="833437" y="502443"/>
                </a:lnTo>
                <a:lnTo>
                  <a:pt x="873918" y="454818"/>
                </a:lnTo>
                <a:lnTo>
                  <a:pt x="902493" y="428625"/>
                </a:lnTo>
                <a:lnTo>
                  <a:pt x="940593" y="397668"/>
                </a:lnTo>
                <a:lnTo>
                  <a:pt x="978693" y="369093"/>
                </a:lnTo>
                <a:lnTo>
                  <a:pt x="1000125" y="354806"/>
                </a:lnTo>
                <a:lnTo>
                  <a:pt x="1014412" y="340518"/>
                </a:lnTo>
                <a:lnTo>
                  <a:pt x="1016793" y="323850"/>
                </a:lnTo>
                <a:lnTo>
                  <a:pt x="1012031" y="297656"/>
                </a:lnTo>
                <a:lnTo>
                  <a:pt x="990600" y="259556"/>
                </a:lnTo>
                <a:lnTo>
                  <a:pt x="938212" y="197643"/>
                </a:lnTo>
                <a:lnTo>
                  <a:pt x="869156" y="128587"/>
                </a:lnTo>
                <a:lnTo>
                  <a:pt x="821531" y="88106"/>
                </a:lnTo>
                <a:lnTo>
                  <a:pt x="797718" y="71437"/>
                </a:lnTo>
                <a:lnTo>
                  <a:pt x="742950" y="45243"/>
                </a:lnTo>
                <a:lnTo>
                  <a:pt x="631031" y="2381"/>
                </a:lnTo>
                <a:lnTo>
                  <a:pt x="607218" y="0"/>
                </a:lnTo>
                <a:lnTo>
                  <a:pt x="597693" y="0"/>
                </a:lnTo>
                <a:lnTo>
                  <a:pt x="585787" y="4762"/>
                </a:lnTo>
                <a:lnTo>
                  <a:pt x="581025" y="16668"/>
                </a:lnTo>
                <a:lnTo>
                  <a:pt x="583406" y="38100"/>
                </a:lnTo>
                <a:lnTo>
                  <a:pt x="602456" y="66675"/>
                </a:lnTo>
                <a:lnTo>
                  <a:pt x="650081" y="121443"/>
                </a:lnTo>
                <a:lnTo>
                  <a:pt x="678656" y="173831"/>
                </a:lnTo>
                <a:lnTo>
                  <a:pt x="690562" y="211931"/>
                </a:lnTo>
                <a:lnTo>
                  <a:pt x="695325" y="240506"/>
                </a:lnTo>
                <a:lnTo>
                  <a:pt x="690562" y="280987"/>
                </a:lnTo>
                <a:lnTo>
                  <a:pt x="673893" y="321468"/>
                </a:lnTo>
                <a:lnTo>
                  <a:pt x="602456" y="4357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1518452" y="2068251"/>
            <a:ext cx="1791494" cy="246857"/>
          </a:xfrm>
          <a:custGeom>
            <a:avLst/>
            <a:gdLst>
              <a:gd name="connsiteX0" fmla="*/ 1347052 w 3583957"/>
              <a:gd name="connsiteY0" fmla="*/ 230134 h 494021"/>
              <a:gd name="connsiteX1" fmla="*/ 1012591 w 3583957"/>
              <a:gd name="connsiteY1" fmla="*/ 251613 h 494021"/>
              <a:gd name="connsiteX2" fmla="*/ 668923 w 3583957"/>
              <a:gd name="connsiteY2" fmla="*/ 273092 h 494021"/>
              <a:gd name="connsiteX3" fmla="*/ 306846 w 3583957"/>
              <a:gd name="connsiteY3" fmla="*/ 297640 h 494021"/>
              <a:gd name="connsiteX4" fmla="*/ 0 w 3583957"/>
              <a:gd name="connsiteY4" fmla="*/ 316051 h 494021"/>
              <a:gd name="connsiteX5" fmla="*/ 39890 w 3583957"/>
              <a:gd name="connsiteY5" fmla="*/ 494021 h 494021"/>
              <a:gd name="connsiteX6" fmla="*/ 309914 w 3583957"/>
              <a:gd name="connsiteY6" fmla="*/ 475610 h 494021"/>
              <a:gd name="connsiteX7" fmla="*/ 687334 w 3583957"/>
              <a:gd name="connsiteY7" fmla="*/ 447994 h 494021"/>
              <a:gd name="connsiteX8" fmla="*/ 1031001 w 3583957"/>
              <a:gd name="connsiteY8" fmla="*/ 423447 h 494021"/>
              <a:gd name="connsiteX9" fmla="*/ 1313299 w 3583957"/>
              <a:gd name="connsiteY9" fmla="*/ 405036 h 494021"/>
              <a:gd name="connsiteX10" fmla="*/ 1669240 w 3583957"/>
              <a:gd name="connsiteY10" fmla="*/ 383557 h 494021"/>
              <a:gd name="connsiteX11" fmla="*/ 2160193 w 3583957"/>
              <a:gd name="connsiteY11" fmla="*/ 352872 h 494021"/>
              <a:gd name="connsiteX12" fmla="*/ 2531476 w 3583957"/>
              <a:gd name="connsiteY12" fmla="*/ 331393 h 494021"/>
              <a:gd name="connsiteX13" fmla="*/ 2807637 w 3583957"/>
              <a:gd name="connsiteY13" fmla="*/ 331393 h 494021"/>
              <a:gd name="connsiteX14" fmla="*/ 3166647 w 3583957"/>
              <a:gd name="connsiteY14" fmla="*/ 337530 h 494021"/>
              <a:gd name="connsiteX15" fmla="*/ 3350754 w 3583957"/>
              <a:gd name="connsiteY15" fmla="*/ 343667 h 494021"/>
              <a:gd name="connsiteX16" fmla="*/ 3473493 w 3583957"/>
              <a:gd name="connsiteY16" fmla="*/ 352872 h 494021"/>
              <a:gd name="connsiteX17" fmla="*/ 3510314 w 3583957"/>
              <a:gd name="connsiteY17" fmla="*/ 343667 h 494021"/>
              <a:gd name="connsiteX18" fmla="*/ 3544067 w 3583957"/>
              <a:gd name="connsiteY18" fmla="*/ 328324 h 494021"/>
              <a:gd name="connsiteX19" fmla="*/ 3565546 w 3583957"/>
              <a:gd name="connsiteY19" fmla="*/ 312982 h 494021"/>
              <a:gd name="connsiteX20" fmla="*/ 3577820 w 3583957"/>
              <a:gd name="connsiteY20" fmla="*/ 294571 h 494021"/>
              <a:gd name="connsiteX21" fmla="*/ 3583957 w 3583957"/>
              <a:gd name="connsiteY21" fmla="*/ 282298 h 494021"/>
              <a:gd name="connsiteX22" fmla="*/ 3583957 w 3583957"/>
              <a:gd name="connsiteY22" fmla="*/ 263887 h 494021"/>
              <a:gd name="connsiteX23" fmla="*/ 3580888 w 3583957"/>
              <a:gd name="connsiteY23" fmla="*/ 242408 h 494021"/>
              <a:gd name="connsiteX24" fmla="*/ 3571683 w 3583957"/>
              <a:gd name="connsiteY24" fmla="*/ 220929 h 494021"/>
              <a:gd name="connsiteX25" fmla="*/ 3556341 w 3583957"/>
              <a:gd name="connsiteY25" fmla="*/ 196381 h 494021"/>
              <a:gd name="connsiteX26" fmla="*/ 3528725 w 3583957"/>
              <a:gd name="connsiteY26" fmla="*/ 165696 h 494021"/>
              <a:gd name="connsiteX27" fmla="*/ 3513382 w 3583957"/>
              <a:gd name="connsiteY27" fmla="*/ 153422 h 494021"/>
              <a:gd name="connsiteX28" fmla="*/ 3470424 w 3583957"/>
              <a:gd name="connsiteY28" fmla="*/ 122738 h 494021"/>
              <a:gd name="connsiteX29" fmla="*/ 3387576 w 3583957"/>
              <a:gd name="connsiteY29" fmla="*/ 76711 h 494021"/>
              <a:gd name="connsiteX30" fmla="*/ 3329275 w 3583957"/>
              <a:gd name="connsiteY30" fmla="*/ 49095 h 494021"/>
              <a:gd name="connsiteX31" fmla="*/ 3249495 w 3583957"/>
              <a:gd name="connsiteY31" fmla="*/ 21479 h 494021"/>
              <a:gd name="connsiteX32" fmla="*/ 3188126 w 3583957"/>
              <a:gd name="connsiteY32" fmla="*/ 3068 h 494021"/>
              <a:gd name="connsiteX33" fmla="*/ 3160510 w 3583957"/>
              <a:gd name="connsiteY33" fmla="*/ 0 h 494021"/>
              <a:gd name="connsiteX34" fmla="*/ 3117552 w 3583957"/>
              <a:gd name="connsiteY34" fmla="*/ 18410 h 494021"/>
              <a:gd name="connsiteX35" fmla="*/ 2976403 w 3583957"/>
              <a:gd name="connsiteY35" fmla="*/ 82848 h 494021"/>
              <a:gd name="connsiteX36" fmla="*/ 2908897 w 3583957"/>
              <a:gd name="connsiteY36" fmla="*/ 110464 h 494021"/>
              <a:gd name="connsiteX37" fmla="*/ 2749337 w 3583957"/>
              <a:gd name="connsiteY37" fmla="*/ 125806 h 494021"/>
              <a:gd name="connsiteX38" fmla="*/ 2473176 w 3583957"/>
              <a:gd name="connsiteY38" fmla="*/ 153422 h 494021"/>
              <a:gd name="connsiteX39" fmla="*/ 2249178 w 3583957"/>
              <a:gd name="connsiteY39" fmla="*/ 165696 h 494021"/>
              <a:gd name="connsiteX40" fmla="*/ 1923922 w 3583957"/>
              <a:gd name="connsiteY40" fmla="*/ 187176 h 494021"/>
              <a:gd name="connsiteX41" fmla="*/ 1742883 w 3583957"/>
              <a:gd name="connsiteY41" fmla="*/ 199449 h 494021"/>
              <a:gd name="connsiteX42" fmla="*/ 1549570 w 3583957"/>
              <a:gd name="connsiteY42" fmla="*/ 214792 h 494021"/>
              <a:gd name="connsiteX43" fmla="*/ 1347052 w 3583957"/>
              <a:gd name="connsiteY43" fmla="*/ 230134 h 494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583957" h="494021">
                <a:moveTo>
                  <a:pt x="1347052" y="230134"/>
                </a:moveTo>
                <a:lnTo>
                  <a:pt x="1012591" y="251613"/>
                </a:lnTo>
                <a:lnTo>
                  <a:pt x="668923" y="273092"/>
                </a:lnTo>
                <a:lnTo>
                  <a:pt x="306846" y="297640"/>
                </a:lnTo>
                <a:lnTo>
                  <a:pt x="0" y="316051"/>
                </a:lnTo>
                <a:lnTo>
                  <a:pt x="39890" y="494021"/>
                </a:lnTo>
                <a:lnTo>
                  <a:pt x="309914" y="475610"/>
                </a:lnTo>
                <a:lnTo>
                  <a:pt x="687334" y="447994"/>
                </a:lnTo>
                <a:lnTo>
                  <a:pt x="1031001" y="423447"/>
                </a:lnTo>
                <a:lnTo>
                  <a:pt x="1313299" y="405036"/>
                </a:lnTo>
                <a:lnTo>
                  <a:pt x="1669240" y="383557"/>
                </a:lnTo>
                <a:lnTo>
                  <a:pt x="2160193" y="352872"/>
                </a:lnTo>
                <a:lnTo>
                  <a:pt x="2531476" y="331393"/>
                </a:lnTo>
                <a:lnTo>
                  <a:pt x="2807637" y="331393"/>
                </a:lnTo>
                <a:lnTo>
                  <a:pt x="3166647" y="337530"/>
                </a:lnTo>
                <a:lnTo>
                  <a:pt x="3350754" y="343667"/>
                </a:lnTo>
                <a:lnTo>
                  <a:pt x="3473493" y="352872"/>
                </a:lnTo>
                <a:lnTo>
                  <a:pt x="3510314" y="343667"/>
                </a:lnTo>
                <a:lnTo>
                  <a:pt x="3544067" y="328324"/>
                </a:lnTo>
                <a:lnTo>
                  <a:pt x="3565546" y="312982"/>
                </a:lnTo>
                <a:lnTo>
                  <a:pt x="3577820" y="294571"/>
                </a:lnTo>
                <a:lnTo>
                  <a:pt x="3583957" y="282298"/>
                </a:lnTo>
                <a:lnTo>
                  <a:pt x="3583957" y="263887"/>
                </a:lnTo>
                <a:lnTo>
                  <a:pt x="3580888" y="242408"/>
                </a:lnTo>
                <a:lnTo>
                  <a:pt x="3571683" y="220929"/>
                </a:lnTo>
                <a:lnTo>
                  <a:pt x="3556341" y="196381"/>
                </a:lnTo>
                <a:lnTo>
                  <a:pt x="3528725" y="165696"/>
                </a:lnTo>
                <a:lnTo>
                  <a:pt x="3513382" y="153422"/>
                </a:lnTo>
                <a:lnTo>
                  <a:pt x="3470424" y="122738"/>
                </a:lnTo>
                <a:lnTo>
                  <a:pt x="3387576" y="76711"/>
                </a:lnTo>
                <a:lnTo>
                  <a:pt x="3329275" y="49095"/>
                </a:lnTo>
                <a:lnTo>
                  <a:pt x="3249495" y="21479"/>
                </a:lnTo>
                <a:lnTo>
                  <a:pt x="3188126" y="3068"/>
                </a:lnTo>
                <a:lnTo>
                  <a:pt x="3160510" y="0"/>
                </a:lnTo>
                <a:lnTo>
                  <a:pt x="3117552" y="18410"/>
                </a:lnTo>
                <a:lnTo>
                  <a:pt x="2976403" y="82848"/>
                </a:lnTo>
                <a:lnTo>
                  <a:pt x="2908897" y="110464"/>
                </a:lnTo>
                <a:lnTo>
                  <a:pt x="2749337" y="125806"/>
                </a:lnTo>
                <a:lnTo>
                  <a:pt x="2473176" y="153422"/>
                </a:lnTo>
                <a:lnTo>
                  <a:pt x="2249178" y="165696"/>
                </a:lnTo>
                <a:lnTo>
                  <a:pt x="1923922" y="187176"/>
                </a:lnTo>
                <a:lnTo>
                  <a:pt x="1742883" y="199449"/>
                </a:lnTo>
                <a:lnTo>
                  <a:pt x="1549570" y="214792"/>
                </a:lnTo>
                <a:lnTo>
                  <a:pt x="1347052" y="23013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 rot="16200000">
            <a:off x="2913607" y="2487659"/>
            <a:ext cx="1788319" cy="436563"/>
          </a:xfrm>
          <a:custGeom>
            <a:avLst/>
            <a:gdLst>
              <a:gd name="connsiteX0" fmla="*/ 1912198 w 3577180"/>
              <a:gd name="connsiteY0" fmla="*/ 738668 h 872701"/>
              <a:gd name="connsiteX1" fmla="*/ 1650090 w 3577180"/>
              <a:gd name="connsiteY1" fmla="*/ 699948 h 872701"/>
              <a:gd name="connsiteX2" fmla="*/ 1373089 w 3577180"/>
              <a:gd name="connsiteY2" fmla="*/ 646335 h 872701"/>
              <a:gd name="connsiteX3" fmla="*/ 1131831 w 3577180"/>
              <a:gd name="connsiteY3" fmla="*/ 589743 h 872701"/>
              <a:gd name="connsiteX4" fmla="*/ 932271 w 3577180"/>
              <a:gd name="connsiteY4" fmla="*/ 527195 h 872701"/>
              <a:gd name="connsiteX5" fmla="*/ 747604 w 3577180"/>
              <a:gd name="connsiteY5" fmla="*/ 461668 h 872701"/>
              <a:gd name="connsiteX6" fmla="*/ 536130 w 3577180"/>
              <a:gd name="connsiteY6" fmla="*/ 369334 h 872701"/>
              <a:gd name="connsiteX7" fmla="*/ 327635 w 3577180"/>
              <a:gd name="connsiteY7" fmla="*/ 259130 h 872701"/>
              <a:gd name="connsiteX8" fmla="*/ 205517 w 3577180"/>
              <a:gd name="connsiteY8" fmla="*/ 187646 h 872701"/>
              <a:gd name="connsiteX9" fmla="*/ 86376 w 3577180"/>
              <a:gd name="connsiteY9" fmla="*/ 110205 h 872701"/>
              <a:gd name="connsiteX10" fmla="*/ 20849 w 3577180"/>
              <a:gd name="connsiteY10" fmla="*/ 62549 h 872701"/>
              <a:gd name="connsiteX11" fmla="*/ 5957 w 3577180"/>
              <a:gd name="connsiteY11" fmla="*/ 44678 h 872701"/>
              <a:gd name="connsiteX12" fmla="*/ 0 w 3577180"/>
              <a:gd name="connsiteY12" fmla="*/ 20850 h 872701"/>
              <a:gd name="connsiteX13" fmla="*/ 2978 w 3577180"/>
              <a:gd name="connsiteY13" fmla="*/ 11914 h 872701"/>
              <a:gd name="connsiteX14" fmla="*/ 11914 w 3577180"/>
              <a:gd name="connsiteY14" fmla="*/ 5957 h 872701"/>
              <a:gd name="connsiteX15" fmla="*/ 35742 w 3577180"/>
              <a:gd name="connsiteY15" fmla="*/ 0 h 872701"/>
              <a:gd name="connsiteX16" fmla="*/ 65527 w 3577180"/>
              <a:gd name="connsiteY16" fmla="*/ 8936 h 872701"/>
              <a:gd name="connsiteX17" fmla="*/ 187646 w 3577180"/>
              <a:gd name="connsiteY17" fmla="*/ 65527 h 872701"/>
              <a:gd name="connsiteX18" fmla="*/ 363377 w 3577180"/>
              <a:gd name="connsiteY18" fmla="*/ 137011 h 872701"/>
              <a:gd name="connsiteX19" fmla="*/ 562937 w 3577180"/>
              <a:gd name="connsiteY19" fmla="*/ 217431 h 872701"/>
              <a:gd name="connsiteX20" fmla="*/ 795260 w 3577180"/>
              <a:gd name="connsiteY20" fmla="*/ 294872 h 872701"/>
              <a:gd name="connsiteX21" fmla="*/ 1066304 w 3577180"/>
              <a:gd name="connsiteY21" fmla="*/ 375291 h 872701"/>
              <a:gd name="connsiteX22" fmla="*/ 1355218 w 3577180"/>
              <a:gd name="connsiteY22" fmla="*/ 443797 h 872701"/>
              <a:gd name="connsiteX23" fmla="*/ 1575627 w 3577180"/>
              <a:gd name="connsiteY23" fmla="*/ 485496 h 872701"/>
              <a:gd name="connsiteX24" fmla="*/ 1810929 w 3577180"/>
              <a:gd name="connsiteY24" fmla="*/ 518259 h 872701"/>
              <a:gd name="connsiteX25" fmla="*/ 2052188 w 3577180"/>
              <a:gd name="connsiteY25" fmla="*/ 542087 h 872701"/>
              <a:gd name="connsiteX26" fmla="*/ 2302382 w 3577180"/>
              <a:gd name="connsiteY26" fmla="*/ 562937 h 872701"/>
              <a:gd name="connsiteX27" fmla="*/ 2549597 w 3577180"/>
              <a:gd name="connsiteY27" fmla="*/ 571872 h 872701"/>
              <a:gd name="connsiteX28" fmla="*/ 2811705 w 3577180"/>
              <a:gd name="connsiteY28" fmla="*/ 580808 h 872701"/>
              <a:gd name="connsiteX29" fmla="*/ 3127427 w 3577180"/>
              <a:gd name="connsiteY29" fmla="*/ 580808 h 872701"/>
              <a:gd name="connsiteX30" fmla="*/ 3249545 w 3577180"/>
              <a:gd name="connsiteY30" fmla="*/ 580808 h 872701"/>
              <a:gd name="connsiteX31" fmla="*/ 3288266 w 3577180"/>
              <a:gd name="connsiteY31" fmla="*/ 574851 h 872701"/>
              <a:gd name="connsiteX32" fmla="*/ 3356771 w 3577180"/>
              <a:gd name="connsiteY32" fmla="*/ 545066 h 872701"/>
              <a:gd name="connsiteX33" fmla="*/ 3434212 w 3577180"/>
              <a:gd name="connsiteY33" fmla="*/ 500388 h 872701"/>
              <a:gd name="connsiteX34" fmla="*/ 3490804 w 3577180"/>
              <a:gd name="connsiteY34" fmla="*/ 461668 h 872701"/>
              <a:gd name="connsiteX35" fmla="*/ 3526546 w 3577180"/>
              <a:gd name="connsiteY35" fmla="*/ 434861 h 872701"/>
              <a:gd name="connsiteX36" fmla="*/ 3547395 w 3577180"/>
              <a:gd name="connsiteY36" fmla="*/ 419969 h 872701"/>
              <a:gd name="connsiteX37" fmla="*/ 3556331 w 3577180"/>
              <a:gd name="connsiteY37" fmla="*/ 419969 h 872701"/>
              <a:gd name="connsiteX38" fmla="*/ 3562288 w 3577180"/>
              <a:gd name="connsiteY38" fmla="*/ 419969 h 872701"/>
              <a:gd name="connsiteX39" fmla="*/ 3571223 w 3577180"/>
              <a:gd name="connsiteY39" fmla="*/ 428904 h 872701"/>
              <a:gd name="connsiteX40" fmla="*/ 3577180 w 3577180"/>
              <a:gd name="connsiteY40" fmla="*/ 446775 h 872701"/>
              <a:gd name="connsiteX41" fmla="*/ 3577180 w 3577180"/>
              <a:gd name="connsiteY41" fmla="*/ 467625 h 872701"/>
              <a:gd name="connsiteX42" fmla="*/ 3547395 w 3577180"/>
              <a:gd name="connsiteY42" fmla="*/ 539109 h 872701"/>
              <a:gd name="connsiteX43" fmla="*/ 3469954 w 3577180"/>
              <a:gd name="connsiteY43" fmla="*/ 702926 h 872701"/>
              <a:gd name="connsiteX44" fmla="*/ 3398470 w 3577180"/>
              <a:gd name="connsiteY44" fmla="*/ 848873 h 872701"/>
              <a:gd name="connsiteX45" fmla="*/ 3246567 w 3577180"/>
              <a:gd name="connsiteY45" fmla="*/ 872701 h 872701"/>
              <a:gd name="connsiteX46" fmla="*/ 3088706 w 3577180"/>
              <a:gd name="connsiteY46" fmla="*/ 863766 h 872701"/>
              <a:gd name="connsiteX47" fmla="*/ 2805748 w 3577180"/>
              <a:gd name="connsiteY47" fmla="*/ 839938 h 872701"/>
              <a:gd name="connsiteX48" fmla="*/ 2457264 w 3577180"/>
              <a:gd name="connsiteY48" fmla="*/ 807174 h 872701"/>
              <a:gd name="connsiteX49" fmla="*/ 2174306 w 3577180"/>
              <a:gd name="connsiteY49" fmla="*/ 774410 h 872701"/>
              <a:gd name="connsiteX50" fmla="*/ 1912198 w 3577180"/>
              <a:gd name="connsiteY50" fmla="*/ 738668 h 872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577180" h="872701">
                <a:moveTo>
                  <a:pt x="1912198" y="738668"/>
                </a:moveTo>
                <a:lnTo>
                  <a:pt x="1650090" y="699948"/>
                </a:lnTo>
                <a:lnTo>
                  <a:pt x="1373089" y="646335"/>
                </a:lnTo>
                <a:lnTo>
                  <a:pt x="1131831" y="589743"/>
                </a:lnTo>
                <a:lnTo>
                  <a:pt x="932271" y="527195"/>
                </a:lnTo>
                <a:lnTo>
                  <a:pt x="747604" y="461668"/>
                </a:lnTo>
                <a:lnTo>
                  <a:pt x="536130" y="369334"/>
                </a:lnTo>
                <a:lnTo>
                  <a:pt x="327635" y="259130"/>
                </a:lnTo>
                <a:lnTo>
                  <a:pt x="205517" y="187646"/>
                </a:lnTo>
                <a:lnTo>
                  <a:pt x="86376" y="110205"/>
                </a:lnTo>
                <a:lnTo>
                  <a:pt x="20849" y="62549"/>
                </a:lnTo>
                <a:lnTo>
                  <a:pt x="5957" y="44678"/>
                </a:lnTo>
                <a:lnTo>
                  <a:pt x="0" y="20850"/>
                </a:lnTo>
                <a:lnTo>
                  <a:pt x="2978" y="11914"/>
                </a:lnTo>
                <a:lnTo>
                  <a:pt x="11914" y="5957"/>
                </a:lnTo>
                <a:lnTo>
                  <a:pt x="35742" y="0"/>
                </a:lnTo>
                <a:lnTo>
                  <a:pt x="65527" y="8936"/>
                </a:lnTo>
                <a:lnTo>
                  <a:pt x="187646" y="65527"/>
                </a:lnTo>
                <a:lnTo>
                  <a:pt x="363377" y="137011"/>
                </a:lnTo>
                <a:lnTo>
                  <a:pt x="562937" y="217431"/>
                </a:lnTo>
                <a:lnTo>
                  <a:pt x="795260" y="294872"/>
                </a:lnTo>
                <a:lnTo>
                  <a:pt x="1066304" y="375291"/>
                </a:lnTo>
                <a:lnTo>
                  <a:pt x="1355218" y="443797"/>
                </a:lnTo>
                <a:lnTo>
                  <a:pt x="1575627" y="485496"/>
                </a:lnTo>
                <a:lnTo>
                  <a:pt x="1810929" y="518259"/>
                </a:lnTo>
                <a:lnTo>
                  <a:pt x="2052188" y="542087"/>
                </a:lnTo>
                <a:lnTo>
                  <a:pt x="2302382" y="562937"/>
                </a:lnTo>
                <a:lnTo>
                  <a:pt x="2549597" y="571872"/>
                </a:lnTo>
                <a:lnTo>
                  <a:pt x="2811705" y="580808"/>
                </a:lnTo>
                <a:lnTo>
                  <a:pt x="3127427" y="580808"/>
                </a:lnTo>
                <a:lnTo>
                  <a:pt x="3249545" y="580808"/>
                </a:lnTo>
                <a:lnTo>
                  <a:pt x="3288266" y="574851"/>
                </a:lnTo>
                <a:lnTo>
                  <a:pt x="3356771" y="545066"/>
                </a:lnTo>
                <a:lnTo>
                  <a:pt x="3434212" y="500388"/>
                </a:lnTo>
                <a:lnTo>
                  <a:pt x="3490804" y="461668"/>
                </a:lnTo>
                <a:lnTo>
                  <a:pt x="3526546" y="434861"/>
                </a:lnTo>
                <a:lnTo>
                  <a:pt x="3547395" y="419969"/>
                </a:lnTo>
                <a:lnTo>
                  <a:pt x="3556331" y="419969"/>
                </a:lnTo>
                <a:lnTo>
                  <a:pt x="3562288" y="419969"/>
                </a:lnTo>
                <a:lnTo>
                  <a:pt x="3571223" y="428904"/>
                </a:lnTo>
                <a:lnTo>
                  <a:pt x="3577180" y="446775"/>
                </a:lnTo>
                <a:lnTo>
                  <a:pt x="3577180" y="467625"/>
                </a:lnTo>
                <a:lnTo>
                  <a:pt x="3547395" y="539109"/>
                </a:lnTo>
                <a:lnTo>
                  <a:pt x="3469954" y="702926"/>
                </a:lnTo>
                <a:lnTo>
                  <a:pt x="3398470" y="848873"/>
                </a:lnTo>
                <a:lnTo>
                  <a:pt x="3246567" y="872701"/>
                </a:lnTo>
                <a:lnTo>
                  <a:pt x="3088706" y="863766"/>
                </a:lnTo>
                <a:lnTo>
                  <a:pt x="2805748" y="839938"/>
                </a:lnTo>
                <a:lnTo>
                  <a:pt x="2457264" y="807174"/>
                </a:lnTo>
                <a:lnTo>
                  <a:pt x="2174306" y="774410"/>
                </a:lnTo>
                <a:lnTo>
                  <a:pt x="1912198" y="7386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6073735" y="2008028"/>
            <a:ext cx="357188" cy="335756"/>
          </a:xfrm>
          <a:custGeom>
            <a:avLst/>
            <a:gdLst>
              <a:gd name="connsiteX0" fmla="*/ 319088 w 714375"/>
              <a:gd name="connsiteY0" fmla="*/ 123825 h 671512"/>
              <a:gd name="connsiteX1" fmla="*/ 238125 w 714375"/>
              <a:gd name="connsiteY1" fmla="*/ 88106 h 671512"/>
              <a:gd name="connsiteX2" fmla="*/ 166688 w 714375"/>
              <a:gd name="connsiteY2" fmla="*/ 57150 h 671512"/>
              <a:gd name="connsiteX3" fmla="*/ 45244 w 714375"/>
              <a:gd name="connsiteY3" fmla="*/ 2381 h 671512"/>
              <a:gd name="connsiteX4" fmla="*/ 35719 w 714375"/>
              <a:gd name="connsiteY4" fmla="*/ 0 h 671512"/>
              <a:gd name="connsiteX5" fmla="*/ 0 w 714375"/>
              <a:gd name="connsiteY5" fmla="*/ 61912 h 671512"/>
              <a:gd name="connsiteX6" fmla="*/ 104775 w 714375"/>
              <a:gd name="connsiteY6" fmla="*/ 135731 h 671512"/>
              <a:gd name="connsiteX7" fmla="*/ 192881 w 714375"/>
              <a:gd name="connsiteY7" fmla="*/ 211931 h 671512"/>
              <a:gd name="connsiteX8" fmla="*/ 280988 w 714375"/>
              <a:gd name="connsiteY8" fmla="*/ 304800 h 671512"/>
              <a:gd name="connsiteX9" fmla="*/ 357188 w 714375"/>
              <a:gd name="connsiteY9" fmla="*/ 397668 h 671512"/>
              <a:gd name="connsiteX10" fmla="*/ 402431 w 714375"/>
              <a:gd name="connsiteY10" fmla="*/ 461962 h 671512"/>
              <a:gd name="connsiteX11" fmla="*/ 445294 w 714375"/>
              <a:gd name="connsiteY11" fmla="*/ 526256 h 671512"/>
              <a:gd name="connsiteX12" fmla="*/ 464344 w 714375"/>
              <a:gd name="connsiteY12" fmla="*/ 576262 h 671512"/>
              <a:gd name="connsiteX13" fmla="*/ 492919 w 714375"/>
              <a:gd name="connsiteY13" fmla="*/ 626268 h 671512"/>
              <a:gd name="connsiteX14" fmla="*/ 516731 w 714375"/>
              <a:gd name="connsiteY14" fmla="*/ 650081 h 671512"/>
              <a:gd name="connsiteX15" fmla="*/ 542925 w 714375"/>
              <a:gd name="connsiteY15" fmla="*/ 664368 h 671512"/>
              <a:gd name="connsiteX16" fmla="*/ 564356 w 714375"/>
              <a:gd name="connsiteY16" fmla="*/ 671512 h 671512"/>
              <a:gd name="connsiteX17" fmla="*/ 595313 w 714375"/>
              <a:gd name="connsiteY17" fmla="*/ 671512 h 671512"/>
              <a:gd name="connsiteX18" fmla="*/ 631031 w 714375"/>
              <a:gd name="connsiteY18" fmla="*/ 661987 h 671512"/>
              <a:gd name="connsiteX19" fmla="*/ 654844 w 714375"/>
              <a:gd name="connsiteY19" fmla="*/ 645318 h 671512"/>
              <a:gd name="connsiteX20" fmla="*/ 676275 w 714375"/>
              <a:gd name="connsiteY20" fmla="*/ 619125 h 671512"/>
              <a:gd name="connsiteX21" fmla="*/ 700088 w 714375"/>
              <a:gd name="connsiteY21" fmla="*/ 583406 h 671512"/>
              <a:gd name="connsiteX22" fmla="*/ 714375 w 714375"/>
              <a:gd name="connsiteY22" fmla="*/ 545306 h 671512"/>
              <a:gd name="connsiteX23" fmla="*/ 714375 w 714375"/>
              <a:gd name="connsiteY23" fmla="*/ 526256 h 671512"/>
              <a:gd name="connsiteX24" fmla="*/ 711994 w 714375"/>
              <a:gd name="connsiteY24" fmla="*/ 483393 h 671512"/>
              <a:gd name="connsiteX25" fmla="*/ 702469 w 714375"/>
              <a:gd name="connsiteY25" fmla="*/ 435768 h 671512"/>
              <a:gd name="connsiteX26" fmla="*/ 683419 w 714375"/>
              <a:gd name="connsiteY26" fmla="*/ 381000 h 671512"/>
              <a:gd name="connsiteX27" fmla="*/ 661988 w 714375"/>
              <a:gd name="connsiteY27" fmla="*/ 340518 h 671512"/>
              <a:gd name="connsiteX28" fmla="*/ 633413 w 714375"/>
              <a:gd name="connsiteY28" fmla="*/ 295275 h 671512"/>
              <a:gd name="connsiteX29" fmla="*/ 590550 w 714375"/>
              <a:gd name="connsiteY29" fmla="*/ 264318 h 671512"/>
              <a:gd name="connsiteX30" fmla="*/ 478631 w 714375"/>
              <a:gd name="connsiteY30" fmla="*/ 202406 h 671512"/>
              <a:gd name="connsiteX31" fmla="*/ 319088 w 714375"/>
              <a:gd name="connsiteY31" fmla="*/ 123825 h 67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14375" h="671512">
                <a:moveTo>
                  <a:pt x="319088" y="123825"/>
                </a:moveTo>
                <a:lnTo>
                  <a:pt x="238125" y="88106"/>
                </a:lnTo>
                <a:lnTo>
                  <a:pt x="166688" y="57150"/>
                </a:lnTo>
                <a:lnTo>
                  <a:pt x="45244" y="2381"/>
                </a:lnTo>
                <a:lnTo>
                  <a:pt x="35719" y="0"/>
                </a:lnTo>
                <a:lnTo>
                  <a:pt x="0" y="61912"/>
                </a:lnTo>
                <a:lnTo>
                  <a:pt x="104775" y="135731"/>
                </a:lnTo>
                <a:lnTo>
                  <a:pt x="192881" y="211931"/>
                </a:lnTo>
                <a:lnTo>
                  <a:pt x="280988" y="304800"/>
                </a:lnTo>
                <a:lnTo>
                  <a:pt x="357188" y="397668"/>
                </a:lnTo>
                <a:lnTo>
                  <a:pt x="402431" y="461962"/>
                </a:lnTo>
                <a:lnTo>
                  <a:pt x="445294" y="526256"/>
                </a:lnTo>
                <a:lnTo>
                  <a:pt x="464344" y="576262"/>
                </a:lnTo>
                <a:lnTo>
                  <a:pt x="492919" y="626268"/>
                </a:lnTo>
                <a:lnTo>
                  <a:pt x="516731" y="650081"/>
                </a:lnTo>
                <a:lnTo>
                  <a:pt x="542925" y="664368"/>
                </a:lnTo>
                <a:lnTo>
                  <a:pt x="564356" y="671512"/>
                </a:lnTo>
                <a:lnTo>
                  <a:pt x="595313" y="671512"/>
                </a:lnTo>
                <a:lnTo>
                  <a:pt x="631031" y="661987"/>
                </a:lnTo>
                <a:lnTo>
                  <a:pt x="654844" y="645318"/>
                </a:lnTo>
                <a:lnTo>
                  <a:pt x="676275" y="619125"/>
                </a:lnTo>
                <a:lnTo>
                  <a:pt x="700088" y="583406"/>
                </a:lnTo>
                <a:lnTo>
                  <a:pt x="714375" y="545306"/>
                </a:lnTo>
                <a:lnTo>
                  <a:pt x="714375" y="526256"/>
                </a:lnTo>
                <a:lnTo>
                  <a:pt x="711994" y="483393"/>
                </a:lnTo>
                <a:lnTo>
                  <a:pt x="702469" y="435768"/>
                </a:lnTo>
                <a:lnTo>
                  <a:pt x="683419" y="381000"/>
                </a:lnTo>
                <a:lnTo>
                  <a:pt x="661988" y="340518"/>
                </a:lnTo>
                <a:lnTo>
                  <a:pt x="633413" y="295275"/>
                </a:lnTo>
                <a:lnTo>
                  <a:pt x="590550" y="264318"/>
                </a:lnTo>
                <a:lnTo>
                  <a:pt x="478631" y="202406"/>
                </a:lnTo>
                <a:lnTo>
                  <a:pt x="319088" y="1238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8470585" y="2018244"/>
            <a:ext cx="477838" cy="346869"/>
          </a:xfrm>
          <a:custGeom>
            <a:avLst/>
            <a:gdLst>
              <a:gd name="connsiteX0" fmla="*/ 414337 w 957262"/>
              <a:gd name="connsiteY0" fmla="*/ 323850 h 692944"/>
              <a:gd name="connsiteX1" fmla="*/ 350044 w 957262"/>
              <a:gd name="connsiteY1" fmla="*/ 273844 h 692944"/>
              <a:gd name="connsiteX2" fmla="*/ 295275 w 957262"/>
              <a:gd name="connsiteY2" fmla="*/ 233363 h 692944"/>
              <a:gd name="connsiteX3" fmla="*/ 254794 w 957262"/>
              <a:gd name="connsiteY3" fmla="*/ 204788 h 692944"/>
              <a:gd name="connsiteX4" fmla="*/ 171450 w 957262"/>
              <a:gd name="connsiteY4" fmla="*/ 152400 h 692944"/>
              <a:gd name="connsiteX5" fmla="*/ 100012 w 957262"/>
              <a:gd name="connsiteY5" fmla="*/ 111919 h 692944"/>
              <a:gd name="connsiteX6" fmla="*/ 0 w 957262"/>
              <a:gd name="connsiteY6" fmla="*/ 57150 h 692944"/>
              <a:gd name="connsiteX7" fmla="*/ 52387 w 957262"/>
              <a:gd name="connsiteY7" fmla="*/ 0 h 692944"/>
              <a:gd name="connsiteX8" fmla="*/ 226219 w 957262"/>
              <a:gd name="connsiteY8" fmla="*/ 64294 h 692944"/>
              <a:gd name="connsiteX9" fmla="*/ 378619 w 957262"/>
              <a:gd name="connsiteY9" fmla="*/ 119063 h 692944"/>
              <a:gd name="connsiteX10" fmla="*/ 521494 w 957262"/>
              <a:gd name="connsiteY10" fmla="*/ 173831 h 692944"/>
              <a:gd name="connsiteX11" fmla="*/ 635794 w 957262"/>
              <a:gd name="connsiteY11" fmla="*/ 221456 h 692944"/>
              <a:gd name="connsiteX12" fmla="*/ 762000 w 957262"/>
              <a:gd name="connsiteY12" fmla="*/ 278606 h 692944"/>
              <a:gd name="connsiteX13" fmla="*/ 788194 w 957262"/>
              <a:gd name="connsiteY13" fmla="*/ 297656 h 692944"/>
              <a:gd name="connsiteX14" fmla="*/ 816769 w 957262"/>
              <a:gd name="connsiteY14" fmla="*/ 323850 h 692944"/>
              <a:gd name="connsiteX15" fmla="*/ 854869 w 957262"/>
              <a:gd name="connsiteY15" fmla="*/ 361950 h 692944"/>
              <a:gd name="connsiteX16" fmla="*/ 881062 w 957262"/>
              <a:gd name="connsiteY16" fmla="*/ 397669 h 692944"/>
              <a:gd name="connsiteX17" fmla="*/ 902494 w 957262"/>
              <a:gd name="connsiteY17" fmla="*/ 431006 h 692944"/>
              <a:gd name="connsiteX18" fmla="*/ 923925 w 957262"/>
              <a:gd name="connsiteY18" fmla="*/ 466725 h 692944"/>
              <a:gd name="connsiteX19" fmla="*/ 940594 w 957262"/>
              <a:gd name="connsiteY19" fmla="*/ 509588 h 692944"/>
              <a:gd name="connsiteX20" fmla="*/ 954881 w 957262"/>
              <a:gd name="connsiteY20" fmla="*/ 564356 h 692944"/>
              <a:gd name="connsiteX21" fmla="*/ 957262 w 957262"/>
              <a:gd name="connsiteY21" fmla="*/ 590550 h 692944"/>
              <a:gd name="connsiteX22" fmla="*/ 947737 w 957262"/>
              <a:gd name="connsiteY22" fmla="*/ 619125 h 692944"/>
              <a:gd name="connsiteX23" fmla="*/ 928687 w 957262"/>
              <a:gd name="connsiteY23" fmla="*/ 650081 h 692944"/>
              <a:gd name="connsiteX24" fmla="*/ 907256 w 957262"/>
              <a:gd name="connsiteY24" fmla="*/ 671513 h 692944"/>
              <a:gd name="connsiteX25" fmla="*/ 881062 w 957262"/>
              <a:gd name="connsiteY25" fmla="*/ 685800 h 692944"/>
              <a:gd name="connsiteX26" fmla="*/ 847725 w 957262"/>
              <a:gd name="connsiteY26" fmla="*/ 692944 h 692944"/>
              <a:gd name="connsiteX27" fmla="*/ 809625 w 957262"/>
              <a:gd name="connsiteY27" fmla="*/ 692944 h 692944"/>
              <a:gd name="connsiteX28" fmla="*/ 776287 w 957262"/>
              <a:gd name="connsiteY28" fmla="*/ 678656 h 692944"/>
              <a:gd name="connsiteX29" fmla="*/ 723900 w 957262"/>
              <a:gd name="connsiteY29" fmla="*/ 642938 h 692944"/>
              <a:gd name="connsiteX30" fmla="*/ 685800 w 957262"/>
              <a:gd name="connsiteY30" fmla="*/ 604838 h 692944"/>
              <a:gd name="connsiteX31" fmla="*/ 631031 w 957262"/>
              <a:gd name="connsiteY31" fmla="*/ 538163 h 692944"/>
              <a:gd name="connsiteX32" fmla="*/ 585787 w 957262"/>
              <a:gd name="connsiteY32" fmla="*/ 473869 h 692944"/>
              <a:gd name="connsiteX33" fmla="*/ 521494 w 957262"/>
              <a:gd name="connsiteY33" fmla="*/ 411956 h 692944"/>
              <a:gd name="connsiteX34" fmla="*/ 414337 w 957262"/>
              <a:gd name="connsiteY34" fmla="*/ 323850 h 692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57262" h="692944">
                <a:moveTo>
                  <a:pt x="414337" y="323850"/>
                </a:moveTo>
                <a:lnTo>
                  <a:pt x="350044" y="273844"/>
                </a:lnTo>
                <a:lnTo>
                  <a:pt x="295275" y="233363"/>
                </a:lnTo>
                <a:lnTo>
                  <a:pt x="254794" y="204788"/>
                </a:lnTo>
                <a:lnTo>
                  <a:pt x="171450" y="152400"/>
                </a:lnTo>
                <a:lnTo>
                  <a:pt x="100012" y="111919"/>
                </a:lnTo>
                <a:lnTo>
                  <a:pt x="0" y="57150"/>
                </a:lnTo>
                <a:lnTo>
                  <a:pt x="52387" y="0"/>
                </a:lnTo>
                <a:lnTo>
                  <a:pt x="226219" y="64294"/>
                </a:lnTo>
                <a:lnTo>
                  <a:pt x="378619" y="119063"/>
                </a:lnTo>
                <a:lnTo>
                  <a:pt x="521494" y="173831"/>
                </a:lnTo>
                <a:lnTo>
                  <a:pt x="635794" y="221456"/>
                </a:lnTo>
                <a:lnTo>
                  <a:pt x="762000" y="278606"/>
                </a:lnTo>
                <a:lnTo>
                  <a:pt x="788194" y="297656"/>
                </a:lnTo>
                <a:lnTo>
                  <a:pt x="816769" y="323850"/>
                </a:lnTo>
                <a:lnTo>
                  <a:pt x="854869" y="361950"/>
                </a:lnTo>
                <a:lnTo>
                  <a:pt x="881062" y="397669"/>
                </a:lnTo>
                <a:lnTo>
                  <a:pt x="902494" y="431006"/>
                </a:lnTo>
                <a:lnTo>
                  <a:pt x="923925" y="466725"/>
                </a:lnTo>
                <a:lnTo>
                  <a:pt x="940594" y="509588"/>
                </a:lnTo>
                <a:lnTo>
                  <a:pt x="954881" y="564356"/>
                </a:lnTo>
                <a:lnTo>
                  <a:pt x="957262" y="590550"/>
                </a:lnTo>
                <a:lnTo>
                  <a:pt x="947737" y="619125"/>
                </a:lnTo>
                <a:lnTo>
                  <a:pt x="928687" y="650081"/>
                </a:lnTo>
                <a:lnTo>
                  <a:pt x="907256" y="671513"/>
                </a:lnTo>
                <a:lnTo>
                  <a:pt x="881062" y="685800"/>
                </a:lnTo>
                <a:lnTo>
                  <a:pt x="847725" y="692944"/>
                </a:lnTo>
                <a:lnTo>
                  <a:pt x="809625" y="692944"/>
                </a:lnTo>
                <a:lnTo>
                  <a:pt x="776287" y="678656"/>
                </a:lnTo>
                <a:lnTo>
                  <a:pt x="723900" y="642938"/>
                </a:lnTo>
                <a:lnTo>
                  <a:pt x="685800" y="604838"/>
                </a:lnTo>
                <a:lnTo>
                  <a:pt x="631031" y="538163"/>
                </a:lnTo>
                <a:lnTo>
                  <a:pt x="585787" y="473869"/>
                </a:lnTo>
                <a:lnTo>
                  <a:pt x="521494" y="411956"/>
                </a:lnTo>
                <a:lnTo>
                  <a:pt x="414337" y="3238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1781580" y="4902017"/>
            <a:ext cx="1265238" cy="242888"/>
          </a:xfrm>
          <a:custGeom>
            <a:avLst/>
            <a:gdLst>
              <a:gd name="connsiteX0" fmla="*/ 1745456 w 2531268"/>
              <a:gd name="connsiteY0" fmla="*/ 295275 h 485775"/>
              <a:gd name="connsiteX1" fmla="*/ 1571625 w 2531268"/>
              <a:gd name="connsiteY1" fmla="*/ 309563 h 485775"/>
              <a:gd name="connsiteX2" fmla="*/ 1340643 w 2531268"/>
              <a:gd name="connsiteY2" fmla="*/ 333375 h 485775"/>
              <a:gd name="connsiteX3" fmla="*/ 1138237 w 2531268"/>
              <a:gd name="connsiteY3" fmla="*/ 350044 h 485775"/>
              <a:gd name="connsiteX4" fmla="*/ 959643 w 2531268"/>
              <a:gd name="connsiteY4" fmla="*/ 376238 h 485775"/>
              <a:gd name="connsiteX5" fmla="*/ 719137 w 2531268"/>
              <a:gd name="connsiteY5" fmla="*/ 416719 h 485775"/>
              <a:gd name="connsiteX6" fmla="*/ 531018 w 2531268"/>
              <a:gd name="connsiteY6" fmla="*/ 452438 h 485775"/>
              <a:gd name="connsiteX7" fmla="*/ 466725 w 2531268"/>
              <a:gd name="connsiteY7" fmla="*/ 466725 h 485775"/>
              <a:gd name="connsiteX8" fmla="*/ 400050 w 2531268"/>
              <a:gd name="connsiteY8" fmla="*/ 483394 h 485775"/>
              <a:gd name="connsiteX9" fmla="*/ 371475 w 2531268"/>
              <a:gd name="connsiteY9" fmla="*/ 485775 h 485775"/>
              <a:gd name="connsiteX10" fmla="*/ 361950 w 2531268"/>
              <a:gd name="connsiteY10" fmla="*/ 483394 h 485775"/>
              <a:gd name="connsiteX11" fmla="*/ 321468 w 2531268"/>
              <a:gd name="connsiteY11" fmla="*/ 464344 h 485775"/>
              <a:gd name="connsiteX12" fmla="*/ 228600 w 2531268"/>
              <a:gd name="connsiteY12" fmla="*/ 404813 h 485775"/>
              <a:gd name="connsiteX13" fmla="*/ 154781 w 2531268"/>
              <a:gd name="connsiteY13" fmla="*/ 345281 h 485775"/>
              <a:gd name="connsiteX14" fmla="*/ 100012 w 2531268"/>
              <a:gd name="connsiteY14" fmla="*/ 295275 h 485775"/>
              <a:gd name="connsiteX15" fmla="*/ 61912 w 2531268"/>
              <a:gd name="connsiteY15" fmla="*/ 254794 h 485775"/>
              <a:gd name="connsiteX16" fmla="*/ 26193 w 2531268"/>
              <a:gd name="connsiteY16" fmla="*/ 207169 h 485775"/>
              <a:gd name="connsiteX17" fmla="*/ 9525 w 2531268"/>
              <a:gd name="connsiteY17" fmla="*/ 183356 h 485775"/>
              <a:gd name="connsiteX18" fmla="*/ 2381 w 2531268"/>
              <a:gd name="connsiteY18" fmla="*/ 164306 h 485775"/>
              <a:gd name="connsiteX19" fmla="*/ 0 w 2531268"/>
              <a:gd name="connsiteY19" fmla="*/ 142875 h 485775"/>
              <a:gd name="connsiteX20" fmla="*/ 7143 w 2531268"/>
              <a:gd name="connsiteY20" fmla="*/ 130969 h 485775"/>
              <a:gd name="connsiteX21" fmla="*/ 21431 w 2531268"/>
              <a:gd name="connsiteY21" fmla="*/ 126206 h 485775"/>
              <a:gd name="connsiteX22" fmla="*/ 47625 w 2531268"/>
              <a:gd name="connsiteY22" fmla="*/ 128588 h 485775"/>
              <a:gd name="connsiteX23" fmla="*/ 88106 w 2531268"/>
              <a:gd name="connsiteY23" fmla="*/ 157163 h 485775"/>
              <a:gd name="connsiteX24" fmla="*/ 180975 w 2531268"/>
              <a:gd name="connsiteY24" fmla="*/ 211931 h 485775"/>
              <a:gd name="connsiteX25" fmla="*/ 242887 w 2531268"/>
              <a:gd name="connsiteY25" fmla="*/ 238125 h 485775"/>
              <a:gd name="connsiteX26" fmla="*/ 307181 w 2531268"/>
              <a:gd name="connsiteY26" fmla="*/ 257175 h 485775"/>
              <a:gd name="connsiteX27" fmla="*/ 359568 w 2531268"/>
              <a:gd name="connsiteY27" fmla="*/ 264319 h 485775"/>
              <a:gd name="connsiteX28" fmla="*/ 428625 w 2531268"/>
              <a:gd name="connsiteY28" fmla="*/ 266700 h 485775"/>
              <a:gd name="connsiteX29" fmla="*/ 585787 w 2531268"/>
              <a:gd name="connsiteY29" fmla="*/ 245269 h 485775"/>
              <a:gd name="connsiteX30" fmla="*/ 954881 w 2531268"/>
              <a:gd name="connsiteY30" fmla="*/ 197644 h 485775"/>
              <a:gd name="connsiteX31" fmla="*/ 1164431 w 2531268"/>
              <a:gd name="connsiteY31" fmla="*/ 169069 h 485775"/>
              <a:gd name="connsiteX32" fmla="*/ 1347787 w 2531268"/>
              <a:gd name="connsiteY32" fmla="*/ 152400 h 485775"/>
              <a:gd name="connsiteX33" fmla="*/ 1521618 w 2531268"/>
              <a:gd name="connsiteY33" fmla="*/ 138113 h 485775"/>
              <a:gd name="connsiteX34" fmla="*/ 1709737 w 2531268"/>
              <a:gd name="connsiteY34" fmla="*/ 116681 h 485775"/>
              <a:gd name="connsiteX35" fmla="*/ 1897856 w 2531268"/>
              <a:gd name="connsiteY35" fmla="*/ 85725 h 485775"/>
              <a:gd name="connsiteX36" fmla="*/ 2012156 w 2531268"/>
              <a:gd name="connsiteY36" fmla="*/ 45244 h 485775"/>
              <a:gd name="connsiteX37" fmla="*/ 2140743 w 2531268"/>
              <a:gd name="connsiteY37" fmla="*/ 0 h 485775"/>
              <a:gd name="connsiteX38" fmla="*/ 2169318 w 2531268"/>
              <a:gd name="connsiteY38" fmla="*/ 0 h 485775"/>
              <a:gd name="connsiteX39" fmla="*/ 2245518 w 2531268"/>
              <a:gd name="connsiteY39" fmla="*/ 14288 h 485775"/>
              <a:gd name="connsiteX40" fmla="*/ 2345531 w 2531268"/>
              <a:gd name="connsiteY40" fmla="*/ 38100 h 485775"/>
              <a:gd name="connsiteX41" fmla="*/ 2450306 w 2531268"/>
              <a:gd name="connsiteY41" fmla="*/ 69056 h 485775"/>
              <a:gd name="connsiteX42" fmla="*/ 2490787 w 2531268"/>
              <a:gd name="connsiteY42" fmla="*/ 90488 h 485775"/>
              <a:gd name="connsiteX43" fmla="*/ 2507456 w 2531268"/>
              <a:gd name="connsiteY43" fmla="*/ 107156 h 485775"/>
              <a:gd name="connsiteX44" fmla="*/ 2519362 w 2531268"/>
              <a:gd name="connsiteY44" fmla="*/ 121444 h 485775"/>
              <a:gd name="connsiteX45" fmla="*/ 2528887 w 2531268"/>
              <a:gd name="connsiteY45" fmla="*/ 145256 h 485775"/>
              <a:gd name="connsiteX46" fmla="*/ 2531268 w 2531268"/>
              <a:gd name="connsiteY46" fmla="*/ 161925 h 485775"/>
              <a:gd name="connsiteX47" fmla="*/ 2521743 w 2531268"/>
              <a:gd name="connsiteY47" fmla="*/ 185738 h 485775"/>
              <a:gd name="connsiteX48" fmla="*/ 2497931 w 2531268"/>
              <a:gd name="connsiteY48" fmla="*/ 209550 h 485775"/>
              <a:gd name="connsiteX49" fmla="*/ 2455068 w 2531268"/>
              <a:gd name="connsiteY49" fmla="*/ 233363 h 485775"/>
              <a:gd name="connsiteX50" fmla="*/ 2386012 w 2531268"/>
              <a:gd name="connsiteY50" fmla="*/ 261938 h 485775"/>
              <a:gd name="connsiteX51" fmla="*/ 2333625 w 2531268"/>
              <a:gd name="connsiteY51" fmla="*/ 264319 h 485775"/>
              <a:gd name="connsiteX52" fmla="*/ 2190750 w 2531268"/>
              <a:gd name="connsiteY52" fmla="*/ 266700 h 485775"/>
              <a:gd name="connsiteX53" fmla="*/ 1950243 w 2531268"/>
              <a:gd name="connsiteY53" fmla="*/ 278606 h 485775"/>
              <a:gd name="connsiteX54" fmla="*/ 1745456 w 2531268"/>
              <a:gd name="connsiteY54" fmla="*/ 2952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531268" h="485775">
                <a:moveTo>
                  <a:pt x="1745456" y="295275"/>
                </a:moveTo>
                <a:lnTo>
                  <a:pt x="1571625" y="309563"/>
                </a:lnTo>
                <a:lnTo>
                  <a:pt x="1340643" y="333375"/>
                </a:lnTo>
                <a:lnTo>
                  <a:pt x="1138237" y="350044"/>
                </a:lnTo>
                <a:lnTo>
                  <a:pt x="959643" y="376238"/>
                </a:lnTo>
                <a:lnTo>
                  <a:pt x="719137" y="416719"/>
                </a:lnTo>
                <a:lnTo>
                  <a:pt x="531018" y="452438"/>
                </a:lnTo>
                <a:lnTo>
                  <a:pt x="466725" y="466725"/>
                </a:lnTo>
                <a:lnTo>
                  <a:pt x="400050" y="483394"/>
                </a:lnTo>
                <a:lnTo>
                  <a:pt x="371475" y="485775"/>
                </a:lnTo>
                <a:lnTo>
                  <a:pt x="361950" y="483394"/>
                </a:lnTo>
                <a:lnTo>
                  <a:pt x="321468" y="464344"/>
                </a:lnTo>
                <a:lnTo>
                  <a:pt x="228600" y="404813"/>
                </a:lnTo>
                <a:lnTo>
                  <a:pt x="154781" y="345281"/>
                </a:lnTo>
                <a:lnTo>
                  <a:pt x="100012" y="295275"/>
                </a:lnTo>
                <a:lnTo>
                  <a:pt x="61912" y="254794"/>
                </a:lnTo>
                <a:lnTo>
                  <a:pt x="26193" y="207169"/>
                </a:lnTo>
                <a:lnTo>
                  <a:pt x="9525" y="183356"/>
                </a:lnTo>
                <a:lnTo>
                  <a:pt x="2381" y="164306"/>
                </a:lnTo>
                <a:lnTo>
                  <a:pt x="0" y="142875"/>
                </a:lnTo>
                <a:lnTo>
                  <a:pt x="7143" y="130969"/>
                </a:lnTo>
                <a:lnTo>
                  <a:pt x="21431" y="126206"/>
                </a:lnTo>
                <a:lnTo>
                  <a:pt x="47625" y="128588"/>
                </a:lnTo>
                <a:lnTo>
                  <a:pt x="88106" y="157163"/>
                </a:lnTo>
                <a:lnTo>
                  <a:pt x="180975" y="211931"/>
                </a:lnTo>
                <a:lnTo>
                  <a:pt x="242887" y="238125"/>
                </a:lnTo>
                <a:lnTo>
                  <a:pt x="307181" y="257175"/>
                </a:lnTo>
                <a:lnTo>
                  <a:pt x="359568" y="264319"/>
                </a:lnTo>
                <a:lnTo>
                  <a:pt x="428625" y="266700"/>
                </a:lnTo>
                <a:lnTo>
                  <a:pt x="585787" y="245269"/>
                </a:lnTo>
                <a:lnTo>
                  <a:pt x="954881" y="197644"/>
                </a:lnTo>
                <a:lnTo>
                  <a:pt x="1164431" y="169069"/>
                </a:lnTo>
                <a:lnTo>
                  <a:pt x="1347787" y="152400"/>
                </a:lnTo>
                <a:lnTo>
                  <a:pt x="1521618" y="138113"/>
                </a:lnTo>
                <a:lnTo>
                  <a:pt x="1709737" y="116681"/>
                </a:lnTo>
                <a:lnTo>
                  <a:pt x="1897856" y="85725"/>
                </a:lnTo>
                <a:lnTo>
                  <a:pt x="2012156" y="45244"/>
                </a:lnTo>
                <a:lnTo>
                  <a:pt x="2140743" y="0"/>
                </a:lnTo>
                <a:lnTo>
                  <a:pt x="2169318" y="0"/>
                </a:lnTo>
                <a:lnTo>
                  <a:pt x="2245518" y="14288"/>
                </a:lnTo>
                <a:lnTo>
                  <a:pt x="2345531" y="38100"/>
                </a:lnTo>
                <a:lnTo>
                  <a:pt x="2450306" y="69056"/>
                </a:lnTo>
                <a:lnTo>
                  <a:pt x="2490787" y="90488"/>
                </a:lnTo>
                <a:lnTo>
                  <a:pt x="2507456" y="107156"/>
                </a:lnTo>
                <a:lnTo>
                  <a:pt x="2519362" y="121444"/>
                </a:lnTo>
                <a:lnTo>
                  <a:pt x="2528887" y="145256"/>
                </a:lnTo>
                <a:lnTo>
                  <a:pt x="2531268" y="161925"/>
                </a:lnTo>
                <a:lnTo>
                  <a:pt x="2521743" y="185738"/>
                </a:lnTo>
                <a:lnTo>
                  <a:pt x="2497931" y="209550"/>
                </a:lnTo>
                <a:lnTo>
                  <a:pt x="2455068" y="233363"/>
                </a:lnTo>
                <a:lnTo>
                  <a:pt x="2386012" y="261938"/>
                </a:lnTo>
                <a:lnTo>
                  <a:pt x="2333625" y="264319"/>
                </a:lnTo>
                <a:lnTo>
                  <a:pt x="2190750" y="266700"/>
                </a:lnTo>
                <a:lnTo>
                  <a:pt x="1950243" y="278606"/>
                </a:lnTo>
                <a:lnTo>
                  <a:pt x="1745456" y="2952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3298562" y="5036037"/>
            <a:ext cx="1981200" cy="232569"/>
          </a:xfrm>
          <a:custGeom>
            <a:avLst/>
            <a:gdLst>
              <a:gd name="connsiteX0" fmla="*/ 1899884 w 3961323"/>
              <a:gd name="connsiteY0" fmla="*/ 271412 h 465277"/>
              <a:gd name="connsiteX1" fmla="*/ 1654321 w 3961323"/>
              <a:gd name="connsiteY1" fmla="*/ 290798 h 465277"/>
              <a:gd name="connsiteX2" fmla="*/ 1453993 w 3961323"/>
              <a:gd name="connsiteY2" fmla="*/ 310185 h 465277"/>
              <a:gd name="connsiteX3" fmla="*/ 1185812 w 3961323"/>
              <a:gd name="connsiteY3" fmla="*/ 342496 h 465277"/>
              <a:gd name="connsiteX4" fmla="*/ 985484 w 3961323"/>
              <a:gd name="connsiteY4" fmla="*/ 371576 h 465277"/>
              <a:gd name="connsiteX5" fmla="*/ 801312 w 3961323"/>
              <a:gd name="connsiteY5" fmla="*/ 403887 h 465277"/>
              <a:gd name="connsiteX6" fmla="*/ 617139 w 3961323"/>
              <a:gd name="connsiteY6" fmla="*/ 442660 h 465277"/>
              <a:gd name="connsiteX7" fmla="*/ 500820 w 3961323"/>
              <a:gd name="connsiteY7" fmla="*/ 465277 h 465277"/>
              <a:gd name="connsiteX8" fmla="*/ 458816 w 3961323"/>
              <a:gd name="connsiteY8" fmla="*/ 455584 h 465277"/>
              <a:gd name="connsiteX9" fmla="*/ 348958 w 3961323"/>
              <a:gd name="connsiteY9" fmla="*/ 416811 h 465277"/>
              <a:gd name="connsiteX10" fmla="*/ 290799 w 3961323"/>
              <a:gd name="connsiteY10" fmla="*/ 387731 h 465277"/>
              <a:gd name="connsiteX11" fmla="*/ 226177 w 3961323"/>
              <a:gd name="connsiteY11" fmla="*/ 348958 h 465277"/>
              <a:gd name="connsiteX12" fmla="*/ 177710 w 3961323"/>
              <a:gd name="connsiteY12" fmla="*/ 313416 h 465277"/>
              <a:gd name="connsiteX13" fmla="*/ 135706 w 3961323"/>
              <a:gd name="connsiteY13" fmla="*/ 274643 h 465277"/>
              <a:gd name="connsiteX14" fmla="*/ 84009 w 3961323"/>
              <a:gd name="connsiteY14" fmla="*/ 226176 h 465277"/>
              <a:gd name="connsiteX15" fmla="*/ 32311 w 3961323"/>
              <a:gd name="connsiteY15" fmla="*/ 168017 h 465277"/>
              <a:gd name="connsiteX16" fmla="*/ 9693 w 3961323"/>
              <a:gd name="connsiteY16" fmla="*/ 138937 h 465277"/>
              <a:gd name="connsiteX17" fmla="*/ 0 w 3961323"/>
              <a:gd name="connsiteY17" fmla="*/ 106626 h 465277"/>
              <a:gd name="connsiteX18" fmla="*/ 3231 w 3961323"/>
              <a:gd name="connsiteY18" fmla="*/ 93701 h 465277"/>
              <a:gd name="connsiteX19" fmla="*/ 6462 w 3961323"/>
              <a:gd name="connsiteY19" fmla="*/ 84008 h 465277"/>
              <a:gd name="connsiteX20" fmla="*/ 19387 w 3961323"/>
              <a:gd name="connsiteY20" fmla="*/ 80777 h 465277"/>
              <a:gd name="connsiteX21" fmla="*/ 51698 w 3961323"/>
              <a:gd name="connsiteY21" fmla="*/ 87239 h 465277"/>
              <a:gd name="connsiteX22" fmla="*/ 96933 w 3961323"/>
              <a:gd name="connsiteY22" fmla="*/ 106626 h 465277"/>
              <a:gd name="connsiteX23" fmla="*/ 180941 w 3961323"/>
              <a:gd name="connsiteY23" fmla="*/ 151861 h 465277"/>
              <a:gd name="connsiteX24" fmla="*/ 300492 w 3961323"/>
              <a:gd name="connsiteY24" fmla="*/ 197096 h 465277"/>
              <a:gd name="connsiteX25" fmla="*/ 365114 w 3961323"/>
              <a:gd name="connsiteY25" fmla="*/ 213252 h 465277"/>
              <a:gd name="connsiteX26" fmla="*/ 420043 w 3961323"/>
              <a:gd name="connsiteY26" fmla="*/ 219714 h 465277"/>
              <a:gd name="connsiteX27" fmla="*/ 526669 w 3961323"/>
              <a:gd name="connsiteY27" fmla="*/ 219714 h 465277"/>
              <a:gd name="connsiteX28" fmla="*/ 639757 w 3961323"/>
              <a:gd name="connsiteY28" fmla="*/ 219714 h 465277"/>
              <a:gd name="connsiteX29" fmla="*/ 865934 w 3961323"/>
              <a:gd name="connsiteY29" fmla="*/ 193865 h 465277"/>
              <a:gd name="connsiteX30" fmla="*/ 1150270 w 3961323"/>
              <a:gd name="connsiteY30" fmla="*/ 168017 h 465277"/>
              <a:gd name="connsiteX31" fmla="*/ 1441069 w 3961323"/>
              <a:gd name="connsiteY31" fmla="*/ 142168 h 465277"/>
              <a:gd name="connsiteX32" fmla="*/ 1770640 w 3961323"/>
              <a:gd name="connsiteY32" fmla="*/ 116319 h 465277"/>
              <a:gd name="connsiteX33" fmla="*/ 1890191 w 3961323"/>
              <a:gd name="connsiteY33" fmla="*/ 106626 h 465277"/>
              <a:gd name="connsiteX34" fmla="*/ 2093750 w 3961323"/>
              <a:gd name="connsiteY34" fmla="*/ 87239 h 465277"/>
              <a:gd name="connsiteX35" fmla="*/ 2397473 w 3961323"/>
              <a:gd name="connsiteY35" fmla="*/ 74315 h 465277"/>
              <a:gd name="connsiteX36" fmla="*/ 2762587 w 3961323"/>
              <a:gd name="connsiteY36" fmla="*/ 61390 h 465277"/>
              <a:gd name="connsiteX37" fmla="*/ 3059847 w 3961323"/>
              <a:gd name="connsiteY37" fmla="*/ 48466 h 465277"/>
              <a:gd name="connsiteX38" fmla="*/ 3260175 w 3961323"/>
              <a:gd name="connsiteY38" fmla="*/ 42004 h 465277"/>
              <a:gd name="connsiteX39" fmla="*/ 3292486 w 3961323"/>
              <a:gd name="connsiteY39" fmla="*/ 38773 h 465277"/>
              <a:gd name="connsiteX40" fmla="*/ 3353877 w 3961323"/>
              <a:gd name="connsiteY40" fmla="*/ 25848 h 465277"/>
              <a:gd name="connsiteX41" fmla="*/ 3447579 w 3961323"/>
              <a:gd name="connsiteY41" fmla="*/ 0 h 465277"/>
              <a:gd name="connsiteX42" fmla="*/ 3470197 w 3961323"/>
              <a:gd name="connsiteY42" fmla="*/ 0 h 465277"/>
              <a:gd name="connsiteX43" fmla="*/ 3531587 w 3961323"/>
              <a:gd name="connsiteY43" fmla="*/ 12924 h 465277"/>
              <a:gd name="connsiteX44" fmla="*/ 3641445 w 3961323"/>
              <a:gd name="connsiteY44" fmla="*/ 48466 h 465277"/>
              <a:gd name="connsiteX45" fmla="*/ 3757764 w 3961323"/>
              <a:gd name="connsiteY45" fmla="*/ 93701 h 465277"/>
              <a:gd name="connsiteX46" fmla="*/ 3815924 w 3961323"/>
              <a:gd name="connsiteY46" fmla="*/ 122781 h 465277"/>
              <a:gd name="connsiteX47" fmla="*/ 3870852 w 3961323"/>
              <a:gd name="connsiteY47" fmla="*/ 155092 h 465277"/>
              <a:gd name="connsiteX48" fmla="*/ 3929012 w 3961323"/>
              <a:gd name="connsiteY48" fmla="*/ 203559 h 465277"/>
              <a:gd name="connsiteX49" fmla="*/ 3951630 w 3961323"/>
              <a:gd name="connsiteY49" fmla="*/ 229407 h 465277"/>
              <a:gd name="connsiteX50" fmla="*/ 3958092 w 3961323"/>
              <a:gd name="connsiteY50" fmla="*/ 242332 h 465277"/>
              <a:gd name="connsiteX51" fmla="*/ 3961323 w 3961323"/>
              <a:gd name="connsiteY51" fmla="*/ 252025 h 465277"/>
              <a:gd name="connsiteX52" fmla="*/ 3958092 w 3961323"/>
              <a:gd name="connsiteY52" fmla="*/ 284336 h 465277"/>
              <a:gd name="connsiteX53" fmla="*/ 3945168 w 3961323"/>
              <a:gd name="connsiteY53" fmla="*/ 306954 h 465277"/>
              <a:gd name="connsiteX54" fmla="*/ 3922550 w 3961323"/>
              <a:gd name="connsiteY54" fmla="*/ 326340 h 465277"/>
              <a:gd name="connsiteX55" fmla="*/ 3880546 w 3961323"/>
              <a:gd name="connsiteY55" fmla="*/ 336034 h 465277"/>
              <a:gd name="connsiteX56" fmla="*/ 3822386 w 3961323"/>
              <a:gd name="connsiteY56" fmla="*/ 336034 h 465277"/>
              <a:gd name="connsiteX57" fmla="*/ 3748071 w 3961323"/>
              <a:gd name="connsiteY57" fmla="*/ 329571 h 465277"/>
              <a:gd name="connsiteX58" fmla="*/ 3680218 w 3961323"/>
              <a:gd name="connsiteY58" fmla="*/ 313416 h 465277"/>
              <a:gd name="connsiteX59" fmla="*/ 3563898 w 3961323"/>
              <a:gd name="connsiteY59" fmla="*/ 294029 h 465277"/>
              <a:gd name="connsiteX60" fmla="*/ 3389419 w 3961323"/>
              <a:gd name="connsiteY60" fmla="*/ 274643 h 465277"/>
              <a:gd name="connsiteX61" fmla="*/ 3218171 w 3961323"/>
              <a:gd name="connsiteY61" fmla="*/ 258487 h 465277"/>
              <a:gd name="connsiteX62" fmla="*/ 3040461 w 3961323"/>
              <a:gd name="connsiteY62" fmla="*/ 245563 h 465277"/>
              <a:gd name="connsiteX63" fmla="*/ 2843364 w 3961323"/>
              <a:gd name="connsiteY63" fmla="*/ 239101 h 465277"/>
              <a:gd name="connsiteX64" fmla="*/ 2613956 w 3961323"/>
              <a:gd name="connsiteY64" fmla="*/ 239101 h 465277"/>
              <a:gd name="connsiteX65" fmla="*/ 2342544 w 3961323"/>
              <a:gd name="connsiteY65" fmla="*/ 242332 h 465277"/>
              <a:gd name="connsiteX66" fmla="*/ 2054977 w 3961323"/>
              <a:gd name="connsiteY66" fmla="*/ 258487 h 465277"/>
              <a:gd name="connsiteX67" fmla="*/ 1899884 w 3961323"/>
              <a:gd name="connsiteY67" fmla="*/ 271412 h 465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3961323" h="465277">
                <a:moveTo>
                  <a:pt x="1899884" y="271412"/>
                </a:moveTo>
                <a:lnTo>
                  <a:pt x="1654321" y="290798"/>
                </a:lnTo>
                <a:lnTo>
                  <a:pt x="1453993" y="310185"/>
                </a:lnTo>
                <a:lnTo>
                  <a:pt x="1185812" y="342496"/>
                </a:lnTo>
                <a:lnTo>
                  <a:pt x="985484" y="371576"/>
                </a:lnTo>
                <a:lnTo>
                  <a:pt x="801312" y="403887"/>
                </a:lnTo>
                <a:lnTo>
                  <a:pt x="617139" y="442660"/>
                </a:lnTo>
                <a:lnTo>
                  <a:pt x="500820" y="465277"/>
                </a:lnTo>
                <a:lnTo>
                  <a:pt x="458816" y="455584"/>
                </a:lnTo>
                <a:lnTo>
                  <a:pt x="348958" y="416811"/>
                </a:lnTo>
                <a:lnTo>
                  <a:pt x="290799" y="387731"/>
                </a:lnTo>
                <a:lnTo>
                  <a:pt x="226177" y="348958"/>
                </a:lnTo>
                <a:lnTo>
                  <a:pt x="177710" y="313416"/>
                </a:lnTo>
                <a:lnTo>
                  <a:pt x="135706" y="274643"/>
                </a:lnTo>
                <a:lnTo>
                  <a:pt x="84009" y="226176"/>
                </a:lnTo>
                <a:lnTo>
                  <a:pt x="32311" y="168017"/>
                </a:lnTo>
                <a:lnTo>
                  <a:pt x="9693" y="138937"/>
                </a:lnTo>
                <a:lnTo>
                  <a:pt x="0" y="106626"/>
                </a:lnTo>
                <a:lnTo>
                  <a:pt x="3231" y="93701"/>
                </a:lnTo>
                <a:lnTo>
                  <a:pt x="6462" y="84008"/>
                </a:lnTo>
                <a:lnTo>
                  <a:pt x="19387" y="80777"/>
                </a:lnTo>
                <a:lnTo>
                  <a:pt x="51698" y="87239"/>
                </a:lnTo>
                <a:lnTo>
                  <a:pt x="96933" y="106626"/>
                </a:lnTo>
                <a:lnTo>
                  <a:pt x="180941" y="151861"/>
                </a:lnTo>
                <a:lnTo>
                  <a:pt x="300492" y="197096"/>
                </a:lnTo>
                <a:lnTo>
                  <a:pt x="365114" y="213252"/>
                </a:lnTo>
                <a:lnTo>
                  <a:pt x="420043" y="219714"/>
                </a:lnTo>
                <a:lnTo>
                  <a:pt x="526669" y="219714"/>
                </a:lnTo>
                <a:lnTo>
                  <a:pt x="639757" y="219714"/>
                </a:lnTo>
                <a:lnTo>
                  <a:pt x="865934" y="193865"/>
                </a:lnTo>
                <a:lnTo>
                  <a:pt x="1150270" y="168017"/>
                </a:lnTo>
                <a:lnTo>
                  <a:pt x="1441069" y="142168"/>
                </a:lnTo>
                <a:lnTo>
                  <a:pt x="1770640" y="116319"/>
                </a:lnTo>
                <a:lnTo>
                  <a:pt x="1890191" y="106626"/>
                </a:lnTo>
                <a:lnTo>
                  <a:pt x="2093750" y="87239"/>
                </a:lnTo>
                <a:lnTo>
                  <a:pt x="2397473" y="74315"/>
                </a:lnTo>
                <a:lnTo>
                  <a:pt x="2762587" y="61390"/>
                </a:lnTo>
                <a:lnTo>
                  <a:pt x="3059847" y="48466"/>
                </a:lnTo>
                <a:lnTo>
                  <a:pt x="3260175" y="42004"/>
                </a:lnTo>
                <a:lnTo>
                  <a:pt x="3292486" y="38773"/>
                </a:lnTo>
                <a:lnTo>
                  <a:pt x="3353877" y="25848"/>
                </a:lnTo>
                <a:lnTo>
                  <a:pt x="3447579" y="0"/>
                </a:lnTo>
                <a:lnTo>
                  <a:pt x="3470197" y="0"/>
                </a:lnTo>
                <a:lnTo>
                  <a:pt x="3531587" y="12924"/>
                </a:lnTo>
                <a:lnTo>
                  <a:pt x="3641445" y="48466"/>
                </a:lnTo>
                <a:lnTo>
                  <a:pt x="3757764" y="93701"/>
                </a:lnTo>
                <a:lnTo>
                  <a:pt x="3815924" y="122781"/>
                </a:lnTo>
                <a:lnTo>
                  <a:pt x="3870852" y="155092"/>
                </a:lnTo>
                <a:lnTo>
                  <a:pt x="3929012" y="203559"/>
                </a:lnTo>
                <a:lnTo>
                  <a:pt x="3951630" y="229407"/>
                </a:lnTo>
                <a:lnTo>
                  <a:pt x="3958092" y="242332"/>
                </a:lnTo>
                <a:lnTo>
                  <a:pt x="3961323" y="252025"/>
                </a:lnTo>
                <a:lnTo>
                  <a:pt x="3958092" y="284336"/>
                </a:lnTo>
                <a:lnTo>
                  <a:pt x="3945168" y="306954"/>
                </a:lnTo>
                <a:lnTo>
                  <a:pt x="3922550" y="326340"/>
                </a:lnTo>
                <a:lnTo>
                  <a:pt x="3880546" y="336034"/>
                </a:lnTo>
                <a:lnTo>
                  <a:pt x="3822386" y="336034"/>
                </a:lnTo>
                <a:lnTo>
                  <a:pt x="3748071" y="329571"/>
                </a:lnTo>
                <a:lnTo>
                  <a:pt x="3680218" y="313416"/>
                </a:lnTo>
                <a:lnTo>
                  <a:pt x="3563898" y="294029"/>
                </a:lnTo>
                <a:lnTo>
                  <a:pt x="3389419" y="274643"/>
                </a:lnTo>
                <a:lnTo>
                  <a:pt x="3218171" y="258487"/>
                </a:lnTo>
                <a:lnTo>
                  <a:pt x="3040461" y="245563"/>
                </a:lnTo>
                <a:lnTo>
                  <a:pt x="2843364" y="239101"/>
                </a:lnTo>
                <a:lnTo>
                  <a:pt x="2613956" y="239101"/>
                </a:lnTo>
                <a:lnTo>
                  <a:pt x="2342544" y="242332"/>
                </a:lnTo>
                <a:lnTo>
                  <a:pt x="2054977" y="258487"/>
                </a:lnTo>
                <a:lnTo>
                  <a:pt x="1899884" y="2714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7927237" y="4070517"/>
            <a:ext cx="294411" cy="426578"/>
          </a:xfrm>
          <a:custGeom>
            <a:avLst/>
            <a:gdLst>
              <a:gd name="connsiteX0" fmla="*/ 259556 w 590550"/>
              <a:gd name="connsiteY0" fmla="*/ 528638 h 854869"/>
              <a:gd name="connsiteX1" fmla="*/ 261938 w 590550"/>
              <a:gd name="connsiteY1" fmla="*/ 854869 h 854869"/>
              <a:gd name="connsiteX2" fmla="*/ 492919 w 590550"/>
              <a:gd name="connsiteY2" fmla="*/ 838200 h 854869"/>
              <a:gd name="connsiteX3" fmla="*/ 507206 w 590550"/>
              <a:gd name="connsiteY3" fmla="*/ 676275 h 854869"/>
              <a:gd name="connsiteX4" fmla="*/ 521494 w 590550"/>
              <a:gd name="connsiteY4" fmla="*/ 454819 h 854869"/>
              <a:gd name="connsiteX5" fmla="*/ 528638 w 590550"/>
              <a:gd name="connsiteY5" fmla="*/ 345282 h 854869"/>
              <a:gd name="connsiteX6" fmla="*/ 533400 w 590550"/>
              <a:gd name="connsiteY6" fmla="*/ 311944 h 854869"/>
              <a:gd name="connsiteX7" fmla="*/ 542925 w 590550"/>
              <a:gd name="connsiteY7" fmla="*/ 280988 h 854869"/>
              <a:gd name="connsiteX8" fmla="*/ 554831 w 590550"/>
              <a:gd name="connsiteY8" fmla="*/ 259557 h 854869"/>
              <a:gd name="connsiteX9" fmla="*/ 569119 w 590550"/>
              <a:gd name="connsiteY9" fmla="*/ 247650 h 854869"/>
              <a:gd name="connsiteX10" fmla="*/ 581025 w 590550"/>
              <a:gd name="connsiteY10" fmla="*/ 230982 h 854869"/>
              <a:gd name="connsiteX11" fmla="*/ 588169 w 590550"/>
              <a:gd name="connsiteY11" fmla="*/ 219075 h 854869"/>
              <a:gd name="connsiteX12" fmla="*/ 590550 w 590550"/>
              <a:gd name="connsiteY12" fmla="*/ 202407 h 854869"/>
              <a:gd name="connsiteX13" fmla="*/ 588169 w 590550"/>
              <a:gd name="connsiteY13" fmla="*/ 188119 h 854869"/>
              <a:gd name="connsiteX14" fmla="*/ 585788 w 590550"/>
              <a:gd name="connsiteY14" fmla="*/ 171450 h 854869"/>
              <a:gd name="connsiteX15" fmla="*/ 573881 w 590550"/>
              <a:gd name="connsiteY15" fmla="*/ 154782 h 854869"/>
              <a:gd name="connsiteX16" fmla="*/ 561975 w 590550"/>
              <a:gd name="connsiteY16" fmla="*/ 140494 h 854869"/>
              <a:gd name="connsiteX17" fmla="*/ 526256 w 590550"/>
              <a:gd name="connsiteY17" fmla="*/ 111919 h 854869"/>
              <a:gd name="connsiteX18" fmla="*/ 502444 w 590550"/>
              <a:gd name="connsiteY18" fmla="*/ 97632 h 854869"/>
              <a:gd name="connsiteX19" fmla="*/ 452438 w 590550"/>
              <a:gd name="connsiteY19" fmla="*/ 73819 h 854869"/>
              <a:gd name="connsiteX20" fmla="*/ 428625 w 590550"/>
              <a:gd name="connsiteY20" fmla="*/ 64294 h 854869"/>
              <a:gd name="connsiteX21" fmla="*/ 338138 w 590550"/>
              <a:gd name="connsiteY21" fmla="*/ 42863 h 854869"/>
              <a:gd name="connsiteX22" fmla="*/ 273844 w 590550"/>
              <a:gd name="connsiteY22" fmla="*/ 28575 h 854869"/>
              <a:gd name="connsiteX23" fmla="*/ 185738 w 590550"/>
              <a:gd name="connsiteY23" fmla="*/ 14288 h 854869"/>
              <a:gd name="connsiteX24" fmla="*/ 116681 w 590550"/>
              <a:gd name="connsiteY24" fmla="*/ 4763 h 854869"/>
              <a:gd name="connsiteX25" fmla="*/ 69056 w 590550"/>
              <a:gd name="connsiteY25" fmla="*/ 0 h 854869"/>
              <a:gd name="connsiteX26" fmla="*/ 45244 w 590550"/>
              <a:gd name="connsiteY26" fmla="*/ 0 h 854869"/>
              <a:gd name="connsiteX27" fmla="*/ 19050 w 590550"/>
              <a:gd name="connsiteY27" fmla="*/ 4763 h 854869"/>
              <a:gd name="connsiteX28" fmla="*/ 4763 w 590550"/>
              <a:gd name="connsiteY28" fmla="*/ 11907 h 854869"/>
              <a:gd name="connsiteX29" fmla="*/ 0 w 590550"/>
              <a:gd name="connsiteY29" fmla="*/ 21432 h 854869"/>
              <a:gd name="connsiteX30" fmla="*/ 0 w 590550"/>
              <a:gd name="connsiteY30" fmla="*/ 33338 h 854869"/>
              <a:gd name="connsiteX31" fmla="*/ 7144 w 590550"/>
              <a:gd name="connsiteY31" fmla="*/ 54769 h 854869"/>
              <a:gd name="connsiteX32" fmla="*/ 23813 w 590550"/>
              <a:gd name="connsiteY32" fmla="*/ 69057 h 854869"/>
              <a:gd name="connsiteX33" fmla="*/ 66675 w 590550"/>
              <a:gd name="connsiteY33" fmla="*/ 95250 h 854869"/>
              <a:gd name="connsiteX34" fmla="*/ 114300 w 590550"/>
              <a:gd name="connsiteY34" fmla="*/ 126207 h 854869"/>
              <a:gd name="connsiteX35" fmla="*/ 157163 w 590550"/>
              <a:gd name="connsiteY35" fmla="*/ 159544 h 854869"/>
              <a:gd name="connsiteX36" fmla="*/ 192881 w 590550"/>
              <a:gd name="connsiteY36" fmla="*/ 192882 h 854869"/>
              <a:gd name="connsiteX37" fmla="*/ 223838 w 590550"/>
              <a:gd name="connsiteY37" fmla="*/ 228600 h 854869"/>
              <a:gd name="connsiteX38" fmla="*/ 247650 w 590550"/>
              <a:gd name="connsiteY38" fmla="*/ 273844 h 854869"/>
              <a:gd name="connsiteX39" fmla="*/ 257175 w 590550"/>
              <a:gd name="connsiteY39" fmla="*/ 319088 h 854869"/>
              <a:gd name="connsiteX40" fmla="*/ 259556 w 590550"/>
              <a:gd name="connsiteY40" fmla="*/ 528638 h 854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90550" h="854869">
                <a:moveTo>
                  <a:pt x="259556" y="528638"/>
                </a:moveTo>
                <a:lnTo>
                  <a:pt x="261938" y="854869"/>
                </a:lnTo>
                <a:lnTo>
                  <a:pt x="492919" y="838200"/>
                </a:lnTo>
                <a:lnTo>
                  <a:pt x="507206" y="676275"/>
                </a:lnTo>
                <a:lnTo>
                  <a:pt x="521494" y="454819"/>
                </a:lnTo>
                <a:lnTo>
                  <a:pt x="528638" y="345282"/>
                </a:lnTo>
                <a:lnTo>
                  <a:pt x="533400" y="311944"/>
                </a:lnTo>
                <a:lnTo>
                  <a:pt x="542925" y="280988"/>
                </a:lnTo>
                <a:lnTo>
                  <a:pt x="554831" y="259557"/>
                </a:lnTo>
                <a:lnTo>
                  <a:pt x="569119" y="247650"/>
                </a:lnTo>
                <a:lnTo>
                  <a:pt x="581025" y="230982"/>
                </a:lnTo>
                <a:lnTo>
                  <a:pt x="588169" y="219075"/>
                </a:lnTo>
                <a:lnTo>
                  <a:pt x="590550" y="202407"/>
                </a:lnTo>
                <a:lnTo>
                  <a:pt x="588169" y="188119"/>
                </a:lnTo>
                <a:lnTo>
                  <a:pt x="585788" y="171450"/>
                </a:lnTo>
                <a:lnTo>
                  <a:pt x="573881" y="154782"/>
                </a:lnTo>
                <a:lnTo>
                  <a:pt x="561975" y="140494"/>
                </a:lnTo>
                <a:lnTo>
                  <a:pt x="526256" y="111919"/>
                </a:lnTo>
                <a:lnTo>
                  <a:pt x="502444" y="97632"/>
                </a:lnTo>
                <a:lnTo>
                  <a:pt x="452438" y="73819"/>
                </a:lnTo>
                <a:lnTo>
                  <a:pt x="428625" y="64294"/>
                </a:lnTo>
                <a:lnTo>
                  <a:pt x="338138" y="42863"/>
                </a:lnTo>
                <a:lnTo>
                  <a:pt x="273844" y="28575"/>
                </a:lnTo>
                <a:lnTo>
                  <a:pt x="185738" y="14288"/>
                </a:lnTo>
                <a:lnTo>
                  <a:pt x="116681" y="4763"/>
                </a:lnTo>
                <a:lnTo>
                  <a:pt x="69056" y="0"/>
                </a:lnTo>
                <a:lnTo>
                  <a:pt x="45244" y="0"/>
                </a:lnTo>
                <a:lnTo>
                  <a:pt x="19050" y="4763"/>
                </a:lnTo>
                <a:lnTo>
                  <a:pt x="4763" y="11907"/>
                </a:lnTo>
                <a:lnTo>
                  <a:pt x="0" y="21432"/>
                </a:lnTo>
                <a:lnTo>
                  <a:pt x="0" y="33338"/>
                </a:lnTo>
                <a:lnTo>
                  <a:pt x="7144" y="54769"/>
                </a:lnTo>
                <a:lnTo>
                  <a:pt x="23813" y="69057"/>
                </a:lnTo>
                <a:lnTo>
                  <a:pt x="66675" y="95250"/>
                </a:lnTo>
                <a:lnTo>
                  <a:pt x="114300" y="126207"/>
                </a:lnTo>
                <a:lnTo>
                  <a:pt x="157163" y="159544"/>
                </a:lnTo>
                <a:lnTo>
                  <a:pt x="192881" y="192882"/>
                </a:lnTo>
                <a:lnTo>
                  <a:pt x="223838" y="228600"/>
                </a:lnTo>
                <a:lnTo>
                  <a:pt x="247650" y="273844"/>
                </a:lnTo>
                <a:lnTo>
                  <a:pt x="257175" y="319088"/>
                </a:lnTo>
                <a:cubicBezTo>
                  <a:pt x="257969" y="388938"/>
                  <a:pt x="258762" y="458788"/>
                  <a:pt x="259556" y="528638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7267725" y="4335842"/>
            <a:ext cx="1791494" cy="246857"/>
          </a:xfrm>
          <a:custGeom>
            <a:avLst/>
            <a:gdLst>
              <a:gd name="connsiteX0" fmla="*/ 1347052 w 3583957"/>
              <a:gd name="connsiteY0" fmla="*/ 230134 h 494021"/>
              <a:gd name="connsiteX1" fmla="*/ 1012591 w 3583957"/>
              <a:gd name="connsiteY1" fmla="*/ 251613 h 494021"/>
              <a:gd name="connsiteX2" fmla="*/ 668923 w 3583957"/>
              <a:gd name="connsiteY2" fmla="*/ 273092 h 494021"/>
              <a:gd name="connsiteX3" fmla="*/ 306846 w 3583957"/>
              <a:gd name="connsiteY3" fmla="*/ 297640 h 494021"/>
              <a:gd name="connsiteX4" fmla="*/ 0 w 3583957"/>
              <a:gd name="connsiteY4" fmla="*/ 316051 h 494021"/>
              <a:gd name="connsiteX5" fmla="*/ 39890 w 3583957"/>
              <a:gd name="connsiteY5" fmla="*/ 494021 h 494021"/>
              <a:gd name="connsiteX6" fmla="*/ 309914 w 3583957"/>
              <a:gd name="connsiteY6" fmla="*/ 475610 h 494021"/>
              <a:gd name="connsiteX7" fmla="*/ 687334 w 3583957"/>
              <a:gd name="connsiteY7" fmla="*/ 447994 h 494021"/>
              <a:gd name="connsiteX8" fmla="*/ 1031001 w 3583957"/>
              <a:gd name="connsiteY8" fmla="*/ 423447 h 494021"/>
              <a:gd name="connsiteX9" fmla="*/ 1313299 w 3583957"/>
              <a:gd name="connsiteY9" fmla="*/ 405036 h 494021"/>
              <a:gd name="connsiteX10" fmla="*/ 1669240 w 3583957"/>
              <a:gd name="connsiteY10" fmla="*/ 383557 h 494021"/>
              <a:gd name="connsiteX11" fmla="*/ 2160193 w 3583957"/>
              <a:gd name="connsiteY11" fmla="*/ 352872 h 494021"/>
              <a:gd name="connsiteX12" fmla="*/ 2531476 w 3583957"/>
              <a:gd name="connsiteY12" fmla="*/ 331393 h 494021"/>
              <a:gd name="connsiteX13" fmla="*/ 2807637 w 3583957"/>
              <a:gd name="connsiteY13" fmla="*/ 331393 h 494021"/>
              <a:gd name="connsiteX14" fmla="*/ 3166647 w 3583957"/>
              <a:gd name="connsiteY14" fmla="*/ 337530 h 494021"/>
              <a:gd name="connsiteX15" fmla="*/ 3350754 w 3583957"/>
              <a:gd name="connsiteY15" fmla="*/ 343667 h 494021"/>
              <a:gd name="connsiteX16" fmla="*/ 3473493 w 3583957"/>
              <a:gd name="connsiteY16" fmla="*/ 352872 h 494021"/>
              <a:gd name="connsiteX17" fmla="*/ 3510314 w 3583957"/>
              <a:gd name="connsiteY17" fmla="*/ 343667 h 494021"/>
              <a:gd name="connsiteX18" fmla="*/ 3544067 w 3583957"/>
              <a:gd name="connsiteY18" fmla="*/ 328324 h 494021"/>
              <a:gd name="connsiteX19" fmla="*/ 3565546 w 3583957"/>
              <a:gd name="connsiteY19" fmla="*/ 312982 h 494021"/>
              <a:gd name="connsiteX20" fmla="*/ 3577820 w 3583957"/>
              <a:gd name="connsiteY20" fmla="*/ 294571 h 494021"/>
              <a:gd name="connsiteX21" fmla="*/ 3583957 w 3583957"/>
              <a:gd name="connsiteY21" fmla="*/ 282298 h 494021"/>
              <a:gd name="connsiteX22" fmla="*/ 3583957 w 3583957"/>
              <a:gd name="connsiteY22" fmla="*/ 263887 h 494021"/>
              <a:gd name="connsiteX23" fmla="*/ 3580888 w 3583957"/>
              <a:gd name="connsiteY23" fmla="*/ 242408 h 494021"/>
              <a:gd name="connsiteX24" fmla="*/ 3571683 w 3583957"/>
              <a:gd name="connsiteY24" fmla="*/ 220929 h 494021"/>
              <a:gd name="connsiteX25" fmla="*/ 3556341 w 3583957"/>
              <a:gd name="connsiteY25" fmla="*/ 196381 h 494021"/>
              <a:gd name="connsiteX26" fmla="*/ 3528725 w 3583957"/>
              <a:gd name="connsiteY26" fmla="*/ 165696 h 494021"/>
              <a:gd name="connsiteX27" fmla="*/ 3513382 w 3583957"/>
              <a:gd name="connsiteY27" fmla="*/ 153422 h 494021"/>
              <a:gd name="connsiteX28" fmla="*/ 3470424 w 3583957"/>
              <a:gd name="connsiteY28" fmla="*/ 122738 h 494021"/>
              <a:gd name="connsiteX29" fmla="*/ 3387576 w 3583957"/>
              <a:gd name="connsiteY29" fmla="*/ 76711 h 494021"/>
              <a:gd name="connsiteX30" fmla="*/ 3329275 w 3583957"/>
              <a:gd name="connsiteY30" fmla="*/ 49095 h 494021"/>
              <a:gd name="connsiteX31" fmla="*/ 3249495 w 3583957"/>
              <a:gd name="connsiteY31" fmla="*/ 21479 h 494021"/>
              <a:gd name="connsiteX32" fmla="*/ 3188126 w 3583957"/>
              <a:gd name="connsiteY32" fmla="*/ 3068 h 494021"/>
              <a:gd name="connsiteX33" fmla="*/ 3160510 w 3583957"/>
              <a:gd name="connsiteY33" fmla="*/ 0 h 494021"/>
              <a:gd name="connsiteX34" fmla="*/ 3117552 w 3583957"/>
              <a:gd name="connsiteY34" fmla="*/ 18410 h 494021"/>
              <a:gd name="connsiteX35" fmla="*/ 2976403 w 3583957"/>
              <a:gd name="connsiteY35" fmla="*/ 82848 h 494021"/>
              <a:gd name="connsiteX36" fmla="*/ 2908897 w 3583957"/>
              <a:gd name="connsiteY36" fmla="*/ 110464 h 494021"/>
              <a:gd name="connsiteX37" fmla="*/ 2749337 w 3583957"/>
              <a:gd name="connsiteY37" fmla="*/ 125806 h 494021"/>
              <a:gd name="connsiteX38" fmla="*/ 2473176 w 3583957"/>
              <a:gd name="connsiteY38" fmla="*/ 153422 h 494021"/>
              <a:gd name="connsiteX39" fmla="*/ 2249178 w 3583957"/>
              <a:gd name="connsiteY39" fmla="*/ 165696 h 494021"/>
              <a:gd name="connsiteX40" fmla="*/ 1923922 w 3583957"/>
              <a:gd name="connsiteY40" fmla="*/ 187176 h 494021"/>
              <a:gd name="connsiteX41" fmla="*/ 1742883 w 3583957"/>
              <a:gd name="connsiteY41" fmla="*/ 199449 h 494021"/>
              <a:gd name="connsiteX42" fmla="*/ 1549570 w 3583957"/>
              <a:gd name="connsiteY42" fmla="*/ 214792 h 494021"/>
              <a:gd name="connsiteX43" fmla="*/ 1347052 w 3583957"/>
              <a:gd name="connsiteY43" fmla="*/ 230134 h 494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583957" h="494021">
                <a:moveTo>
                  <a:pt x="1347052" y="230134"/>
                </a:moveTo>
                <a:lnTo>
                  <a:pt x="1012591" y="251613"/>
                </a:lnTo>
                <a:lnTo>
                  <a:pt x="668923" y="273092"/>
                </a:lnTo>
                <a:lnTo>
                  <a:pt x="306846" y="297640"/>
                </a:lnTo>
                <a:lnTo>
                  <a:pt x="0" y="316051"/>
                </a:lnTo>
                <a:lnTo>
                  <a:pt x="39890" y="494021"/>
                </a:lnTo>
                <a:lnTo>
                  <a:pt x="309914" y="475610"/>
                </a:lnTo>
                <a:lnTo>
                  <a:pt x="687334" y="447994"/>
                </a:lnTo>
                <a:lnTo>
                  <a:pt x="1031001" y="423447"/>
                </a:lnTo>
                <a:lnTo>
                  <a:pt x="1313299" y="405036"/>
                </a:lnTo>
                <a:lnTo>
                  <a:pt x="1669240" y="383557"/>
                </a:lnTo>
                <a:lnTo>
                  <a:pt x="2160193" y="352872"/>
                </a:lnTo>
                <a:lnTo>
                  <a:pt x="2531476" y="331393"/>
                </a:lnTo>
                <a:lnTo>
                  <a:pt x="2807637" y="331393"/>
                </a:lnTo>
                <a:lnTo>
                  <a:pt x="3166647" y="337530"/>
                </a:lnTo>
                <a:lnTo>
                  <a:pt x="3350754" y="343667"/>
                </a:lnTo>
                <a:lnTo>
                  <a:pt x="3473493" y="352872"/>
                </a:lnTo>
                <a:lnTo>
                  <a:pt x="3510314" y="343667"/>
                </a:lnTo>
                <a:lnTo>
                  <a:pt x="3544067" y="328324"/>
                </a:lnTo>
                <a:lnTo>
                  <a:pt x="3565546" y="312982"/>
                </a:lnTo>
                <a:lnTo>
                  <a:pt x="3577820" y="294571"/>
                </a:lnTo>
                <a:lnTo>
                  <a:pt x="3583957" y="282298"/>
                </a:lnTo>
                <a:lnTo>
                  <a:pt x="3583957" y="263887"/>
                </a:lnTo>
                <a:lnTo>
                  <a:pt x="3580888" y="242408"/>
                </a:lnTo>
                <a:lnTo>
                  <a:pt x="3571683" y="220929"/>
                </a:lnTo>
                <a:lnTo>
                  <a:pt x="3556341" y="196381"/>
                </a:lnTo>
                <a:lnTo>
                  <a:pt x="3528725" y="165696"/>
                </a:lnTo>
                <a:lnTo>
                  <a:pt x="3513382" y="153422"/>
                </a:lnTo>
                <a:lnTo>
                  <a:pt x="3470424" y="122738"/>
                </a:lnTo>
                <a:lnTo>
                  <a:pt x="3387576" y="76711"/>
                </a:lnTo>
                <a:lnTo>
                  <a:pt x="3329275" y="49095"/>
                </a:lnTo>
                <a:lnTo>
                  <a:pt x="3249495" y="21479"/>
                </a:lnTo>
                <a:lnTo>
                  <a:pt x="3188126" y="3068"/>
                </a:lnTo>
                <a:lnTo>
                  <a:pt x="3160510" y="0"/>
                </a:lnTo>
                <a:lnTo>
                  <a:pt x="3117552" y="18410"/>
                </a:lnTo>
                <a:lnTo>
                  <a:pt x="2976403" y="82848"/>
                </a:lnTo>
                <a:lnTo>
                  <a:pt x="2908897" y="110464"/>
                </a:lnTo>
                <a:lnTo>
                  <a:pt x="2749337" y="125806"/>
                </a:lnTo>
                <a:lnTo>
                  <a:pt x="2473176" y="153422"/>
                </a:lnTo>
                <a:lnTo>
                  <a:pt x="2249178" y="165696"/>
                </a:lnTo>
                <a:lnTo>
                  <a:pt x="1923922" y="187176"/>
                </a:lnTo>
                <a:lnTo>
                  <a:pt x="1742883" y="199449"/>
                </a:lnTo>
                <a:lnTo>
                  <a:pt x="1549570" y="214792"/>
                </a:lnTo>
                <a:lnTo>
                  <a:pt x="1347052" y="23013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>
            <a:spLocks noChangeAspect="1"/>
          </p:cNvSpPr>
          <p:nvPr/>
        </p:nvSpPr>
        <p:spPr>
          <a:xfrm rot="16200000">
            <a:off x="6208507" y="5073573"/>
            <a:ext cx="1788319" cy="436563"/>
          </a:xfrm>
          <a:custGeom>
            <a:avLst/>
            <a:gdLst>
              <a:gd name="connsiteX0" fmla="*/ 1912198 w 3577180"/>
              <a:gd name="connsiteY0" fmla="*/ 738668 h 872701"/>
              <a:gd name="connsiteX1" fmla="*/ 1650090 w 3577180"/>
              <a:gd name="connsiteY1" fmla="*/ 699948 h 872701"/>
              <a:gd name="connsiteX2" fmla="*/ 1373089 w 3577180"/>
              <a:gd name="connsiteY2" fmla="*/ 646335 h 872701"/>
              <a:gd name="connsiteX3" fmla="*/ 1131831 w 3577180"/>
              <a:gd name="connsiteY3" fmla="*/ 589743 h 872701"/>
              <a:gd name="connsiteX4" fmla="*/ 932271 w 3577180"/>
              <a:gd name="connsiteY4" fmla="*/ 527195 h 872701"/>
              <a:gd name="connsiteX5" fmla="*/ 747604 w 3577180"/>
              <a:gd name="connsiteY5" fmla="*/ 461668 h 872701"/>
              <a:gd name="connsiteX6" fmla="*/ 536130 w 3577180"/>
              <a:gd name="connsiteY6" fmla="*/ 369334 h 872701"/>
              <a:gd name="connsiteX7" fmla="*/ 327635 w 3577180"/>
              <a:gd name="connsiteY7" fmla="*/ 259130 h 872701"/>
              <a:gd name="connsiteX8" fmla="*/ 205517 w 3577180"/>
              <a:gd name="connsiteY8" fmla="*/ 187646 h 872701"/>
              <a:gd name="connsiteX9" fmla="*/ 86376 w 3577180"/>
              <a:gd name="connsiteY9" fmla="*/ 110205 h 872701"/>
              <a:gd name="connsiteX10" fmla="*/ 20849 w 3577180"/>
              <a:gd name="connsiteY10" fmla="*/ 62549 h 872701"/>
              <a:gd name="connsiteX11" fmla="*/ 5957 w 3577180"/>
              <a:gd name="connsiteY11" fmla="*/ 44678 h 872701"/>
              <a:gd name="connsiteX12" fmla="*/ 0 w 3577180"/>
              <a:gd name="connsiteY12" fmla="*/ 20850 h 872701"/>
              <a:gd name="connsiteX13" fmla="*/ 2978 w 3577180"/>
              <a:gd name="connsiteY13" fmla="*/ 11914 h 872701"/>
              <a:gd name="connsiteX14" fmla="*/ 11914 w 3577180"/>
              <a:gd name="connsiteY14" fmla="*/ 5957 h 872701"/>
              <a:gd name="connsiteX15" fmla="*/ 35742 w 3577180"/>
              <a:gd name="connsiteY15" fmla="*/ 0 h 872701"/>
              <a:gd name="connsiteX16" fmla="*/ 65527 w 3577180"/>
              <a:gd name="connsiteY16" fmla="*/ 8936 h 872701"/>
              <a:gd name="connsiteX17" fmla="*/ 187646 w 3577180"/>
              <a:gd name="connsiteY17" fmla="*/ 65527 h 872701"/>
              <a:gd name="connsiteX18" fmla="*/ 363377 w 3577180"/>
              <a:gd name="connsiteY18" fmla="*/ 137011 h 872701"/>
              <a:gd name="connsiteX19" fmla="*/ 562937 w 3577180"/>
              <a:gd name="connsiteY19" fmla="*/ 217431 h 872701"/>
              <a:gd name="connsiteX20" fmla="*/ 795260 w 3577180"/>
              <a:gd name="connsiteY20" fmla="*/ 294872 h 872701"/>
              <a:gd name="connsiteX21" fmla="*/ 1066304 w 3577180"/>
              <a:gd name="connsiteY21" fmla="*/ 375291 h 872701"/>
              <a:gd name="connsiteX22" fmla="*/ 1355218 w 3577180"/>
              <a:gd name="connsiteY22" fmla="*/ 443797 h 872701"/>
              <a:gd name="connsiteX23" fmla="*/ 1575627 w 3577180"/>
              <a:gd name="connsiteY23" fmla="*/ 485496 h 872701"/>
              <a:gd name="connsiteX24" fmla="*/ 1810929 w 3577180"/>
              <a:gd name="connsiteY24" fmla="*/ 518259 h 872701"/>
              <a:gd name="connsiteX25" fmla="*/ 2052188 w 3577180"/>
              <a:gd name="connsiteY25" fmla="*/ 542087 h 872701"/>
              <a:gd name="connsiteX26" fmla="*/ 2302382 w 3577180"/>
              <a:gd name="connsiteY26" fmla="*/ 562937 h 872701"/>
              <a:gd name="connsiteX27" fmla="*/ 2549597 w 3577180"/>
              <a:gd name="connsiteY27" fmla="*/ 571872 h 872701"/>
              <a:gd name="connsiteX28" fmla="*/ 2811705 w 3577180"/>
              <a:gd name="connsiteY28" fmla="*/ 580808 h 872701"/>
              <a:gd name="connsiteX29" fmla="*/ 3127427 w 3577180"/>
              <a:gd name="connsiteY29" fmla="*/ 580808 h 872701"/>
              <a:gd name="connsiteX30" fmla="*/ 3249545 w 3577180"/>
              <a:gd name="connsiteY30" fmla="*/ 580808 h 872701"/>
              <a:gd name="connsiteX31" fmla="*/ 3288266 w 3577180"/>
              <a:gd name="connsiteY31" fmla="*/ 574851 h 872701"/>
              <a:gd name="connsiteX32" fmla="*/ 3356771 w 3577180"/>
              <a:gd name="connsiteY32" fmla="*/ 545066 h 872701"/>
              <a:gd name="connsiteX33" fmla="*/ 3434212 w 3577180"/>
              <a:gd name="connsiteY33" fmla="*/ 500388 h 872701"/>
              <a:gd name="connsiteX34" fmla="*/ 3490804 w 3577180"/>
              <a:gd name="connsiteY34" fmla="*/ 461668 h 872701"/>
              <a:gd name="connsiteX35" fmla="*/ 3526546 w 3577180"/>
              <a:gd name="connsiteY35" fmla="*/ 434861 h 872701"/>
              <a:gd name="connsiteX36" fmla="*/ 3547395 w 3577180"/>
              <a:gd name="connsiteY36" fmla="*/ 419969 h 872701"/>
              <a:gd name="connsiteX37" fmla="*/ 3556331 w 3577180"/>
              <a:gd name="connsiteY37" fmla="*/ 419969 h 872701"/>
              <a:gd name="connsiteX38" fmla="*/ 3562288 w 3577180"/>
              <a:gd name="connsiteY38" fmla="*/ 419969 h 872701"/>
              <a:gd name="connsiteX39" fmla="*/ 3571223 w 3577180"/>
              <a:gd name="connsiteY39" fmla="*/ 428904 h 872701"/>
              <a:gd name="connsiteX40" fmla="*/ 3577180 w 3577180"/>
              <a:gd name="connsiteY40" fmla="*/ 446775 h 872701"/>
              <a:gd name="connsiteX41" fmla="*/ 3577180 w 3577180"/>
              <a:gd name="connsiteY41" fmla="*/ 467625 h 872701"/>
              <a:gd name="connsiteX42" fmla="*/ 3547395 w 3577180"/>
              <a:gd name="connsiteY42" fmla="*/ 539109 h 872701"/>
              <a:gd name="connsiteX43" fmla="*/ 3469954 w 3577180"/>
              <a:gd name="connsiteY43" fmla="*/ 702926 h 872701"/>
              <a:gd name="connsiteX44" fmla="*/ 3398470 w 3577180"/>
              <a:gd name="connsiteY44" fmla="*/ 848873 h 872701"/>
              <a:gd name="connsiteX45" fmla="*/ 3246567 w 3577180"/>
              <a:gd name="connsiteY45" fmla="*/ 872701 h 872701"/>
              <a:gd name="connsiteX46" fmla="*/ 3088706 w 3577180"/>
              <a:gd name="connsiteY46" fmla="*/ 863766 h 872701"/>
              <a:gd name="connsiteX47" fmla="*/ 2805748 w 3577180"/>
              <a:gd name="connsiteY47" fmla="*/ 839938 h 872701"/>
              <a:gd name="connsiteX48" fmla="*/ 2457264 w 3577180"/>
              <a:gd name="connsiteY48" fmla="*/ 807174 h 872701"/>
              <a:gd name="connsiteX49" fmla="*/ 2174306 w 3577180"/>
              <a:gd name="connsiteY49" fmla="*/ 774410 h 872701"/>
              <a:gd name="connsiteX50" fmla="*/ 1912198 w 3577180"/>
              <a:gd name="connsiteY50" fmla="*/ 738668 h 872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577180" h="872701">
                <a:moveTo>
                  <a:pt x="1912198" y="738668"/>
                </a:moveTo>
                <a:lnTo>
                  <a:pt x="1650090" y="699948"/>
                </a:lnTo>
                <a:lnTo>
                  <a:pt x="1373089" y="646335"/>
                </a:lnTo>
                <a:lnTo>
                  <a:pt x="1131831" y="589743"/>
                </a:lnTo>
                <a:lnTo>
                  <a:pt x="932271" y="527195"/>
                </a:lnTo>
                <a:lnTo>
                  <a:pt x="747604" y="461668"/>
                </a:lnTo>
                <a:lnTo>
                  <a:pt x="536130" y="369334"/>
                </a:lnTo>
                <a:lnTo>
                  <a:pt x="327635" y="259130"/>
                </a:lnTo>
                <a:lnTo>
                  <a:pt x="205517" y="187646"/>
                </a:lnTo>
                <a:lnTo>
                  <a:pt x="86376" y="110205"/>
                </a:lnTo>
                <a:lnTo>
                  <a:pt x="20849" y="62549"/>
                </a:lnTo>
                <a:lnTo>
                  <a:pt x="5957" y="44678"/>
                </a:lnTo>
                <a:lnTo>
                  <a:pt x="0" y="20850"/>
                </a:lnTo>
                <a:lnTo>
                  <a:pt x="2978" y="11914"/>
                </a:lnTo>
                <a:lnTo>
                  <a:pt x="11914" y="5957"/>
                </a:lnTo>
                <a:lnTo>
                  <a:pt x="35742" y="0"/>
                </a:lnTo>
                <a:lnTo>
                  <a:pt x="65527" y="8936"/>
                </a:lnTo>
                <a:lnTo>
                  <a:pt x="187646" y="65527"/>
                </a:lnTo>
                <a:lnTo>
                  <a:pt x="363377" y="137011"/>
                </a:lnTo>
                <a:lnTo>
                  <a:pt x="562937" y="217431"/>
                </a:lnTo>
                <a:lnTo>
                  <a:pt x="795260" y="294872"/>
                </a:lnTo>
                <a:lnTo>
                  <a:pt x="1066304" y="375291"/>
                </a:lnTo>
                <a:lnTo>
                  <a:pt x="1355218" y="443797"/>
                </a:lnTo>
                <a:lnTo>
                  <a:pt x="1575627" y="485496"/>
                </a:lnTo>
                <a:lnTo>
                  <a:pt x="1810929" y="518259"/>
                </a:lnTo>
                <a:lnTo>
                  <a:pt x="2052188" y="542087"/>
                </a:lnTo>
                <a:lnTo>
                  <a:pt x="2302382" y="562937"/>
                </a:lnTo>
                <a:lnTo>
                  <a:pt x="2549597" y="571872"/>
                </a:lnTo>
                <a:lnTo>
                  <a:pt x="2811705" y="580808"/>
                </a:lnTo>
                <a:lnTo>
                  <a:pt x="3127427" y="580808"/>
                </a:lnTo>
                <a:lnTo>
                  <a:pt x="3249545" y="580808"/>
                </a:lnTo>
                <a:lnTo>
                  <a:pt x="3288266" y="574851"/>
                </a:lnTo>
                <a:lnTo>
                  <a:pt x="3356771" y="545066"/>
                </a:lnTo>
                <a:lnTo>
                  <a:pt x="3434212" y="500388"/>
                </a:lnTo>
                <a:lnTo>
                  <a:pt x="3490804" y="461668"/>
                </a:lnTo>
                <a:lnTo>
                  <a:pt x="3526546" y="434861"/>
                </a:lnTo>
                <a:lnTo>
                  <a:pt x="3547395" y="419969"/>
                </a:lnTo>
                <a:lnTo>
                  <a:pt x="3556331" y="419969"/>
                </a:lnTo>
                <a:lnTo>
                  <a:pt x="3562288" y="419969"/>
                </a:lnTo>
                <a:lnTo>
                  <a:pt x="3571223" y="428904"/>
                </a:lnTo>
                <a:lnTo>
                  <a:pt x="3577180" y="446775"/>
                </a:lnTo>
                <a:lnTo>
                  <a:pt x="3577180" y="467625"/>
                </a:lnTo>
                <a:lnTo>
                  <a:pt x="3547395" y="539109"/>
                </a:lnTo>
                <a:lnTo>
                  <a:pt x="3469954" y="702926"/>
                </a:lnTo>
                <a:lnTo>
                  <a:pt x="3398470" y="848873"/>
                </a:lnTo>
                <a:lnTo>
                  <a:pt x="3246567" y="872701"/>
                </a:lnTo>
                <a:lnTo>
                  <a:pt x="3088706" y="863766"/>
                </a:lnTo>
                <a:lnTo>
                  <a:pt x="2805748" y="839938"/>
                </a:lnTo>
                <a:lnTo>
                  <a:pt x="2457264" y="807174"/>
                </a:lnTo>
                <a:lnTo>
                  <a:pt x="2174306" y="774410"/>
                </a:lnTo>
                <a:lnTo>
                  <a:pt x="1912198" y="7386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7351498" y="4779695"/>
            <a:ext cx="536496" cy="667692"/>
          </a:xfrm>
          <a:custGeom>
            <a:avLst/>
            <a:gdLst>
              <a:gd name="connsiteX0" fmla="*/ 673893 w 1090612"/>
              <a:gd name="connsiteY0" fmla="*/ 476250 h 1357313"/>
              <a:gd name="connsiteX1" fmla="*/ 602456 w 1090612"/>
              <a:gd name="connsiteY1" fmla="*/ 604838 h 1357313"/>
              <a:gd name="connsiteX2" fmla="*/ 545306 w 1090612"/>
              <a:gd name="connsiteY2" fmla="*/ 697706 h 1357313"/>
              <a:gd name="connsiteX3" fmla="*/ 488156 w 1090612"/>
              <a:gd name="connsiteY3" fmla="*/ 781050 h 1357313"/>
              <a:gd name="connsiteX4" fmla="*/ 409575 w 1090612"/>
              <a:gd name="connsiteY4" fmla="*/ 885825 h 1357313"/>
              <a:gd name="connsiteX5" fmla="*/ 328612 w 1090612"/>
              <a:gd name="connsiteY5" fmla="*/ 983456 h 1357313"/>
              <a:gd name="connsiteX6" fmla="*/ 252412 w 1090612"/>
              <a:gd name="connsiteY6" fmla="*/ 1069181 h 1357313"/>
              <a:gd name="connsiteX7" fmla="*/ 161925 w 1090612"/>
              <a:gd name="connsiteY7" fmla="*/ 1159669 h 1357313"/>
              <a:gd name="connsiteX8" fmla="*/ 71437 w 1090612"/>
              <a:gd name="connsiteY8" fmla="*/ 1247775 h 1357313"/>
              <a:gd name="connsiteX9" fmla="*/ 14287 w 1090612"/>
              <a:gd name="connsiteY9" fmla="*/ 1300163 h 1357313"/>
              <a:gd name="connsiteX10" fmla="*/ 2381 w 1090612"/>
              <a:gd name="connsiteY10" fmla="*/ 1323975 h 1357313"/>
              <a:gd name="connsiteX11" fmla="*/ 0 w 1090612"/>
              <a:gd name="connsiteY11" fmla="*/ 1340644 h 1357313"/>
              <a:gd name="connsiteX12" fmla="*/ 2381 w 1090612"/>
              <a:gd name="connsiteY12" fmla="*/ 1352550 h 1357313"/>
              <a:gd name="connsiteX13" fmla="*/ 7143 w 1090612"/>
              <a:gd name="connsiteY13" fmla="*/ 1354931 h 1357313"/>
              <a:gd name="connsiteX14" fmla="*/ 21431 w 1090612"/>
              <a:gd name="connsiteY14" fmla="*/ 1357313 h 1357313"/>
              <a:gd name="connsiteX15" fmla="*/ 57150 w 1090612"/>
              <a:gd name="connsiteY15" fmla="*/ 1345406 h 1357313"/>
              <a:gd name="connsiteX16" fmla="*/ 161925 w 1090612"/>
              <a:gd name="connsiteY16" fmla="*/ 1283494 h 1357313"/>
              <a:gd name="connsiteX17" fmla="*/ 295275 w 1090612"/>
              <a:gd name="connsiteY17" fmla="*/ 1193006 h 1357313"/>
              <a:gd name="connsiteX18" fmla="*/ 416718 w 1090612"/>
              <a:gd name="connsiteY18" fmla="*/ 1100138 h 1357313"/>
              <a:gd name="connsiteX19" fmla="*/ 531018 w 1090612"/>
              <a:gd name="connsiteY19" fmla="*/ 1000125 h 1357313"/>
              <a:gd name="connsiteX20" fmla="*/ 607218 w 1090612"/>
              <a:gd name="connsiteY20" fmla="*/ 923925 h 1357313"/>
              <a:gd name="connsiteX21" fmla="*/ 673893 w 1090612"/>
              <a:gd name="connsiteY21" fmla="*/ 852488 h 1357313"/>
              <a:gd name="connsiteX22" fmla="*/ 754856 w 1090612"/>
              <a:gd name="connsiteY22" fmla="*/ 752475 h 1357313"/>
              <a:gd name="connsiteX23" fmla="*/ 812006 w 1090612"/>
              <a:gd name="connsiteY23" fmla="*/ 676275 h 1357313"/>
              <a:gd name="connsiteX24" fmla="*/ 885825 w 1090612"/>
              <a:gd name="connsiteY24" fmla="*/ 566738 h 1357313"/>
              <a:gd name="connsiteX25" fmla="*/ 952500 w 1090612"/>
              <a:gd name="connsiteY25" fmla="*/ 450056 h 1357313"/>
              <a:gd name="connsiteX26" fmla="*/ 966787 w 1090612"/>
              <a:gd name="connsiteY26" fmla="*/ 431006 h 1357313"/>
              <a:gd name="connsiteX27" fmla="*/ 992981 w 1090612"/>
              <a:gd name="connsiteY27" fmla="*/ 397669 h 1357313"/>
              <a:gd name="connsiteX28" fmla="*/ 1026318 w 1090612"/>
              <a:gd name="connsiteY28" fmla="*/ 366713 h 1357313"/>
              <a:gd name="connsiteX29" fmla="*/ 1064418 w 1090612"/>
              <a:gd name="connsiteY29" fmla="*/ 340519 h 1357313"/>
              <a:gd name="connsiteX30" fmla="*/ 1085850 w 1090612"/>
              <a:gd name="connsiteY30" fmla="*/ 319088 h 1357313"/>
              <a:gd name="connsiteX31" fmla="*/ 1090612 w 1090612"/>
              <a:gd name="connsiteY31" fmla="*/ 300038 h 1357313"/>
              <a:gd name="connsiteX32" fmla="*/ 1088231 w 1090612"/>
              <a:gd name="connsiteY32" fmla="*/ 280988 h 1357313"/>
              <a:gd name="connsiteX33" fmla="*/ 1081087 w 1090612"/>
              <a:gd name="connsiteY33" fmla="*/ 257175 h 1357313"/>
              <a:gd name="connsiteX34" fmla="*/ 1066800 w 1090612"/>
              <a:gd name="connsiteY34" fmla="*/ 233363 h 1357313"/>
              <a:gd name="connsiteX35" fmla="*/ 1040606 w 1090612"/>
              <a:gd name="connsiteY35" fmla="*/ 204788 h 1357313"/>
              <a:gd name="connsiteX36" fmla="*/ 995362 w 1090612"/>
              <a:gd name="connsiteY36" fmla="*/ 166688 h 1357313"/>
              <a:gd name="connsiteX37" fmla="*/ 938212 w 1090612"/>
              <a:gd name="connsiteY37" fmla="*/ 126206 h 1357313"/>
              <a:gd name="connsiteX38" fmla="*/ 881062 w 1090612"/>
              <a:gd name="connsiteY38" fmla="*/ 90488 h 1357313"/>
              <a:gd name="connsiteX39" fmla="*/ 831056 w 1090612"/>
              <a:gd name="connsiteY39" fmla="*/ 61913 h 1357313"/>
              <a:gd name="connsiteX40" fmla="*/ 785812 w 1090612"/>
              <a:gd name="connsiteY40" fmla="*/ 40481 h 1357313"/>
              <a:gd name="connsiteX41" fmla="*/ 716756 w 1090612"/>
              <a:gd name="connsiteY41" fmla="*/ 14288 h 1357313"/>
              <a:gd name="connsiteX42" fmla="*/ 661987 w 1090612"/>
              <a:gd name="connsiteY42" fmla="*/ 0 h 1357313"/>
              <a:gd name="connsiteX43" fmla="*/ 650081 w 1090612"/>
              <a:gd name="connsiteY43" fmla="*/ 0 h 1357313"/>
              <a:gd name="connsiteX44" fmla="*/ 633412 w 1090612"/>
              <a:gd name="connsiteY44" fmla="*/ 2381 h 1357313"/>
              <a:gd name="connsiteX45" fmla="*/ 626268 w 1090612"/>
              <a:gd name="connsiteY45" fmla="*/ 11906 h 1357313"/>
              <a:gd name="connsiteX46" fmla="*/ 623887 w 1090612"/>
              <a:gd name="connsiteY46" fmla="*/ 30956 h 1357313"/>
              <a:gd name="connsiteX47" fmla="*/ 631031 w 1090612"/>
              <a:gd name="connsiteY47" fmla="*/ 59531 h 1357313"/>
              <a:gd name="connsiteX48" fmla="*/ 650081 w 1090612"/>
              <a:gd name="connsiteY48" fmla="*/ 80963 h 1357313"/>
              <a:gd name="connsiteX49" fmla="*/ 697706 w 1090612"/>
              <a:gd name="connsiteY49" fmla="*/ 133350 h 1357313"/>
              <a:gd name="connsiteX50" fmla="*/ 738187 w 1090612"/>
              <a:gd name="connsiteY50" fmla="*/ 185738 h 1357313"/>
              <a:gd name="connsiteX51" fmla="*/ 764381 w 1090612"/>
              <a:gd name="connsiteY51" fmla="*/ 228600 h 1357313"/>
              <a:gd name="connsiteX52" fmla="*/ 766762 w 1090612"/>
              <a:gd name="connsiteY52" fmla="*/ 245269 h 1357313"/>
              <a:gd name="connsiteX53" fmla="*/ 766762 w 1090612"/>
              <a:gd name="connsiteY53" fmla="*/ 259556 h 1357313"/>
              <a:gd name="connsiteX54" fmla="*/ 745331 w 1090612"/>
              <a:gd name="connsiteY54" fmla="*/ 316706 h 1357313"/>
              <a:gd name="connsiteX55" fmla="*/ 702468 w 1090612"/>
              <a:gd name="connsiteY55" fmla="*/ 416719 h 1357313"/>
              <a:gd name="connsiteX56" fmla="*/ 673893 w 1090612"/>
              <a:gd name="connsiteY56" fmla="*/ 476250 h 1357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090612" h="1357313">
                <a:moveTo>
                  <a:pt x="673893" y="476250"/>
                </a:moveTo>
                <a:lnTo>
                  <a:pt x="602456" y="604838"/>
                </a:lnTo>
                <a:lnTo>
                  <a:pt x="545306" y="697706"/>
                </a:lnTo>
                <a:lnTo>
                  <a:pt x="488156" y="781050"/>
                </a:lnTo>
                <a:lnTo>
                  <a:pt x="409575" y="885825"/>
                </a:lnTo>
                <a:lnTo>
                  <a:pt x="328612" y="983456"/>
                </a:lnTo>
                <a:lnTo>
                  <a:pt x="252412" y="1069181"/>
                </a:lnTo>
                <a:lnTo>
                  <a:pt x="161925" y="1159669"/>
                </a:lnTo>
                <a:lnTo>
                  <a:pt x="71437" y="1247775"/>
                </a:lnTo>
                <a:lnTo>
                  <a:pt x="14287" y="1300163"/>
                </a:lnTo>
                <a:lnTo>
                  <a:pt x="2381" y="1323975"/>
                </a:lnTo>
                <a:lnTo>
                  <a:pt x="0" y="1340644"/>
                </a:lnTo>
                <a:lnTo>
                  <a:pt x="2381" y="1352550"/>
                </a:lnTo>
                <a:lnTo>
                  <a:pt x="7143" y="1354931"/>
                </a:lnTo>
                <a:lnTo>
                  <a:pt x="21431" y="1357313"/>
                </a:lnTo>
                <a:lnTo>
                  <a:pt x="57150" y="1345406"/>
                </a:lnTo>
                <a:lnTo>
                  <a:pt x="161925" y="1283494"/>
                </a:lnTo>
                <a:lnTo>
                  <a:pt x="295275" y="1193006"/>
                </a:lnTo>
                <a:lnTo>
                  <a:pt x="416718" y="1100138"/>
                </a:lnTo>
                <a:lnTo>
                  <a:pt x="531018" y="1000125"/>
                </a:lnTo>
                <a:lnTo>
                  <a:pt x="607218" y="923925"/>
                </a:lnTo>
                <a:lnTo>
                  <a:pt x="673893" y="852488"/>
                </a:lnTo>
                <a:lnTo>
                  <a:pt x="754856" y="752475"/>
                </a:lnTo>
                <a:lnTo>
                  <a:pt x="812006" y="676275"/>
                </a:lnTo>
                <a:lnTo>
                  <a:pt x="885825" y="566738"/>
                </a:lnTo>
                <a:lnTo>
                  <a:pt x="952500" y="450056"/>
                </a:lnTo>
                <a:lnTo>
                  <a:pt x="966787" y="431006"/>
                </a:lnTo>
                <a:lnTo>
                  <a:pt x="992981" y="397669"/>
                </a:lnTo>
                <a:lnTo>
                  <a:pt x="1026318" y="366713"/>
                </a:lnTo>
                <a:lnTo>
                  <a:pt x="1064418" y="340519"/>
                </a:lnTo>
                <a:lnTo>
                  <a:pt x="1085850" y="319088"/>
                </a:lnTo>
                <a:lnTo>
                  <a:pt x="1090612" y="300038"/>
                </a:lnTo>
                <a:lnTo>
                  <a:pt x="1088231" y="280988"/>
                </a:lnTo>
                <a:lnTo>
                  <a:pt x="1081087" y="257175"/>
                </a:lnTo>
                <a:lnTo>
                  <a:pt x="1066800" y="233363"/>
                </a:lnTo>
                <a:lnTo>
                  <a:pt x="1040606" y="204788"/>
                </a:lnTo>
                <a:lnTo>
                  <a:pt x="995362" y="166688"/>
                </a:lnTo>
                <a:lnTo>
                  <a:pt x="938212" y="126206"/>
                </a:lnTo>
                <a:lnTo>
                  <a:pt x="881062" y="90488"/>
                </a:lnTo>
                <a:lnTo>
                  <a:pt x="831056" y="61913"/>
                </a:lnTo>
                <a:lnTo>
                  <a:pt x="785812" y="40481"/>
                </a:lnTo>
                <a:lnTo>
                  <a:pt x="716756" y="14288"/>
                </a:lnTo>
                <a:lnTo>
                  <a:pt x="661987" y="0"/>
                </a:lnTo>
                <a:lnTo>
                  <a:pt x="650081" y="0"/>
                </a:lnTo>
                <a:lnTo>
                  <a:pt x="633412" y="2381"/>
                </a:lnTo>
                <a:lnTo>
                  <a:pt x="626268" y="11906"/>
                </a:lnTo>
                <a:lnTo>
                  <a:pt x="623887" y="30956"/>
                </a:lnTo>
                <a:lnTo>
                  <a:pt x="631031" y="59531"/>
                </a:lnTo>
                <a:lnTo>
                  <a:pt x="650081" y="80963"/>
                </a:lnTo>
                <a:lnTo>
                  <a:pt x="697706" y="133350"/>
                </a:lnTo>
                <a:lnTo>
                  <a:pt x="738187" y="185738"/>
                </a:lnTo>
                <a:lnTo>
                  <a:pt x="764381" y="228600"/>
                </a:lnTo>
                <a:lnTo>
                  <a:pt x="766762" y="245269"/>
                </a:lnTo>
                <a:lnTo>
                  <a:pt x="766762" y="259556"/>
                </a:lnTo>
                <a:lnTo>
                  <a:pt x="745331" y="316706"/>
                </a:lnTo>
                <a:lnTo>
                  <a:pt x="702468" y="416719"/>
                </a:lnTo>
                <a:lnTo>
                  <a:pt x="673893" y="4762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>
            <a:off x="7670084" y="5064414"/>
            <a:ext cx="357188" cy="335756"/>
          </a:xfrm>
          <a:custGeom>
            <a:avLst/>
            <a:gdLst>
              <a:gd name="connsiteX0" fmla="*/ 319088 w 714375"/>
              <a:gd name="connsiteY0" fmla="*/ 123825 h 671512"/>
              <a:gd name="connsiteX1" fmla="*/ 238125 w 714375"/>
              <a:gd name="connsiteY1" fmla="*/ 88106 h 671512"/>
              <a:gd name="connsiteX2" fmla="*/ 166688 w 714375"/>
              <a:gd name="connsiteY2" fmla="*/ 57150 h 671512"/>
              <a:gd name="connsiteX3" fmla="*/ 45244 w 714375"/>
              <a:gd name="connsiteY3" fmla="*/ 2381 h 671512"/>
              <a:gd name="connsiteX4" fmla="*/ 35719 w 714375"/>
              <a:gd name="connsiteY4" fmla="*/ 0 h 671512"/>
              <a:gd name="connsiteX5" fmla="*/ 0 w 714375"/>
              <a:gd name="connsiteY5" fmla="*/ 61912 h 671512"/>
              <a:gd name="connsiteX6" fmla="*/ 104775 w 714375"/>
              <a:gd name="connsiteY6" fmla="*/ 135731 h 671512"/>
              <a:gd name="connsiteX7" fmla="*/ 192881 w 714375"/>
              <a:gd name="connsiteY7" fmla="*/ 211931 h 671512"/>
              <a:gd name="connsiteX8" fmla="*/ 280988 w 714375"/>
              <a:gd name="connsiteY8" fmla="*/ 304800 h 671512"/>
              <a:gd name="connsiteX9" fmla="*/ 357188 w 714375"/>
              <a:gd name="connsiteY9" fmla="*/ 397668 h 671512"/>
              <a:gd name="connsiteX10" fmla="*/ 402431 w 714375"/>
              <a:gd name="connsiteY10" fmla="*/ 461962 h 671512"/>
              <a:gd name="connsiteX11" fmla="*/ 445294 w 714375"/>
              <a:gd name="connsiteY11" fmla="*/ 526256 h 671512"/>
              <a:gd name="connsiteX12" fmla="*/ 464344 w 714375"/>
              <a:gd name="connsiteY12" fmla="*/ 576262 h 671512"/>
              <a:gd name="connsiteX13" fmla="*/ 492919 w 714375"/>
              <a:gd name="connsiteY13" fmla="*/ 626268 h 671512"/>
              <a:gd name="connsiteX14" fmla="*/ 516731 w 714375"/>
              <a:gd name="connsiteY14" fmla="*/ 650081 h 671512"/>
              <a:gd name="connsiteX15" fmla="*/ 542925 w 714375"/>
              <a:gd name="connsiteY15" fmla="*/ 664368 h 671512"/>
              <a:gd name="connsiteX16" fmla="*/ 564356 w 714375"/>
              <a:gd name="connsiteY16" fmla="*/ 671512 h 671512"/>
              <a:gd name="connsiteX17" fmla="*/ 595313 w 714375"/>
              <a:gd name="connsiteY17" fmla="*/ 671512 h 671512"/>
              <a:gd name="connsiteX18" fmla="*/ 631031 w 714375"/>
              <a:gd name="connsiteY18" fmla="*/ 661987 h 671512"/>
              <a:gd name="connsiteX19" fmla="*/ 654844 w 714375"/>
              <a:gd name="connsiteY19" fmla="*/ 645318 h 671512"/>
              <a:gd name="connsiteX20" fmla="*/ 676275 w 714375"/>
              <a:gd name="connsiteY20" fmla="*/ 619125 h 671512"/>
              <a:gd name="connsiteX21" fmla="*/ 700088 w 714375"/>
              <a:gd name="connsiteY21" fmla="*/ 583406 h 671512"/>
              <a:gd name="connsiteX22" fmla="*/ 714375 w 714375"/>
              <a:gd name="connsiteY22" fmla="*/ 545306 h 671512"/>
              <a:gd name="connsiteX23" fmla="*/ 714375 w 714375"/>
              <a:gd name="connsiteY23" fmla="*/ 526256 h 671512"/>
              <a:gd name="connsiteX24" fmla="*/ 711994 w 714375"/>
              <a:gd name="connsiteY24" fmla="*/ 483393 h 671512"/>
              <a:gd name="connsiteX25" fmla="*/ 702469 w 714375"/>
              <a:gd name="connsiteY25" fmla="*/ 435768 h 671512"/>
              <a:gd name="connsiteX26" fmla="*/ 683419 w 714375"/>
              <a:gd name="connsiteY26" fmla="*/ 381000 h 671512"/>
              <a:gd name="connsiteX27" fmla="*/ 661988 w 714375"/>
              <a:gd name="connsiteY27" fmla="*/ 340518 h 671512"/>
              <a:gd name="connsiteX28" fmla="*/ 633413 w 714375"/>
              <a:gd name="connsiteY28" fmla="*/ 295275 h 671512"/>
              <a:gd name="connsiteX29" fmla="*/ 590550 w 714375"/>
              <a:gd name="connsiteY29" fmla="*/ 264318 h 671512"/>
              <a:gd name="connsiteX30" fmla="*/ 478631 w 714375"/>
              <a:gd name="connsiteY30" fmla="*/ 202406 h 671512"/>
              <a:gd name="connsiteX31" fmla="*/ 319088 w 714375"/>
              <a:gd name="connsiteY31" fmla="*/ 123825 h 67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14375" h="671512">
                <a:moveTo>
                  <a:pt x="319088" y="123825"/>
                </a:moveTo>
                <a:lnTo>
                  <a:pt x="238125" y="88106"/>
                </a:lnTo>
                <a:lnTo>
                  <a:pt x="166688" y="57150"/>
                </a:lnTo>
                <a:lnTo>
                  <a:pt x="45244" y="2381"/>
                </a:lnTo>
                <a:lnTo>
                  <a:pt x="35719" y="0"/>
                </a:lnTo>
                <a:lnTo>
                  <a:pt x="0" y="61912"/>
                </a:lnTo>
                <a:lnTo>
                  <a:pt x="104775" y="135731"/>
                </a:lnTo>
                <a:lnTo>
                  <a:pt x="192881" y="211931"/>
                </a:lnTo>
                <a:lnTo>
                  <a:pt x="280988" y="304800"/>
                </a:lnTo>
                <a:lnTo>
                  <a:pt x="357188" y="397668"/>
                </a:lnTo>
                <a:lnTo>
                  <a:pt x="402431" y="461962"/>
                </a:lnTo>
                <a:lnTo>
                  <a:pt x="445294" y="526256"/>
                </a:lnTo>
                <a:lnTo>
                  <a:pt x="464344" y="576262"/>
                </a:lnTo>
                <a:lnTo>
                  <a:pt x="492919" y="626268"/>
                </a:lnTo>
                <a:lnTo>
                  <a:pt x="516731" y="650081"/>
                </a:lnTo>
                <a:lnTo>
                  <a:pt x="542925" y="664368"/>
                </a:lnTo>
                <a:lnTo>
                  <a:pt x="564356" y="671512"/>
                </a:lnTo>
                <a:lnTo>
                  <a:pt x="595313" y="671512"/>
                </a:lnTo>
                <a:lnTo>
                  <a:pt x="631031" y="661987"/>
                </a:lnTo>
                <a:lnTo>
                  <a:pt x="654844" y="645318"/>
                </a:lnTo>
                <a:lnTo>
                  <a:pt x="676275" y="619125"/>
                </a:lnTo>
                <a:lnTo>
                  <a:pt x="700088" y="583406"/>
                </a:lnTo>
                <a:lnTo>
                  <a:pt x="714375" y="545306"/>
                </a:lnTo>
                <a:lnTo>
                  <a:pt x="714375" y="526256"/>
                </a:lnTo>
                <a:lnTo>
                  <a:pt x="711994" y="483393"/>
                </a:lnTo>
                <a:lnTo>
                  <a:pt x="702469" y="435768"/>
                </a:lnTo>
                <a:lnTo>
                  <a:pt x="683419" y="381000"/>
                </a:lnTo>
                <a:lnTo>
                  <a:pt x="661988" y="340518"/>
                </a:lnTo>
                <a:lnTo>
                  <a:pt x="633413" y="295275"/>
                </a:lnTo>
                <a:lnTo>
                  <a:pt x="590550" y="264318"/>
                </a:lnTo>
                <a:lnTo>
                  <a:pt x="478631" y="202406"/>
                </a:lnTo>
                <a:lnTo>
                  <a:pt x="319088" y="1238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1" name="フリーフォーム 80"/>
          <p:cNvSpPr>
            <a:spLocks noChangeAspect="1"/>
          </p:cNvSpPr>
          <p:nvPr/>
        </p:nvSpPr>
        <p:spPr>
          <a:xfrm>
            <a:off x="8320315" y="4663143"/>
            <a:ext cx="508000" cy="595313"/>
          </a:xfrm>
          <a:custGeom>
            <a:avLst/>
            <a:gdLst>
              <a:gd name="connsiteX0" fmla="*/ 602456 w 1016793"/>
              <a:gd name="connsiteY0" fmla="*/ 435768 h 1190625"/>
              <a:gd name="connsiteX1" fmla="*/ 526256 w 1016793"/>
              <a:gd name="connsiteY1" fmla="*/ 547687 h 1190625"/>
              <a:gd name="connsiteX2" fmla="*/ 450056 w 1016793"/>
              <a:gd name="connsiteY2" fmla="*/ 647700 h 1190625"/>
              <a:gd name="connsiteX3" fmla="*/ 373856 w 1016793"/>
              <a:gd name="connsiteY3" fmla="*/ 742950 h 1190625"/>
              <a:gd name="connsiteX4" fmla="*/ 280987 w 1016793"/>
              <a:gd name="connsiteY4" fmla="*/ 852487 h 1190625"/>
              <a:gd name="connsiteX5" fmla="*/ 154781 w 1016793"/>
              <a:gd name="connsiteY5" fmla="*/ 988218 h 1190625"/>
              <a:gd name="connsiteX6" fmla="*/ 35718 w 1016793"/>
              <a:gd name="connsiteY6" fmla="*/ 1114425 h 1190625"/>
              <a:gd name="connsiteX7" fmla="*/ 7143 w 1016793"/>
              <a:gd name="connsiteY7" fmla="*/ 1143000 h 1190625"/>
              <a:gd name="connsiteX8" fmla="*/ 0 w 1016793"/>
              <a:gd name="connsiteY8" fmla="*/ 1162050 h 1190625"/>
              <a:gd name="connsiteX9" fmla="*/ 0 w 1016793"/>
              <a:gd name="connsiteY9" fmla="*/ 1173956 h 1190625"/>
              <a:gd name="connsiteX10" fmla="*/ 7143 w 1016793"/>
              <a:gd name="connsiteY10" fmla="*/ 1185862 h 1190625"/>
              <a:gd name="connsiteX11" fmla="*/ 16668 w 1016793"/>
              <a:gd name="connsiteY11" fmla="*/ 1190625 h 1190625"/>
              <a:gd name="connsiteX12" fmla="*/ 38100 w 1016793"/>
              <a:gd name="connsiteY12" fmla="*/ 1190625 h 1190625"/>
              <a:gd name="connsiteX13" fmla="*/ 64293 w 1016793"/>
              <a:gd name="connsiteY13" fmla="*/ 1176337 h 1190625"/>
              <a:gd name="connsiteX14" fmla="*/ 145256 w 1016793"/>
              <a:gd name="connsiteY14" fmla="*/ 1123950 h 1190625"/>
              <a:gd name="connsiteX15" fmla="*/ 326231 w 1016793"/>
              <a:gd name="connsiteY15" fmla="*/ 990600 h 1190625"/>
              <a:gd name="connsiteX16" fmla="*/ 492918 w 1016793"/>
              <a:gd name="connsiteY16" fmla="*/ 857250 h 1190625"/>
              <a:gd name="connsiteX17" fmla="*/ 647700 w 1016793"/>
              <a:gd name="connsiteY17" fmla="*/ 723900 h 1190625"/>
              <a:gd name="connsiteX18" fmla="*/ 669131 w 1016793"/>
              <a:gd name="connsiteY18" fmla="*/ 683418 h 1190625"/>
              <a:gd name="connsiteX19" fmla="*/ 762000 w 1016793"/>
              <a:gd name="connsiteY19" fmla="*/ 585787 h 1190625"/>
              <a:gd name="connsiteX20" fmla="*/ 833437 w 1016793"/>
              <a:gd name="connsiteY20" fmla="*/ 502443 h 1190625"/>
              <a:gd name="connsiteX21" fmla="*/ 873918 w 1016793"/>
              <a:gd name="connsiteY21" fmla="*/ 454818 h 1190625"/>
              <a:gd name="connsiteX22" fmla="*/ 902493 w 1016793"/>
              <a:gd name="connsiteY22" fmla="*/ 428625 h 1190625"/>
              <a:gd name="connsiteX23" fmla="*/ 940593 w 1016793"/>
              <a:gd name="connsiteY23" fmla="*/ 397668 h 1190625"/>
              <a:gd name="connsiteX24" fmla="*/ 978693 w 1016793"/>
              <a:gd name="connsiteY24" fmla="*/ 369093 h 1190625"/>
              <a:gd name="connsiteX25" fmla="*/ 1000125 w 1016793"/>
              <a:gd name="connsiteY25" fmla="*/ 354806 h 1190625"/>
              <a:gd name="connsiteX26" fmla="*/ 1014412 w 1016793"/>
              <a:gd name="connsiteY26" fmla="*/ 340518 h 1190625"/>
              <a:gd name="connsiteX27" fmla="*/ 1016793 w 1016793"/>
              <a:gd name="connsiteY27" fmla="*/ 323850 h 1190625"/>
              <a:gd name="connsiteX28" fmla="*/ 1012031 w 1016793"/>
              <a:gd name="connsiteY28" fmla="*/ 297656 h 1190625"/>
              <a:gd name="connsiteX29" fmla="*/ 990600 w 1016793"/>
              <a:gd name="connsiteY29" fmla="*/ 259556 h 1190625"/>
              <a:gd name="connsiteX30" fmla="*/ 938212 w 1016793"/>
              <a:gd name="connsiteY30" fmla="*/ 197643 h 1190625"/>
              <a:gd name="connsiteX31" fmla="*/ 869156 w 1016793"/>
              <a:gd name="connsiteY31" fmla="*/ 128587 h 1190625"/>
              <a:gd name="connsiteX32" fmla="*/ 821531 w 1016793"/>
              <a:gd name="connsiteY32" fmla="*/ 88106 h 1190625"/>
              <a:gd name="connsiteX33" fmla="*/ 797718 w 1016793"/>
              <a:gd name="connsiteY33" fmla="*/ 71437 h 1190625"/>
              <a:gd name="connsiteX34" fmla="*/ 742950 w 1016793"/>
              <a:gd name="connsiteY34" fmla="*/ 45243 h 1190625"/>
              <a:gd name="connsiteX35" fmla="*/ 631031 w 1016793"/>
              <a:gd name="connsiteY35" fmla="*/ 2381 h 1190625"/>
              <a:gd name="connsiteX36" fmla="*/ 607218 w 1016793"/>
              <a:gd name="connsiteY36" fmla="*/ 0 h 1190625"/>
              <a:gd name="connsiteX37" fmla="*/ 597693 w 1016793"/>
              <a:gd name="connsiteY37" fmla="*/ 0 h 1190625"/>
              <a:gd name="connsiteX38" fmla="*/ 585787 w 1016793"/>
              <a:gd name="connsiteY38" fmla="*/ 4762 h 1190625"/>
              <a:gd name="connsiteX39" fmla="*/ 581025 w 1016793"/>
              <a:gd name="connsiteY39" fmla="*/ 16668 h 1190625"/>
              <a:gd name="connsiteX40" fmla="*/ 583406 w 1016793"/>
              <a:gd name="connsiteY40" fmla="*/ 38100 h 1190625"/>
              <a:gd name="connsiteX41" fmla="*/ 602456 w 1016793"/>
              <a:gd name="connsiteY41" fmla="*/ 66675 h 1190625"/>
              <a:gd name="connsiteX42" fmla="*/ 650081 w 1016793"/>
              <a:gd name="connsiteY42" fmla="*/ 121443 h 1190625"/>
              <a:gd name="connsiteX43" fmla="*/ 678656 w 1016793"/>
              <a:gd name="connsiteY43" fmla="*/ 173831 h 1190625"/>
              <a:gd name="connsiteX44" fmla="*/ 690562 w 1016793"/>
              <a:gd name="connsiteY44" fmla="*/ 211931 h 1190625"/>
              <a:gd name="connsiteX45" fmla="*/ 695325 w 1016793"/>
              <a:gd name="connsiteY45" fmla="*/ 240506 h 1190625"/>
              <a:gd name="connsiteX46" fmla="*/ 690562 w 1016793"/>
              <a:gd name="connsiteY46" fmla="*/ 280987 h 1190625"/>
              <a:gd name="connsiteX47" fmla="*/ 673893 w 1016793"/>
              <a:gd name="connsiteY47" fmla="*/ 321468 h 1190625"/>
              <a:gd name="connsiteX48" fmla="*/ 602456 w 1016793"/>
              <a:gd name="connsiteY48" fmla="*/ 435768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016793" h="1190625">
                <a:moveTo>
                  <a:pt x="602456" y="435768"/>
                </a:moveTo>
                <a:lnTo>
                  <a:pt x="526256" y="547687"/>
                </a:lnTo>
                <a:lnTo>
                  <a:pt x="450056" y="647700"/>
                </a:lnTo>
                <a:lnTo>
                  <a:pt x="373856" y="742950"/>
                </a:lnTo>
                <a:lnTo>
                  <a:pt x="280987" y="852487"/>
                </a:lnTo>
                <a:lnTo>
                  <a:pt x="154781" y="988218"/>
                </a:lnTo>
                <a:lnTo>
                  <a:pt x="35718" y="1114425"/>
                </a:lnTo>
                <a:lnTo>
                  <a:pt x="7143" y="1143000"/>
                </a:lnTo>
                <a:lnTo>
                  <a:pt x="0" y="1162050"/>
                </a:lnTo>
                <a:lnTo>
                  <a:pt x="0" y="1173956"/>
                </a:lnTo>
                <a:lnTo>
                  <a:pt x="7143" y="1185862"/>
                </a:lnTo>
                <a:lnTo>
                  <a:pt x="16668" y="1190625"/>
                </a:lnTo>
                <a:lnTo>
                  <a:pt x="38100" y="1190625"/>
                </a:lnTo>
                <a:lnTo>
                  <a:pt x="64293" y="1176337"/>
                </a:lnTo>
                <a:lnTo>
                  <a:pt x="145256" y="1123950"/>
                </a:lnTo>
                <a:lnTo>
                  <a:pt x="326231" y="990600"/>
                </a:lnTo>
                <a:lnTo>
                  <a:pt x="492918" y="857250"/>
                </a:lnTo>
                <a:lnTo>
                  <a:pt x="647700" y="723900"/>
                </a:lnTo>
                <a:lnTo>
                  <a:pt x="669131" y="683418"/>
                </a:lnTo>
                <a:lnTo>
                  <a:pt x="762000" y="585787"/>
                </a:lnTo>
                <a:lnTo>
                  <a:pt x="833437" y="502443"/>
                </a:lnTo>
                <a:lnTo>
                  <a:pt x="873918" y="454818"/>
                </a:lnTo>
                <a:lnTo>
                  <a:pt x="902493" y="428625"/>
                </a:lnTo>
                <a:lnTo>
                  <a:pt x="940593" y="397668"/>
                </a:lnTo>
                <a:lnTo>
                  <a:pt x="978693" y="369093"/>
                </a:lnTo>
                <a:lnTo>
                  <a:pt x="1000125" y="354806"/>
                </a:lnTo>
                <a:lnTo>
                  <a:pt x="1014412" y="340518"/>
                </a:lnTo>
                <a:lnTo>
                  <a:pt x="1016793" y="323850"/>
                </a:lnTo>
                <a:lnTo>
                  <a:pt x="1012031" y="297656"/>
                </a:lnTo>
                <a:lnTo>
                  <a:pt x="990600" y="259556"/>
                </a:lnTo>
                <a:lnTo>
                  <a:pt x="938212" y="197643"/>
                </a:lnTo>
                <a:lnTo>
                  <a:pt x="869156" y="128587"/>
                </a:lnTo>
                <a:lnTo>
                  <a:pt x="821531" y="88106"/>
                </a:lnTo>
                <a:lnTo>
                  <a:pt x="797718" y="71437"/>
                </a:lnTo>
                <a:lnTo>
                  <a:pt x="742950" y="45243"/>
                </a:lnTo>
                <a:lnTo>
                  <a:pt x="631031" y="2381"/>
                </a:lnTo>
                <a:lnTo>
                  <a:pt x="607218" y="0"/>
                </a:lnTo>
                <a:lnTo>
                  <a:pt x="597693" y="0"/>
                </a:lnTo>
                <a:lnTo>
                  <a:pt x="585787" y="4762"/>
                </a:lnTo>
                <a:lnTo>
                  <a:pt x="581025" y="16668"/>
                </a:lnTo>
                <a:lnTo>
                  <a:pt x="583406" y="38100"/>
                </a:lnTo>
                <a:lnTo>
                  <a:pt x="602456" y="66675"/>
                </a:lnTo>
                <a:lnTo>
                  <a:pt x="650081" y="121443"/>
                </a:lnTo>
                <a:lnTo>
                  <a:pt x="678656" y="173831"/>
                </a:lnTo>
                <a:lnTo>
                  <a:pt x="690562" y="211931"/>
                </a:lnTo>
                <a:lnTo>
                  <a:pt x="695325" y="240506"/>
                </a:lnTo>
                <a:lnTo>
                  <a:pt x="690562" y="280987"/>
                </a:lnTo>
                <a:lnTo>
                  <a:pt x="673893" y="321468"/>
                </a:lnTo>
                <a:lnTo>
                  <a:pt x="602456" y="4357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2" name="フリーフォーム 81"/>
          <p:cNvSpPr>
            <a:spLocks noChangeAspect="1"/>
          </p:cNvSpPr>
          <p:nvPr/>
        </p:nvSpPr>
        <p:spPr>
          <a:xfrm>
            <a:off x="8568437" y="5001021"/>
            <a:ext cx="477838" cy="346869"/>
          </a:xfrm>
          <a:custGeom>
            <a:avLst/>
            <a:gdLst>
              <a:gd name="connsiteX0" fmla="*/ 414337 w 957262"/>
              <a:gd name="connsiteY0" fmla="*/ 323850 h 692944"/>
              <a:gd name="connsiteX1" fmla="*/ 350044 w 957262"/>
              <a:gd name="connsiteY1" fmla="*/ 273844 h 692944"/>
              <a:gd name="connsiteX2" fmla="*/ 295275 w 957262"/>
              <a:gd name="connsiteY2" fmla="*/ 233363 h 692944"/>
              <a:gd name="connsiteX3" fmla="*/ 254794 w 957262"/>
              <a:gd name="connsiteY3" fmla="*/ 204788 h 692944"/>
              <a:gd name="connsiteX4" fmla="*/ 171450 w 957262"/>
              <a:gd name="connsiteY4" fmla="*/ 152400 h 692944"/>
              <a:gd name="connsiteX5" fmla="*/ 100012 w 957262"/>
              <a:gd name="connsiteY5" fmla="*/ 111919 h 692944"/>
              <a:gd name="connsiteX6" fmla="*/ 0 w 957262"/>
              <a:gd name="connsiteY6" fmla="*/ 57150 h 692944"/>
              <a:gd name="connsiteX7" fmla="*/ 52387 w 957262"/>
              <a:gd name="connsiteY7" fmla="*/ 0 h 692944"/>
              <a:gd name="connsiteX8" fmla="*/ 226219 w 957262"/>
              <a:gd name="connsiteY8" fmla="*/ 64294 h 692944"/>
              <a:gd name="connsiteX9" fmla="*/ 378619 w 957262"/>
              <a:gd name="connsiteY9" fmla="*/ 119063 h 692944"/>
              <a:gd name="connsiteX10" fmla="*/ 521494 w 957262"/>
              <a:gd name="connsiteY10" fmla="*/ 173831 h 692944"/>
              <a:gd name="connsiteX11" fmla="*/ 635794 w 957262"/>
              <a:gd name="connsiteY11" fmla="*/ 221456 h 692944"/>
              <a:gd name="connsiteX12" fmla="*/ 762000 w 957262"/>
              <a:gd name="connsiteY12" fmla="*/ 278606 h 692944"/>
              <a:gd name="connsiteX13" fmla="*/ 788194 w 957262"/>
              <a:gd name="connsiteY13" fmla="*/ 297656 h 692944"/>
              <a:gd name="connsiteX14" fmla="*/ 816769 w 957262"/>
              <a:gd name="connsiteY14" fmla="*/ 323850 h 692944"/>
              <a:gd name="connsiteX15" fmla="*/ 854869 w 957262"/>
              <a:gd name="connsiteY15" fmla="*/ 361950 h 692944"/>
              <a:gd name="connsiteX16" fmla="*/ 881062 w 957262"/>
              <a:gd name="connsiteY16" fmla="*/ 397669 h 692944"/>
              <a:gd name="connsiteX17" fmla="*/ 902494 w 957262"/>
              <a:gd name="connsiteY17" fmla="*/ 431006 h 692944"/>
              <a:gd name="connsiteX18" fmla="*/ 923925 w 957262"/>
              <a:gd name="connsiteY18" fmla="*/ 466725 h 692944"/>
              <a:gd name="connsiteX19" fmla="*/ 940594 w 957262"/>
              <a:gd name="connsiteY19" fmla="*/ 509588 h 692944"/>
              <a:gd name="connsiteX20" fmla="*/ 954881 w 957262"/>
              <a:gd name="connsiteY20" fmla="*/ 564356 h 692944"/>
              <a:gd name="connsiteX21" fmla="*/ 957262 w 957262"/>
              <a:gd name="connsiteY21" fmla="*/ 590550 h 692944"/>
              <a:gd name="connsiteX22" fmla="*/ 947737 w 957262"/>
              <a:gd name="connsiteY22" fmla="*/ 619125 h 692944"/>
              <a:gd name="connsiteX23" fmla="*/ 928687 w 957262"/>
              <a:gd name="connsiteY23" fmla="*/ 650081 h 692944"/>
              <a:gd name="connsiteX24" fmla="*/ 907256 w 957262"/>
              <a:gd name="connsiteY24" fmla="*/ 671513 h 692944"/>
              <a:gd name="connsiteX25" fmla="*/ 881062 w 957262"/>
              <a:gd name="connsiteY25" fmla="*/ 685800 h 692944"/>
              <a:gd name="connsiteX26" fmla="*/ 847725 w 957262"/>
              <a:gd name="connsiteY26" fmla="*/ 692944 h 692944"/>
              <a:gd name="connsiteX27" fmla="*/ 809625 w 957262"/>
              <a:gd name="connsiteY27" fmla="*/ 692944 h 692944"/>
              <a:gd name="connsiteX28" fmla="*/ 776287 w 957262"/>
              <a:gd name="connsiteY28" fmla="*/ 678656 h 692944"/>
              <a:gd name="connsiteX29" fmla="*/ 723900 w 957262"/>
              <a:gd name="connsiteY29" fmla="*/ 642938 h 692944"/>
              <a:gd name="connsiteX30" fmla="*/ 685800 w 957262"/>
              <a:gd name="connsiteY30" fmla="*/ 604838 h 692944"/>
              <a:gd name="connsiteX31" fmla="*/ 631031 w 957262"/>
              <a:gd name="connsiteY31" fmla="*/ 538163 h 692944"/>
              <a:gd name="connsiteX32" fmla="*/ 585787 w 957262"/>
              <a:gd name="connsiteY32" fmla="*/ 473869 h 692944"/>
              <a:gd name="connsiteX33" fmla="*/ 521494 w 957262"/>
              <a:gd name="connsiteY33" fmla="*/ 411956 h 692944"/>
              <a:gd name="connsiteX34" fmla="*/ 414337 w 957262"/>
              <a:gd name="connsiteY34" fmla="*/ 323850 h 692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57262" h="692944">
                <a:moveTo>
                  <a:pt x="414337" y="323850"/>
                </a:moveTo>
                <a:lnTo>
                  <a:pt x="350044" y="273844"/>
                </a:lnTo>
                <a:lnTo>
                  <a:pt x="295275" y="233363"/>
                </a:lnTo>
                <a:lnTo>
                  <a:pt x="254794" y="204788"/>
                </a:lnTo>
                <a:lnTo>
                  <a:pt x="171450" y="152400"/>
                </a:lnTo>
                <a:lnTo>
                  <a:pt x="100012" y="111919"/>
                </a:lnTo>
                <a:lnTo>
                  <a:pt x="0" y="57150"/>
                </a:lnTo>
                <a:lnTo>
                  <a:pt x="52387" y="0"/>
                </a:lnTo>
                <a:lnTo>
                  <a:pt x="226219" y="64294"/>
                </a:lnTo>
                <a:lnTo>
                  <a:pt x="378619" y="119063"/>
                </a:lnTo>
                <a:lnTo>
                  <a:pt x="521494" y="173831"/>
                </a:lnTo>
                <a:lnTo>
                  <a:pt x="635794" y="221456"/>
                </a:lnTo>
                <a:lnTo>
                  <a:pt x="762000" y="278606"/>
                </a:lnTo>
                <a:lnTo>
                  <a:pt x="788194" y="297656"/>
                </a:lnTo>
                <a:lnTo>
                  <a:pt x="816769" y="323850"/>
                </a:lnTo>
                <a:lnTo>
                  <a:pt x="854869" y="361950"/>
                </a:lnTo>
                <a:lnTo>
                  <a:pt x="881062" y="397669"/>
                </a:lnTo>
                <a:lnTo>
                  <a:pt x="902494" y="431006"/>
                </a:lnTo>
                <a:lnTo>
                  <a:pt x="923925" y="466725"/>
                </a:lnTo>
                <a:lnTo>
                  <a:pt x="940594" y="509588"/>
                </a:lnTo>
                <a:lnTo>
                  <a:pt x="954881" y="564356"/>
                </a:lnTo>
                <a:lnTo>
                  <a:pt x="957262" y="590550"/>
                </a:lnTo>
                <a:lnTo>
                  <a:pt x="947737" y="619125"/>
                </a:lnTo>
                <a:lnTo>
                  <a:pt x="928687" y="650081"/>
                </a:lnTo>
                <a:lnTo>
                  <a:pt x="907256" y="671513"/>
                </a:lnTo>
                <a:lnTo>
                  <a:pt x="881062" y="685800"/>
                </a:lnTo>
                <a:lnTo>
                  <a:pt x="847725" y="692944"/>
                </a:lnTo>
                <a:lnTo>
                  <a:pt x="809625" y="692944"/>
                </a:lnTo>
                <a:lnTo>
                  <a:pt x="776287" y="678656"/>
                </a:lnTo>
                <a:lnTo>
                  <a:pt x="723900" y="642938"/>
                </a:lnTo>
                <a:lnTo>
                  <a:pt x="685800" y="604838"/>
                </a:lnTo>
                <a:lnTo>
                  <a:pt x="631031" y="538163"/>
                </a:lnTo>
                <a:lnTo>
                  <a:pt x="585787" y="473869"/>
                </a:lnTo>
                <a:lnTo>
                  <a:pt x="521494" y="411956"/>
                </a:lnTo>
                <a:lnTo>
                  <a:pt x="414337" y="3238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3" name="フリーフォーム 82"/>
          <p:cNvSpPr>
            <a:spLocks noChangeAspect="1"/>
          </p:cNvSpPr>
          <p:nvPr/>
        </p:nvSpPr>
        <p:spPr>
          <a:xfrm rot="16200000">
            <a:off x="7428165" y="5304078"/>
            <a:ext cx="1505744" cy="266700"/>
          </a:xfrm>
          <a:custGeom>
            <a:avLst/>
            <a:gdLst>
              <a:gd name="connsiteX0" fmla="*/ 1721076 w 3011257"/>
              <a:gd name="connsiteY0" fmla="*/ 455948 h 533609"/>
              <a:gd name="connsiteX1" fmla="*/ 1480577 w 3011257"/>
              <a:gd name="connsiteY1" fmla="*/ 455948 h 533609"/>
              <a:gd name="connsiteX2" fmla="*/ 1187468 w 3011257"/>
              <a:gd name="connsiteY2" fmla="*/ 455948 h 533609"/>
              <a:gd name="connsiteX3" fmla="*/ 1089765 w 3011257"/>
              <a:gd name="connsiteY3" fmla="*/ 455948 h 533609"/>
              <a:gd name="connsiteX4" fmla="*/ 919411 w 3011257"/>
              <a:gd name="connsiteY4" fmla="*/ 455948 h 533609"/>
              <a:gd name="connsiteX5" fmla="*/ 686426 w 3011257"/>
              <a:gd name="connsiteY5" fmla="*/ 453443 h 533609"/>
              <a:gd name="connsiteX6" fmla="*/ 418369 w 3011257"/>
              <a:gd name="connsiteY6" fmla="*/ 455948 h 533609"/>
              <a:gd name="connsiteX7" fmla="*/ 192901 w 3011257"/>
              <a:gd name="connsiteY7" fmla="*/ 455948 h 533609"/>
              <a:gd name="connsiteX8" fmla="*/ 15031 w 3011257"/>
              <a:gd name="connsiteY8" fmla="*/ 453443 h 533609"/>
              <a:gd name="connsiteX9" fmla="*/ 0 w 3011257"/>
              <a:gd name="connsiteY9" fmla="*/ 230479 h 533609"/>
              <a:gd name="connsiteX10" fmla="*/ 215448 w 3011257"/>
              <a:gd name="connsiteY10" fmla="*/ 227974 h 533609"/>
              <a:gd name="connsiteX11" fmla="*/ 496031 w 3011257"/>
              <a:gd name="connsiteY11" fmla="*/ 220458 h 533609"/>
              <a:gd name="connsiteX12" fmla="*/ 673900 w 3011257"/>
              <a:gd name="connsiteY12" fmla="*/ 215448 h 533609"/>
              <a:gd name="connsiteX13" fmla="*/ 941957 w 3011257"/>
              <a:gd name="connsiteY13" fmla="*/ 207932 h 533609"/>
              <a:gd name="connsiteX14" fmla="*/ 1172436 w 3011257"/>
              <a:gd name="connsiteY14" fmla="*/ 207932 h 533609"/>
              <a:gd name="connsiteX15" fmla="*/ 1575774 w 3011257"/>
              <a:gd name="connsiteY15" fmla="*/ 202922 h 533609"/>
              <a:gd name="connsiteX16" fmla="*/ 2116899 w 3011257"/>
              <a:gd name="connsiteY16" fmla="*/ 195406 h 533609"/>
              <a:gd name="connsiteX17" fmla="*/ 2590383 w 3011257"/>
              <a:gd name="connsiteY17" fmla="*/ 187891 h 533609"/>
              <a:gd name="connsiteX18" fmla="*/ 2790799 w 3011257"/>
              <a:gd name="connsiteY18" fmla="*/ 185386 h 533609"/>
              <a:gd name="connsiteX19" fmla="*/ 2813346 w 3011257"/>
              <a:gd name="connsiteY19" fmla="*/ 182880 h 533609"/>
              <a:gd name="connsiteX20" fmla="*/ 2840903 w 3011257"/>
              <a:gd name="connsiteY20" fmla="*/ 167849 h 533609"/>
              <a:gd name="connsiteX21" fmla="*/ 2868460 w 3011257"/>
              <a:gd name="connsiteY21" fmla="*/ 142797 h 533609"/>
              <a:gd name="connsiteX22" fmla="*/ 2893512 w 3011257"/>
              <a:gd name="connsiteY22" fmla="*/ 105219 h 533609"/>
              <a:gd name="connsiteX23" fmla="*/ 2921070 w 3011257"/>
              <a:gd name="connsiteY23" fmla="*/ 55115 h 533609"/>
              <a:gd name="connsiteX24" fmla="*/ 2943617 w 3011257"/>
              <a:gd name="connsiteY24" fmla="*/ 20042 h 533609"/>
              <a:gd name="connsiteX25" fmla="*/ 2953637 w 3011257"/>
              <a:gd name="connsiteY25" fmla="*/ 7516 h 533609"/>
              <a:gd name="connsiteX26" fmla="*/ 2968669 w 3011257"/>
              <a:gd name="connsiteY26" fmla="*/ 0 h 533609"/>
              <a:gd name="connsiteX27" fmla="*/ 2981195 w 3011257"/>
              <a:gd name="connsiteY27" fmla="*/ 2506 h 533609"/>
              <a:gd name="connsiteX28" fmla="*/ 3001236 w 3011257"/>
              <a:gd name="connsiteY28" fmla="*/ 17537 h 533609"/>
              <a:gd name="connsiteX29" fmla="*/ 3011257 w 3011257"/>
              <a:gd name="connsiteY29" fmla="*/ 30063 h 533609"/>
              <a:gd name="connsiteX30" fmla="*/ 3011257 w 3011257"/>
              <a:gd name="connsiteY30" fmla="*/ 60125 h 533609"/>
              <a:gd name="connsiteX31" fmla="*/ 3006247 w 3011257"/>
              <a:gd name="connsiteY31" fmla="*/ 115240 h 533609"/>
              <a:gd name="connsiteX32" fmla="*/ 2993721 w 3011257"/>
              <a:gd name="connsiteY32" fmla="*/ 172860 h 533609"/>
              <a:gd name="connsiteX33" fmla="*/ 2978689 w 3011257"/>
              <a:gd name="connsiteY33" fmla="*/ 220458 h 533609"/>
              <a:gd name="connsiteX34" fmla="*/ 2958648 w 3011257"/>
              <a:gd name="connsiteY34" fmla="*/ 278078 h 533609"/>
              <a:gd name="connsiteX35" fmla="*/ 2926080 w 3011257"/>
              <a:gd name="connsiteY35" fmla="*/ 343214 h 533609"/>
              <a:gd name="connsiteX36" fmla="*/ 2863450 w 3011257"/>
              <a:gd name="connsiteY36" fmla="*/ 435906 h 533609"/>
              <a:gd name="connsiteX37" fmla="*/ 2803325 w 3011257"/>
              <a:gd name="connsiteY37" fmla="*/ 508557 h 533609"/>
              <a:gd name="connsiteX38" fmla="*/ 2780778 w 3011257"/>
              <a:gd name="connsiteY38" fmla="*/ 526094 h 533609"/>
              <a:gd name="connsiteX39" fmla="*/ 2753221 w 3011257"/>
              <a:gd name="connsiteY39" fmla="*/ 533609 h 533609"/>
              <a:gd name="connsiteX40" fmla="*/ 2743200 w 3011257"/>
              <a:gd name="connsiteY40" fmla="*/ 533609 h 533609"/>
              <a:gd name="connsiteX41" fmla="*/ 2723158 w 3011257"/>
              <a:gd name="connsiteY41" fmla="*/ 521083 h 533609"/>
              <a:gd name="connsiteX42" fmla="*/ 2703117 w 3011257"/>
              <a:gd name="connsiteY42" fmla="*/ 498536 h 533609"/>
              <a:gd name="connsiteX43" fmla="*/ 2673054 w 3011257"/>
              <a:gd name="connsiteY43" fmla="*/ 475989 h 533609"/>
              <a:gd name="connsiteX44" fmla="*/ 2635476 w 3011257"/>
              <a:gd name="connsiteY44" fmla="*/ 460958 h 533609"/>
              <a:gd name="connsiteX45" fmla="*/ 2592888 w 3011257"/>
              <a:gd name="connsiteY45" fmla="*/ 458453 h 533609"/>
              <a:gd name="connsiteX46" fmla="*/ 2337357 w 3011257"/>
              <a:gd name="connsiteY46" fmla="*/ 453443 h 533609"/>
              <a:gd name="connsiteX47" fmla="*/ 1974102 w 3011257"/>
              <a:gd name="connsiteY47" fmla="*/ 455948 h 533609"/>
              <a:gd name="connsiteX48" fmla="*/ 1721076 w 3011257"/>
              <a:gd name="connsiteY48" fmla="*/ 455948 h 53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011257" h="533609">
                <a:moveTo>
                  <a:pt x="1721076" y="455948"/>
                </a:moveTo>
                <a:lnTo>
                  <a:pt x="1480577" y="455948"/>
                </a:lnTo>
                <a:lnTo>
                  <a:pt x="1187468" y="455948"/>
                </a:lnTo>
                <a:lnTo>
                  <a:pt x="1089765" y="455948"/>
                </a:lnTo>
                <a:lnTo>
                  <a:pt x="919411" y="455948"/>
                </a:lnTo>
                <a:lnTo>
                  <a:pt x="686426" y="453443"/>
                </a:lnTo>
                <a:lnTo>
                  <a:pt x="418369" y="455948"/>
                </a:lnTo>
                <a:lnTo>
                  <a:pt x="192901" y="455948"/>
                </a:lnTo>
                <a:lnTo>
                  <a:pt x="15031" y="453443"/>
                </a:lnTo>
                <a:lnTo>
                  <a:pt x="0" y="230479"/>
                </a:lnTo>
                <a:lnTo>
                  <a:pt x="215448" y="227974"/>
                </a:lnTo>
                <a:lnTo>
                  <a:pt x="496031" y="220458"/>
                </a:lnTo>
                <a:lnTo>
                  <a:pt x="673900" y="215448"/>
                </a:lnTo>
                <a:lnTo>
                  <a:pt x="941957" y="207932"/>
                </a:lnTo>
                <a:lnTo>
                  <a:pt x="1172436" y="207932"/>
                </a:lnTo>
                <a:lnTo>
                  <a:pt x="1575774" y="202922"/>
                </a:lnTo>
                <a:lnTo>
                  <a:pt x="2116899" y="195406"/>
                </a:lnTo>
                <a:lnTo>
                  <a:pt x="2590383" y="187891"/>
                </a:lnTo>
                <a:lnTo>
                  <a:pt x="2790799" y="185386"/>
                </a:lnTo>
                <a:lnTo>
                  <a:pt x="2813346" y="182880"/>
                </a:lnTo>
                <a:lnTo>
                  <a:pt x="2840903" y="167849"/>
                </a:lnTo>
                <a:lnTo>
                  <a:pt x="2868460" y="142797"/>
                </a:lnTo>
                <a:lnTo>
                  <a:pt x="2893512" y="105219"/>
                </a:lnTo>
                <a:lnTo>
                  <a:pt x="2921070" y="55115"/>
                </a:lnTo>
                <a:lnTo>
                  <a:pt x="2943617" y="20042"/>
                </a:lnTo>
                <a:lnTo>
                  <a:pt x="2953637" y="7516"/>
                </a:lnTo>
                <a:lnTo>
                  <a:pt x="2968669" y="0"/>
                </a:lnTo>
                <a:lnTo>
                  <a:pt x="2981195" y="2506"/>
                </a:lnTo>
                <a:lnTo>
                  <a:pt x="3001236" y="17537"/>
                </a:lnTo>
                <a:lnTo>
                  <a:pt x="3011257" y="30063"/>
                </a:lnTo>
                <a:lnTo>
                  <a:pt x="3011257" y="60125"/>
                </a:lnTo>
                <a:lnTo>
                  <a:pt x="3006247" y="115240"/>
                </a:lnTo>
                <a:lnTo>
                  <a:pt x="2993721" y="172860"/>
                </a:lnTo>
                <a:lnTo>
                  <a:pt x="2978689" y="220458"/>
                </a:lnTo>
                <a:lnTo>
                  <a:pt x="2958648" y="278078"/>
                </a:lnTo>
                <a:lnTo>
                  <a:pt x="2926080" y="343214"/>
                </a:lnTo>
                <a:lnTo>
                  <a:pt x="2863450" y="435906"/>
                </a:lnTo>
                <a:lnTo>
                  <a:pt x="2803325" y="508557"/>
                </a:lnTo>
                <a:lnTo>
                  <a:pt x="2780778" y="526094"/>
                </a:lnTo>
                <a:lnTo>
                  <a:pt x="2753221" y="533609"/>
                </a:lnTo>
                <a:lnTo>
                  <a:pt x="2743200" y="533609"/>
                </a:lnTo>
                <a:lnTo>
                  <a:pt x="2723158" y="521083"/>
                </a:lnTo>
                <a:lnTo>
                  <a:pt x="2703117" y="498536"/>
                </a:lnTo>
                <a:lnTo>
                  <a:pt x="2673054" y="475989"/>
                </a:lnTo>
                <a:lnTo>
                  <a:pt x="2635476" y="460958"/>
                </a:lnTo>
                <a:lnTo>
                  <a:pt x="2592888" y="458453"/>
                </a:lnTo>
                <a:lnTo>
                  <a:pt x="2337357" y="453443"/>
                </a:lnTo>
                <a:lnTo>
                  <a:pt x="1974102" y="455948"/>
                </a:lnTo>
                <a:lnTo>
                  <a:pt x="1721076" y="45594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4" name="フリーフォーム 83"/>
          <p:cNvSpPr>
            <a:spLocks noChangeAspect="1"/>
          </p:cNvSpPr>
          <p:nvPr/>
        </p:nvSpPr>
        <p:spPr>
          <a:xfrm>
            <a:off x="7563077" y="5563812"/>
            <a:ext cx="1265238" cy="242888"/>
          </a:xfrm>
          <a:custGeom>
            <a:avLst/>
            <a:gdLst>
              <a:gd name="connsiteX0" fmla="*/ 1745456 w 2531268"/>
              <a:gd name="connsiteY0" fmla="*/ 295275 h 485775"/>
              <a:gd name="connsiteX1" fmla="*/ 1571625 w 2531268"/>
              <a:gd name="connsiteY1" fmla="*/ 309563 h 485775"/>
              <a:gd name="connsiteX2" fmla="*/ 1340643 w 2531268"/>
              <a:gd name="connsiteY2" fmla="*/ 333375 h 485775"/>
              <a:gd name="connsiteX3" fmla="*/ 1138237 w 2531268"/>
              <a:gd name="connsiteY3" fmla="*/ 350044 h 485775"/>
              <a:gd name="connsiteX4" fmla="*/ 959643 w 2531268"/>
              <a:gd name="connsiteY4" fmla="*/ 376238 h 485775"/>
              <a:gd name="connsiteX5" fmla="*/ 719137 w 2531268"/>
              <a:gd name="connsiteY5" fmla="*/ 416719 h 485775"/>
              <a:gd name="connsiteX6" fmla="*/ 531018 w 2531268"/>
              <a:gd name="connsiteY6" fmla="*/ 452438 h 485775"/>
              <a:gd name="connsiteX7" fmla="*/ 466725 w 2531268"/>
              <a:gd name="connsiteY7" fmla="*/ 466725 h 485775"/>
              <a:gd name="connsiteX8" fmla="*/ 400050 w 2531268"/>
              <a:gd name="connsiteY8" fmla="*/ 483394 h 485775"/>
              <a:gd name="connsiteX9" fmla="*/ 371475 w 2531268"/>
              <a:gd name="connsiteY9" fmla="*/ 485775 h 485775"/>
              <a:gd name="connsiteX10" fmla="*/ 361950 w 2531268"/>
              <a:gd name="connsiteY10" fmla="*/ 483394 h 485775"/>
              <a:gd name="connsiteX11" fmla="*/ 321468 w 2531268"/>
              <a:gd name="connsiteY11" fmla="*/ 464344 h 485775"/>
              <a:gd name="connsiteX12" fmla="*/ 228600 w 2531268"/>
              <a:gd name="connsiteY12" fmla="*/ 404813 h 485775"/>
              <a:gd name="connsiteX13" fmla="*/ 154781 w 2531268"/>
              <a:gd name="connsiteY13" fmla="*/ 345281 h 485775"/>
              <a:gd name="connsiteX14" fmla="*/ 100012 w 2531268"/>
              <a:gd name="connsiteY14" fmla="*/ 295275 h 485775"/>
              <a:gd name="connsiteX15" fmla="*/ 61912 w 2531268"/>
              <a:gd name="connsiteY15" fmla="*/ 254794 h 485775"/>
              <a:gd name="connsiteX16" fmla="*/ 26193 w 2531268"/>
              <a:gd name="connsiteY16" fmla="*/ 207169 h 485775"/>
              <a:gd name="connsiteX17" fmla="*/ 9525 w 2531268"/>
              <a:gd name="connsiteY17" fmla="*/ 183356 h 485775"/>
              <a:gd name="connsiteX18" fmla="*/ 2381 w 2531268"/>
              <a:gd name="connsiteY18" fmla="*/ 164306 h 485775"/>
              <a:gd name="connsiteX19" fmla="*/ 0 w 2531268"/>
              <a:gd name="connsiteY19" fmla="*/ 142875 h 485775"/>
              <a:gd name="connsiteX20" fmla="*/ 7143 w 2531268"/>
              <a:gd name="connsiteY20" fmla="*/ 130969 h 485775"/>
              <a:gd name="connsiteX21" fmla="*/ 21431 w 2531268"/>
              <a:gd name="connsiteY21" fmla="*/ 126206 h 485775"/>
              <a:gd name="connsiteX22" fmla="*/ 47625 w 2531268"/>
              <a:gd name="connsiteY22" fmla="*/ 128588 h 485775"/>
              <a:gd name="connsiteX23" fmla="*/ 88106 w 2531268"/>
              <a:gd name="connsiteY23" fmla="*/ 157163 h 485775"/>
              <a:gd name="connsiteX24" fmla="*/ 180975 w 2531268"/>
              <a:gd name="connsiteY24" fmla="*/ 211931 h 485775"/>
              <a:gd name="connsiteX25" fmla="*/ 242887 w 2531268"/>
              <a:gd name="connsiteY25" fmla="*/ 238125 h 485775"/>
              <a:gd name="connsiteX26" fmla="*/ 307181 w 2531268"/>
              <a:gd name="connsiteY26" fmla="*/ 257175 h 485775"/>
              <a:gd name="connsiteX27" fmla="*/ 359568 w 2531268"/>
              <a:gd name="connsiteY27" fmla="*/ 264319 h 485775"/>
              <a:gd name="connsiteX28" fmla="*/ 428625 w 2531268"/>
              <a:gd name="connsiteY28" fmla="*/ 266700 h 485775"/>
              <a:gd name="connsiteX29" fmla="*/ 585787 w 2531268"/>
              <a:gd name="connsiteY29" fmla="*/ 245269 h 485775"/>
              <a:gd name="connsiteX30" fmla="*/ 954881 w 2531268"/>
              <a:gd name="connsiteY30" fmla="*/ 197644 h 485775"/>
              <a:gd name="connsiteX31" fmla="*/ 1164431 w 2531268"/>
              <a:gd name="connsiteY31" fmla="*/ 169069 h 485775"/>
              <a:gd name="connsiteX32" fmla="*/ 1347787 w 2531268"/>
              <a:gd name="connsiteY32" fmla="*/ 152400 h 485775"/>
              <a:gd name="connsiteX33" fmla="*/ 1521618 w 2531268"/>
              <a:gd name="connsiteY33" fmla="*/ 138113 h 485775"/>
              <a:gd name="connsiteX34" fmla="*/ 1709737 w 2531268"/>
              <a:gd name="connsiteY34" fmla="*/ 116681 h 485775"/>
              <a:gd name="connsiteX35" fmla="*/ 1897856 w 2531268"/>
              <a:gd name="connsiteY35" fmla="*/ 85725 h 485775"/>
              <a:gd name="connsiteX36" fmla="*/ 2012156 w 2531268"/>
              <a:gd name="connsiteY36" fmla="*/ 45244 h 485775"/>
              <a:gd name="connsiteX37" fmla="*/ 2140743 w 2531268"/>
              <a:gd name="connsiteY37" fmla="*/ 0 h 485775"/>
              <a:gd name="connsiteX38" fmla="*/ 2169318 w 2531268"/>
              <a:gd name="connsiteY38" fmla="*/ 0 h 485775"/>
              <a:gd name="connsiteX39" fmla="*/ 2245518 w 2531268"/>
              <a:gd name="connsiteY39" fmla="*/ 14288 h 485775"/>
              <a:gd name="connsiteX40" fmla="*/ 2345531 w 2531268"/>
              <a:gd name="connsiteY40" fmla="*/ 38100 h 485775"/>
              <a:gd name="connsiteX41" fmla="*/ 2450306 w 2531268"/>
              <a:gd name="connsiteY41" fmla="*/ 69056 h 485775"/>
              <a:gd name="connsiteX42" fmla="*/ 2490787 w 2531268"/>
              <a:gd name="connsiteY42" fmla="*/ 90488 h 485775"/>
              <a:gd name="connsiteX43" fmla="*/ 2507456 w 2531268"/>
              <a:gd name="connsiteY43" fmla="*/ 107156 h 485775"/>
              <a:gd name="connsiteX44" fmla="*/ 2519362 w 2531268"/>
              <a:gd name="connsiteY44" fmla="*/ 121444 h 485775"/>
              <a:gd name="connsiteX45" fmla="*/ 2528887 w 2531268"/>
              <a:gd name="connsiteY45" fmla="*/ 145256 h 485775"/>
              <a:gd name="connsiteX46" fmla="*/ 2531268 w 2531268"/>
              <a:gd name="connsiteY46" fmla="*/ 161925 h 485775"/>
              <a:gd name="connsiteX47" fmla="*/ 2521743 w 2531268"/>
              <a:gd name="connsiteY47" fmla="*/ 185738 h 485775"/>
              <a:gd name="connsiteX48" fmla="*/ 2497931 w 2531268"/>
              <a:gd name="connsiteY48" fmla="*/ 209550 h 485775"/>
              <a:gd name="connsiteX49" fmla="*/ 2455068 w 2531268"/>
              <a:gd name="connsiteY49" fmla="*/ 233363 h 485775"/>
              <a:gd name="connsiteX50" fmla="*/ 2386012 w 2531268"/>
              <a:gd name="connsiteY50" fmla="*/ 261938 h 485775"/>
              <a:gd name="connsiteX51" fmla="*/ 2333625 w 2531268"/>
              <a:gd name="connsiteY51" fmla="*/ 264319 h 485775"/>
              <a:gd name="connsiteX52" fmla="*/ 2190750 w 2531268"/>
              <a:gd name="connsiteY52" fmla="*/ 266700 h 485775"/>
              <a:gd name="connsiteX53" fmla="*/ 1950243 w 2531268"/>
              <a:gd name="connsiteY53" fmla="*/ 278606 h 485775"/>
              <a:gd name="connsiteX54" fmla="*/ 1745456 w 2531268"/>
              <a:gd name="connsiteY54" fmla="*/ 295275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531268" h="485775">
                <a:moveTo>
                  <a:pt x="1745456" y="295275"/>
                </a:moveTo>
                <a:lnTo>
                  <a:pt x="1571625" y="309563"/>
                </a:lnTo>
                <a:lnTo>
                  <a:pt x="1340643" y="333375"/>
                </a:lnTo>
                <a:lnTo>
                  <a:pt x="1138237" y="350044"/>
                </a:lnTo>
                <a:lnTo>
                  <a:pt x="959643" y="376238"/>
                </a:lnTo>
                <a:lnTo>
                  <a:pt x="719137" y="416719"/>
                </a:lnTo>
                <a:lnTo>
                  <a:pt x="531018" y="452438"/>
                </a:lnTo>
                <a:lnTo>
                  <a:pt x="466725" y="466725"/>
                </a:lnTo>
                <a:lnTo>
                  <a:pt x="400050" y="483394"/>
                </a:lnTo>
                <a:lnTo>
                  <a:pt x="371475" y="485775"/>
                </a:lnTo>
                <a:lnTo>
                  <a:pt x="361950" y="483394"/>
                </a:lnTo>
                <a:lnTo>
                  <a:pt x="321468" y="464344"/>
                </a:lnTo>
                <a:lnTo>
                  <a:pt x="228600" y="404813"/>
                </a:lnTo>
                <a:lnTo>
                  <a:pt x="154781" y="345281"/>
                </a:lnTo>
                <a:lnTo>
                  <a:pt x="100012" y="295275"/>
                </a:lnTo>
                <a:lnTo>
                  <a:pt x="61912" y="254794"/>
                </a:lnTo>
                <a:lnTo>
                  <a:pt x="26193" y="207169"/>
                </a:lnTo>
                <a:lnTo>
                  <a:pt x="9525" y="183356"/>
                </a:lnTo>
                <a:lnTo>
                  <a:pt x="2381" y="164306"/>
                </a:lnTo>
                <a:lnTo>
                  <a:pt x="0" y="142875"/>
                </a:lnTo>
                <a:lnTo>
                  <a:pt x="7143" y="130969"/>
                </a:lnTo>
                <a:lnTo>
                  <a:pt x="21431" y="126206"/>
                </a:lnTo>
                <a:lnTo>
                  <a:pt x="47625" y="128588"/>
                </a:lnTo>
                <a:lnTo>
                  <a:pt x="88106" y="157163"/>
                </a:lnTo>
                <a:lnTo>
                  <a:pt x="180975" y="211931"/>
                </a:lnTo>
                <a:lnTo>
                  <a:pt x="242887" y="238125"/>
                </a:lnTo>
                <a:lnTo>
                  <a:pt x="307181" y="257175"/>
                </a:lnTo>
                <a:lnTo>
                  <a:pt x="359568" y="264319"/>
                </a:lnTo>
                <a:lnTo>
                  <a:pt x="428625" y="266700"/>
                </a:lnTo>
                <a:lnTo>
                  <a:pt x="585787" y="245269"/>
                </a:lnTo>
                <a:lnTo>
                  <a:pt x="954881" y="197644"/>
                </a:lnTo>
                <a:lnTo>
                  <a:pt x="1164431" y="169069"/>
                </a:lnTo>
                <a:lnTo>
                  <a:pt x="1347787" y="152400"/>
                </a:lnTo>
                <a:lnTo>
                  <a:pt x="1521618" y="138113"/>
                </a:lnTo>
                <a:lnTo>
                  <a:pt x="1709737" y="116681"/>
                </a:lnTo>
                <a:lnTo>
                  <a:pt x="1897856" y="85725"/>
                </a:lnTo>
                <a:lnTo>
                  <a:pt x="2012156" y="45244"/>
                </a:lnTo>
                <a:lnTo>
                  <a:pt x="2140743" y="0"/>
                </a:lnTo>
                <a:lnTo>
                  <a:pt x="2169318" y="0"/>
                </a:lnTo>
                <a:lnTo>
                  <a:pt x="2245518" y="14288"/>
                </a:lnTo>
                <a:lnTo>
                  <a:pt x="2345531" y="38100"/>
                </a:lnTo>
                <a:lnTo>
                  <a:pt x="2450306" y="69056"/>
                </a:lnTo>
                <a:lnTo>
                  <a:pt x="2490787" y="90488"/>
                </a:lnTo>
                <a:lnTo>
                  <a:pt x="2507456" y="107156"/>
                </a:lnTo>
                <a:lnTo>
                  <a:pt x="2519362" y="121444"/>
                </a:lnTo>
                <a:lnTo>
                  <a:pt x="2528887" y="145256"/>
                </a:lnTo>
                <a:lnTo>
                  <a:pt x="2531268" y="161925"/>
                </a:lnTo>
                <a:lnTo>
                  <a:pt x="2521743" y="185738"/>
                </a:lnTo>
                <a:lnTo>
                  <a:pt x="2497931" y="209550"/>
                </a:lnTo>
                <a:lnTo>
                  <a:pt x="2455068" y="233363"/>
                </a:lnTo>
                <a:lnTo>
                  <a:pt x="2386012" y="261938"/>
                </a:lnTo>
                <a:lnTo>
                  <a:pt x="2333625" y="264319"/>
                </a:lnTo>
                <a:lnTo>
                  <a:pt x="2190750" y="266700"/>
                </a:lnTo>
                <a:lnTo>
                  <a:pt x="1950243" y="278606"/>
                </a:lnTo>
                <a:lnTo>
                  <a:pt x="1745456" y="2952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5" name="フリーフォーム 84"/>
          <p:cNvSpPr>
            <a:spLocks noChangeAspect="1"/>
          </p:cNvSpPr>
          <p:nvPr/>
        </p:nvSpPr>
        <p:spPr>
          <a:xfrm>
            <a:off x="7208926" y="6066840"/>
            <a:ext cx="1981200" cy="232569"/>
          </a:xfrm>
          <a:custGeom>
            <a:avLst/>
            <a:gdLst>
              <a:gd name="connsiteX0" fmla="*/ 1899884 w 3961323"/>
              <a:gd name="connsiteY0" fmla="*/ 271412 h 465277"/>
              <a:gd name="connsiteX1" fmla="*/ 1654321 w 3961323"/>
              <a:gd name="connsiteY1" fmla="*/ 290798 h 465277"/>
              <a:gd name="connsiteX2" fmla="*/ 1453993 w 3961323"/>
              <a:gd name="connsiteY2" fmla="*/ 310185 h 465277"/>
              <a:gd name="connsiteX3" fmla="*/ 1185812 w 3961323"/>
              <a:gd name="connsiteY3" fmla="*/ 342496 h 465277"/>
              <a:gd name="connsiteX4" fmla="*/ 985484 w 3961323"/>
              <a:gd name="connsiteY4" fmla="*/ 371576 h 465277"/>
              <a:gd name="connsiteX5" fmla="*/ 801312 w 3961323"/>
              <a:gd name="connsiteY5" fmla="*/ 403887 h 465277"/>
              <a:gd name="connsiteX6" fmla="*/ 617139 w 3961323"/>
              <a:gd name="connsiteY6" fmla="*/ 442660 h 465277"/>
              <a:gd name="connsiteX7" fmla="*/ 500820 w 3961323"/>
              <a:gd name="connsiteY7" fmla="*/ 465277 h 465277"/>
              <a:gd name="connsiteX8" fmla="*/ 458816 w 3961323"/>
              <a:gd name="connsiteY8" fmla="*/ 455584 h 465277"/>
              <a:gd name="connsiteX9" fmla="*/ 348958 w 3961323"/>
              <a:gd name="connsiteY9" fmla="*/ 416811 h 465277"/>
              <a:gd name="connsiteX10" fmla="*/ 290799 w 3961323"/>
              <a:gd name="connsiteY10" fmla="*/ 387731 h 465277"/>
              <a:gd name="connsiteX11" fmla="*/ 226177 w 3961323"/>
              <a:gd name="connsiteY11" fmla="*/ 348958 h 465277"/>
              <a:gd name="connsiteX12" fmla="*/ 177710 w 3961323"/>
              <a:gd name="connsiteY12" fmla="*/ 313416 h 465277"/>
              <a:gd name="connsiteX13" fmla="*/ 135706 w 3961323"/>
              <a:gd name="connsiteY13" fmla="*/ 274643 h 465277"/>
              <a:gd name="connsiteX14" fmla="*/ 84009 w 3961323"/>
              <a:gd name="connsiteY14" fmla="*/ 226176 h 465277"/>
              <a:gd name="connsiteX15" fmla="*/ 32311 w 3961323"/>
              <a:gd name="connsiteY15" fmla="*/ 168017 h 465277"/>
              <a:gd name="connsiteX16" fmla="*/ 9693 w 3961323"/>
              <a:gd name="connsiteY16" fmla="*/ 138937 h 465277"/>
              <a:gd name="connsiteX17" fmla="*/ 0 w 3961323"/>
              <a:gd name="connsiteY17" fmla="*/ 106626 h 465277"/>
              <a:gd name="connsiteX18" fmla="*/ 3231 w 3961323"/>
              <a:gd name="connsiteY18" fmla="*/ 93701 h 465277"/>
              <a:gd name="connsiteX19" fmla="*/ 6462 w 3961323"/>
              <a:gd name="connsiteY19" fmla="*/ 84008 h 465277"/>
              <a:gd name="connsiteX20" fmla="*/ 19387 w 3961323"/>
              <a:gd name="connsiteY20" fmla="*/ 80777 h 465277"/>
              <a:gd name="connsiteX21" fmla="*/ 51698 w 3961323"/>
              <a:gd name="connsiteY21" fmla="*/ 87239 h 465277"/>
              <a:gd name="connsiteX22" fmla="*/ 96933 w 3961323"/>
              <a:gd name="connsiteY22" fmla="*/ 106626 h 465277"/>
              <a:gd name="connsiteX23" fmla="*/ 180941 w 3961323"/>
              <a:gd name="connsiteY23" fmla="*/ 151861 h 465277"/>
              <a:gd name="connsiteX24" fmla="*/ 300492 w 3961323"/>
              <a:gd name="connsiteY24" fmla="*/ 197096 h 465277"/>
              <a:gd name="connsiteX25" fmla="*/ 365114 w 3961323"/>
              <a:gd name="connsiteY25" fmla="*/ 213252 h 465277"/>
              <a:gd name="connsiteX26" fmla="*/ 420043 w 3961323"/>
              <a:gd name="connsiteY26" fmla="*/ 219714 h 465277"/>
              <a:gd name="connsiteX27" fmla="*/ 526669 w 3961323"/>
              <a:gd name="connsiteY27" fmla="*/ 219714 h 465277"/>
              <a:gd name="connsiteX28" fmla="*/ 639757 w 3961323"/>
              <a:gd name="connsiteY28" fmla="*/ 219714 h 465277"/>
              <a:gd name="connsiteX29" fmla="*/ 865934 w 3961323"/>
              <a:gd name="connsiteY29" fmla="*/ 193865 h 465277"/>
              <a:gd name="connsiteX30" fmla="*/ 1150270 w 3961323"/>
              <a:gd name="connsiteY30" fmla="*/ 168017 h 465277"/>
              <a:gd name="connsiteX31" fmla="*/ 1441069 w 3961323"/>
              <a:gd name="connsiteY31" fmla="*/ 142168 h 465277"/>
              <a:gd name="connsiteX32" fmla="*/ 1770640 w 3961323"/>
              <a:gd name="connsiteY32" fmla="*/ 116319 h 465277"/>
              <a:gd name="connsiteX33" fmla="*/ 1890191 w 3961323"/>
              <a:gd name="connsiteY33" fmla="*/ 106626 h 465277"/>
              <a:gd name="connsiteX34" fmla="*/ 2093750 w 3961323"/>
              <a:gd name="connsiteY34" fmla="*/ 87239 h 465277"/>
              <a:gd name="connsiteX35" fmla="*/ 2397473 w 3961323"/>
              <a:gd name="connsiteY35" fmla="*/ 74315 h 465277"/>
              <a:gd name="connsiteX36" fmla="*/ 2762587 w 3961323"/>
              <a:gd name="connsiteY36" fmla="*/ 61390 h 465277"/>
              <a:gd name="connsiteX37" fmla="*/ 3059847 w 3961323"/>
              <a:gd name="connsiteY37" fmla="*/ 48466 h 465277"/>
              <a:gd name="connsiteX38" fmla="*/ 3260175 w 3961323"/>
              <a:gd name="connsiteY38" fmla="*/ 42004 h 465277"/>
              <a:gd name="connsiteX39" fmla="*/ 3292486 w 3961323"/>
              <a:gd name="connsiteY39" fmla="*/ 38773 h 465277"/>
              <a:gd name="connsiteX40" fmla="*/ 3353877 w 3961323"/>
              <a:gd name="connsiteY40" fmla="*/ 25848 h 465277"/>
              <a:gd name="connsiteX41" fmla="*/ 3447579 w 3961323"/>
              <a:gd name="connsiteY41" fmla="*/ 0 h 465277"/>
              <a:gd name="connsiteX42" fmla="*/ 3470197 w 3961323"/>
              <a:gd name="connsiteY42" fmla="*/ 0 h 465277"/>
              <a:gd name="connsiteX43" fmla="*/ 3531587 w 3961323"/>
              <a:gd name="connsiteY43" fmla="*/ 12924 h 465277"/>
              <a:gd name="connsiteX44" fmla="*/ 3641445 w 3961323"/>
              <a:gd name="connsiteY44" fmla="*/ 48466 h 465277"/>
              <a:gd name="connsiteX45" fmla="*/ 3757764 w 3961323"/>
              <a:gd name="connsiteY45" fmla="*/ 93701 h 465277"/>
              <a:gd name="connsiteX46" fmla="*/ 3815924 w 3961323"/>
              <a:gd name="connsiteY46" fmla="*/ 122781 h 465277"/>
              <a:gd name="connsiteX47" fmla="*/ 3870852 w 3961323"/>
              <a:gd name="connsiteY47" fmla="*/ 155092 h 465277"/>
              <a:gd name="connsiteX48" fmla="*/ 3929012 w 3961323"/>
              <a:gd name="connsiteY48" fmla="*/ 203559 h 465277"/>
              <a:gd name="connsiteX49" fmla="*/ 3951630 w 3961323"/>
              <a:gd name="connsiteY49" fmla="*/ 229407 h 465277"/>
              <a:gd name="connsiteX50" fmla="*/ 3958092 w 3961323"/>
              <a:gd name="connsiteY50" fmla="*/ 242332 h 465277"/>
              <a:gd name="connsiteX51" fmla="*/ 3961323 w 3961323"/>
              <a:gd name="connsiteY51" fmla="*/ 252025 h 465277"/>
              <a:gd name="connsiteX52" fmla="*/ 3958092 w 3961323"/>
              <a:gd name="connsiteY52" fmla="*/ 284336 h 465277"/>
              <a:gd name="connsiteX53" fmla="*/ 3945168 w 3961323"/>
              <a:gd name="connsiteY53" fmla="*/ 306954 h 465277"/>
              <a:gd name="connsiteX54" fmla="*/ 3922550 w 3961323"/>
              <a:gd name="connsiteY54" fmla="*/ 326340 h 465277"/>
              <a:gd name="connsiteX55" fmla="*/ 3880546 w 3961323"/>
              <a:gd name="connsiteY55" fmla="*/ 336034 h 465277"/>
              <a:gd name="connsiteX56" fmla="*/ 3822386 w 3961323"/>
              <a:gd name="connsiteY56" fmla="*/ 336034 h 465277"/>
              <a:gd name="connsiteX57" fmla="*/ 3748071 w 3961323"/>
              <a:gd name="connsiteY57" fmla="*/ 329571 h 465277"/>
              <a:gd name="connsiteX58" fmla="*/ 3680218 w 3961323"/>
              <a:gd name="connsiteY58" fmla="*/ 313416 h 465277"/>
              <a:gd name="connsiteX59" fmla="*/ 3563898 w 3961323"/>
              <a:gd name="connsiteY59" fmla="*/ 294029 h 465277"/>
              <a:gd name="connsiteX60" fmla="*/ 3389419 w 3961323"/>
              <a:gd name="connsiteY60" fmla="*/ 274643 h 465277"/>
              <a:gd name="connsiteX61" fmla="*/ 3218171 w 3961323"/>
              <a:gd name="connsiteY61" fmla="*/ 258487 h 465277"/>
              <a:gd name="connsiteX62" fmla="*/ 3040461 w 3961323"/>
              <a:gd name="connsiteY62" fmla="*/ 245563 h 465277"/>
              <a:gd name="connsiteX63" fmla="*/ 2843364 w 3961323"/>
              <a:gd name="connsiteY63" fmla="*/ 239101 h 465277"/>
              <a:gd name="connsiteX64" fmla="*/ 2613956 w 3961323"/>
              <a:gd name="connsiteY64" fmla="*/ 239101 h 465277"/>
              <a:gd name="connsiteX65" fmla="*/ 2342544 w 3961323"/>
              <a:gd name="connsiteY65" fmla="*/ 242332 h 465277"/>
              <a:gd name="connsiteX66" fmla="*/ 2054977 w 3961323"/>
              <a:gd name="connsiteY66" fmla="*/ 258487 h 465277"/>
              <a:gd name="connsiteX67" fmla="*/ 1899884 w 3961323"/>
              <a:gd name="connsiteY67" fmla="*/ 271412 h 465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3961323" h="465277">
                <a:moveTo>
                  <a:pt x="1899884" y="271412"/>
                </a:moveTo>
                <a:lnTo>
                  <a:pt x="1654321" y="290798"/>
                </a:lnTo>
                <a:lnTo>
                  <a:pt x="1453993" y="310185"/>
                </a:lnTo>
                <a:lnTo>
                  <a:pt x="1185812" y="342496"/>
                </a:lnTo>
                <a:lnTo>
                  <a:pt x="985484" y="371576"/>
                </a:lnTo>
                <a:lnTo>
                  <a:pt x="801312" y="403887"/>
                </a:lnTo>
                <a:lnTo>
                  <a:pt x="617139" y="442660"/>
                </a:lnTo>
                <a:lnTo>
                  <a:pt x="500820" y="465277"/>
                </a:lnTo>
                <a:lnTo>
                  <a:pt x="458816" y="455584"/>
                </a:lnTo>
                <a:lnTo>
                  <a:pt x="348958" y="416811"/>
                </a:lnTo>
                <a:lnTo>
                  <a:pt x="290799" y="387731"/>
                </a:lnTo>
                <a:lnTo>
                  <a:pt x="226177" y="348958"/>
                </a:lnTo>
                <a:lnTo>
                  <a:pt x="177710" y="313416"/>
                </a:lnTo>
                <a:lnTo>
                  <a:pt x="135706" y="274643"/>
                </a:lnTo>
                <a:lnTo>
                  <a:pt x="84009" y="226176"/>
                </a:lnTo>
                <a:lnTo>
                  <a:pt x="32311" y="168017"/>
                </a:lnTo>
                <a:lnTo>
                  <a:pt x="9693" y="138937"/>
                </a:lnTo>
                <a:lnTo>
                  <a:pt x="0" y="106626"/>
                </a:lnTo>
                <a:lnTo>
                  <a:pt x="3231" y="93701"/>
                </a:lnTo>
                <a:lnTo>
                  <a:pt x="6462" y="84008"/>
                </a:lnTo>
                <a:lnTo>
                  <a:pt x="19387" y="80777"/>
                </a:lnTo>
                <a:lnTo>
                  <a:pt x="51698" y="87239"/>
                </a:lnTo>
                <a:lnTo>
                  <a:pt x="96933" y="106626"/>
                </a:lnTo>
                <a:lnTo>
                  <a:pt x="180941" y="151861"/>
                </a:lnTo>
                <a:lnTo>
                  <a:pt x="300492" y="197096"/>
                </a:lnTo>
                <a:lnTo>
                  <a:pt x="365114" y="213252"/>
                </a:lnTo>
                <a:lnTo>
                  <a:pt x="420043" y="219714"/>
                </a:lnTo>
                <a:lnTo>
                  <a:pt x="526669" y="219714"/>
                </a:lnTo>
                <a:lnTo>
                  <a:pt x="639757" y="219714"/>
                </a:lnTo>
                <a:lnTo>
                  <a:pt x="865934" y="193865"/>
                </a:lnTo>
                <a:lnTo>
                  <a:pt x="1150270" y="168017"/>
                </a:lnTo>
                <a:lnTo>
                  <a:pt x="1441069" y="142168"/>
                </a:lnTo>
                <a:lnTo>
                  <a:pt x="1770640" y="116319"/>
                </a:lnTo>
                <a:lnTo>
                  <a:pt x="1890191" y="106626"/>
                </a:lnTo>
                <a:lnTo>
                  <a:pt x="2093750" y="87239"/>
                </a:lnTo>
                <a:lnTo>
                  <a:pt x="2397473" y="74315"/>
                </a:lnTo>
                <a:lnTo>
                  <a:pt x="2762587" y="61390"/>
                </a:lnTo>
                <a:lnTo>
                  <a:pt x="3059847" y="48466"/>
                </a:lnTo>
                <a:lnTo>
                  <a:pt x="3260175" y="42004"/>
                </a:lnTo>
                <a:lnTo>
                  <a:pt x="3292486" y="38773"/>
                </a:lnTo>
                <a:lnTo>
                  <a:pt x="3353877" y="25848"/>
                </a:lnTo>
                <a:lnTo>
                  <a:pt x="3447579" y="0"/>
                </a:lnTo>
                <a:lnTo>
                  <a:pt x="3470197" y="0"/>
                </a:lnTo>
                <a:lnTo>
                  <a:pt x="3531587" y="12924"/>
                </a:lnTo>
                <a:lnTo>
                  <a:pt x="3641445" y="48466"/>
                </a:lnTo>
                <a:lnTo>
                  <a:pt x="3757764" y="93701"/>
                </a:lnTo>
                <a:lnTo>
                  <a:pt x="3815924" y="122781"/>
                </a:lnTo>
                <a:lnTo>
                  <a:pt x="3870852" y="155092"/>
                </a:lnTo>
                <a:lnTo>
                  <a:pt x="3929012" y="203559"/>
                </a:lnTo>
                <a:lnTo>
                  <a:pt x="3951630" y="229407"/>
                </a:lnTo>
                <a:lnTo>
                  <a:pt x="3958092" y="242332"/>
                </a:lnTo>
                <a:lnTo>
                  <a:pt x="3961323" y="252025"/>
                </a:lnTo>
                <a:lnTo>
                  <a:pt x="3958092" y="284336"/>
                </a:lnTo>
                <a:lnTo>
                  <a:pt x="3945168" y="306954"/>
                </a:lnTo>
                <a:lnTo>
                  <a:pt x="3922550" y="326340"/>
                </a:lnTo>
                <a:lnTo>
                  <a:pt x="3880546" y="336034"/>
                </a:lnTo>
                <a:lnTo>
                  <a:pt x="3822386" y="336034"/>
                </a:lnTo>
                <a:lnTo>
                  <a:pt x="3748071" y="329571"/>
                </a:lnTo>
                <a:lnTo>
                  <a:pt x="3680218" y="313416"/>
                </a:lnTo>
                <a:lnTo>
                  <a:pt x="3563898" y="294029"/>
                </a:lnTo>
                <a:lnTo>
                  <a:pt x="3389419" y="274643"/>
                </a:lnTo>
                <a:lnTo>
                  <a:pt x="3218171" y="258487"/>
                </a:lnTo>
                <a:lnTo>
                  <a:pt x="3040461" y="245563"/>
                </a:lnTo>
                <a:lnTo>
                  <a:pt x="2843364" y="239101"/>
                </a:lnTo>
                <a:lnTo>
                  <a:pt x="2613956" y="239101"/>
                </a:lnTo>
                <a:lnTo>
                  <a:pt x="2342544" y="242332"/>
                </a:lnTo>
                <a:lnTo>
                  <a:pt x="2054977" y="258487"/>
                </a:lnTo>
                <a:lnTo>
                  <a:pt x="1899884" y="2714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866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89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50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31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29" grpId="0"/>
      <p:bldP spid="30" grpId="0"/>
      <p:bldP spid="69" grpId="0"/>
      <p:bldP spid="39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5" grpId="0" animBg="1"/>
      <p:bldP spid="66" grpId="0" animBg="1"/>
      <p:bldP spid="67" grpId="0" animBg="1"/>
      <p:bldP spid="81" grpId="0" animBg="1"/>
      <p:bldP spid="82" grpId="0" animBg="1"/>
      <p:bldP spid="83" grpId="0" animBg="1"/>
      <p:bldP spid="84" grpId="0" animBg="1"/>
      <p:bldP spid="8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17312"/>
            <a:ext cx="806519" cy="1069925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>
            <a:spAutoFit/>
          </a:bodyPr>
          <a:lstStyle/>
          <a:p>
            <a:pPr algn="ctr"/>
            <a:r>
              <a:rPr lang="en-US" altLang="ja-JP" sz="3200" dirty="0" smtClean="0">
                <a:solidFill>
                  <a:prstClr val="black"/>
                </a:solidFill>
              </a:rPr>
              <a:t>10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533011" y="486916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13040" y="3838015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496616" y="112049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836549" y="110979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232920" y="112584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313040" y="111720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753200" y="112701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195101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9059197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38114" y="394802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640632" y="393450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648744" y="394527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3730605" y="391776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⑫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640790" y="2219267"/>
            <a:ext cx="438209" cy="480060"/>
          </a:xfrm>
          <a:custGeom>
            <a:avLst/>
            <a:gdLst>
              <a:gd name="connsiteX0" fmla="*/ 309563 w 847725"/>
              <a:gd name="connsiteY0" fmla="*/ 485775 h 928687"/>
              <a:gd name="connsiteX1" fmla="*/ 197644 w 847725"/>
              <a:gd name="connsiteY1" fmla="*/ 647700 h 928687"/>
              <a:gd name="connsiteX2" fmla="*/ 83344 w 847725"/>
              <a:gd name="connsiteY2" fmla="*/ 809625 h 928687"/>
              <a:gd name="connsiteX3" fmla="*/ 0 w 847725"/>
              <a:gd name="connsiteY3" fmla="*/ 928687 h 928687"/>
              <a:gd name="connsiteX4" fmla="*/ 80963 w 847725"/>
              <a:gd name="connsiteY4" fmla="*/ 921543 h 928687"/>
              <a:gd name="connsiteX5" fmla="*/ 216694 w 847725"/>
              <a:gd name="connsiteY5" fmla="*/ 826293 h 928687"/>
              <a:gd name="connsiteX6" fmla="*/ 316707 w 847725"/>
              <a:gd name="connsiteY6" fmla="*/ 733425 h 928687"/>
              <a:gd name="connsiteX7" fmla="*/ 402432 w 847725"/>
              <a:gd name="connsiteY7" fmla="*/ 642937 h 928687"/>
              <a:gd name="connsiteX8" fmla="*/ 466725 w 847725"/>
              <a:gd name="connsiteY8" fmla="*/ 569118 h 928687"/>
              <a:gd name="connsiteX9" fmla="*/ 533400 w 847725"/>
              <a:gd name="connsiteY9" fmla="*/ 500062 h 928687"/>
              <a:gd name="connsiteX10" fmla="*/ 573882 w 847725"/>
              <a:gd name="connsiteY10" fmla="*/ 459581 h 928687"/>
              <a:gd name="connsiteX11" fmla="*/ 626269 w 847725"/>
              <a:gd name="connsiteY11" fmla="*/ 411956 h 928687"/>
              <a:gd name="connsiteX12" fmla="*/ 709613 w 847725"/>
              <a:gd name="connsiteY12" fmla="*/ 345281 h 928687"/>
              <a:gd name="connsiteX13" fmla="*/ 731044 w 847725"/>
              <a:gd name="connsiteY13" fmla="*/ 333375 h 928687"/>
              <a:gd name="connsiteX14" fmla="*/ 769144 w 847725"/>
              <a:gd name="connsiteY14" fmla="*/ 323850 h 928687"/>
              <a:gd name="connsiteX15" fmla="*/ 783432 w 847725"/>
              <a:gd name="connsiteY15" fmla="*/ 319087 h 928687"/>
              <a:gd name="connsiteX16" fmla="*/ 809625 w 847725"/>
              <a:gd name="connsiteY16" fmla="*/ 307181 h 928687"/>
              <a:gd name="connsiteX17" fmla="*/ 835819 w 847725"/>
              <a:gd name="connsiteY17" fmla="*/ 290512 h 928687"/>
              <a:gd name="connsiteX18" fmla="*/ 842963 w 847725"/>
              <a:gd name="connsiteY18" fmla="*/ 278606 h 928687"/>
              <a:gd name="connsiteX19" fmla="*/ 847725 w 847725"/>
              <a:gd name="connsiteY19" fmla="*/ 264318 h 928687"/>
              <a:gd name="connsiteX20" fmla="*/ 847725 w 847725"/>
              <a:gd name="connsiteY20" fmla="*/ 250031 h 928687"/>
              <a:gd name="connsiteX21" fmla="*/ 842963 w 847725"/>
              <a:gd name="connsiteY21" fmla="*/ 235743 h 928687"/>
              <a:gd name="connsiteX22" fmla="*/ 831057 w 847725"/>
              <a:gd name="connsiteY22" fmla="*/ 211931 h 928687"/>
              <a:gd name="connsiteX23" fmla="*/ 812007 w 847725"/>
              <a:gd name="connsiteY23" fmla="*/ 192881 h 928687"/>
              <a:gd name="connsiteX24" fmla="*/ 785813 w 847725"/>
              <a:gd name="connsiteY24" fmla="*/ 171450 h 928687"/>
              <a:gd name="connsiteX25" fmla="*/ 735807 w 847725"/>
              <a:gd name="connsiteY25" fmla="*/ 140493 h 928687"/>
              <a:gd name="connsiteX26" fmla="*/ 671513 w 847725"/>
              <a:gd name="connsiteY26" fmla="*/ 100012 h 928687"/>
              <a:gd name="connsiteX27" fmla="*/ 631032 w 847725"/>
              <a:gd name="connsiteY27" fmla="*/ 76200 h 928687"/>
              <a:gd name="connsiteX28" fmla="*/ 595313 w 847725"/>
              <a:gd name="connsiteY28" fmla="*/ 54768 h 928687"/>
              <a:gd name="connsiteX29" fmla="*/ 561975 w 847725"/>
              <a:gd name="connsiteY29" fmla="*/ 38100 h 928687"/>
              <a:gd name="connsiteX30" fmla="*/ 511969 w 847725"/>
              <a:gd name="connsiteY30" fmla="*/ 23812 h 928687"/>
              <a:gd name="connsiteX31" fmla="*/ 459582 w 847725"/>
              <a:gd name="connsiteY31" fmla="*/ 9525 h 928687"/>
              <a:gd name="connsiteX32" fmla="*/ 385763 w 847725"/>
              <a:gd name="connsiteY32" fmla="*/ 2381 h 928687"/>
              <a:gd name="connsiteX33" fmla="*/ 335757 w 847725"/>
              <a:gd name="connsiteY33" fmla="*/ 0 h 928687"/>
              <a:gd name="connsiteX34" fmla="*/ 316707 w 847725"/>
              <a:gd name="connsiteY34" fmla="*/ 0 h 928687"/>
              <a:gd name="connsiteX35" fmla="*/ 302419 w 847725"/>
              <a:gd name="connsiteY35" fmla="*/ 0 h 928687"/>
              <a:gd name="connsiteX36" fmla="*/ 290513 w 847725"/>
              <a:gd name="connsiteY36" fmla="*/ 2381 h 928687"/>
              <a:gd name="connsiteX37" fmla="*/ 285750 w 847725"/>
              <a:gd name="connsiteY37" fmla="*/ 14287 h 928687"/>
              <a:gd name="connsiteX38" fmla="*/ 288132 w 847725"/>
              <a:gd name="connsiteY38" fmla="*/ 21431 h 928687"/>
              <a:gd name="connsiteX39" fmla="*/ 292894 w 847725"/>
              <a:gd name="connsiteY39" fmla="*/ 35718 h 928687"/>
              <a:gd name="connsiteX40" fmla="*/ 319088 w 847725"/>
              <a:gd name="connsiteY40" fmla="*/ 64293 h 928687"/>
              <a:gd name="connsiteX41" fmla="*/ 383382 w 847725"/>
              <a:gd name="connsiteY41" fmla="*/ 116681 h 928687"/>
              <a:gd name="connsiteX42" fmla="*/ 407194 w 847725"/>
              <a:gd name="connsiteY42" fmla="*/ 140493 h 928687"/>
              <a:gd name="connsiteX43" fmla="*/ 419100 w 847725"/>
              <a:gd name="connsiteY43" fmla="*/ 159543 h 928687"/>
              <a:gd name="connsiteX44" fmla="*/ 428625 w 847725"/>
              <a:gd name="connsiteY44" fmla="*/ 180975 h 928687"/>
              <a:gd name="connsiteX45" fmla="*/ 433388 w 847725"/>
              <a:gd name="connsiteY45" fmla="*/ 202406 h 928687"/>
              <a:gd name="connsiteX46" fmla="*/ 435769 w 847725"/>
              <a:gd name="connsiteY46" fmla="*/ 226218 h 928687"/>
              <a:gd name="connsiteX47" fmla="*/ 433388 w 847725"/>
              <a:gd name="connsiteY47" fmla="*/ 247650 h 928687"/>
              <a:gd name="connsiteX48" fmla="*/ 426244 w 847725"/>
              <a:gd name="connsiteY48" fmla="*/ 276225 h 928687"/>
              <a:gd name="connsiteX49" fmla="*/ 400050 w 847725"/>
              <a:gd name="connsiteY49" fmla="*/ 342900 h 928687"/>
              <a:gd name="connsiteX50" fmla="*/ 371475 w 847725"/>
              <a:gd name="connsiteY50" fmla="*/ 392906 h 928687"/>
              <a:gd name="connsiteX51" fmla="*/ 309563 w 847725"/>
              <a:gd name="connsiteY51" fmla="*/ 485775 h 928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47725" h="928687">
                <a:moveTo>
                  <a:pt x="309563" y="485775"/>
                </a:moveTo>
                <a:lnTo>
                  <a:pt x="197644" y="647700"/>
                </a:lnTo>
                <a:lnTo>
                  <a:pt x="83344" y="809625"/>
                </a:lnTo>
                <a:lnTo>
                  <a:pt x="0" y="928687"/>
                </a:lnTo>
                <a:lnTo>
                  <a:pt x="80963" y="921543"/>
                </a:lnTo>
                <a:lnTo>
                  <a:pt x="216694" y="826293"/>
                </a:lnTo>
                <a:lnTo>
                  <a:pt x="316707" y="733425"/>
                </a:lnTo>
                <a:lnTo>
                  <a:pt x="402432" y="642937"/>
                </a:lnTo>
                <a:lnTo>
                  <a:pt x="466725" y="569118"/>
                </a:lnTo>
                <a:lnTo>
                  <a:pt x="533400" y="500062"/>
                </a:lnTo>
                <a:lnTo>
                  <a:pt x="573882" y="459581"/>
                </a:lnTo>
                <a:lnTo>
                  <a:pt x="626269" y="411956"/>
                </a:lnTo>
                <a:lnTo>
                  <a:pt x="709613" y="345281"/>
                </a:lnTo>
                <a:lnTo>
                  <a:pt x="731044" y="333375"/>
                </a:lnTo>
                <a:lnTo>
                  <a:pt x="769144" y="323850"/>
                </a:lnTo>
                <a:lnTo>
                  <a:pt x="783432" y="319087"/>
                </a:lnTo>
                <a:lnTo>
                  <a:pt x="809625" y="307181"/>
                </a:lnTo>
                <a:lnTo>
                  <a:pt x="835819" y="290512"/>
                </a:lnTo>
                <a:lnTo>
                  <a:pt x="842963" y="278606"/>
                </a:lnTo>
                <a:lnTo>
                  <a:pt x="847725" y="264318"/>
                </a:lnTo>
                <a:lnTo>
                  <a:pt x="847725" y="250031"/>
                </a:lnTo>
                <a:lnTo>
                  <a:pt x="842963" y="235743"/>
                </a:lnTo>
                <a:lnTo>
                  <a:pt x="831057" y="211931"/>
                </a:lnTo>
                <a:lnTo>
                  <a:pt x="812007" y="192881"/>
                </a:lnTo>
                <a:lnTo>
                  <a:pt x="785813" y="171450"/>
                </a:lnTo>
                <a:lnTo>
                  <a:pt x="735807" y="140493"/>
                </a:lnTo>
                <a:lnTo>
                  <a:pt x="671513" y="100012"/>
                </a:lnTo>
                <a:lnTo>
                  <a:pt x="631032" y="76200"/>
                </a:lnTo>
                <a:lnTo>
                  <a:pt x="595313" y="54768"/>
                </a:lnTo>
                <a:lnTo>
                  <a:pt x="561975" y="38100"/>
                </a:lnTo>
                <a:lnTo>
                  <a:pt x="511969" y="23812"/>
                </a:lnTo>
                <a:lnTo>
                  <a:pt x="459582" y="9525"/>
                </a:lnTo>
                <a:lnTo>
                  <a:pt x="385763" y="2381"/>
                </a:lnTo>
                <a:lnTo>
                  <a:pt x="335757" y="0"/>
                </a:lnTo>
                <a:lnTo>
                  <a:pt x="316707" y="0"/>
                </a:lnTo>
                <a:lnTo>
                  <a:pt x="302419" y="0"/>
                </a:lnTo>
                <a:lnTo>
                  <a:pt x="290513" y="2381"/>
                </a:lnTo>
                <a:lnTo>
                  <a:pt x="285750" y="14287"/>
                </a:lnTo>
                <a:lnTo>
                  <a:pt x="288132" y="21431"/>
                </a:lnTo>
                <a:lnTo>
                  <a:pt x="292894" y="35718"/>
                </a:lnTo>
                <a:lnTo>
                  <a:pt x="319088" y="64293"/>
                </a:lnTo>
                <a:lnTo>
                  <a:pt x="383382" y="116681"/>
                </a:lnTo>
                <a:lnTo>
                  <a:pt x="407194" y="140493"/>
                </a:lnTo>
                <a:lnTo>
                  <a:pt x="419100" y="159543"/>
                </a:lnTo>
                <a:lnTo>
                  <a:pt x="428625" y="180975"/>
                </a:lnTo>
                <a:lnTo>
                  <a:pt x="433388" y="202406"/>
                </a:lnTo>
                <a:lnTo>
                  <a:pt x="435769" y="226218"/>
                </a:lnTo>
                <a:lnTo>
                  <a:pt x="433388" y="247650"/>
                </a:lnTo>
                <a:lnTo>
                  <a:pt x="426244" y="276225"/>
                </a:lnTo>
                <a:lnTo>
                  <a:pt x="400050" y="342900"/>
                </a:lnTo>
                <a:lnTo>
                  <a:pt x="371475" y="392906"/>
                </a:lnTo>
                <a:lnTo>
                  <a:pt x="309563" y="4857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1716578" y="2154814"/>
            <a:ext cx="223838" cy="544513"/>
          </a:xfrm>
          <a:custGeom>
            <a:avLst/>
            <a:gdLst>
              <a:gd name="connsiteX0" fmla="*/ 211931 w 447675"/>
              <a:gd name="connsiteY0" fmla="*/ 804862 h 1090612"/>
              <a:gd name="connsiteX1" fmla="*/ 178594 w 447675"/>
              <a:gd name="connsiteY1" fmla="*/ 583406 h 1090612"/>
              <a:gd name="connsiteX2" fmla="*/ 147638 w 447675"/>
              <a:gd name="connsiteY2" fmla="*/ 388144 h 1090612"/>
              <a:gd name="connsiteX3" fmla="*/ 126206 w 447675"/>
              <a:gd name="connsiteY3" fmla="*/ 269081 h 1090612"/>
              <a:gd name="connsiteX4" fmla="*/ 111919 w 447675"/>
              <a:gd name="connsiteY4" fmla="*/ 230981 h 1090612"/>
              <a:gd name="connsiteX5" fmla="*/ 83344 w 447675"/>
              <a:gd name="connsiteY5" fmla="*/ 171450 h 1090612"/>
              <a:gd name="connsiteX6" fmla="*/ 54769 w 447675"/>
              <a:gd name="connsiteY6" fmla="*/ 121444 h 1090612"/>
              <a:gd name="connsiteX7" fmla="*/ 40481 w 447675"/>
              <a:gd name="connsiteY7" fmla="*/ 100012 h 1090612"/>
              <a:gd name="connsiteX8" fmla="*/ 14288 w 447675"/>
              <a:gd name="connsiteY8" fmla="*/ 64294 h 1090612"/>
              <a:gd name="connsiteX9" fmla="*/ 7144 w 447675"/>
              <a:gd name="connsiteY9" fmla="*/ 47625 h 1090612"/>
              <a:gd name="connsiteX10" fmla="*/ 0 w 447675"/>
              <a:gd name="connsiteY10" fmla="*/ 28575 h 1090612"/>
              <a:gd name="connsiteX11" fmla="*/ 0 w 447675"/>
              <a:gd name="connsiteY11" fmla="*/ 16669 h 1090612"/>
              <a:gd name="connsiteX12" fmla="*/ 0 w 447675"/>
              <a:gd name="connsiteY12" fmla="*/ 7144 h 1090612"/>
              <a:gd name="connsiteX13" fmla="*/ 7144 w 447675"/>
              <a:gd name="connsiteY13" fmla="*/ 0 h 1090612"/>
              <a:gd name="connsiteX14" fmla="*/ 21431 w 447675"/>
              <a:gd name="connsiteY14" fmla="*/ 0 h 1090612"/>
              <a:gd name="connsiteX15" fmla="*/ 54769 w 447675"/>
              <a:gd name="connsiteY15" fmla="*/ 11906 h 1090612"/>
              <a:gd name="connsiteX16" fmla="*/ 80963 w 447675"/>
              <a:gd name="connsiteY16" fmla="*/ 19050 h 1090612"/>
              <a:gd name="connsiteX17" fmla="*/ 152400 w 447675"/>
              <a:gd name="connsiteY17" fmla="*/ 35719 h 1090612"/>
              <a:gd name="connsiteX18" fmla="*/ 221456 w 447675"/>
              <a:gd name="connsiteY18" fmla="*/ 59531 h 1090612"/>
              <a:gd name="connsiteX19" fmla="*/ 264319 w 447675"/>
              <a:gd name="connsiteY19" fmla="*/ 80962 h 1090612"/>
              <a:gd name="connsiteX20" fmla="*/ 304800 w 447675"/>
              <a:gd name="connsiteY20" fmla="*/ 104775 h 1090612"/>
              <a:gd name="connsiteX21" fmla="*/ 342900 w 447675"/>
              <a:gd name="connsiteY21" fmla="*/ 219075 h 1090612"/>
              <a:gd name="connsiteX22" fmla="*/ 354806 w 447675"/>
              <a:gd name="connsiteY22" fmla="*/ 278606 h 1090612"/>
              <a:gd name="connsiteX23" fmla="*/ 381000 w 447675"/>
              <a:gd name="connsiteY23" fmla="*/ 431006 h 1090612"/>
              <a:gd name="connsiteX24" fmla="*/ 402431 w 447675"/>
              <a:gd name="connsiteY24" fmla="*/ 588169 h 1090612"/>
              <a:gd name="connsiteX25" fmla="*/ 433388 w 447675"/>
              <a:gd name="connsiteY25" fmla="*/ 866775 h 1090612"/>
              <a:gd name="connsiteX26" fmla="*/ 447675 w 447675"/>
              <a:gd name="connsiteY26" fmla="*/ 1052512 h 1090612"/>
              <a:gd name="connsiteX27" fmla="*/ 252413 w 447675"/>
              <a:gd name="connsiteY27" fmla="*/ 1090612 h 1090612"/>
              <a:gd name="connsiteX28" fmla="*/ 233363 w 447675"/>
              <a:gd name="connsiteY28" fmla="*/ 938212 h 1090612"/>
              <a:gd name="connsiteX29" fmla="*/ 211931 w 447675"/>
              <a:gd name="connsiteY29" fmla="*/ 804862 h 1090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47675" h="1090612">
                <a:moveTo>
                  <a:pt x="211931" y="804862"/>
                </a:moveTo>
                <a:lnTo>
                  <a:pt x="178594" y="583406"/>
                </a:lnTo>
                <a:lnTo>
                  <a:pt x="147638" y="388144"/>
                </a:lnTo>
                <a:lnTo>
                  <a:pt x="126206" y="269081"/>
                </a:lnTo>
                <a:lnTo>
                  <a:pt x="111919" y="230981"/>
                </a:lnTo>
                <a:lnTo>
                  <a:pt x="83344" y="171450"/>
                </a:lnTo>
                <a:lnTo>
                  <a:pt x="54769" y="121444"/>
                </a:lnTo>
                <a:lnTo>
                  <a:pt x="40481" y="100012"/>
                </a:lnTo>
                <a:lnTo>
                  <a:pt x="14288" y="64294"/>
                </a:lnTo>
                <a:lnTo>
                  <a:pt x="7144" y="47625"/>
                </a:lnTo>
                <a:lnTo>
                  <a:pt x="0" y="28575"/>
                </a:lnTo>
                <a:lnTo>
                  <a:pt x="0" y="16669"/>
                </a:lnTo>
                <a:lnTo>
                  <a:pt x="0" y="7144"/>
                </a:lnTo>
                <a:lnTo>
                  <a:pt x="7144" y="0"/>
                </a:lnTo>
                <a:lnTo>
                  <a:pt x="21431" y="0"/>
                </a:lnTo>
                <a:lnTo>
                  <a:pt x="54769" y="11906"/>
                </a:lnTo>
                <a:lnTo>
                  <a:pt x="80963" y="19050"/>
                </a:lnTo>
                <a:lnTo>
                  <a:pt x="152400" y="35719"/>
                </a:lnTo>
                <a:lnTo>
                  <a:pt x="221456" y="59531"/>
                </a:lnTo>
                <a:lnTo>
                  <a:pt x="264319" y="80962"/>
                </a:lnTo>
                <a:lnTo>
                  <a:pt x="304800" y="104775"/>
                </a:lnTo>
                <a:lnTo>
                  <a:pt x="342900" y="219075"/>
                </a:lnTo>
                <a:lnTo>
                  <a:pt x="354806" y="278606"/>
                </a:lnTo>
                <a:lnTo>
                  <a:pt x="381000" y="431006"/>
                </a:lnTo>
                <a:lnTo>
                  <a:pt x="402431" y="588169"/>
                </a:lnTo>
                <a:lnTo>
                  <a:pt x="433388" y="866775"/>
                </a:lnTo>
                <a:lnTo>
                  <a:pt x="447675" y="1052512"/>
                </a:lnTo>
                <a:lnTo>
                  <a:pt x="252413" y="1090612"/>
                </a:lnTo>
                <a:lnTo>
                  <a:pt x="233363" y="938212"/>
                </a:lnTo>
                <a:lnTo>
                  <a:pt x="211931" y="8048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8226528" y="2104245"/>
            <a:ext cx="596900" cy="515938"/>
          </a:xfrm>
          <a:custGeom>
            <a:avLst/>
            <a:gdLst>
              <a:gd name="connsiteX0" fmla="*/ 962025 w 1193006"/>
              <a:gd name="connsiteY0" fmla="*/ 426244 h 1033462"/>
              <a:gd name="connsiteX1" fmla="*/ 835818 w 1193006"/>
              <a:gd name="connsiteY1" fmla="*/ 514350 h 1033462"/>
              <a:gd name="connsiteX2" fmla="*/ 731043 w 1193006"/>
              <a:gd name="connsiteY2" fmla="*/ 597694 h 1033462"/>
              <a:gd name="connsiteX3" fmla="*/ 583406 w 1193006"/>
              <a:gd name="connsiteY3" fmla="*/ 709612 h 1033462"/>
              <a:gd name="connsiteX4" fmla="*/ 447675 w 1193006"/>
              <a:gd name="connsiteY4" fmla="*/ 802481 h 1033462"/>
              <a:gd name="connsiteX5" fmla="*/ 321468 w 1193006"/>
              <a:gd name="connsiteY5" fmla="*/ 881062 h 1033462"/>
              <a:gd name="connsiteX6" fmla="*/ 192881 w 1193006"/>
              <a:gd name="connsiteY6" fmla="*/ 952500 h 1033462"/>
              <a:gd name="connsiteX7" fmla="*/ 66675 w 1193006"/>
              <a:gd name="connsiteY7" fmla="*/ 1014412 h 1033462"/>
              <a:gd name="connsiteX8" fmla="*/ 35718 w 1193006"/>
              <a:gd name="connsiteY8" fmla="*/ 1028700 h 1033462"/>
              <a:gd name="connsiteX9" fmla="*/ 14287 w 1193006"/>
              <a:gd name="connsiteY9" fmla="*/ 1033462 h 1033462"/>
              <a:gd name="connsiteX10" fmla="*/ 9525 w 1193006"/>
              <a:gd name="connsiteY10" fmla="*/ 1033462 h 1033462"/>
              <a:gd name="connsiteX11" fmla="*/ 0 w 1193006"/>
              <a:gd name="connsiteY11" fmla="*/ 1028700 h 1033462"/>
              <a:gd name="connsiteX12" fmla="*/ 0 w 1193006"/>
              <a:gd name="connsiteY12" fmla="*/ 1016794 h 1033462"/>
              <a:gd name="connsiteX13" fmla="*/ 2381 w 1193006"/>
              <a:gd name="connsiteY13" fmla="*/ 995362 h 1033462"/>
              <a:gd name="connsiteX14" fmla="*/ 14287 w 1193006"/>
              <a:gd name="connsiteY14" fmla="*/ 973931 h 1033462"/>
              <a:gd name="connsiteX15" fmla="*/ 66675 w 1193006"/>
              <a:gd name="connsiteY15" fmla="*/ 935831 h 1033462"/>
              <a:gd name="connsiteX16" fmla="*/ 185737 w 1193006"/>
              <a:gd name="connsiteY16" fmla="*/ 850106 h 1033462"/>
              <a:gd name="connsiteX17" fmla="*/ 297656 w 1193006"/>
              <a:gd name="connsiteY17" fmla="*/ 759619 h 1033462"/>
              <a:gd name="connsiteX18" fmla="*/ 397668 w 1193006"/>
              <a:gd name="connsiteY18" fmla="*/ 676275 h 1033462"/>
              <a:gd name="connsiteX19" fmla="*/ 466725 w 1193006"/>
              <a:gd name="connsiteY19" fmla="*/ 609600 h 1033462"/>
              <a:gd name="connsiteX20" fmla="*/ 538162 w 1193006"/>
              <a:gd name="connsiteY20" fmla="*/ 540544 h 1033462"/>
              <a:gd name="connsiteX21" fmla="*/ 592931 w 1193006"/>
              <a:gd name="connsiteY21" fmla="*/ 481012 h 1033462"/>
              <a:gd name="connsiteX22" fmla="*/ 661987 w 1193006"/>
              <a:gd name="connsiteY22" fmla="*/ 397669 h 1033462"/>
              <a:gd name="connsiteX23" fmla="*/ 709612 w 1193006"/>
              <a:gd name="connsiteY23" fmla="*/ 333375 h 1033462"/>
              <a:gd name="connsiteX24" fmla="*/ 747712 w 1193006"/>
              <a:gd name="connsiteY24" fmla="*/ 278606 h 1033462"/>
              <a:gd name="connsiteX25" fmla="*/ 773906 w 1193006"/>
              <a:gd name="connsiteY25" fmla="*/ 235744 h 1033462"/>
              <a:gd name="connsiteX26" fmla="*/ 790575 w 1193006"/>
              <a:gd name="connsiteY26" fmla="*/ 190500 h 1033462"/>
              <a:gd name="connsiteX27" fmla="*/ 792956 w 1193006"/>
              <a:gd name="connsiteY27" fmla="*/ 166687 h 1033462"/>
              <a:gd name="connsiteX28" fmla="*/ 790575 w 1193006"/>
              <a:gd name="connsiteY28" fmla="*/ 147637 h 1033462"/>
              <a:gd name="connsiteX29" fmla="*/ 781050 w 1193006"/>
              <a:gd name="connsiteY29" fmla="*/ 130969 h 1033462"/>
              <a:gd name="connsiteX30" fmla="*/ 754856 w 1193006"/>
              <a:gd name="connsiteY30" fmla="*/ 109537 h 1033462"/>
              <a:gd name="connsiteX31" fmla="*/ 635793 w 1193006"/>
              <a:gd name="connsiteY31" fmla="*/ 21431 h 1033462"/>
              <a:gd name="connsiteX32" fmla="*/ 816768 w 1193006"/>
              <a:gd name="connsiteY32" fmla="*/ 0 h 1033462"/>
              <a:gd name="connsiteX33" fmla="*/ 933450 w 1193006"/>
              <a:gd name="connsiteY33" fmla="*/ 73819 h 1033462"/>
              <a:gd name="connsiteX34" fmla="*/ 1092993 w 1193006"/>
              <a:gd name="connsiteY34" fmla="*/ 161925 h 1033462"/>
              <a:gd name="connsiteX35" fmla="*/ 1143000 w 1193006"/>
              <a:gd name="connsiteY35" fmla="*/ 188119 h 1033462"/>
              <a:gd name="connsiteX36" fmla="*/ 1164431 w 1193006"/>
              <a:gd name="connsiteY36" fmla="*/ 204787 h 1033462"/>
              <a:gd name="connsiteX37" fmla="*/ 1176337 w 1193006"/>
              <a:gd name="connsiteY37" fmla="*/ 216694 h 1033462"/>
              <a:gd name="connsiteX38" fmla="*/ 1188243 w 1193006"/>
              <a:gd name="connsiteY38" fmla="*/ 235744 h 1033462"/>
              <a:gd name="connsiteX39" fmla="*/ 1193006 w 1193006"/>
              <a:gd name="connsiteY39" fmla="*/ 254794 h 1033462"/>
              <a:gd name="connsiteX40" fmla="*/ 1188243 w 1193006"/>
              <a:gd name="connsiteY40" fmla="*/ 273844 h 1033462"/>
              <a:gd name="connsiteX41" fmla="*/ 1176337 w 1193006"/>
              <a:gd name="connsiteY41" fmla="*/ 290512 h 1033462"/>
              <a:gd name="connsiteX42" fmla="*/ 1150143 w 1193006"/>
              <a:gd name="connsiteY42" fmla="*/ 314325 h 1033462"/>
              <a:gd name="connsiteX43" fmla="*/ 1090612 w 1193006"/>
              <a:gd name="connsiteY43" fmla="*/ 345281 h 1033462"/>
              <a:gd name="connsiteX44" fmla="*/ 962025 w 1193006"/>
              <a:gd name="connsiteY44" fmla="*/ 426244 h 1033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193006" h="1033462">
                <a:moveTo>
                  <a:pt x="962025" y="426244"/>
                </a:moveTo>
                <a:lnTo>
                  <a:pt x="835818" y="514350"/>
                </a:lnTo>
                <a:lnTo>
                  <a:pt x="731043" y="597694"/>
                </a:lnTo>
                <a:lnTo>
                  <a:pt x="583406" y="709612"/>
                </a:lnTo>
                <a:lnTo>
                  <a:pt x="447675" y="802481"/>
                </a:lnTo>
                <a:lnTo>
                  <a:pt x="321468" y="881062"/>
                </a:lnTo>
                <a:lnTo>
                  <a:pt x="192881" y="952500"/>
                </a:lnTo>
                <a:lnTo>
                  <a:pt x="66675" y="1014412"/>
                </a:lnTo>
                <a:lnTo>
                  <a:pt x="35718" y="1028700"/>
                </a:lnTo>
                <a:lnTo>
                  <a:pt x="14287" y="1033462"/>
                </a:lnTo>
                <a:lnTo>
                  <a:pt x="9525" y="1033462"/>
                </a:lnTo>
                <a:lnTo>
                  <a:pt x="0" y="1028700"/>
                </a:lnTo>
                <a:lnTo>
                  <a:pt x="0" y="1016794"/>
                </a:lnTo>
                <a:lnTo>
                  <a:pt x="2381" y="995362"/>
                </a:lnTo>
                <a:lnTo>
                  <a:pt x="14287" y="973931"/>
                </a:lnTo>
                <a:lnTo>
                  <a:pt x="66675" y="935831"/>
                </a:lnTo>
                <a:lnTo>
                  <a:pt x="185737" y="850106"/>
                </a:lnTo>
                <a:lnTo>
                  <a:pt x="297656" y="759619"/>
                </a:lnTo>
                <a:lnTo>
                  <a:pt x="397668" y="676275"/>
                </a:lnTo>
                <a:lnTo>
                  <a:pt x="466725" y="609600"/>
                </a:lnTo>
                <a:lnTo>
                  <a:pt x="538162" y="540544"/>
                </a:lnTo>
                <a:lnTo>
                  <a:pt x="592931" y="481012"/>
                </a:lnTo>
                <a:lnTo>
                  <a:pt x="661987" y="397669"/>
                </a:lnTo>
                <a:lnTo>
                  <a:pt x="709612" y="333375"/>
                </a:lnTo>
                <a:lnTo>
                  <a:pt x="747712" y="278606"/>
                </a:lnTo>
                <a:lnTo>
                  <a:pt x="773906" y="235744"/>
                </a:lnTo>
                <a:lnTo>
                  <a:pt x="790575" y="190500"/>
                </a:lnTo>
                <a:lnTo>
                  <a:pt x="792956" y="166687"/>
                </a:lnTo>
                <a:lnTo>
                  <a:pt x="790575" y="147637"/>
                </a:lnTo>
                <a:lnTo>
                  <a:pt x="781050" y="130969"/>
                </a:lnTo>
                <a:lnTo>
                  <a:pt x="754856" y="109537"/>
                </a:lnTo>
                <a:lnTo>
                  <a:pt x="635793" y="21431"/>
                </a:lnTo>
                <a:lnTo>
                  <a:pt x="816768" y="0"/>
                </a:lnTo>
                <a:lnTo>
                  <a:pt x="933450" y="73819"/>
                </a:lnTo>
                <a:lnTo>
                  <a:pt x="1092993" y="161925"/>
                </a:lnTo>
                <a:lnTo>
                  <a:pt x="1143000" y="188119"/>
                </a:lnTo>
                <a:lnTo>
                  <a:pt x="1164431" y="204787"/>
                </a:lnTo>
                <a:lnTo>
                  <a:pt x="1176337" y="216694"/>
                </a:lnTo>
                <a:lnTo>
                  <a:pt x="1188243" y="235744"/>
                </a:lnTo>
                <a:lnTo>
                  <a:pt x="1193006" y="254794"/>
                </a:lnTo>
                <a:lnTo>
                  <a:pt x="1188243" y="273844"/>
                </a:lnTo>
                <a:lnTo>
                  <a:pt x="1176337" y="290512"/>
                </a:lnTo>
                <a:lnTo>
                  <a:pt x="1150143" y="314325"/>
                </a:lnTo>
                <a:lnTo>
                  <a:pt x="1090612" y="345281"/>
                </a:lnTo>
                <a:lnTo>
                  <a:pt x="962025" y="4262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452122" y="4749371"/>
            <a:ext cx="602843" cy="526875"/>
          </a:xfrm>
          <a:custGeom>
            <a:avLst/>
            <a:gdLst>
              <a:gd name="connsiteX0" fmla="*/ 931069 w 1171575"/>
              <a:gd name="connsiteY0" fmla="*/ 497681 h 1023938"/>
              <a:gd name="connsiteX1" fmla="*/ 800100 w 1171575"/>
              <a:gd name="connsiteY1" fmla="*/ 585788 h 1023938"/>
              <a:gd name="connsiteX2" fmla="*/ 654844 w 1171575"/>
              <a:gd name="connsiteY2" fmla="*/ 676275 h 1023938"/>
              <a:gd name="connsiteX3" fmla="*/ 492919 w 1171575"/>
              <a:gd name="connsiteY3" fmla="*/ 773906 h 1023938"/>
              <a:gd name="connsiteX4" fmla="*/ 309563 w 1171575"/>
              <a:gd name="connsiteY4" fmla="*/ 878681 h 1023938"/>
              <a:gd name="connsiteX5" fmla="*/ 85725 w 1171575"/>
              <a:gd name="connsiteY5" fmla="*/ 997744 h 1023938"/>
              <a:gd name="connsiteX6" fmla="*/ 45244 w 1171575"/>
              <a:gd name="connsiteY6" fmla="*/ 1016794 h 1023938"/>
              <a:gd name="connsiteX7" fmla="*/ 28575 w 1171575"/>
              <a:gd name="connsiteY7" fmla="*/ 1023938 h 1023938"/>
              <a:gd name="connsiteX8" fmla="*/ 16669 w 1171575"/>
              <a:gd name="connsiteY8" fmla="*/ 1023938 h 1023938"/>
              <a:gd name="connsiteX9" fmla="*/ 4763 w 1171575"/>
              <a:gd name="connsiteY9" fmla="*/ 1016794 h 1023938"/>
              <a:gd name="connsiteX10" fmla="*/ 0 w 1171575"/>
              <a:gd name="connsiteY10" fmla="*/ 1004888 h 1023938"/>
              <a:gd name="connsiteX11" fmla="*/ 2381 w 1171575"/>
              <a:gd name="connsiteY11" fmla="*/ 990600 h 1023938"/>
              <a:gd name="connsiteX12" fmla="*/ 9525 w 1171575"/>
              <a:gd name="connsiteY12" fmla="*/ 978694 h 1023938"/>
              <a:gd name="connsiteX13" fmla="*/ 66675 w 1171575"/>
              <a:gd name="connsiteY13" fmla="*/ 938213 h 1023938"/>
              <a:gd name="connsiteX14" fmla="*/ 233363 w 1171575"/>
              <a:gd name="connsiteY14" fmla="*/ 819150 h 1023938"/>
              <a:gd name="connsiteX15" fmla="*/ 400050 w 1171575"/>
              <a:gd name="connsiteY15" fmla="*/ 692944 h 1023938"/>
              <a:gd name="connsiteX16" fmla="*/ 531019 w 1171575"/>
              <a:gd name="connsiteY16" fmla="*/ 583406 h 1023938"/>
              <a:gd name="connsiteX17" fmla="*/ 621506 w 1171575"/>
              <a:gd name="connsiteY17" fmla="*/ 502444 h 1023938"/>
              <a:gd name="connsiteX18" fmla="*/ 707231 w 1171575"/>
              <a:gd name="connsiteY18" fmla="*/ 416719 h 1023938"/>
              <a:gd name="connsiteX19" fmla="*/ 781050 w 1171575"/>
              <a:gd name="connsiteY19" fmla="*/ 335756 h 1023938"/>
              <a:gd name="connsiteX20" fmla="*/ 821531 w 1171575"/>
              <a:gd name="connsiteY20" fmla="*/ 278606 h 1023938"/>
              <a:gd name="connsiteX21" fmla="*/ 854869 w 1171575"/>
              <a:gd name="connsiteY21" fmla="*/ 228600 h 1023938"/>
              <a:gd name="connsiteX22" fmla="*/ 873919 w 1171575"/>
              <a:gd name="connsiteY22" fmla="*/ 192881 h 1023938"/>
              <a:gd name="connsiteX23" fmla="*/ 883444 w 1171575"/>
              <a:gd name="connsiteY23" fmla="*/ 166688 h 1023938"/>
              <a:gd name="connsiteX24" fmla="*/ 883444 w 1171575"/>
              <a:gd name="connsiteY24" fmla="*/ 140494 h 1023938"/>
              <a:gd name="connsiteX25" fmla="*/ 881063 w 1171575"/>
              <a:gd name="connsiteY25" fmla="*/ 128588 h 1023938"/>
              <a:gd name="connsiteX26" fmla="*/ 864394 w 1171575"/>
              <a:gd name="connsiteY26" fmla="*/ 109538 h 1023938"/>
              <a:gd name="connsiteX27" fmla="*/ 838200 w 1171575"/>
              <a:gd name="connsiteY27" fmla="*/ 85725 h 1023938"/>
              <a:gd name="connsiteX28" fmla="*/ 814388 w 1171575"/>
              <a:gd name="connsiteY28" fmla="*/ 64294 h 1023938"/>
              <a:gd name="connsiteX29" fmla="*/ 792956 w 1171575"/>
              <a:gd name="connsiteY29" fmla="*/ 35719 h 1023938"/>
              <a:gd name="connsiteX30" fmla="*/ 785813 w 1171575"/>
              <a:gd name="connsiteY30" fmla="*/ 14288 h 1023938"/>
              <a:gd name="connsiteX31" fmla="*/ 790575 w 1171575"/>
              <a:gd name="connsiteY31" fmla="*/ 4763 h 1023938"/>
              <a:gd name="connsiteX32" fmla="*/ 802481 w 1171575"/>
              <a:gd name="connsiteY32" fmla="*/ 0 h 1023938"/>
              <a:gd name="connsiteX33" fmla="*/ 819150 w 1171575"/>
              <a:gd name="connsiteY33" fmla="*/ 0 h 1023938"/>
              <a:gd name="connsiteX34" fmla="*/ 862013 w 1171575"/>
              <a:gd name="connsiteY34" fmla="*/ 7144 h 1023938"/>
              <a:gd name="connsiteX35" fmla="*/ 928688 w 1171575"/>
              <a:gd name="connsiteY35" fmla="*/ 26194 h 1023938"/>
              <a:gd name="connsiteX36" fmla="*/ 990600 w 1171575"/>
              <a:gd name="connsiteY36" fmla="*/ 54769 h 1023938"/>
              <a:gd name="connsiteX37" fmla="*/ 1033463 w 1171575"/>
              <a:gd name="connsiteY37" fmla="*/ 80963 h 1023938"/>
              <a:gd name="connsiteX38" fmla="*/ 1076325 w 1171575"/>
              <a:gd name="connsiteY38" fmla="*/ 121444 h 1023938"/>
              <a:gd name="connsiteX39" fmla="*/ 1100138 w 1171575"/>
              <a:gd name="connsiteY39" fmla="*/ 154781 h 1023938"/>
              <a:gd name="connsiteX40" fmla="*/ 1138238 w 1171575"/>
              <a:gd name="connsiteY40" fmla="*/ 219075 h 1023938"/>
              <a:gd name="connsiteX41" fmla="*/ 1169194 w 1171575"/>
              <a:gd name="connsiteY41" fmla="*/ 288131 h 1023938"/>
              <a:gd name="connsiteX42" fmla="*/ 1171575 w 1171575"/>
              <a:gd name="connsiteY42" fmla="*/ 309563 h 1023938"/>
              <a:gd name="connsiteX43" fmla="*/ 1169194 w 1171575"/>
              <a:gd name="connsiteY43" fmla="*/ 333375 h 1023938"/>
              <a:gd name="connsiteX44" fmla="*/ 1162050 w 1171575"/>
              <a:gd name="connsiteY44" fmla="*/ 347663 h 1023938"/>
              <a:gd name="connsiteX45" fmla="*/ 1147763 w 1171575"/>
              <a:gd name="connsiteY45" fmla="*/ 357188 h 1023938"/>
              <a:gd name="connsiteX46" fmla="*/ 1126331 w 1171575"/>
              <a:gd name="connsiteY46" fmla="*/ 361950 h 1023938"/>
              <a:gd name="connsiteX47" fmla="*/ 1114425 w 1171575"/>
              <a:gd name="connsiteY47" fmla="*/ 364331 h 1023938"/>
              <a:gd name="connsiteX48" fmla="*/ 1054894 w 1171575"/>
              <a:gd name="connsiteY48" fmla="*/ 407194 h 1023938"/>
              <a:gd name="connsiteX49" fmla="*/ 931069 w 1171575"/>
              <a:gd name="connsiteY49" fmla="*/ 497681 h 1023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171575" h="1023938">
                <a:moveTo>
                  <a:pt x="931069" y="497681"/>
                </a:moveTo>
                <a:lnTo>
                  <a:pt x="800100" y="585788"/>
                </a:lnTo>
                <a:lnTo>
                  <a:pt x="654844" y="676275"/>
                </a:lnTo>
                <a:lnTo>
                  <a:pt x="492919" y="773906"/>
                </a:lnTo>
                <a:lnTo>
                  <a:pt x="309563" y="878681"/>
                </a:lnTo>
                <a:lnTo>
                  <a:pt x="85725" y="997744"/>
                </a:lnTo>
                <a:lnTo>
                  <a:pt x="45244" y="1016794"/>
                </a:lnTo>
                <a:lnTo>
                  <a:pt x="28575" y="1023938"/>
                </a:lnTo>
                <a:lnTo>
                  <a:pt x="16669" y="1023938"/>
                </a:lnTo>
                <a:lnTo>
                  <a:pt x="4763" y="1016794"/>
                </a:lnTo>
                <a:lnTo>
                  <a:pt x="0" y="1004888"/>
                </a:lnTo>
                <a:lnTo>
                  <a:pt x="2381" y="990600"/>
                </a:lnTo>
                <a:lnTo>
                  <a:pt x="9525" y="978694"/>
                </a:lnTo>
                <a:lnTo>
                  <a:pt x="66675" y="938213"/>
                </a:lnTo>
                <a:lnTo>
                  <a:pt x="233363" y="819150"/>
                </a:lnTo>
                <a:lnTo>
                  <a:pt x="400050" y="692944"/>
                </a:lnTo>
                <a:lnTo>
                  <a:pt x="531019" y="583406"/>
                </a:lnTo>
                <a:lnTo>
                  <a:pt x="621506" y="502444"/>
                </a:lnTo>
                <a:lnTo>
                  <a:pt x="707231" y="416719"/>
                </a:lnTo>
                <a:lnTo>
                  <a:pt x="781050" y="335756"/>
                </a:lnTo>
                <a:lnTo>
                  <a:pt x="821531" y="278606"/>
                </a:lnTo>
                <a:lnTo>
                  <a:pt x="854869" y="228600"/>
                </a:lnTo>
                <a:lnTo>
                  <a:pt x="873919" y="192881"/>
                </a:lnTo>
                <a:lnTo>
                  <a:pt x="883444" y="166688"/>
                </a:lnTo>
                <a:lnTo>
                  <a:pt x="883444" y="140494"/>
                </a:lnTo>
                <a:lnTo>
                  <a:pt x="881063" y="128588"/>
                </a:lnTo>
                <a:lnTo>
                  <a:pt x="864394" y="109538"/>
                </a:lnTo>
                <a:lnTo>
                  <a:pt x="838200" y="85725"/>
                </a:lnTo>
                <a:lnTo>
                  <a:pt x="814388" y="64294"/>
                </a:lnTo>
                <a:lnTo>
                  <a:pt x="792956" y="35719"/>
                </a:lnTo>
                <a:lnTo>
                  <a:pt x="785813" y="14288"/>
                </a:lnTo>
                <a:lnTo>
                  <a:pt x="790575" y="4763"/>
                </a:lnTo>
                <a:lnTo>
                  <a:pt x="802481" y="0"/>
                </a:lnTo>
                <a:lnTo>
                  <a:pt x="819150" y="0"/>
                </a:lnTo>
                <a:lnTo>
                  <a:pt x="862013" y="7144"/>
                </a:lnTo>
                <a:lnTo>
                  <a:pt x="928688" y="26194"/>
                </a:lnTo>
                <a:lnTo>
                  <a:pt x="990600" y="54769"/>
                </a:lnTo>
                <a:lnTo>
                  <a:pt x="1033463" y="80963"/>
                </a:lnTo>
                <a:lnTo>
                  <a:pt x="1076325" y="121444"/>
                </a:lnTo>
                <a:lnTo>
                  <a:pt x="1100138" y="154781"/>
                </a:lnTo>
                <a:lnTo>
                  <a:pt x="1138238" y="219075"/>
                </a:lnTo>
                <a:lnTo>
                  <a:pt x="1169194" y="288131"/>
                </a:lnTo>
                <a:lnTo>
                  <a:pt x="1171575" y="309563"/>
                </a:lnTo>
                <a:lnTo>
                  <a:pt x="1169194" y="333375"/>
                </a:lnTo>
                <a:lnTo>
                  <a:pt x="1162050" y="347663"/>
                </a:lnTo>
                <a:lnTo>
                  <a:pt x="1147763" y="357188"/>
                </a:lnTo>
                <a:lnTo>
                  <a:pt x="1126331" y="361950"/>
                </a:lnTo>
                <a:lnTo>
                  <a:pt x="1114425" y="364331"/>
                </a:lnTo>
                <a:lnTo>
                  <a:pt x="1054894" y="407194"/>
                </a:lnTo>
                <a:lnTo>
                  <a:pt x="931069" y="4976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/>
          <p:nvPr/>
        </p:nvSpPr>
        <p:spPr>
          <a:xfrm>
            <a:off x="1360664" y="4726828"/>
            <a:ext cx="819150" cy="691357"/>
          </a:xfrm>
          <a:custGeom>
            <a:avLst/>
            <a:gdLst>
              <a:gd name="connsiteX0" fmla="*/ 1226344 w 1638300"/>
              <a:gd name="connsiteY0" fmla="*/ 280988 h 1383506"/>
              <a:gd name="connsiteX1" fmla="*/ 1059657 w 1638300"/>
              <a:gd name="connsiteY1" fmla="*/ 457200 h 1383506"/>
              <a:gd name="connsiteX2" fmla="*/ 926307 w 1638300"/>
              <a:gd name="connsiteY2" fmla="*/ 588169 h 1383506"/>
              <a:gd name="connsiteX3" fmla="*/ 754857 w 1638300"/>
              <a:gd name="connsiteY3" fmla="*/ 750094 h 1383506"/>
              <a:gd name="connsiteX4" fmla="*/ 595313 w 1638300"/>
              <a:gd name="connsiteY4" fmla="*/ 890588 h 1383506"/>
              <a:gd name="connsiteX5" fmla="*/ 438150 w 1638300"/>
              <a:gd name="connsiteY5" fmla="*/ 1019175 h 1383506"/>
              <a:gd name="connsiteX6" fmla="*/ 219075 w 1638300"/>
              <a:gd name="connsiteY6" fmla="*/ 1188244 h 1383506"/>
              <a:gd name="connsiteX7" fmla="*/ 7144 w 1638300"/>
              <a:gd name="connsiteY7" fmla="*/ 1338263 h 1383506"/>
              <a:gd name="connsiteX8" fmla="*/ 0 w 1638300"/>
              <a:gd name="connsiteY8" fmla="*/ 1350169 h 1383506"/>
              <a:gd name="connsiteX9" fmla="*/ 0 w 1638300"/>
              <a:gd name="connsiteY9" fmla="*/ 1364456 h 1383506"/>
              <a:gd name="connsiteX10" fmla="*/ 2382 w 1638300"/>
              <a:gd name="connsiteY10" fmla="*/ 1371600 h 1383506"/>
              <a:gd name="connsiteX11" fmla="*/ 11907 w 1638300"/>
              <a:gd name="connsiteY11" fmla="*/ 1381125 h 1383506"/>
              <a:gd name="connsiteX12" fmla="*/ 26194 w 1638300"/>
              <a:gd name="connsiteY12" fmla="*/ 1383506 h 1383506"/>
              <a:gd name="connsiteX13" fmla="*/ 71438 w 1638300"/>
              <a:gd name="connsiteY13" fmla="*/ 1362075 h 1383506"/>
              <a:gd name="connsiteX14" fmla="*/ 216694 w 1638300"/>
              <a:gd name="connsiteY14" fmla="*/ 1285875 h 1383506"/>
              <a:gd name="connsiteX15" fmla="*/ 369094 w 1638300"/>
              <a:gd name="connsiteY15" fmla="*/ 1202531 h 1383506"/>
              <a:gd name="connsiteX16" fmla="*/ 576263 w 1638300"/>
              <a:gd name="connsiteY16" fmla="*/ 1081088 h 1383506"/>
              <a:gd name="connsiteX17" fmla="*/ 742950 w 1638300"/>
              <a:gd name="connsiteY17" fmla="*/ 973931 h 1383506"/>
              <a:gd name="connsiteX18" fmla="*/ 921544 w 1638300"/>
              <a:gd name="connsiteY18" fmla="*/ 845344 h 1383506"/>
              <a:gd name="connsiteX19" fmla="*/ 1071563 w 1638300"/>
              <a:gd name="connsiteY19" fmla="*/ 733425 h 1383506"/>
              <a:gd name="connsiteX20" fmla="*/ 1204913 w 1638300"/>
              <a:gd name="connsiteY20" fmla="*/ 626269 h 1383506"/>
              <a:gd name="connsiteX21" fmla="*/ 1371600 w 1638300"/>
              <a:gd name="connsiteY21" fmla="*/ 492919 h 1383506"/>
              <a:gd name="connsiteX22" fmla="*/ 1500188 w 1638300"/>
              <a:gd name="connsiteY22" fmla="*/ 385763 h 1383506"/>
              <a:gd name="connsiteX23" fmla="*/ 1526382 w 1638300"/>
              <a:gd name="connsiteY23" fmla="*/ 369094 h 1383506"/>
              <a:gd name="connsiteX24" fmla="*/ 1545432 w 1638300"/>
              <a:gd name="connsiteY24" fmla="*/ 359569 h 1383506"/>
              <a:gd name="connsiteX25" fmla="*/ 1576388 w 1638300"/>
              <a:gd name="connsiteY25" fmla="*/ 352425 h 1383506"/>
              <a:gd name="connsiteX26" fmla="*/ 1604963 w 1638300"/>
              <a:gd name="connsiteY26" fmla="*/ 342900 h 1383506"/>
              <a:gd name="connsiteX27" fmla="*/ 1628775 w 1638300"/>
              <a:gd name="connsiteY27" fmla="*/ 326231 h 1383506"/>
              <a:gd name="connsiteX28" fmla="*/ 1635919 w 1638300"/>
              <a:gd name="connsiteY28" fmla="*/ 314325 h 1383506"/>
              <a:gd name="connsiteX29" fmla="*/ 1638300 w 1638300"/>
              <a:gd name="connsiteY29" fmla="*/ 302419 h 1383506"/>
              <a:gd name="connsiteX30" fmla="*/ 1633538 w 1638300"/>
              <a:gd name="connsiteY30" fmla="*/ 283369 h 1383506"/>
              <a:gd name="connsiteX31" fmla="*/ 1626394 w 1638300"/>
              <a:gd name="connsiteY31" fmla="*/ 261938 h 1383506"/>
              <a:gd name="connsiteX32" fmla="*/ 1597819 w 1638300"/>
              <a:gd name="connsiteY32" fmla="*/ 219075 h 1383506"/>
              <a:gd name="connsiteX33" fmla="*/ 1562100 w 1638300"/>
              <a:gd name="connsiteY33" fmla="*/ 180975 h 1383506"/>
              <a:gd name="connsiteX34" fmla="*/ 1519238 w 1638300"/>
              <a:gd name="connsiteY34" fmla="*/ 135731 h 1383506"/>
              <a:gd name="connsiteX35" fmla="*/ 1478757 w 1638300"/>
              <a:gd name="connsiteY35" fmla="*/ 97631 h 1383506"/>
              <a:gd name="connsiteX36" fmla="*/ 1419225 w 1638300"/>
              <a:gd name="connsiteY36" fmla="*/ 54769 h 1383506"/>
              <a:gd name="connsiteX37" fmla="*/ 1373982 w 1638300"/>
              <a:gd name="connsiteY37" fmla="*/ 28575 h 1383506"/>
              <a:gd name="connsiteX38" fmla="*/ 1331119 w 1638300"/>
              <a:gd name="connsiteY38" fmla="*/ 9525 h 1383506"/>
              <a:gd name="connsiteX39" fmla="*/ 1290638 w 1638300"/>
              <a:gd name="connsiteY39" fmla="*/ 0 h 1383506"/>
              <a:gd name="connsiteX40" fmla="*/ 1278732 w 1638300"/>
              <a:gd name="connsiteY40" fmla="*/ 0 h 1383506"/>
              <a:gd name="connsiteX41" fmla="*/ 1269207 w 1638300"/>
              <a:gd name="connsiteY41" fmla="*/ 0 h 1383506"/>
              <a:gd name="connsiteX42" fmla="*/ 1259682 w 1638300"/>
              <a:gd name="connsiteY42" fmla="*/ 4763 h 1383506"/>
              <a:gd name="connsiteX43" fmla="*/ 1259682 w 1638300"/>
              <a:gd name="connsiteY43" fmla="*/ 23813 h 1383506"/>
              <a:gd name="connsiteX44" fmla="*/ 1283494 w 1638300"/>
              <a:gd name="connsiteY44" fmla="*/ 69056 h 1383506"/>
              <a:gd name="connsiteX45" fmla="*/ 1300163 w 1638300"/>
              <a:gd name="connsiteY45" fmla="*/ 102394 h 1383506"/>
              <a:gd name="connsiteX46" fmla="*/ 1309688 w 1638300"/>
              <a:gd name="connsiteY46" fmla="*/ 133350 h 1383506"/>
              <a:gd name="connsiteX47" fmla="*/ 1312069 w 1638300"/>
              <a:gd name="connsiteY47" fmla="*/ 161925 h 1383506"/>
              <a:gd name="connsiteX48" fmla="*/ 1307307 w 1638300"/>
              <a:gd name="connsiteY48" fmla="*/ 183356 h 1383506"/>
              <a:gd name="connsiteX49" fmla="*/ 1295400 w 1638300"/>
              <a:gd name="connsiteY49" fmla="*/ 202406 h 1383506"/>
              <a:gd name="connsiteX50" fmla="*/ 1226344 w 1638300"/>
              <a:gd name="connsiteY50" fmla="*/ 280988 h 13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638300" h="1383506">
                <a:moveTo>
                  <a:pt x="1226344" y="280988"/>
                </a:moveTo>
                <a:lnTo>
                  <a:pt x="1059657" y="457200"/>
                </a:lnTo>
                <a:lnTo>
                  <a:pt x="926307" y="588169"/>
                </a:lnTo>
                <a:lnTo>
                  <a:pt x="754857" y="750094"/>
                </a:lnTo>
                <a:lnTo>
                  <a:pt x="595313" y="890588"/>
                </a:lnTo>
                <a:lnTo>
                  <a:pt x="438150" y="1019175"/>
                </a:lnTo>
                <a:lnTo>
                  <a:pt x="219075" y="1188244"/>
                </a:lnTo>
                <a:lnTo>
                  <a:pt x="7144" y="1338263"/>
                </a:lnTo>
                <a:lnTo>
                  <a:pt x="0" y="1350169"/>
                </a:lnTo>
                <a:lnTo>
                  <a:pt x="0" y="1364456"/>
                </a:lnTo>
                <a:lnTo>
                  <a:pt x="2382" y="1371600"/>
                </a:lnTo>
                <a:lnTo>
                  <a:pt x="11907" y="1381125"/>
                </a:lnTo>
                <a:lnTo>
                  <a:pt x="26194" y="1383506"/>
                </a:lnTo>
                <a:lnTo>
                  <a:pt x="71438" y="1362075"/>
                </a:lnTo>
                <a:lnTo>
                  <a:pt x="216694" y="1285875"/>
                </a:lnTo>
                <a:lnTo>
                  <a:pt x="369094" y="1202531"/>
                </a:lnTo>
                <a:lnTo>
                  <a:pt x="576263" y="1081088"/>
                </a:lnTo>
                <a:lnTo>
                  <a:pt x="742950" y="973931"/>
                </a:lnTo>
                <a:lnTo>
                  <a:pt x="921544" y="845344"/>
                </a:lnTo>
                <a:lnTo>
                  <a:pt x="1071563" y="733425"/>
                </a:lnTo>
                <a:lnTo>
                  <a:pt x="1204913" y="626269"/>
                </a:lnTo>
                <a:lnTo>
                  <a:pt x="1371600" y="492919"/>
                </a:lnTo>
                <a:lnTo>
                  <a:pt x="1500188" y="385763"/>
                </a:lnTo>
                <a:lnTo>
                  <a:pt x="1526382" y="369094"/>
                </a:lnTo>
                <a:lnTo>
                  <a:pt x="1545432" y="359569"/>
                </a:lnTo>
                <a:lnTo>
                  <a:pt x="1576388" y="352425"/>
                </a:lnTo>
                <a:lnTo>
                  <a:pt x="1604963" y="342900"/>
                </a:lnTo>
                <a:lnTo>
                  <a:pt x="1628775" y="326231"/>
                </a:lnTo>
                <a:lnTo>
                  <a:pt x="1635919" y="314325"/>
                </a:lnTo>
                <a:lnTo>
                  <a:pt x="1638300" y="302419"/>
                </a:lnTo>
                <a:lnTo>
                  <a:pt x="1633538" y="283369"/>
                </a:lnTo>
                <a:lnTo>
                  <a:pt x="1626394" y="261938"/>
                </a:lnTo>
                <a:lnTo>
                  <a:pt x="1597819" y="219075"/>
                </a:lnTo>
                <a:lnTo>
                  <a:pt x="1562100" y="180975"/>
                </a:lnTo>
                <a:lnTo>
                  <a:pt x="1519238" y="135731"/>
                </a:lnTo>
                <a:lnTo>
                  <a:pt x="1478757" y="97631"/>
                </a:lnTo>
                <a:lnTo>
                  <a:pt x="1419225" y="54769"/>
                </a:lnTo>
                <a:lnTo>
                  <a:pt x="1373982" y="28575"/>
                </a:lnTo>
                <a:lnTo>
                  <a:pt x="1331119" y="9525"/>
                </a:lnTo>
                <a:lnTo>
                  <a:pt x="1290638" y="0"/>
                </a:lnTo>
                <a:lnTo>
                  <a:pt x="1278732" y="0"/>
                </a:lnTo>
                <a:lnTo>
                  <a:pt x="1269207" y="0"/>
                </a:lnTo>
                <a:lnTo>
                  <a:pt x="1259682" y="4763"/>
                </a:lnTo>
                <a:lnTo>
                  <a:pt x="1259682" y="23813"/>
                </a:lnTo>
                <a:lnTo>
                  <a:pt x="1283494" y="69056"/>
                </a:lnTo>
                <a:lnTo>
                  <a:pt x="1300163" y="102394"/>
                </a:lnTo>
                <a:lnTo>
                  <a:pt x="1309688" y="133350"/>
                </a:lnTo>
                <a:lnTo>
                  <a:pt x="1312069" y="161925"/>
                </a:lnTo>
                <a:lnTo>
                  <a:pt x="1307307" y="183356"/>
                </a:lnTo>
                <a:lnTo>
                  <a:pt x="1295400" y="202406"/>
                </a:lnTo>
                <a:lnTo>
                  <a:pt x="1226344" y="2809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2685985" y="4743403"/>
            <a:ext cx="472281" cy="463550"/>
          </a:xfrm>
          <a:custGeom>
            <a:avLst/>
            <a:gdLst>
              <a:gd name="connsiteX0" fmla="*/ 495300 w 945356"/>
              <a:gd name="connsiteY0" fmla="*/ 319087 h 926306"/>
              <a:gd name="connsiteX1" fmla="*/ 378619 w 945356"/>
              <a:gd name="connsiteY1" fmla="*/ 452437 h 926306"/>
              <a:gd name="connsiteX2" fmla="*/ 242887 w 945356"/>
              <a:gd name="connsiteY2" fmla="*/ 611981 h 926306"/>
              <a:gd name="connsiteX3" fmla="*/ 90487 w 945356"/>
              <a:gd name="connsiteY3" fmla="*/ 790575 h 926306"/>
              <a:gd name="connsiteX4" fmla="*/ 0 w 945356"/>
              <a:gd name="connsiteY4" fmla="*/ 902493 h 926306"/>
              <a:gd name="connsiteX5" fmla="*/ 16669 w 945356"/>
              <a:gd name="connsiteY5" fmla="*/ 926306 h 926306"/>
              <a:gd name="connsiteX6" fmla="*/ 166687 w 945356"/>
              <a:gd name="connsiteY6" fmla="*/ 838200 h 926306"/>
              <a:gd name="connsiteX7" fmla="*/ 342900 w 945356"/>
              <a:gd name="connsiteY7" fmla="*/ 723900 h 926306"/>
              <a:gd name="connsiteX8" fmla="*/ 500062 w 945356"/>
              <a:gd name="connsiteY8" fmla="*/ 621506 h 926306"/>
              <a:gd name="connsiteX9" fmla="*/ 681037 w 945356"/>
              <a:gd name="connsiteY9" fmla="*/ 504825 h 926306"/>
              <a:gd name="connsiteX10" fmla="*/ 838200 w 945356"/>
              <a:gd name="connsiteY10" fmla="*/ 404812 h 926306"/>
              <a:gd name="connsiteX11" fmla="*/ 862012 w 945356"/>
              <a:gd name="connsiteY11" fmla="*/ 392906 h 926306"/>
              <a:gd name="connsiteX12" fmla="*/ 878681 w 945356"/>
              <a:gd name="connsiteY12" fmla="*/ 388143 h 926306"/>
              <a:gd name="connsiteX13" fmla="*/ 907256 w 945356"/>
              <a:gd name="connsiteY13" fmla="*/ 378618 h 926306"/>
              <a:gd name="connsiteX14" fmla="*/ 931069 w 945356"/>
              <a:gd name="connsiteY14" fmla="*/ 366712 h 926306"/>
              <a:gd name="connsiteX15" fmla="*/ 942975 w 945356"/>
              <a:gd name="connsiteY15" fmla="*/ 350043 h 926306"/>
              <a:gd name="connsiteX16" fmla="*/ 945356 w 945356"/>
              <a:gd name="connsiteY16" fmla="*/ 335756 h 926306"/>
              <a:gd name="connsiteX17" fmla="*/ 945356 w 945356"/>
              <a:gd name="connsiteY17" fmla="*/ 321468 h 926306"/>
              <a:gd name="connsiteX18" fmla="*/ 942975 w 945356"/>
              <a:gd name="connsiteY18" fmla="*/ 309562 h 926306"/>
              <a:gd name="connsiteX19" fmla="*/ 933450 w 945356"/>
              <a:gd name="connsiteY19" fmla="*/ 285750 h 926306"/>
              <a:gd name="connsiteX20" fmla="*/ 907256 w 945356"/>
              <a:gd name="connsiteY20" fmla="*/ 247650 h 926306"/>
              <a:gd name="connsiteX21" fmla="*/ 881062 w 945356"/>
              <a:gd name="connsiteY21" fmla="*/ 216693 h 926306"/>
              <a:gd name="connsiteX22" fmla="*/ 845344 w 945356"/>
              <a:gd name="connsiteY22" fmla="*/ 180975 h 926306"/>
              <a:gd name="connsiteX23" fmla="*/ 781050 w 945356"/>
              <a:gd name="connsiteY23" fmla="*/ 130968 h 926306"/>
              <a:gd name="connsiteX24" fmla="*/ 711994 w 945356"/>
              <a:gd name="connsiteY24" fmla="*/ 85725 h 926306"/>
              <a:gd name="connsiteX25" fmla="*/ 638175 w 945356"/>
              <a:gd name="connsiteY25" fmla="*/ 47625 h 926306"/>
              <a:gd name="connsiteX26" fmla="*/ 571500 w 945356"/>
              <a:gd name="connsiteY26" fmla="*/ 19050 h 926306"/>
              <a:gd name="connsiteX27" fmla="*/ 526256 w 945356"/>
              <a:gd name="connsiteY27" fmla="*/ 0 h 926306"/>
              <a:gd name="connsiteX28" fmla="*/ 519112 w 945356"/>
              <a:gd name="connsiteY28" fmla="*/ 0 h 926306"/>
              <a:gd name="connsiteX29" fmla="*/ 504825 w 945356"/>
              <a:gd name="connsiteY29" fmla="*/ 4762 h 926306"/>
              <a:gd name="connsiteX30" fmla="*/ 504825 w 945356"/>
              <a:gd name="connsiteY30" fmla="*/ 19050 h 926306"/>
              <a:gd name="connsiteX31" fmla="*/ 511969 w 945356"/>
              <a:gd name="connsiteY31" fmla="*/ 47625 h 926306"/>
              <a:gd name="connsiteX32" fmla="*/ 545306 w 945356"/>
              <a:gd name="connsiteY32" fmla="*/ 88106 h 926306"/>
              <a:gd name="connsiteX33" fmla="*/ 576262 w 945356"/>
              <a:gd name="connsiteY33" fmla="*/ 123825 h 926306"/>
              <a:gd name="connsiteX34" fmla="*/ 592931 w 945356"/>
              <a:gd name="connsiteY34" fmla="*/ 152400 h 926306"/>
              <a:gd name="connsiteX35" fmla="*/ 597694 w 945356"/>
              <a:gd name="connsiteY35" fmla="*/ 171450 h 926306"/>
              <a:gd name="connsiteX36" fmla="*/ 592931 w 945356"/>
              <a:gd name="connsiteY36" fmla="*/ 202406 h 926306"/>
              <a:gd name="connsiteX37" fmla="*/ 576262 w 945356"/>
              <a:gd name="connsiteY37" fmla="*/ 228600 h 926306"/>
              <a:gd name="connsiteX38" fmla="*/ 495300 w 945356"/>
              <a:gd name="connsiteY38" fmla="*/ 319087 h 92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945356" h="926306">
                <a:moveTo>
                  <a:pt x="495300" y="319087"/>
                </a:moveTo>
                <a:lnTo>
                  <a:pt x="378619" y="452437"/>
                </a:lnTo>
                <a:lnTo>
                  <a:pt x="242887" y="611981"/>
                </a:lnTo>
                <a:lnTo>
                  <a:pt x="90487" y="790575"/>
                </a:lnTo>
                <a:lnTo>
                  <a:pt x="0" y="902493"/>
                </a:lnTo>
                <a:lnTo>
                  <a:pt x="16669" y="926306"/>
                </a:lnTo>
                <a:lnTo>
                  <a:pt x="166687" y="838200"/>
                </a:lnTo>
                <a:lnTo>
                  <a:pt x="342900" y="723900"/>
                </a:lnTo>
                <a:lnTo>
                  <a:pt x="500062" y="621506"/>
                </a:lnTo>
                <a:lnTo>
                  <a:pt x="681037" y="504825"/>
                </a:lnTo>
                <a:lnTo>
                  <a:pt x="838200" y="404812"/>
                </a:lnTo>
                <a:lnTo>
                  <a:pt x="862012" y="392906"/>
                </a:lnTo>
                <a:lnTo>
                  <a:pt x="878681" y="388143"/>
                </a:lnTo>
                <a:lnTo>
                  <a:pt x="907256" y="378618"/>
                </a:lnTo>
                <a:lnTo>
                  <a:pt x="931069" y="366712"/>
                </a:lnTo>
                <a:lnTo>
                  <a:pt x="942975" y="350043"/>
                </a:lnTo>
                <a:lnTo>
                  <a:pt x="945356" y="335756"/>
                </a:lnTo>
                <a:lnTo>
                  <a:pt x="945356" y="321468"/>
                </a:lnTo>
                <a:lnTo>
                  <a:pt x="942975" y="309562"/>
                </a:lnTo>
                <a:lnTo>
                  <a:pt x="933450" y="285750"/>
                </a:lnTo>
                <a:lnTo>
                  <a:pt x="907256" y="247650"/>
                </a:lnTo>
                <a:lnTo>
                  <a:pt x="881062" y="216693"/>
                </a:lnTo>
                <a:lnTo>
                  <a:pt x="845344" y="180975"/>
                </a:lnTo>
                <a:lnTo>
                  <a:pt x="781050" y="130968"/>
                </a:lnTo>
                <a:lnTo>
                  <a:pt x="711994" y="85725"/>
                </a:lnTo>
                <a:lnTo>
                  <a:pt x="638175" y="47625"/>
                </a:lnTo>
                <a:lnTo>
                  <a:pt x="571500" y="19050"/>
                </a:lnTo>
                <a:lnTo>
                  <a:pt x="526256" y="0"/>
                </a:lnTo>
                <a:lnTo>
                  <a:pt x="519112" y="0"/>
                </a:lnTo>
                <a:lnTo>
                  <a:pt x="504825" y="4762"/>
                </a:lnTo>
                <a:lnTo>
                  <a:pt x="504825" y="19050"/>
                </a:lnTo>
                <a:lnTo>
                  <a:pt x="511969" y="47625"/>
                </a:lnTo>
                <a:lnTo>
                  <a:pt x="545306" y="88106"/>
                </a:lnTo>
                <a:lnTo>
                  <a:pt x="576262" y="123825"/>
                </a:lnTo>
                <a:lnTo>
                  <a:pt x="592931" y="152400"/>
                </a:lnTo>
                <a:lnTo>
                  <a:pt x="597694" y="171450"/>
                </a:lnTo>
                <a:lnTo>
                  <a:pt x="592931" y="202406"/>
                </a:lnTo>
                <a:lnTo>
                  <a:pt x="576262" y="228600"/>
                </a:lnTo>
                <a:lnTo>
                  <a:pt x="495300" y="3190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2470770" y="2104245"/>
            <a:ext cx="1373188" cy="501650"/>
          </a:xfrm>
          <a:custGeom>
            <a:avLst/>
            <a:gdLst>
              <a:gd name="connsiteX0" fmla="*/ 1369218 w 2745581"/>
              <a:gd name="connsiteY0" fmla="*/ 295275 h 1002506"/>
              <a:gd name="connsiteX1" fmla="*/ 1173956 w 2745581"/>
              <a:gd name="connsiteY1" fmla="*/ 311943 h 1002506"/>
              <a:gd name="connsiteX2" fmla="*/ 964406 w 2745581"/>
              <a:gd name="connsiteY2" fmla="*/ 328612 h 1002506"/>
              <a:gd name="connsiteX3" fmla="*/ 676275 w 2745581"/>
              <a:gd name="connsiteY3" fmla="*/ 357187 h 1002506"/>
              <a:gd name="connsiteX4" fmla="*/ 452437 w 2745581"/>
              <a:gd name="connsiteY4" fmla="*/ 381000 h 1002506"/>
              <a:gd name="connsiteX5" fmla="*/ 250031 w 2745581"/>
              <a:gd name="connsiteY5" fmla="*/ 400050 h 1002506"/>
              <a:gd name="connsiteX6" fmla="*/ 221456 w 2745581"/>
              <a:gd name="connsiteY6" fmla="*/ 392906 h 1002506"/>
              <a:gd name="connsiteX7" fmla="*/ 176212 w 2745581"/>
              <a:gd name="connsiteY7" fmla="*/ 381000 h 1002506"/>
              <a:gd name="connsiteX8" fmla="*/ 40481 w 2745581"/>
              <a:gd name="connsiteY8" fmla="*/ 347662 h 1002506"/>
              <a:gd name="connsiteX9" fmla="*/ 16668 w 2745581"/>
              <a:gd name="connsiteY9" fmla="*/ 347662 h 1002506"/>
              <a:gd name="connsiteX10" fmla="*/ 0 w 2745581"/>
              <a:gd name="connsiteY10" fmla="*/ 200025 h 1002506"/>
              <a:gd name="connsiteX11" fmla="*/ 45243 w 2745581"/>
              <a:gd name="connsiteY11" fmla="*/ 221456 h 1002506"/>
              <a:gd name="connsiteX12" fmla="*/ 76200 w 2745581"/>
              <a:gd name="connsiteY12" fmla="*/ 223837 h 1002506"/>
              <a:gd name="connsiteX13" fmla="*/ 154781 w 2745581"/>
              <a:gd name="connsiteY13" fmla="*/ 226218 h 1002506"/>
              <a:gd name="connsiteX14" fmla="*/ 250031 w 2745581"/>
              <a:gd name="connsiteY14" fmla="*/ 228600 h 1002506"/>
              <a:gd name="connsiteX15" fmla="*/ 319087 w 2745581"/>
              <a:gd name="connsiteY15" fmla="*/ 228600 h 1002506"/>
              <a:gd name="connsiteX16" fmla="*/ 376237 w 2745581"/>
              <a:gd name="connsiteY16" fmla="*/ 226218 h 1002506"/>
              <a:gd name="connsiteX17" fmla="*/ 447675 w 2745581"/>
              <a:gd name="connsiteY17" fmla="*/ 221456 h 1002506"/>
              <a:gd name="connsiteX18" fmla="*/ 490537 w 2745581"/>
              <a:gd name="connsiteY18" fmla="*/ 216693 h 1002506"/>
              <a:gd name="connsiteX19" fmla="*/ 569118 w 2745581"/>
              <a:gd name="connsiteY19" fmla="*/ 204787 h 1002506"/>
              <a:gd name="connsiteX20" fmla="*/ 592931 w 2745581"/>
              <a:gd name="connsiteY20" fmla="*/ 200025 h 1002506"/>
              <a:gd name="connsiteX21" fmla="*/ 795337 w 2745581"/>
              <a:gd name="connsiteY21" fmla="*/ 197643 h 1002506"/>
              <a:gd name="connsiteX22" fmla="*/ 895350 w 2745581"/>
              <a:gd name="connsiteY22" fmla="*/ 190500 h 1002506"/>
              <a:gd name="connsiteX23" fmla="*/ 1007268 w 2745581"/>
              <a:gd name="connsiteY23" fmla="*/ 176212 h 1002506"/>
              <a:gd name="connsiteX24" fmla="*/ 1166812 w 2745581"/>
              <a:gd name="connsiteY24" fmla="*/ 164306 h 1002506"/>
              <a:gd name="connsiteX25" fmla="*/ 1369218 w 2745581"/>
              <a:gd name="connsiteY25" fmla="*/ 145256 h 1002506"/>
              <a:gd name="connsiteX26" fmla="*/ 1545431 w 2745581"/>
              <a:gd name="connsiteY26" fmla="*/ 128587 h 1002506"/>
              <a:gd name="connsiteX27" fmla="*/ 1840706 w 2745581"/>
              <a:gd name="connsiteY27" fmla="*/ 97631 h 1002506"/>
              <a:gd name="connsiteX28" fmla="*/ 2047875 w 2745581"/>
              <a:gd name="connsiteY28" fmla="*/ 73818 h 1002506"/>
              <a:gd name="connsiteX29" fmla="*/ 2121693 w 2745581"/>
              <a:gd name="connsiteY29" fmla="*/ 59531 h 1002506"/>
              <a:gd name="connsiteX30" fmla="*/ 2252662 w 2745581"/>
              <a:gd name="connsiteY30" fmla="*/ 28575 h 1002506"/>
              <a:gd name="connsiteX31" fmla="*/ 2357437 w 2745581"/>
              <a:gd name="connsiteY31" fmla="*/ 9525 h 1002506"/>
              <a:gd name="connsiteX32" fmla="*/ 2414587 w 2745581"/>
              <a:gd name="connsiteY32" fmla="*/ 0 h 1002506"/>
              <a:gd name="connsiteX33" fmla="*/ 2428875 w 2745581"/>
              <a:gd name="connsiteY33" fmla="*/ 0 h 1002506"/>
              <a:gd name="connsiteX34" fmla="*/ 2459831 w 2745581"/>
              <a:gd name="connsiteY34" fmla="*/ 19050 h 1002506"/>
              <a:gd name="connsiteX35" fmla="*/ 2528887 w 2745581"/>
              <a:gd name="connsiteY35" fmla="*/ 76200 h 1002506"/>
              <a:gd name="connsiteX36" fmla="*/ 2593181 w 2745581"/>
              <a:gd name="connsiteY36" fmla="*/ 138112 h 1002506"/>
              <a:gd name="connsiteX37" fmla="*/ 2643187 w 2745581"/>
              <a:gd name="connsiteY37" fmla="*/ 190500 h 1002506"/>
              <a:gd name="connsiteX38" fmla="*/ 2695575 w 2745581"/>
              <a:gd name="connsiteY38" fmla="*/ 250031 h 1002506"/>
              <a:gd name="connsiteX39" fmla="*/ 2736056 w 2745581"/>
              <a:gd name="connsiteY39" fmla="*/ 304800 h 1002506"/>
              <a:gd name="connsiteX40" fmla="*/ 2740818 w 2745581"/>
              <a:gd name="connsiteY40" fmla="*/ 314325 h 1002506"/>
              <a:gd name="connsiteX41" fmla="*/ 2745581 w 2745581"/>
              <a:gd name="connsiteY41" fmla="*/ 333375 h 1002506"/>
              <a:gd name="connsiteX42" fmla="*/ 2745581 w 2745581"/>
              <a:gd name="connsiteY42" fmla="*/ 352425 h 1002506"/>
              <a:gd name="connsiteX43" fmla="*/ 2740818 w 2745581"/>
              <a:gd name="connsiteY43" fmla="*/ 366712 h 1002506"/>
              <a:gd name="connsiteX44" fmla="*/ 2728912 w 2745581"/>
              <a:gd name="connsiteY44" fmla="*/ 385762 h 1002506"/>
              <a:gd name="connsiteX45" fmla="*/ 2709862 w 2745581"/>
              <a:gd name="connsiteY45" fmla="*/ 400050 h 1002506"/>
              <a:gd name="connsiteX46" fmla="*/ 2681287 w 2745581"/>
              <a:gd name="connsiteY46" fmla="*/ 414337 h 1002506"/>
              <a:gd name="connsiteX47" fmla="*/ 2664618 w 2745581"/>
              <a:gd name="connsiteY47" fmla="*/ 421481 h 1002506"/>
              <a:gd name="connsiteX48" fmla="*/ 2657475 w 2745581"/>
              <a:gd name="connsiteY48" fmla="*/ 426243 h 1002506"/>
              <a:gd name="connsiteX49" fmla="*/ 2628900 w 2745581"/>
              <a:gd name="connsiteY49" fmla="*/ 521493 h 1002506"/>
              <a:gd name="connsiteX50" fmla="*/ 2559843 w 2745581"/>
              <a:gd name="connsiteY50" fmla="*/ 742950 h 1002506"/>
              <a:gd name="connsiteX51" fmla="*/ 2466975 w 2745581"/>
              <a:gd name="connsiteY51" fmla="*/ 1002506 h 1002506"/>
              <a:gd name="connsiteX52" fmla="*/ 2259806 w 2745581"/>
              <a:gd name="connsiteY52" fmla="*/ 997743 h 1002506"/>
              <a:gd name="connsiteX53" fmla="*/ 2283618 w 2745581"/>
              <a:gd name="connsiteY53" fmla="*/ 871537 h 1002506"/>
              <a:gd name="connsiteX54" fmla="*/ 2314575 w 2745581"/>
              <a:gd name="connsiteY54" fmla="*/ 726281 h 1002506"/>
              <a:gd name="connsiteX55" fmla="*/ 2328862 w 2745581"/>
              <a:gd name="connsiteY55" fmla="*/ 659606 h 1002506"/>
              <a:gd name="connsiteX56" fmla="*/ 2355056 w 2745581"/>
              <a:gd name="connsiteY56" fmla="*/ 514350 h 1002506"/>
              <a:gd name="connsiteX57" fmla="*/ 2374106 w 2745581"/>
              <a:gd name="connsiteY57" fmla="*/ 392906 h 1002506"/>
              <a:gd name="connsiteX58" fmla="*/ 2383631 w 2745581"/>
              <a:gd name="connsiteY58" fmla="*/ 319087 h 1002506"/>
              <a:gd name="connsiteX59" fmla="*/ 2386012 w 2745581"/>
              <a:gd name="connsiteY59" fmla="*/ 288131 h 1002506"/>
              <a:gd name="connsiteX60" fmla="*/ 2381250 w 2745581"/>
              <a:gd name="connsiteY60" fmla="*/ 261937 h 1002506"/>
              <a:gd name="connsiteX61" fmla="*/ 2376487 w 2745581"/>
              <a:gd name="connsiteY61" fmla="*/ 242887 h 1002506"/>
              <a:gd name="connsiteX62" fmla="*/ 2364581 w 2745581"/>
              <a:gd name="connsiteY62" fmla="*/ 226218 h 1002506"/>
              <a:gd name="connsiteX63" fmla="*/ 2350293 w 2745581"/>
              <a:gd name="connsiteY63" fmla="*/ 214312 h 1002506"/>
              <a:gd name="connsiteX64" fmla="*/ 2331243 w 2745581"/>
              <a:gd name="connsiteY64" fmla="*/ 204787 h 1002506"/>
              <a:gd name="connsiteX65" fmla="*/ 2300287 w 2745581"/>
              <a:gd name="connsiteY65" fmla="*/ 200025 h 1002506"/>
              <a:gd name="connsiteX66" fmla="*/ 2200275 w 2745581"/>
              <a:gd name="connsiteY66" fmla="*/ 214312 h 1002506"/>
              <a:gd name="connsiteX67" fmla="*/ 2007393 w 2745581"/>
              <a:gd name="connsiteY67" fmla="*/ 240506 h 1002506"/>
              <a:gd name="connsiteX68" fmla="*/ 1824037 w 2745581"/>
              <a:gd name="connsiteY68" fmla="*/ 257175 h 1002506"/>
              <a:gd name="connsiteX69" fmla="*/ 1685925 w 2745581"/>
              <a:gd name="connsiteY69" fmla="*/ 269081 h 1002506"/>
              <a:gd name="connsiteX70" fmla="*/ 1369218 w 2745581"/>
              <a:gd name="connsiteY70" fmla="*/ 295275 h 100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2745581" h="1002506">
                <a:moveTo>
                  <a:pt x="1369218" y="295275"/>
                </a:moveTo>
                <a:lnTo>
                  <a:pt x="1173956" y="311943"/>
                </a:lnTo>
                <a:lnTo>
                  <a:pt x="964406" y="328612"/>
                </a:lnTo>
                <a:lnTo>
                  <a:pt x="676275" y="357187"/>
                </a:lnTo>
                <a:lnTo>
                  <a:pt x="452437" y="381000"/>
                </a:lnTo>
                <a:lnTo>
                  <a:pt x="250031" y="400050"/>
                </a:lnTo>
                <a:lnTo>
                  <a:pt x="221456" y="392906"/>
                </a:lnTo>
                <a:lnTo>
                  <a:pt x="176212" y="381000"/>
                </a:lnTo>
                <a:lnTo>
                  <a:pt x="40481" y="347662"/>
                </a:lnTo>
                <a:lnTo>
                  <a:pt x="16668" y="347662"/>
                </a:lnTo>
                <a:lnTo>
                  <a:pt x="0" y="200025"/>
                </a:lnTo>
                <a:lnTo>
                  <a:pt x="45243" y="221456"/>
                </a:lnTo>
                <a:lnTo>
                  <a:pt x="76200" y="223837"/>
                </a:lnTo>
                <a:lnTo>
                  <a:pt x="154781" y="226218"/>
                </a:lnTo>
                <a:lnTo>
                  <a:pt x="250031" y="228600"/>
                </a:lnTo>
                <a:lnTo>
                  <a:pt x="319087" y="228600"/>
                </a:lnTo>
                <a:lnTo>
                  <a:pt x="376237" y="226218"/>
                </a:lnTo>
                <a:lnTo>
                  <a:pt x="447675" y="221456"/>
                </a:lnTo>
                <a:lnTo>
                  <a:pt x="490537" y="216693"/>
                </a:lnTo>
                <a:lnTo>
                  <a:pt x="569118" y="204787"/>
                </a:lnTo>
                <a:lnTo>
                  <a:pt x="592931" y="200025"/>
                </a:lnTo>
                <a:lnTo>
                  <a:pt x="795337" y="197643"/>
                </a:lnTo>
                <a:lnTo>
                  <a:pt x="895350" y="190500"/>
                </a:lnTo>
                <a:lnTo>
                  <a:pt x="1007268" y="176212"/>
                </a:lnTo>
                <a:lnTo>
                  <a:pt x="1166812" y="164306"/>
                </a:lnTo>
                <a:lnTo>
                  <a:pt x="1369218" y="145256"/>
                </a:lnTo>
                <a:lnTo>
                  <a:pt x="1545431" y="128587"/>
                </a:lnTo>
                <a:lnTo>
                  <a:pt x="1840706" y="97631"/>
                </a:lnTo>
                <a:lnTo>
                  <a:pt x="2047875" y="73818"/>
                </a:lnTo>
                <a:lnTo>
                  <a:pt x="2121693" y="59531"/>
                </a:lnTo>
                <a:lnTo>
                  <a:pt x="2252662" y="28575"/>
                </a:lnTo>
                <a:lnTo>
                  <a:pt x="2357437" y="9525"/>
                </a:lnTo>
                <a:lnTo>
                  <a:pt x="2414587" y="0"/>
                </a:lnTo>
                <a:lnTo>
                  <a:pt x="2428875" y="0"/>
                </a:lnTo>
                <a:lnTo>
                  <a:pt x="2459831" y="19050"/>
                </a:lnTo>
                <a:lnTo>
                  <a:pt x="2528887" y="76200"/>
                </a:lnTo>
                <a:lnTo>
                  <a:pt x="2593181" y="138112"/>
                </a:lnTo>
                <a:lnTo>
                  <a:pt x="2643187" y="190500"/>
                </a:lnTo>
                <a:lnTo>
                  <a:pt x="2695575" y="250031"/>
                </a:lnTo>
                <a:lnTo>
                  <a:pt x="2736056" y="304800"/>
                </a:lnTo>
                <a:lnTo>
                  <a:pt x="2740818" y="314325"/>
                </a:lnTo>
                <a:lnTo>
                  <a:pt x="2745581" y="333375"/>
                </a:lnTo>
                <a:lnTo>
                  <a:pt x="2745581" y="352425"/>
                </a:lnTo>
                <a:lnTo>
                  <a:pt x="2740818" y="366712"/>
                </a:lnTo>
                <a:lnTo>
                  <a:pt x="2728912" y="385762"/>
                </a:lnTo>
                <a:lnTo>
                  <a:pt x="2709862" y="400050"/>
                </a:lnTo>
                <a:lnTo>
                  <a:pt x="2681287" y="414337"/>
                </a:lnTo>
                <a:lnTo>
                  <a:pt x="2664618" y="421481"/>
                </a:lnTo>
                <a:lnTo>
                  <a:pt x="2657475" y="426243"/>
                </a:lnTo>
                <a:lnTo>
                  <a:pt x="2628900" y="521493"/>
                </a:lnTo>
                <a:lnTo>
                  <a:pt x="2559843" y="742950"/>
                </a:lnTo>
                <a:lnTo>
                  <a:pt x="2466975" y="1002506"/>
                </a:lnTo>
                <a:lnTo>
                  <a:pt x="2259806" y="997743"/>
                </a:lnTo>
                <a:lnTo>
                  <a:pt x="2283618" y="871537"/>
                </a:lnTo>
                <a:lnTo>
                  <a:pt x="2314575" y="726281"/>
                </a:lnTo>
                <a:lnTo>
                  <a:pt x="2328862" y="659606"/>
                </a:lnTo>
                <a:lnTo>
                  <a:pt x="2355056" y="514350"/>
                </a:lnTo>
                <a:lnTo>
                  <a:pt x="2374106" y="392906"/>
                </a:lnTo>
                <a:lnTo>
                  <a:pt x="2383631" y="319087"/>
                </a:lnTo>
                <a:lnTo>
                  <a:pt x="2386012" y="288131"/>
                </a:lnTo>
                <a:lnTo>
                  <a:pt x="2381250" y="261937"/>
                </a:lnTo>
                <a:lnTo>
                  <a:pt x="2376487" y="242887"/>
                </a:lnTo>
                <a:lnTo>
                  <a:pt x="2364581" y="226218"/>
                </a:lnTo>
                <a:lnTo>
                  <a:pt x="2350293" y="214312"/>
                </a:lnTo>
                <a:lnTo>
                  <a:pt x="2331243" y="204787"/>
                </a:lnTo>
                <a:lnTo>
                  <a:pt x="2300287" y="200025"/>
                </a:lnTo>
                <a:lnTo>
                  <a:pt x="2200275" y="214312"/>
                </a:lnTo>
                <a:lnTo>
                  <a:pt x="2007393" y="240506"/>
                </a:lnTo>
                <a:lnTo>
                  <a:pt x="1824037" y="257175"/>
                </a:lnTo>
                <a:lnTo>
                  <a:pt x="1685925" y="269081"/>
                </a:lnTo>
                <a:lnTo>
                  <a:pt x="1369218" y="2952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4463083" y="2155442"/>
            <a:ext cx="101600" cy="399256"/>
          </a:xfrm>
          <a:custGeom>
            <a:avLst/>
            <a:gdLst>
              <a:gd name="connsiteX0" fmla="*/ 2381 w 204787"/>
              <a:gd name="connsiteY0" fmla="*/ 438150 h 797719"/>
              <a:gd name="connsiteX1" fmla="*/ 2381 w 204787"/>
              <a:gd name="connsiteY1" fmla="*/ 9525 h 797719"/>
              <a:gd name="connsiteX2" fmla="*/ 200025 w 204787"/>
              <a:gd name="connsiteY2" fmla="*/ 0 h 797719"/>
              <a:gd name="connsiteX3" fmla="*/ 202406 w 204787"/>
              <a:gd name="connsiteY3" fmla="*/ 240507 h 797719"/>
              <a:gd name="connsiteX4" fmla="*/ 204787 w 204787"/>
              <a:gd name="connsiteY4" fmla="*/ 771525 h 797719"/>
              <a:gd name="connsiteX5" fmla="*/ 0 w 204787"/>
              <a:gd name="connsiteY5" fmla="*/ 797719 h 797719"/>
              <a:gd name="connsiteX6" fmla="*/ 2381 w 204787"/>
              <a:gd name="connsiteY6" fmla="*/ 438150 h 797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787" h="797719">
                <a:moveTo>
                  <a:pt x="2381" y="438150"/>
                </a:moveTo>
                <a:lnTo>
                  <a:pt x="2381" y="9525"/>
                </a:lnTo>
                <a:lnTo>
                  <a:pt x="200025" y="0"/>
                </a:lnTo>
                <a:cubicBezTo>
                  <a:pt x="200819" y="80169"/>
                  <a:pt x="201612" y="160338"/>
                  <a:pt x="202406" y="240507"/>
                </a:cubicBezTo>
                <a:cubicBezTo>
                  <a:pt x="203200" y="417513"/>
                  <a:pt x="203993" y="594519"/>
                  <a:pt x="204787" y="771525"/>
                </a:cubicBezTo>
                <a:lnTo>
                  <a:pt x="0" y="797719"/>
                </a:lnTo>
                <a:cubicBezTo>
                  <a:pt x="794" y="685800"/>
                  <a:pt x="1587" y="573882"/>
                  <a:pt x="2381" y="43815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5454143" y="2115886"/>
            <a:ext cx="136525" cy="407194"/>
          </a:xfrm>
          <a:custGeom>
            <a:avLst/>
            <a:gdLst>
              <a:gd name="connsiteX0" fmla="*/ 11906 w 273844"/>
              <a:gd name="connsiteY0" fmla="*/ 538162 h 814387"/>
              <a:gd name="connsiteX1" fmla="*/ 16669 w 273844"/>
              <a:gd name="connsiteY1" fmla="*/ 423862 h 814387"/>
              <a:gd name="connsiteX2" fmla="*/ 19050 w 273844"/>
              <a:gd name="connsiteY2" fmla="*/ 283368 h 814387"/>
              <a:gd name="connsiteX3" fmla="*/ 21431 w 273844"/>
              <a:gd name="connsiteY3" fmla="*/ 21431 h 814387"/>
              <a:gd name="connsiteX4" fmla="*/ 273844 w 273844"/>
              <a:gd name="connsiteY4" fmla="*/ 0 h 814387"/>
              <a:gd name="connsiteX5" fmla="*/ 252412 w 273844"/>
              <a:gd name="connsiteY5" fmla="*/ 173831 h 814387"/>
              <a:gd name="connsiteX6" fmla="*/ 209550 w 273844"/>
              <a:gd name="connsiteY6" fmla="*/ 445293 h 814387"/>
              <a:gd name="connsiteX7" fmla="*/ 140494 w 273844"/>
              <a:gd name="connsiteY7" fmla="*/ 809625 h 814387"/>
              <a:gd name="connsiteX8" fmla="*/ 0 w 273844"/>
              <a:gd name="connsiteY8" fmla="*/ 814387 h 814387"/>
              <a:gd name="connsiteX9" fmla="*/ 11906 w 273844"/>
              <a:gd name="connsiteY9" fmla="*/ 538162 h 814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3844" h="814387">
                <a:moveTo>
                  <a:pt x="11906" y="538162"/>
                </a:moveTo>
                <a:lnTo>
                  <a:pt x="16669" y="423862"/>
                </a:lnTo>
                <a:cubicBezTo>
                  <a:pt x="17463" y="377031"/>
                  <a:pt x="18256" y="330199"/>
                  <a:pt x="19050" y="283368"/>
                </a:cubicBezTo>
                <a:cubicBezTo>
                  <a:pt x="19844" y="196056"/>
                  <a:pt x="20637" y="108743"/>
                  <a:pt x="21431" y="21431"/>
                </a:cubicBezTo>
                <a:lnTo>
                  <a:pt x="273844" y="0"/>
                </a:lnTo>
                <a:lnTo>
                  <a:pt x="252412" y="173831"/>
                </a:lnTo>
                <a:lnTo>
                  <a:pt x="209550" y="445293"/>
                </a:lnTo>
                <a:lnTo>
                  <a:pt x="140494" y="809625"/>
                </a:lnTo>
                <a:lnTo>
                  <a:pt x="0" y="814387"/>
                </a:lnTo>
                <a:lnTo>
                  <a:pt x="11906" y="5381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6116116" y="2257795"/>
            <a:ext cx="2077244" cy="278607"/>
          </a:xfrm>
          <a:custGeom>
            <a:avLst/>
            <a:gdLst>
              <a:gd name="connsiteX0" fmla="*/ 1788009 w 4153891"/>
              <a:gd name="connsiteY0" fmla="*/ 305933 h 557478"/>
              <a:gd name="connsiteX1" fmla="*/ 1539863 w 4153891"/>
              <a:gd name="connsiteY1" fmla="*/ 339926 h 557478"/>
              <a:gd name="connsiteX2" fmla="*/ 1271322 w 4153891"/>
              <a:gd name="connsiteY2" fmla="*/ 373918 h 557478"/>
              <a:gd name="connsiteX3" fmla="*/ 1060568 w 4153891"/>
              <a:gd name="connsiteY3" fmla="*/ 407911 h 557478"/>
              <a:gd name="connsiteX4" fmla="*/ 727441 w 4153891"/>
              <a:gd name="connsiteY4" fmla="*/ 479295 h 557478"/>
              <a:gd name="connsiteX5" fmla="*/ 649258 w 4153891"/>
              <a:gd name="connsiteY5" fmla="*/ 499691 h 557478"/>
              <a:gd name="connsiteX6" fmla="*/ 571075 w 4153891"/>
              <a:gd name="connsiteY6" fmla="*/ 523485 h 557478"/>
              <a:gd name="connsiteX7" fmla="*/ 496291 w 4153891"/>
              <a:gd name="connsiteY7" fmla="*/ 543881 h 557478"/>
              <a:gd name="connsiteX8" fmla="*/ 435105 w 4153891"/>
              <a:gd name="connsiteY8" fmla="*/ 557478 h 557478"/>
              <a:gd name="connsiteX9" fmla="*/ 418108 w 4153891"/>
              <a:gd name="connsiteY9" fmla="*/ 557478 h 557478"/>
              <a:gd name="connsiteX10" fmla="*/ 384116 w 4153891"/>
              <a:gd name="connsiteY10" fmla="*/ 547280 h 557478"/>
              <a:gd name="connsiteX11" fmla="*/ 346724 w 4153891"/>
              <a:gd name="connsiteY11" fmla="*/ 523485 h 557478"/>
              <a:gd name="connsiteX12" fmla="*/ 261743 w 4153891"/>
              <a:gd name="connsiteY12" fmla="*/ 458900 h 557478"/>
              <a:gd name="connsiteX13" fmla="*/ 197157 w 4153891"/>
              <a:gd name="connsiteY13" fmla="*/ 397713 h 557478"/>
              <a:gd name="connsiteX14" fmla="*/ 108776 w 4153891"/>
              <a:gd name="connsiteY14" fmla="*/ 305933 h 557478"/>
              <a:gd name="connsiteX15" fmla="*/ 57787 w 4153891"/>
              <a:gd name="connsiteY15" fmla="*/ 251545 h 557478"/>
              <a:gd name="connsiteX16" fmla="*/ 30593 w 4153891"/>
              <a:gd name="connsiteY16" fmla="*/ 224351 h 557478"/>
              <a:gd name="connsiteX17" fmla="*/ 16996 w 4153891"/>
              <a:gd name="connsiteY17" fmla="*/ 207355 h 557478"/>
              <a:gd name="connsiteX18" fmla="*/ 3399 w 4153891"/>
              <a:gd name="connsiteY18" fmla="*/ 176761 h 557478"/>
              <a:gd name="connsiteX19" fmla="*/ 0 w 4153891"/>
              <a:gd name="connsiteY19" fmla="*/ 163164 h 557478"/>
              <a:gd name="connsiteX20" fmla="*/ 0 w 4153891"/>
              <a:gd name="connsiteY20" fmla="*/ 152966 h 557478"/>
              <a:gd name="connsiteX21" fmla="*/ 3399 w 4153891"/>
              <a:gd name="connsiteY21" fmla="*/ 146168 h 557478"/>
              <a:gd name="connsiteX22" fmla="*/ 6798 w 4153891"/>
              <a:gd name="connsiteY22" fmla="*/ 142769 h 557478"/>
              <a:gd name="connsiteX23" fmla="*/ 16996 w 4153891"/>
              <a:gd name="connsiteY23" fmla="*/ 139369 h 557478"/>
              <a:gd name="connsiteX24" fmla="*/ 27194 w 4153891"/>
              <a:gd name="connsiteY24" fmla="*/ 139369 h 557478"/>
              <a:gd name="connsiteX25" fmla="*/ 61186 w 4153891"/>
              <a:gd name="connsiteY25" fmla="*/ 156366 h 557478"/>
              <a:gd name="connsiteX26" fmla="*/ 156366 w 4153891"/>
              <a:gd name="connsiteY26" fmla="*/ 220952 h 557478"/>
              <a:gd name="connsiteX27" fmla="*/ 254944 w 4153891"/>
              <a:gd name="connsiteY27" fmla="*/ 275340 h 557478"/>
              <a:gd name="connsiteX28" fmla="*/ 278739 w 4153891"/>
              <a:gd name="connsiteY28" fmla="*/ 285537 h 557478"/>
              <a:gd name="connsiteX29" fmla="*/ 302534 w 4153891"/>
              <a:gd name="connsiteY29" fmla="*/ 292336 h 557478"/>
              <a:gd name="connsiteX30" fmla="*/ 411310 w 4153891"/>
              <a:gd name="connsiteY30" fmla="*/ 305933 h 557478"/>
              <a:gd name="connsiteX31" fmla="*/ 530284 w 4153891"/>
              <a:gd name="connsiteY31" fmla="*/ 312731 h 557478"/>
              <a:gd name="connsiteX32" fmla="*/ 639060 w 4153891"/>
              <a:gd name="connsiteY32" fmla="*/ 288937 h 557478"/>
              <a:gd name="connsiteX33" fmla="*/ 764833 w 4153891"/>
              <a:gd name="connsiteY33" fmla="*/ 265142 h 557478"/>
              <a:gd name="connsiteX34" fmla="*/ 873609 w 4153891"/>
              <a:gd name="connsiteY34" fmla="*/ 244746 h 557478"/>
              <a:gd name="connsiteX35" fmla="*/ 1189740 w 4153891"/>
              <a:gd name="connsiteY35" fmla="*/ 200556 h 557478"/>
              <a:gd name="connsiteX36" fmla="*/ 1369900 w 4153891"/>
              <a:gd name="connsiteY36" fmla="*/ 176761 h 557478"/>
              <a:gd name="connsiteX37" fmla="*/ 1577255 w 4153891"/>
              <a:gd name="connsiteY37" fmla="*/ 152966 h 557478"/>
              <a:gd name="connsiteX38" fmla="*/ 1774412 w 4153891"/>
              <a:gd name="connsiteY38" fmla="*/ 132571 h 557478"/>
              <a:gd name="connsiteX39" fmla="*/ 2008960 w 4153891"/>
              <a:gd name="connsiteY39" fmla="*/ 115575 h 557478"/>
              <a:gd name="connsiteX40" fmla="*/ 2216315 w 4153891"/>
              <a:gd name="connsiteY40" fmla="*/ 98578 h 557478"/>
              <a:gd name="connsiteX41" fmla="*/ 2365882 w 4153891"/>
              <a:gd name="connsiteY41" fmla="*/ 88381 h 557478"/>
              <a:gd name="connsiteX42" fmla="*/ 2563039 w 4153891"/>
              <a:gd name="connsiteY42" fmla="*/ 88381 h 557478"/>
              <a:gd name="connsiteX43" fmla="*/ 2848577 w 4153891"/>
              <a:gd name="connsiteY43" fmla="*/ 81582 h 557478"/>
              <a:gd name="connsiteX44" fmla="*/ 3004943 w 4153891"/>
              <a:gd name="connsiteY44" fmla="*/ 74784 h 557478"/>
              <a:gd name="connsiteX45" fmla="*/ 3185103 w 4153891"/>
              <a:gd name="connsiteY45" fmla="*/ 64586 h 557478"/>
              <a:gd name="connsiteX46" fmla="*/ 3463842 w 4153891"/>
              <a:gd name="connsiteY46" fmla="*/ 61186 h 557478"/>
              <a:gd name="connsiteX47" fmla="*/ 3518230 w 4153891"/>
              <a:gd name="connsiteY47" fmla="*/ 57787 h 557478"/>
              <a:gd name="connsiteX48" fmla="*/ 3586215 w 4153891"/>
              <a:gd name="connsiteY48" fmla="*/ 47589 h 557478"/>
              <a:gd name="connsiteX49" fmla="*/ 3627006 w 4153891"/>
              <a:gd name="connsiteY49" fmla="*/ 40791 h 557478"/>
              <a:gd name="connsiteX50" fmla="*/ 3664398 w 4153891"/>
              <a:gd name="connsiteY50" fmla="*/ 30593 h 557478"/>
              <a:gd name="connsiteX51" fmla="*/ 3715387 w 4153891"/>
              <a:gd name="connsiteY51" fmla="*/ 10198 h 557478"/>
              <a:gd name="connsiteX52" fmla="*/ 3739182 w 4153891"/>
              <a:gd name="connsiteY52" fmla="*/ 0 h 557478"/>
              <a:gd name="connsiteX53" fmla="*/ 3759577 w 4153891"/>
              <a:gd name="connsiteY53" fmla="*/ 6798 h 557478"/>
              <a:gd name="connsiteX54" fmla="*/ 3847958 w 4153891"/>
              <a:gd name="connsiteY54" fmla="*/ 40791 h 557478"/>
              <a:gd name="connsiteX55" fmla="*/ 3939738 w 4153891"/>
              <a:gd name="connsiteY55" fmla="*/ 71384 h 557478"/>
              <a:gd name="connsiteX56" fmla="*/ 4011122 w 4153891"/>
              <a:gd name="connsiteY56" fmla="*/ 98578 h 557478"/>
              <a:gd name="connsiteX57" fmla="*/ 4062111 w 4153891"/>
              <a:gd name="connsiteY57" fmla="*/ 125772 h 557478"/>
              <a:gd name="connsiteX58" fmla="*/ 4096104 w 4153891"/>
              <a:gd name="connsiteY58" fmla="*/ 146168 h 557478"/>
              <a:gd name="connsiteX59" fmla="*/ 4130096 w 4153891"/>
              <a:gd name="connsiteY59" fmla="*/ 173362 h 557478"/>
              <a:gd name="connsiteX60" fmla="*/ 4147093 w 4153891"/>
              <a:gd name="connsiteY60" fmla="*/ 193757 h 557478"/>
              <a:gd name="connsiteX61" fmla="*/ 4153891 w 4153891"/>
              <a:gd name="connsiteY61" fmla="*/ 210754 h 557478"/>
              <a:gd name="connsiteX62" fmla="*/ 4153891 w 4153891"/>
              <a:gd name="connsiteY62" fmla="*/ 217552 h 557478"/>
              <a:gd name="connsiteX63" fmla="*/ 4150492 w 4153891"/>
              <a:gd name="connsiteY63" fmla="*/ 231149 h 557478"/>
              <a:gd name="connsiteX64" fmla="*/ 4136895 w 4153891"/>
              <a:gd name="connsiteY64" fmla="*/ 248146 h 557478"/>
              <a:gd name="connsiteX65" fmla="*/ 4099503 w 4153891"/>
              <a:gd name="connsiteY65" fmla="*/ 271940 h 557478"/>
              <a:gd name="connsiteX66" fmla="*/ 4055313 w 4153891"/>
              <a:gd name="connsiteY66" fmla="*/ 285537 h 557478"/>
              <a:gd name="connsiteX67" fmla="*/ 4034917 w 4153891"/>
              <a:gd name="connsiteY67" fmla="*/ 285537 h 557478"/>
              <a:gd name="connsiteX68" fmla="*/ 3936339 w 4153891"/>
              <a:gd name="connsiteY68" fmla="*/ 268541 h 557478"/>
              <a:gd name="connsiteX69" fmla="*/ 3735783 w 4153891"/>
              <a:gd name="connsiteY69" fmla="*/ 251545 h 557478"/>
              <a:gd name="connsiteX70" fmla="*/ 3538626 w 4153891"/>
              <a:gd name="connsiteY70" fmla="*/ 244746 h 557478"/>
              <a:gd name="connsiteX71" fmla="*/ 3399256 w 4153891"/>
              <a:gd name="connsiteY71" fmla="*/ 241347 h 557478"/>
              <a:gd name="connsiteX72" fmla="*/ 3205499 w 4153891"/>
              <a:gd name="connsiteY72" fmla="*/ 234549 h 557478"/>
              <a:gd name="connsiteX73" fmla="*/ 3011741 w 4153891"/>
              <a:gd name="connsiteY73" fmla="*/ 234549 h 557478"/>
              <a:gd name="connsiteX74" fmla="*/ 2733002 w 4153891"/>
              <a:gd name="connsiteY74" fmla="*/ 237948 h 557478"/>
              <a:gd name="connsiteX75" fmla="*/ 2410073 w 4153891"/>
              <a:gd name="connsiteY75" fmla="*/ 244746 h 557478"/>
              <a:gd name="connsiteX76" fmla="*/ 2155128 w 4153891"/>
              <a:gd name="connsiteY76" fmla="*/ 261743 h 557478"/>
              <a:gd name="connsiteX77" fmla="*/ 1788009 w 4153891"/>
              <a:gd name="connsiteY77" fmla="*/ 305933 h 557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4153891" h="557478">
                <a:moveTo>
                  <a:pt x="1788009" y="305933"/>
                </a:moveTo>
                <a:lnTo>
                  <a:pt x="1539863" y="339926"/>
                </a:lnTo>
                <a:lnTo>
                  <a:pt x="1271322" y="373918"/>
                </a:lnTo>
                <a:lnTo>
                  <a:pt x="1060568" y="407911"/>
                </a:lnTo>
                <a:lnTo>
                  <a:pt x="727441" y="479295"/>
                </a:lnTo>
                <a:lnTo>
                  <a:pt x="649258" y="499691"/>
                </a:lnTo>
                <a:lnTo>
                  <a:pt x="571075" y="523485"/>
                </a:lnTo>
                <a:lnTo>
                  <a:pt x="496291" y="543881"/>
                </a:lnTo>
                <a:lnTo>
                  <a:pt x="435105" y="557478"/>
                </a:lnTo>
                <a:lnTo>
                  <a:pt x="418108" y="557478"/>
                </a:lnTo>
                <a:lnTo>
                  <a:pt x="384116" y="547280"/>
                </a:lnTo>
                <a:lnTo>
                  <a:pt x="346724" y="523485"/>
                </a:lnTo>
                <a:lnTo>
                  <a:pt x="261743" y="458900"/>
                </a:lnTo>
                <a:lnTo>
                  <a:pt x="197157" y="397713"/>
                </a:lnTo>
                <a:lnTo>
                  <a:pt x="108776" y="305933"/>
                </a:lnTo>
                <a:lnTo>
                  <a:pt x="57787" y="251545"/>
                </a:lnTo>
                <a:lnTo>
                  <a:pt x="30593" y="224351"/>
                </a:lnTo>
                <a:lnTo>
                  <a:pt x="16996" y="207355"/>
                </a:lnTo>
                <a:lnTo>
                  <a:pt x="3399" y="176761"/>
                </a:lnTo>
                <a:lnTo>
                  <a:pt x="0" y="163164"/>
                </a:lnTo>
                <a:lnTo>
                  <a:pt x="0" y="152966"/>
                </a:lnTo>
                <a:lnTo>
                  <a:pt x="3399" y="146168"/>
                </a:lnTo>
                <a:lnTo>
                  <a:pt x="6798" y="142769"/>
                </a:lnTo>
                <a:lnTo>
                  <a:pt x="16996" y="139369"/>
                </a:lnTo>
                <a:lnTo>
                  <a:pt x="27194" y="139369"/>
                </a:lnTo>
                <a:lnTo>
                  <a:pt x="61186" y="156366"/>
                </a:lnTo>
                <a:lnTo>
                  <a:pt x="156366" y="220952"/>
                </a:lnTo>
                <a:lnTo>
                  <a:pt x="254944" y="275340"/>
                </a:lnTo>
                <a:lnTo>
                  <a:pt x="278739" y="285537"/>
                </a:lnTo>
                <a:lnTo>
                  <a:pt x="302534" y="292336"/>
                </a:lnTo>
                <a:lnTo>
                  <a:pt x="411310" y="305933"/>
                </a:lnTo>
                <a:lnTo>
                  <a:pt x="530284" y="312731"/>
                </a:lnTo>
                <a:lnTo>
                  <a:pt x="639060" y="288937"/>
                </a:lnTo>
                <a:lnTo>
                  <a:pt x="764833" y="265142"/>
                </a:lnTo>
                <a:lnTo>
                  <a:pt x="873609" y="244746"/>
                </a:lnTo>
                <a:lnTo>
                  <a:pt x="1189740" y="200556"/>
                </a:lnTo>
                <a:lnTo>
                  <a:pt x="1369900" y="176761"/>
                </a:lnTo>
                <a:lnTo>
                  <a:pt x="1577255" y="152966"/>
                </a:lnTo>
                <a:lnTo>
                  <a:pt x="1774412" y="132571"/>
                </a:lnTo>
                <a:lnTo>
                  <a:pt x="2008960" y="115575"/>
                </a:lnTo>
                <a:lnTo>
                  <a:pt x="2216315" y="98578"/>
                </a:lnTo>
                <a:lnTo>
                  <a:pt x="2365882" y="88381"/>
                </a:lnTo>
                <a:lnTo>
                  <a:pt x="2563039" y="88381"/>
                </a:lnTo>
                <a:lnTo>
                  <a:pt x="2848577" y="81582"/>
                </a:lnTo>
                <a:lnTo>
                  <a:pt x="3004943" y="74784"/>
                </a:lnTo>
                <a:lnTo>
                  <a:pt x="3185103" y="64586"/>
                </a:lnTo>
                <a:lnTo>
                  <a:pt x="3463842" y="61186"/>
                </a:lnTo>
                <a:lnTo>
                  <a:pt x="3518230" y="57787"/>
                </a:lnTo>
                <a:lnTo>
                  <a:pt x="3586215" y="47589"/>
                </a:lnTo>
                <a:lnTo>
                  <a:pt x="3627006" y="40791"/>
                </a:lnTo>
                <a:lnTo>
                  <a:pt x="3664398" y="30593"/>
                </a:lnTo>
                <a:lnTo>
                  <a:pt x="3715387" y="10198"/>
                </a:lnTo>
                <a:lnTo>
                  <a:pt x="3739182" y="0"/>
                </a:lnTo>
                <a:lnTo>
                  <a:pt x="3759577" y="6798"/>
                </a:lnTo>
                <a:lnTo>
                  <a:pt x="3847958" y="40791"/>
                </a:lnTo>
                <a:lnTo>
                  <a:pt x="3939738" y="71384"/>
                </a:lnTo>
                <a:lnTo>
                  <a:pt x="4011122" y="98578"/>
                </a:lnTo>
                <a:lnTo>
                  <a:pt x="4062111" y="125772"/>
                </a:lnTo>
                <a:lnTo>
                  <a:pt x="4096104" y="146168"/>
                </a:lnTo>
                <a:lnTo>
                  <a:pt x="4130096" y="173362"/>
                </a:lnTo>
                <a:lnTo>
                  <a:pt x="4147093" y="193757"/>
                </a:lnTo>
                <a:lnTo>
                  <a:pt x="4153891" y="210754"/>
                </a:lnTo>
                <a:lnTo>
                  <a:pt x="4153891" y="217552"/>
                </a:lnTo>
                <a:lnTo>
                  <a:pt x="4150492" y="231149"/>
                </a:lnTo>
                <a:lnTo>
                  <a:pt x="4136895" y="248146"/>
                </a:lnTo>
                <a:lnTo>
                  <a:pt x="4099503" y="271940"/>
                </a:lnTo>
                <a:lnTo>
                  <a:pt x="4055313" y="285537"/>
                </a:lnTo>
                <a:lnTo>
                  <a:pt x="4034917" y="285537"/>
                </a:lnTo>
                <a:lnTo>
                  <a:pt x="3936339" y="268541"/>
                </a:lnTo>
                <a:lnTo>
                  <a:pt x="3735783" y="251545"/>
                </a:lnTo>
                <a:lnTo>
                  <a:pt x="3538626" y="244746"/>
                </a:lnTo>
                <a:lnTo>
                  <a:pt x="3399256" y="241347"/>
                </a:lnTo>
                <a:lnTo>
                  <a:pt x="3205499" y="234549"/>
                </a:lnTo>
                <a:lnTo>
                  <a:pt x="3011741" y="234549"/>
                </a:lnTo>
                <a:lnTo>
                  <a:pt x="2733002" y="237948"/>
                </a:lnTo>
                <a:lnTo>
                  <a:pt x="2410073" y="244746"/>
                </a:lnTo>
                <a:lnTo>
                  <a:pt x="2155128" y="261743"/>
                </a:lnTo>
                <a:lnTo>
                  <a:pt x="1788009" y="30593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9293608" y="2123879"/>
            <a:ext cx="161925" cy="1145382"/>
          </a:xfrm>
          <a:custGeom>
            <a:avLst/>
            <a:gdLst>
              <a:gd name="connsiteX0" fmla="*/ 110204 w 324656"/>
              <a:gd name="connsiteY0" fmla="*/ 1009712 h 2290468"/>
              <a:gd name="connsiteX1" fmla="*/ 116161 w 324656"/>
              <a:gd name="connsiteY1" fmla="*/ 658249 h 2290468"/>
              <a:gd name="connsiteX2" fmla="*/ 116161 w 324656"/>
              <a:gd name="connsiteY2" fmla="*/ 440818 h 2290468"/>
              <a:gd name="connsiteX3" fmla="*/ 116161 w 324656"/>
              <a:gd name="connsiteY3" fmla="*/ 387205 h 2290468"/>
              <a:gd name="connsiteX4" fmla="*/ 110204 w 324656"/>
              <a:gd name="connsiteY4" fmla="*/ 348485 h 2290468"/>
              <a:gd name="connsiteX5" fmla="*/ 104247 w 324656"/>
              <a:gd name="connsiteY5" fmla="*/ 312743 h 2290468"/>
              <a:gd name="connsiteX6" fmla="*/ 95312 w 324656"/>
              <a:gd name="connsiteY6" fmla="*/ 265087 h 2290468"/>
              <a:gd name="connsiteX7" fmla="*/ 80419 w 324656"/>
              <a:gd name="connsiteY7" fmla="*/ 220409 h 2290468"/>
              <a:gd name="connsiteX8" fmla="*/ 65527 w 324656"/>
              <a:gd name="connsiteY8" fmla="*/ 178710 h 2290468"/>
              <a:gd name="connsiteX9" fmla="*/ 47656 w 324656"/>
              <a:gd name="connsiteY9" fmla="*/ 142968 h 2290468"/>
              <a:gd name="connsiteX10" fmla="*/ 0 w 324656"/>
              <a:gd name="connsiteY10" fmla="*/ 59570 h 2290468"/>
              <a:gd name="connsiteX11" fmla="*/ 92333 w 324656"/>
              <a:gd name="connsiteY11" fmla="*/ 0 h 2290468"/>
              <a:gd name="connsiteX12" fmla="*/ 175731 w 324656"/>
              <a:gd name="connsiteY12" fmla="*/ 98291 h 2290468"/>
              <a:gd name="connsiteX13" fmla="*/ 244237 w 324656"/>
              <a:gd name="connsiteY13" fmla="*/ 184667 h 2290468"/>
              <a:gd name="connsiteX14" fmla="*/ 294871 w 324656"/>
              <a:gd name="connsiteY14" fmla="*/ 253173 h 2290468"/>
              <a:gd name="connsiteX15" fmla="*/ 312742 w 324656"/>
              <a:gd name="connsiteY15" fmla="*/ 282958 h 2290468"/>
              <a:gd name="connsiteX16" fmla="*/ 318699 w 324656"/>
              <a:gd name="connsiteY16" fmla="*/ 300829 h 2290468"/>
              <a:gd name="connsiteX17" fmla="*/ 324656 w 324656"/>
              <a:gd name="connsiteY17" fmla="*/ 327635 h 2290468"/>
              <a:gd name="connsiteX18" fmla="*/ 324656 w 324656"/>
              <a:gd name="connsiteY18" fmla="*/ 354442 h 2290468"/>
              <a:gd name="connsiteX19" fmla="*/ 318699 w 324656"/>
              <a:gd name="connsiteY19" fmla="*/ 408055 h 2290468"/>
              <a:gd name="connsiteX20" fmla="*/ 318699 w 324656"/>
              <a:gd name="connsiteY20" fmla="*/ 577829 h 2290468"/>
              <a:gd name="connsiteX21" fmla="*/ 318699 w 324656"/>
              <a:gd name="connsiteY21" fmla="*/ 982906 h 2290468"/>
              <a:gd name="connsiteX22" fmla="*/ 318699 w 324656"/>
              <a:gd name="connsiteY22" fmla="*/ 1310541 h 2290468"/>
              <a:gd name="connsiteX23" fmla="*/ 318699 w 324656"/>
              <a:gd name="connsiteY23" fmla="*/ 1617326 h 2290468"/>
              <a:gd name="connsiteX24" fmla="*/ 318699 w 324656"/>
              <a:gd name="connsiteY24" fmla="*/ 2010489 h 2290468"/>
              <a:gd name="connsiteX25" fmla="*/ 315721 w 324656"/>
              <a:gd name="connsiteY25" fmla="*/ 2064102 h 2290468"/>
              <a:gd name="connsiteX26" fmla="*/ 303807 w 324656"/>
              <a:gd name="connsiteY26" fmla="*/ 2129629 h 2290468"/>
              <a:gd name="connsiteX27" fmla="*/ 285936 w 324656"/>
              <a:gd name="connsiteY27" fmla="*/ 2189199 h 2290468"/>
              <a:gd name="connsiteX28" fmla="*/ 262108 w 324656"/>
              <a:gd name="connsiteY28" fmla="*/ 2242812 h 2290468"/>
              <a:gd name="connsiteX29" fmla="*/ 247215 w 324656"/>
              <a:gd name="connsiteY29" fmla="*/ 2266640 h 2290468"/>
              <a:gd name="connsiteX30" fmla="*/ 229344 w 324656"/>
              <a:gd name="connsiteY30" fmla="*/ 2281532 h 2290468"/>
              <a:gd name="connsiteX31" fmla="*/ 211473 w 324656"/>
              <a:gd name="connsiteY31" fmla="*/ 2290468 h 2290468"/>
              <a:gd name="connsiteX32" fmla="*/ 199559 w 324656"/>
              <a:gd name="connsiteY32" fmla="*/ 2290468 h 2290468"/>
              <a:gd name="connsiteX33" fmla="*/ 169774 w 324656"/>
              <a:gd name="connsiteY33" fmla="*/ 2275575 h 2290468"/>
              <a:gd name="connsiteX34" fmla="*/ 148925 w 324656"/>
              <a:gd name="connsiteY34" fmla="*/ 2257704 h 2290468"/>
              <a:gd name="connsiteX35" fmla="*/ 122118 w 324656"/>
              <a:gd name="connsiteY35" fmla="*/ 2221962 h 2290468"/>
              <a:gd name="connsiteX36" fmla="*/ 92333 w 324656"/>
              <a:gd name="connsiteY36" fmla="*/ 2165371 h 2290468"/>
              <a:gd name="connsiteX37" fmla="*/ 74462 w 324656"/>
              <a:gd name="connsiteY37" fmla="*/ 2120693 h 2290468"/>
              <a:gd name="connsiteX38" fmla="*/ 65527 w 324656"/>
              <a:gd name="connsiteY38" fmla="*/ 2070059 h 2290468"/>
              <a:gd name="connsiteX39" fmla="*/ 53613 w 324656"/>
              <a:gd name="connsiteY39" fmla="*/ 1959854 h 2290468"/>
              <a:gd name="connsiteX40" fmla="*/ 50634 w 324656"/>
              <a:gd name="connsiteY40" fmla="*/ 1876456 h 2290468"/>
              <a:gd name="connsiteX41" fmla="*/ 50634 w 324656"/>
              <a:gd name="connsiteY41" fmla="*/ 1831779 h 2290468"/>
              <a:gd name="connsiteX42" fmla="*/ 62548 w 324656"/>
              <a:gd name="connsiteY42" fmla="*/ 1730509 h 2290468"/>
              <a:gd name="connsiteX43" fmla="*/ 74462 w 324656"/>
              <a:gd name="connsiteY43" fmla="*/ 1650090 h 2290468"/>
              <a:gd name="connsiteX44" fmla="*/ 92333 w 324656"/>
              <a:gd name="connsiteY44" fmla="*/ 1551799 h 2290468"/>
              <a:gd name="connsiteX45" fmla="*/ 98290 w 324656"/>
              <a:gd name="connsiteY45" fmla="*/ 1468401 h 2290468"/>
              <a:gd name="connsiteX46" fmla="*/ 110204 w 324656"/>
              <a:gd name="connsiteY46" fmla="*/ 1009712 h 2290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24656" h="2290468">
                <a:moveTo>
                  <a:pt x="110204" y="1009712"/>
                </a:moveTo>
                <a:cubicBezTo>
                  <a:pt x="112190" y="892558"/>
                  <a:pt x="114175" y="775403"/>
                  <a:pt x="116161" y="658249"/>
                </a:cubicBezTo>
                <a:lnTo>
                  <a:pt x="116161" y="440818"/>
                </a:lnTo>
                <a:lnTo>
                  <a:pt x="116161" y="387205"/>
                </a:lnTo>
                <a:lnTo>
                  <a:pt x="110204" y="348485"/>
                </a:lnTo>
                <a:lnTo>
                  <a:pt x="104247" y="312743"/>
                </a:lnTo>
                <a:lnTo>
                  <a:pt x="95312" y="265087"/>
                </a:lnTo>
                <a:lnTo>
                  <a:pt x="80419" y="220409"/>
                </a:lnTo>
                <a:lnTo>
                  <a:pt x="65527" y="178710"/>
                </a:lnTo>
                <a:lnTo>
                  <a:pt x="47656" y="142968"/>
                </a:lnTo>
                <a:lnTo>
                  <a:pt x="0" y="59570"/>
                </a:lnTo>
                <a:lnTo>
                  <a:pt x="92333" y="0"/>
                </a:lnTo>
                <a:lnTo>
                  <a:pt x="175731" y="98291"/>
                </a:lnTo>
                <a:lnTo>
                  <a:pt x="244237" y="184667"/>
                </a:lnTo>
                <a:lnTo>
                  <a:pt x="294871" y="253173"/>
                </a:lnTo>
                <a:lnTo>
                  <a:pt x="312742" y="282958"/>
                </a:lnTo>
                <a:lnTo>
                  <a:pt x="318699" y="300829"/>
                </a:lnTo>
                <a:lnTo>
                  <a:pt x="324656" y="327635"/>
                </a:lnTo>
                <a:lnTo>
                  <a:pt x="324656" y="354442"/>
                </a:lnTo>
                <a:lnTo>
                  <a:pt x="318699" y="408055"/>
                </a:lnTo>
                <a:lnTo>
                  <a:pt x="318699" y="577829"/>
                </a:lnTo>
                <a:lnTo>
                  <a:pt x="318699" y="982906"/>
                </a:lnTo>
                <a:lnTo>
                  <a:pt x="318699" y="1310541"/>
                </a:lnTo>
                <a:lnTo>
                  <a:pt x="318699" y="1617326"/>
                </a:lnTo>
                <a:lnTo>
                  <a:pt x="318699" y="2010489"/>
                </a:lnTo>
                <a:lnTo>
                  <a:pt x="315721" y="2064102"/>
                </a:lnTo>
                <a:lnTo>
                  <a:pt x="303807" y="2129629"/>
                </a:lnTo>
                <a:lnTo>
                  <a:pt x="285936" y="2189199"/>
                </a:lnTo>
                <a:lnTo>
                  <a:pt x="262108" y="2242812"/>
                </a:lnTo>
                <a:lnTo>
                  <a:pt x="247215" y="2266640"/>
                </a:lnTo>
                <a:lnTo>
                  <a:pt x="229344" y="2281532"/>
                </a:lnTo>
                <a:lnTo>
                  <a:pt x="211473" y="2290468"/>
                </a:lnTo>
                <a:lnTo>
                  <a:pt x="199559" y="2290468"/>
                </a:lnTo>
                <a:lnTo>
                  <a:pt x="169774" y="2275575"/>
                </a:lnTo>
                <a:lnTo>
                  <a:pt x="148925" y="2257704"/>
                </a:lnTo>
                <a:lnTo>
                  <a:pt x="122118" y="2221962"/>
                </a:lnTo>
                <a:lnTo>
                  <a:pt x="92333" y="2165371"/>
                </a:lnTo>
                <a:lnTo>
                  <a:pt x="74462" y="2120693"/>
                </a:lnTo>
                <a:lnTo>
                  <a:pt x="65527" y="2070059"/>
                </a:lnTo>
                <a:lnTo>
                  <a:pt x="53613" y="1959854"/>
                </a:lnTo>
                <a:lnTo>
                  <a:pt x="50634" y="1876456"/>
                </a:lnTo>
                <a:lnTo>
                  <a:pt x="50634" y="1831779"/>
                </a:lnTo>
                <a:lnTo>
                  <a:pt x="62548" y="1730509"/>
                </a:lnTo>
                <a:lnTo>
                  <a:pt x="74462" y="1650090"/>
                </a:lnTo>
                <a:lnTo>
                  <a:pt x="92333" y="1551799"/>
                </a:lnTo>
                <a:lnTo>
                  <a:pt x="98290" y="1468401"/>
                </a:lnTo>
                <a:lnTo>
                  <a:pt x="110204" y="10097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6" name="フリーフォーム 85"/>
          <p:cNvSpPr>
            <a:spLocks noChangeAspect="1"/>
          </p:cNvSpPr>
          <p:nvPr/>
        </p:nvSpPr>
        <p:spPr>
          <a:xfrm>
            <a:off x="3714779" y="4775603"/>
            <a:ext cx="1042988" cy="922338"/>
          </a:xfrm>
          <a:custGeom>
            <a:avLst/>
            <a:gdLst>
              <a:gd name="connsiteX0" fmla="*/ 790575 w 2085975"/>
              <a:gd name="connsiteY0" fmla="*/ 1104900 h 1845469"/>
              <a:gd name="connsiteX1" fmla="*/ 559594 w 2085975"/>
              <a:gd name="connsiteY1" fmla="*/ 771525 h 1845469"/>
              <a:gd name="connsiteX2" fmla="*/ 335756 w 2085975"/>
              <a:gd name="connsiteY2" fmla="*/ 459581 h 1845469"/>
              <a:gd name="connsiteX3" fmla="*/ 240506 w 2085975"/>
              <a:gd name="connsiteY3" fmla="*/ 333375 h 1845469"/>
              <a:gd name="connsiteX4" fmla="*/ 154781 w 2085975"/>
              <a:gd name="connsiteY4" fmla="*/ 221456 h 1845469"/>
              <a:gd name="connsiteX5" fmla="*/ 54769 w 2085975"/>
              <a:gd name="connsiteY5" fmla="*/ 104775 h 1845469"/>
              <a:gd name="connsiteX6" fmla="*/ 35719 w 2085975"/>
              <a:gd name="connsiteY6" fmla="*/ 88106 h 1845469"/>
              <a:gd name="connsiteX7" fmla="*/ 19050 w 2085975"/>
              <a:gd name="connsiteY7" fmla="*/ 69056 h 1845469"/>
              <a:gd name="connsiteX8" fmla="*/ 7144 w 2085975"/>
              <a:gd name="connsiteY8" fmla="*/ 50006 h 1845469"/>
              <a:gd name="connsiteX9" fmla="*/ 0 w 2085975"/>
              <a:gd name="connsiteY9" fmla="*/ 23812 h 1845469"/>
              <a:gd name="connsiteX10" fmla="*/ 2381 w 2085975"/>
              <a:gd name="connsiteY10" fmla="*/ 9525 h 1845469"/>
              <a:gd name="connsiteX11" fmla="*/ 9525 w 2085975"/>
              <a:gd name="connsiteY11" fmla="*/ 0 h 1845469"/>
              <a:gd name="connsiteX12" fmla="*/ 28575 w 2085975"/>
              <a:gd name="connsiteY12" fmla="*/ 0 h 1845469"/>
              <a:gd name="connsiteX13" fmla="*/ 73819 w 2085975"/>
              <a:gd name="connsiteY13" fmla="*/ 9525 h 1845469"/>
              <a:gd name="connsiteX14" fmla="*/ 130969 w 2085975"/>
              <a:gd name="connsiteY14" fmla="*/ 30956 h 1845469"/>
              <a:gd name="connsiteX15" fmla="*/ 142875 w 2085975"/>
              <a:gd name="connsiteY15" fmla="*/ 38100 h 1845469"/>
              <a:gd name="connsiteX16" fmla="*/ 197644 w 2085975"/>
              <a:gd name="connsiteY16" fmla="*/ 92869 h 1845469"/>
              <a:gd name="connsiteX17" fmla="*/ 373856 w 2085975"/>
              <a:gd name="connsiteY17" fmla="*/ 285750 h 1845469"/>
              <a:gd name="connsiteX18" fmla="*/ 521494 w 2085975"/>
              <a:gd name="connsiteY18" fmla="*/ 461962 h 1845469"/>
              <a:gd name="connsiteX19" fmla="*/ 642937 w 2085975"/>
              <a:gd name="connsiteY19" fmla="*/ 581025 h 1845469"/>
              <a:gd name="connsiteX20" fmla="*/ 876300 w 2085975"/>
              <a:gd name="connsiteY20" fmla="*/ 814387 h 1845469"/>
              <a:gd name="connsiteX21" fmla="*/ 1102519 w 2085975"/>
              <a:gd name="connsiteY21" fmla="*/ 1040606 h 1845469"/>
              <a:gd name="connsiteX22" fmla="*/ 1278731 w 2085975"/>
              <a:gd name="connsiteY22" fmla="*/ 1207294 h 1845469"/>
              <a:gd name="connsiteX23" fmla="*/ 1390650 w 2085975"/>
              <a:gd name="connsiteY23" fmla="*/ 1314450 h 1845469"/>
              <a:gd name="connsiteX24" fmla="*/ 1481137 w 2085975"/>
              <a:gd name="connsiteY24" fmla="*/ 1395412 h 1845469"/>
              <a:gd name="connsiteX25" fmla="*/ 1678781 w 2085975"/>
              <a:gd name="connsiteY25" fmla="*/ 1540669 h 1845469"/>
              <a:gd name="connsiteX26" fmla="*/ 1885950 w 2085975"/>
              <a:gd name="connsiteY26" fmla="*/ 1676400 h 1845469"/>
              <a:gd name="connsiteX27" fmla="*/ 2050256 w 2085975"/>
              <a:gd name="connsiteY27" fmla="*/ 1785937 h 1845469"/>
              <a:gd name="connsiteX28" fmla="*/ 2074069 w 2085975"/>
              <a:gd name="connsiteY28" fmla="*/ 1802606 h 1845469"/>
              <a:gd name="connsiteX29" fmla="*/ 2081212 w 2085975"/>
              <a:gd name="connsiteY29" fmla="*/ 1809750 h 1845469"/>
              <a:gd name="connsiteX30" fmla="*/ 2085975 w 2085975"/>
              <a:gd name="connsiteY30" fmla="*/ 1821656 h 1845469"/>
              <a:gd name="connsiteX31" fmla="*/ 2076450 w 2085975"/>
              <a:gd name="connsiteY31" fmla="*/ 1833562 h 1845469"/>
              <a:gd name="connsiteX32" fmla="*/ 2059781 w 2085975"/>
              <a:gd name="connsiteY32" fmla="*/ 1840706 h 1845469"/>
              <a:gd name="connsiteX33" fmla="*/ 2009775 w 2085975"/>
              <a:gd name="connsiteY33" fmla="*/ 1845469 h 1845469"/>
              <a:gd name="connsiteX34" fmla="*/ 1885950 w 2085975"/>
              <a:gd name="connsiteY34" fmla="*/ 1835944 h 1845469"/>
              <a:gd name="connsiteX35" fmla="*/ 1704975 w 2085975"/>
              <a:gd name="connsiteY35" fmla="*/ 1819275 h 1845469"/>
              <a:gd name="connsiteX36" fmla="*/ 1509712 w 2085975"/>
              <a:gd name="connsiteY36" fmla="*/ 1797844 h 1845469"/>
              <a:gd name="connsiteX37" fmla="*/ 1390650 w 2085975"/>
              <a:gd name="connsiteY37" fmla="*/ 1781175 h 1845469"/>
              <a:gd name="connsiteX38" fmla="*/ 1343025 w 2085975"/>
              <a:gd name="connsiteY38" fmla="*/ 1776412 h 1845469"/>
              <a:gd name="connsiteX39" fmla="*/ 1309687 w 2085975"/>
              <a:gd name="connsiteY39" fmla="*/ 1771650 h 1845469"/>
              <a:gd name="connsiteX40" fmla="*/ 1283494 w 2085975"/>
              <a:gd name="connsiteY40" fmla="*/ 1766887 h 1845469"/>
              <a:gd name="connsiteX41" fmla="*/ 1247775 w 2085975"/>
              <a:gd name="connsiteY41" fmla="*/ 1750219 h 1845469"/>
              <a:gd name="connsiteX42" fmla="*/ 1212056 w 2085975"/>
              <a:gd name="connsiteY42" fmla="*/ 1716881 h 1845469"/>
              <a:gd name="connsiteX43" fmla="*/ 1145381 w 2085975"/>
              <a:gd name="connsiteY43" fmla="*/ 1626394 h 1845469"/>
              <a:gd name="connsiteX44" fmla="*/ 1038225 w 2085975"/>
              <a:gd name="connsiteY44" fmla="*/ 1471612 h 1845469"/>
              <a:gd name="connsiteX45" fmla="*/ 923925 w 2085975"/>
              <a:gd name="connsiteY45" fmla="*/ 1302544 h 1845469"/>
              <a:gd name="connsiteX46" fmla="*/ 790575 w 2085975"/>
              <a:gd name="connsiteY46" fmla="*/ 1104900 h 1845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085975" h="1845469">
                <a:moveTo>
                  <a:pt x="790575" y="1104900"/>
                </a:moveTo>
                <a:lnTo>
                  <a:pt x="559594" y="771525"/>
                </a:lnTo>
                <a:lnTo>
                  <a:pt x="335756" y="459581"/>
                </a:lnTo>
                <a:lnTo>
                  <a:pt x="240506" y="333375"/>
                </a:lnTo>
                <a:lnTo>
                  <a:pt x="154781" y="221456"/>
                </a:lnTo>
                <a:lnTo>
                  <a:pt x="54769" y="104775"/>
                </a:lnTo>
                <a:lnTo>
                  <a:pt x="35719" y="88106"/>
                </a:lnTo>
                <a:lnTo>
                  <a:pt x="19050" y="69056"/>
                </a:lnTo>
                <a:lnTo>
                  <a:pt x="7144" y="50006"/>
                </a:lnTo>
                <a:lnTo>
                  <a:pt x="0" y="23812"/>
                </a:lnTo>
                <a:lnTo>
                  <a:pt x="2381" y="9525"/>
                </a:lnTo>
                <a:lnTo>
                  <a:pt x="9525" y="0"/>
                </a:lnTo>
                <a:lnTo>
                  <a:pt x="28575" y="0"/>
                </a:lnTo>
                <a:lnTo>
                  <a:pt x="73819" y="9525"/>
                </a:lnTo>
                <a:lnTo>
                  <a:pt x="130969" y="30956"/>
                </a:lnTo>
                <a:lnTo>
                  <a:pt x="142875" y="38100"/>
                </a:lnTo>
                <a:lnTo>
                  <a:pt x="197644" y="92869"/>
                </a:lnTo>
                <a:lnTo>
                  <a:pt x="373856" y="285750"/>
                </a:lnTo>
                <a:lnTo>
                  <a:pt x="521494" y="461962"/>
                </a:lnTo>
                <a:lnTo>
                  <a:pt x="642937" y="581025"/>
                </a:lnTo>
                <a:lnTo>
                  <a:pt x="876300" y="814387"/>
                </a:lnTo>
                <a:lnTo>
                  <a:pt x="1102519" y="1040606"/>
                </a:lnTo>
                <a:lnTo>
                  <a:pt x="1278731" y="1207294"/>
                </a:lnTo>
                <a:lnTo>
                  <a:pt x="1390650" y="1314450"/>
                </a:lnTo>
                <a:lnTo>
                  <a:pt x="1481137" y="1395412"/>
                </a:lnTo>
                <a:lnTo>
                  <a:pt x="1678781" y="1540669"/>
                </a:lnTo>
                <a:lnTo>
                  <a:pt x="1885950" y="1676400"/>
                </a:lnTo>
                <a:lnTo>
                  <a:pt x="2050256" y="1785937"/>
                </a:lnTo>
                <a:lnTo>
                  <a:pt x="2074069" y="1802606"/>
                </a:lnTo>
                <a:lnTo>
                  <a:pt x="2081212" y="1809750"/>
                </a:lnTo>
                <a:lnTo>
                  <a:pt x="2085975" y="1821656"/>
                </a:lnTo>
                <a:lnTo>
                  <a:pt x="2076450" y="1833562"/>
                </a:lnTo>
                <a:lnTo>
                  <a:pt x="2059781" y="1840706"/>
                </a:lnTo>
                <a:lnTo>
                  <a:pt x="2009775" y="1845469"/>
                </a:lnTo>
                <a:lnTo>
                  <a:pt x="1885950" y="1835944"/>
                </a:lnTo>
                <a:lnTo>
                  <a:pt x="1704975" y="1819275"/>
                </a:lnTo>
                <a:lnTo>
                  <a:pt x="1509712" y="1797844"/>
                </a:lnTo>
                <a:lnTo>
                  <a:pt x="1390650" y="1781175"/>
                </a:lnTo>
                <a:lnTo>
                  <a:pt x="1343025" y="1776412"/>
                </a:lnTo>
                <a:lnTo>
                  <a:pt x="1309687" y="1771650"/>
                </a:lnTo>
                <a:lnTo>
                  <a:pt x="1283494" y="1766887"/>
                </a:lnTo>
                <a:lnTo>
                  <a:pt x="1247775" y="1750219"/>
                </a:lnTo>
                <a:lnTo>
                  <a:pt x="1212056" y="1716881"/>
                </a:lnTo>
                <a:lnTo>
                  <a:pt x="1145381" y="1626394"/>
                </a:lnTo>
                <a:lnTo>
                  <a:pt x="1038225" y="1471612"/>
                </a:lnTo>
                <a:lnTo>
                  <a:pt x="923925" y="1302544"/>
                </a:lnTo>
                <a:lnTo>
                  <a:pt x="790575" y="11049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7" name="フリーフォーム 86"/>
          <p:cNvSpPr>
            <a:spLocks noChangeAspect="1"/>
          </p:cNvSpPr>
          <p:nvPr/>
        </p:nvSpPr>
        <p:spPr>
          <a:xfrm>
            <a:off x="7798647" y="4017638"/>
            <a:ext cx="438209" cy="480060"/>
          </a:xfrm>
          <a:custGeom>
            <a:avLst/>
            <a:gdLst>
              <a:gd name="connsiteX0" fmla="*/ 309563 w 847725"/>
              <a:gd name="connsiteY0" fmla="*/ 485775 h 928687"/>
              <a:gd name="connsiteX1" fmla="*/ 197644 w 847725"/>
              <a:gd name="connsiteY1" fmla="*/ 647700 h 928687"/>
              <a:gd name="connsiteX2" fmla="*/ 83344 w 847725"/>
              <a:gd name="connsiteY2" fmla="*/ 809625 h 928687"/>
              <a:gd name="connsiteX3" fmla="*/ 0 w 847725"/>
              <a:gd name="connsiteY3" fmla="*/ 928687 h 928687"/>
              <a:gd name="connsiteX4" fmla="*/ 80963 w 847725"/>
              <a:gd name="connsiteY4" fmla="*/ 921543 h 928687"/>
              <a:gd name="connsiteX5" fmla="*/ 216694 w 847725"/>
              <a:gd name="connsiteY5" fmla="*/ 826293 h 928687"/>
              <a:gd name="connsiteX6" fmla="*/ 316707 w 847725"/>
              <a:gd name="connsiteY6" fmla="*/ 733425 h 928687"/>
              <a:gd name="connsiteX7" fmla="*/ 402432 w 847725"/>
              <a:gd name="connsiteY7" fmla="*/ 642937 h 928687"/>
              <a:gd name="connsiteX8" fmla="*/ 466725 w 847725"/>
              <a:gd name="connsiteY8" fmla="*/ 569118 h 928687"/>
              <a:gd name="connsiteX9" fmla="*/ 533400 w 847725"/>
              <a:gd name="connsiteY9" fmla="*/ 500062 h 928687"/>
              <a:gd name="connsiteX10" fmla="*/ 573882 w 847725"/>
              <a:gd name="connsiteY10" fmla="*/ 459581 h 928687"/>
              <a:gd name="connsiteX11" fmla="*/ 626269 w 847725"/>
              <a:gd name="connsiteY11" fmla="*/ 411956 h 928687"/>
              <a:gd name="connsiteX12" fmla="*/ 709613 w 847725"/>
              <a:gd name="connsiteY12" fmla="*/ 345281 h 928687"/>
              <a:gd name="connsiteX13" fmla="*/ 731044 w 847725"/>
              <a:gd name="connsiteY13" fmla="*/ 333375 h 928687"/>
              <a:gd name="connsiteX14" fmla="*/ 769144 w 847725"/>
              <a:gd name="connsiteY14" fmla="*/ 323850 h 928687"/>
              <a:gd name="connsiteX15" fmla="*/ 783432 w 847725"/>
              <a:gd name="connsiteY15" fmla="*/ 319087 h 928687"/>
              <a:gd name="connsiteX16" fmla="*/ 809625 w 847725"/>
              <a:gd name="connsiteY16" fmla="*/ 307181 h 928687"/>
              <a:gd name="connsiteX17" fmla="*/ 835819 w 847725"/>
              <a:gd name="connsiteY17" fmla="*/ 290512 h 928687"/>
              <a:gd name="connsiteX18" fmla="*/ 842963 w 847725"/>
              <a:gd name="connsiteY18" fmla="*/ 278606 h 928687"/>
              <a:gd name="connsiteX19" fmla="*/ 847725 w 847725"/>
              <a:gd name="connsiteY19" fmla="*/ 264318 h 928687"/>
              <a:gd name="connsiteX20" fmla="*/ 847725 w 847725"/>
              <a:gd name="connsiteY20" fmla="*/ 250031 h 928687"/>
              <a:gd name="connsiteX21" fmla="*/ 842963 w 847725"/>
              <a:gd name="connsiteY21" fmla="*/ 235743 h 928687"/>
              <a:gd name="connsiteX22" fmla="*/ 831057 w 847725"/>
              <a:gd name="connsiteY22" fmla="*/ 211931 h 928687"/>
              <a:gd name="connsiteX23" fmla="*/ 812007 w 847725"/>
              <a:gd name="connsiteY23" fmla="*/ 192881 h 928687"/>
              <a:gd name="connsiteX24" fmla="*/ 785813 w 847725"/>
              <a:gd name="connsiteY24" fmla="*/ 171450 h 928687"/>
              <a:gd name="connsiteX25" fmla="*/ 735807 w 847725"/>
              <a:gd name="connsiteY25" fmla="*/ 140493 h 928687"/>
              <a:gd name="connsiteX26" fmla="*/ 671513 w 847725"/>
              <a:gd name="connsiteY26" fmla="*/ 100012 h 928687"/>
              <a:gd name="connsiteX27" fmla="*/ 631032 w 847725"/>
              <a:gd name="connsiteY27" fmla="*/ 76200 h 928687"/>
              <a:gd name="connsiteX28" fmla="*/ 595313 w 847725"/>
              <a:gd name="connsiteY28" fmla="*/ 54768 h 928687"/>
              <a:gd name="connsiteX29" fmla="*/ 561975 w 847725"/>
              <a:gd name="connsiteY29" fmla="*/ 38100 h 928687"/>
              <a:gd name="connsiteX30" fmla="*/ 511969 w 847725"/>
              <a:gd name="connsiteY30" fmla="*/ 23812 h 928687"/>
              <a:gd name="connsiteX31" fmla="*/ 459582 w 847725"/>
              <a:gd name="connsiteY31" fmla="*/ 9525 h 928687"/>
              <a:gd name="connsiteX32" fmla="*/ 385763 w 847725"/>
              <a:gd name="connsiteY32" fmla="*/ 2381 h 928687"/>
              <a:gd name="connsiteX33" fmla="*/ 335757 w 847725"/>
              <a:gd name="connsiteY33" fmla="*/ 0 h 928687"/>
              <a:gd name="connsiteX34" fmla="*/ 316707 w 847725"/>
              <a:gd name="connsiteY34" fmla="*/ 0 h 928687"/>
              <a:gd name="connsiteX35" fmla="*/ 302419 w 847725"/>
              <a:gd name="connsiteY35" fmla="*/ 0 h 928687"/>
              <a:gd name="connsiteX36" fmla="*/ 290513 w 847725"/>
              <a:gd name="connsiteY36" fmla="*/ 2381 h 928687"/>
              <a:gd name="connsiteX37" fmla="*/ 285750 w 847725"/>
              <a:gd name="connsiteY37" fmla="*/ 14287 h 928687"/>
              <a:gd name="connsiteX38" fmla="*/ 288132 w 847725"/>
              <a:gd name="connsiteY38" fmla="*/ 21431 h 928687"/>
              <a:gd name="connsiteX39" fmla="*/ 292894 w 847725"/>
              <a:gd name="connsiteY39" fmla="*/ 35718 h 928687"/>
              <a:gd name="connsiteX40" fmla="*/ 319088 w 847725"/>
              <a:gd name="connsiteY40" fmla="*/ 64293 h 928687"/>
              <a:gd name="connsiteX41" fmla="*/ 383382 w 847725"/>
              <a:gd name="connsiteY41" fmla="*/ 116681 h 928687"/>
              <a:gd name="connsiteX42" fmla="*/ 407194 w 847725"/>
              <a:gd name="connsiteY42" fmla="*/ 140493 h 928687"/>
              <a:gd name="connsiteX43" fmla="*/ 419100 w 847725"/>
              <a:gd name="connsiteY43" fmla="*/ 159543 h 928687"/>
              <a:gd name="connsiteX44" fmla="*/ 428625 w 847725"/>
              <a:gd name="connsiteY44" fmla="*/ 180975 h 928687"/>
              <a:gd name="connsiteX45" fmla="*/ 433388 w 847725"/>
              <a:gd name="connsiteY45" fmla="*/ 202406 h 928687"/>
              <a:gd name="connsiteX46" fmla="*/ 435769 w 847725"/>
              <a:gd name="connsiteY46" fmla="*/ 226218 h 928687"/>
              <a:gd name="connsiteX47" fmla="*/ 433388 w 847725"/>
              <a:gd name="connsiteY47" fmla="*/ 247650 h 928687"/>
              <a:gd name="connsiteX48" fmla="*/ 426244 w 847725"/>
              <a:gd name="connsiteY48" fmla="*/ 276225 h 928687"/>
              <a:gd name="connsiteX49" fmla="*/ 400050 w 847725"/>
              <a:gd name="connsiteY49" fmla="*/ 342900 h 928687"/>
              <a:gd name="connsiteX50" fmla="*/ 371475 w 847725"/>
              <a:gd name="connsiteY50" fmla="*/ 392906 h 928687"/>
              <a:gd name="connsiteX51" fmla="*/ 309563 w 847725"/>
              <a:gd name="connsiteY51" fmla="*/ 485775 h 928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47725" h="928687">
                <a:moveTo>
                  <a:pt x="309563" y="485775"/>
                </a:moveTo>
                <a:lnTo>
                  <a:pt x="197644" y="647700"/>
                </a:lnTo>
                <a:lnTo>
                  <a:pt x="83344" y="809625"/>
                </a:lnTo>
                <a:lnTo>
                  <a:pt x="0" y="928687"/>
                </a:lnTo>
                <a:lnTo>
                  <a:pt x="80963" y="921543"/>
                </a:lnTo>
                <a:lnTo>
                  <a:pt x="216694" y="826293"/>
                </a:lnTo>
                <a:lnTo>
                  <a:pt x="316707" y="733425"/>
                </a:lnTo>
                <a:lnTo>
                  <a:pt x="402432" y="642937"/>
                </a:lnTo>
                <a:lnTo>
                  <a:pt x="466725" y="569118"/>
                </a:lnTo>
                <a:lnTo>
                  <a:pt x="533400" y="500062"/>
                </a:lnTo>
                <a:lnTo>
                  <a:pt x="573882" y="459581"/>
                </a:lnTo>
                <a:lnTo>
                  <a:pt x="626269" y="411956"/>
                </a:lnTo>
                <a:lnTo>
                  <a:pt x="709613" y="345281"/>
                </a:lnTo>
                <a:lnTo>
                  <a:pt x="731044" y="333375"/>
                </a:lnTo>
                <a:lnTo>
                  <a:pt x="769144" y="323850"/>
                </a:lnTo>
                <a:lnTo>
                  <a:pt x="783432" y="319087"/>
                </a:lnTo>
                <a:lnTo>
                  <a:pt x="809625" y="307181"/>
                </a:lnTo>
                <a:lnTo>
                  <a:pt x="835819" y="290512"/>
                </a:lnTo>
                <a:lnTo>
                  <a:pt x="842963" y="278606"/>
                </a:lnTo>
                <a:lnTo>
                  <a:pt x="847725" y="264318"/>
                </a:lnTo>
                <a:lnTo>
                  <a:pt x="847725" y="250031"/>
                </a:lnTo>
                <a:lnTo>
                  <a:pt x="842963" y="235743"/>
                </a:lnTo>
                <a:lnTo>
                  <a:pt x="831057" y="211931"/>
                </a:lnTo>
                <a:lnTo>
                  <a:pt x="812007" y="192881"/>
                </a:lnTo>
                <a:lnTo>
                  <a:pt x="785813" y="171450"/>
                </a:lnTo>
                <a:lnTo>
                  <a:pt x="735807" y="140493"/>
                </a:lnTo>
                <a:lnTo>
                  <a:pt x="671513" y="100012"/>
                </a:lnTo>
                <a:lnTo>
                  <a:pt x="631032" y="76200"/>
                </a:lnTo>
                <a:lnTo>
                  <a:pt x="595313" y="54768"/>
                </a:lnTo>
                <a:lnTo>
                  <a:pt x="561975" y="38100"/>
                </a:lnTo>
                <a:lnTo>
                  <a:pt x="511969" y="23812"/>
                </a:lnTo>
                <a:lnTo>
                  <a:pt x="459582" y="9525"/>
                </a:lnTo>
                <a:lnTo>
                  <a:pt x="385763" y="2381"/>
                </a:lnTo>
                <a:lnTo>
                  <a:pt x="335757" y="0"/>
                </a:lnTo>
                <a:lnTo>
                  <a:pt x="316707" y="0"/>
                </a:lnTo>
                <a:lnTo>
                  <a:pt x="302419" y="0"/>
                </a:lnTo>
                <a:lnTo>
                  <a:pt x="290513" y="2381"/>
                </a:lnTo>
                <a:lnTo>
                  <a:pt x="285750" y="14287"/>
                </a:lnTo>
                <a:lnTo>
                  <a:pt x="288132" y="21431"/>
                </a:lnTo>
                <a:lnTo>
                  <a:pt x="292894" y="35718"/>
                </a:lnTo>
                <a:lnTo>
                  <a:pt x="319088" y="64293"/>
                </a:lnTo>
                <a:lnTo>
                  <a:pt x="383382" y="116681"/>
                </a:lnTo>
                <a:lnTo>
                  <a:pt x="407194" y="140493"/>
                </a:lnTo>
                <a:lnTo>
                  <a:pt x="419100" y="159543"/>
                </a:lnTo>
                <a:lnTo>
                  <a:pt x="428625" y="180975"/>
                </a:lnTo>
                <a:lnTo>
                  <a:pt x="433388" y="202406"/>
                </a:lnTo>
                <a:lnTo>
                  <a:pt x="435769" y="226218"/>
                </a:lnTo>
                <a:lnTo>
                  <a:pt x="433388" y="247650"/>
                </a:lnTo>
                <a:lnTo>
                  <a:pt x="426244" y="276225"/>
                </a:lnTo>
                <a:lnTo>
                  <a:pt x="400050" y="342900"/>
                </a:lnTo>
                <a:lnTo>
                  <a:pt x="371475" y="392906"/>
                </a:lnTo>
                <a:lnTo>
                  <a:pt x="309563" y="4857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8" name="フリーフォーム 87"/>
          <p:cNvSpPr>
            <a:spLocks noChangeAspect="1"/>
          </p:cNvSpPr>
          <p:nvPr/>
        </p:nvSpPr>
        <p:spPr>
          <a:xfrm>
            <a:off x="7394059" y="4430665"/>
            <a:ext cx="223838" cy="544513"/>
          </a:xfrm>
          <a:custGeom>
            <a:avLst/>
            <a:gdLst>
              <a:gd name="connsiteX0" fmla="*/ 211931 w 447675"/>
              <a:gd name="connsiteY0" fmla="*/ 804862 h 1090612"/>
              <a:gd name="connsiteX1" fmla="*/ 178594 w 447675"/>
              <a:gd name="connsiteY1" fmla="*/ 583406 h 1090612"/>
              <a:gd name="connsiteX2" fmla="*/ 147638 w 447675"/>
              <a:gd name="connsiteY2" fmla="*/ 388144 h 1090612"/>
              <a:gd name="connsiteX3" fmla="*/ 126206 w 447675"/>
              <a:gd name="connsiteY3" fmla="*/ 269081 h 1090612"/>
              <a:gd name="connsiteX4" fmla="*/ 111919 w 447675"/>
              <a:gd name="connsiteY4" fmla="*/ 230981 h 1090612"/>
              <a:gd name="connsiteX5" fmla="*/ 83344 w 447675"/>
              <a:gd name="connsiteY5" fmla="*/ 171450 h 1090612"/>
              <a:gd name="connsiteX6" fmla="*/ 54769 w 447675"/>
              <a:gd name="connsiteY6" fmla="*/ 121444 h 1090612"/>
              <a:gd name="connsiteX7" fmla="*/ 40481 w 447675"/>
              <a:gd name="connsiteY7" fmla="*/ 100012 h 1090612"/>
              <a:gd name="connsiteX8" fmla="*/ 14288 w 447675"/>
              <a:gd name="connsiteY8" fmla="*/ 64294 h 1090612"/>
              <a:gd name="connsiteX9" fmla="*/ 7144 w 447675"/>
              <a:gd name="connsiteY9" fmla="*/ 47625 h 1090612"/>
              <a:gd name="connsiteX10" fmla="*/ 0 w 447675"/>
              <a:gd name="connsiteY10" fmla="*/ 28575 h 1090612"/>
              <a:gd name="connsiteX11" fmla="*/ 0 w 447675"/>
              <a:gd name="connsiteY11" fmla="*/ 16669 h 1090612"/>
              <a:gd name="connsiteX12" fmla="*/ 0 w 447675"/>
              <a:gd name="connsiteY12" fmla="*/ 7144 h 1090612"/>
              <a:gd name="connsiteX13" fmla="*/ 7144 w 447675"/>
              <a:gd name="connsiteY13" fmla="*/ 0 h 1090612"/>
              <a:gd name="connsiteX14" fmla="*/ 21431 w 447675"/>
              <a:gd name="connsiteY14" fmla="*/ 0 h 1090612"/>
              <a:gd name="connsiteX15" fmla="*/ 54769 w 447675"/>
              <a:gd name="connsiteY15" fmla="*/ 11906 h 1090612"/>
              <a:gd name="connsiteX16" fmla="*/ 80963 w 447675"/>
              <a:gd name="connsiteY16" fmla="*/ 19050 h 1090612"/>
              <a:gd name="connsiteX17" fmla="*/ 152400 w 447675"/>
              <a:gd name="connsiteY17" fmla="*/ 35719 h 1090612"/>
              <a:gd name="connsiteX18" fmla="*/ 221456 w 447675"/>
              <a:gd name="connsiteY18" fmla="*/ 59531 h 1090612"/>
              <a:gd name="connsiteX19" fmla="*/ 264319 w 447675"/>
              <a:gd name="connsiteY19" fmla="*/ 80962 h 1090612"/>
              <a:gd name="connsiteX20" fmla="*/ 304800 w 447675"/>
              <a:gd name="connsiteY20" fmla="*/ 104775 h 1090612"/>
              <a:gd name="connsiteX21" fmla="*/ 342900 w 447675"/>
              <a:gd name="connsiteY21" fmla="*/ 219075 h 1090612"/>
              <a:gd name="connsiteX22" fmla="*/ 354806 w 447675"/>
              <a:gd name="connsiteY22" fmla="*/ 278606 h 1090612"/>
              <a:gd name="connsiteX23" fmla="*/ 381000 w 447675"/>
              <a:gd name="connsiteY23" fmla="*/ 431006 h 1090612"/>
              <a:gd name="connsiteX24" fmla="*/ 402431 w 447675"/>
              <a:gd name="connsiteY24" fmla="*/ 588169 h 1090612"/>
              <a:gd name="connsiteX25" fmla="*/ 433388 w 447675"/>
              <a:gd name="connsiteY25" fmla="*/ 866775 h 1090612"/>
              <a:gd name="connsiteX26" fmla="*/ 447675 w 447675"/>
              <a:gd name="connsiteY26" fmla="*/ 1052512 h 1090612"/>
              <a:gd name="connsiteX27" fmla="*/ 252413 w 447675"/>
              <a:gd name="connsiteY27" fmla="*/ 1090612 h 1090612"/>
              <a:gd name="connsiteX28" fmla="*/ 233363 w 447675"/>
              <a:gd name="connsiteY28" fmla="*/ 938212 h 1090612"/>
              <a:gd name="connsiteX29" fmla="*/ 211931 w 447675"/>
              <a:gd name="connsiteY29" fmla="*/ 804862 h 1090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47675" h="1090612">
                <a:moveTo>
                  <a:pt x="211931" y="804862"/>
                </a:moveTo>
                <a:lnTo>
                  <a:pt x="178594" y="583406"/>
                </a:lnTo>
                <a:lnTo>
                  <a:pt x="147638" y="388144"/>
                </a:lnTo>
                <a:lnTo>
                  <a:pt x="126206" y="269081"/>
                </a:lnTo>
                <a:lnTo>
                  <a:pt x="111919" y="230981"/>
                </a:lnTo>
                <a:lnTo>
                  <a:pt x="83344" y="171450"/>
                </a:lnTo>
                <a:lnTo>
                  <a:pt x="54769" y="121444"/>
                </a:lnTo>
                <a:lnTo>
                  <a:pt x="40481" y="100012"/>
                </a:lnTo>
                <a:lnTo>
                  <a:pt x="14288" y="64294"/>
                </a:lnTo>
                <a:lnTo>
                  <a:pt x="7144" y="47625"/>
                </a:lnTo>
                <a:lnTo>
                  <a:pt x="0" y="28575"/>
                </a:lnTo>
                <a:lnTo>
                  <a:pt x="0" y="16669"/>
                </a:lnTo>
                <a:lnTo>
                  <a:pt x="0" y="7144"/>
                </a:lnTo>
                <a:lnTo>
                  <a:pt x="7144" y="0"/>
                </a:lnTo>
                <a:lnTo>
                  <a:pt x="21431" y="0"/>
                </a:lnTo>
                <a:lnTo>
                  <a:pt x="54769" y="11906"/>
                </a:lnTo>
                <a:lnTo>
                  <a:pt x="80963" y="19050"/>
                </a:lnTo>
                <a:lnTo>
                  <a:pt x="152400" y="35719"/>
                </a:lnTo>
                <a:lnTo>
                  <a:pt x="221456" y="59531"/>
                </a:lnTo>
                <a:lnTo>
                  <a:pt x="264319" y="80962"/>
                </a:lnTo>
                <a:lnTo>
                  <a:pt x="304800" y="104775"/>
                </a:lnTo>
                <a:lnTo>
                  <a:pt x="342900" y="219075"/>
                </a:lnTo>
                <a:lnTo>
                  <a:pt x="354806" y="278606"/>
                </a:lnTo>
                <a:lnTo>
                  <a:pt x="381000" y="431006"/>
                </a:lnTo>
                <a:lnTo>
                  <a:pt x="402431" y="588169"/>
                </a:lnTo>
                <a:lnTo>
                  <a:pt x="433388" y="866775"/>
                </a:lnTo>
                <a:lnTo>
                  <a:pt x="447675" y="1052512"/>
                </a:lnTo>
                <a:lnTo>
                  <a:pt x="252413" y="1090612"/>
                </a:lnTo>
                <a:lnTo>
                  <a:pt x="233363" y="938212"/>
                </a:lnTo>
                <a:lnTo>
                  <a:pt x="211931" y="8048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9" name="フリーフォーム 88"/>
          <p:cNvSpPr>
            <a:spLocks noChangeAspect="1"/>
          </p:cNvSpPr>
          <p:nvPr/>
        </p:nvSpPr>
        <p:spPr>
          <a:xfrm>
            <a:off x="7524931" y="4362208"/>
            <a:ext cx="1373188" cy="501650"/>
          </a:xfrm>
          <a:custGeom>
            <a:avLst/>
            <a:gdLst>
              <a:gd name="connsiteX0" fmla="*/ 1369218 w 2745581"/>
              <a:gd name="connsiteY0" fmla="*/ 295275 h 1002506"/>
              <a:gd name="connsiteX1" fmla="*/ 1173956 w 2745581"/>
              <a:gd name="connsiteY1" fmla="*/ 311943 h 1002506"/>
              <a:gd name="connsiteX2" fmla="*/ 964406 w 2745581"/>
              <a:gd name="connsiteY2" fmla="*/ 328612 h 1002506"/>
              <a:gd name="connsiteX3" fmla="*/ 676275 w 2745581"/>
              <a:gd name="connsiteY3" fmla="*/ 357187 h 1002506"/>
              <a:gd name="connsiteX4" fmla="*/ 452437 w 2745581"/>
              <a:gd name="connsiteY4" fmla="*/ 381000 h 1002506"/>
              <a:gd name="connsiteX5" fmla="*/ 250031 w 2745581"/>
              <a:gd name="connsiteY5" fmla="*/ 400050 h 1002506"/>
              <a:gd name="connsiteX6" fmla="*/ 221456 w 2745581"/>
              <a:gd name="connsiteY6" fmla="*/ 392906 h 1002506"/>
              <a:gd name="connsiteX7" fmla="*/ 176212 w 2745581"/>
              <a:gd name="connsiteY7" fmla="*/ 381000 h 1002506"/>
              <a:gd name="connsiteX8" fmla="*/ 40481 w 2745581"/>
              <a:gd name="connsiteY8" fmla="*/ 347662 h 1002506"/>
              <a:gd name="connsiteX9" fmla="*/ 16668 w 2745581"/>
              <a:gd name="connsiteY9" fmla="*/ 347662 h 1002506"/>
              <a:gd name="connsiteX10" fmla="*/ 0 w 2745581"/>
              <a:gd name="connsiteY10" fmla="*/ 200025 h 1002506"/>
              <a:gd name="connsiteX11" fmla="*/ 45243 w 2745581"/>
              <a:gd name="connsiteY11" fmla="*/ 221456 h 1002506"/>
              <a:gd name="connsiteX12" fmla="*/ 76200 w 2745581"/>
              <a:gd name="connsiteY12" fmla="*/ 223837 h 1002506"/>
              <a:gd name="connsiteX13" fmla="*/ 154781 w 2745581"/>
              <a:gd name="connsiteY13" fmla="*/ 226218 h 1002506"/>
              <a:gd name="connsiteX14" fmla="*/ 250031 w 2745581"/>
              <a:gd name="connsiteY14" fmla="*/ 228600 h 1002506"/>
              <a:gd name="connsiteX15" fmla="*/ 319087 w 2745581"/>
              <a:gd name="connsiteY15" fmla="*/ 228600 h 1002506"/>
              <a:gd name="connsiteX16" fmla="*/ 376237 w 2745581"/>
              <a:gd name="connsiteY16" fmla="*/ 226218 h 1002506"/>
              <a:gd name="connsiteX17" fmla="*/ 447675 w 2745581"/>
              <a:gd name="connsiteY17" fmla="*/ 221456 h 1002506"/>
              <a:gd name="connsiteX18" fmla="*/ 490537 w 2745581"/>
              <a:gd name="connsiteY18" fmla="*/ 216693 h 1002506"/>
              <a:gd name="connsiteX19" fmla="*/ 569118 w 2745581"/>
              <a:gd name="connsiteY19" fmla="*/ 204787 h 1002506"/>
              <a:gd name="connsiteX20" fmla="*/ 592931 w 2745581"/>
              <a:gd name="connsiteY20" fmla="*/ 200025 h 1002506"/>
              <a:gd name="connsiteX21" fmla="*/ 795337 w 2745581"/>
              <a:gd name="connsiteY21" fmla="*/ 197643 h 1002506"/>
              <a:gd name="connsiteX22" fmla="*/ 895350 w 2745581"/>
              <a:gd name="connsiteY22" fmla="*/ 190500 h 1002506"/>
              <a:gd name="connsiteX23" fmla="*/ 1007268 w 2745581"/>
              <a:gd name="connsiteY23" fmla="*/ 176212 h 1002506"/>
              <a:gd name="connsiteX24" fmla="*/ 1166812 w 2745581"/>
              <a:gd name="connsiteY24" fmla="*/ 164306 h 1002506"/>
              <a:gd name="connsiteX25" fmla="*/ 1369218 w 2745581"/>
              <a:gd name="connsiteY25" fmla="*/ 145256 h 1002506"/>
              <a:gd name="connsiteX26" fmla="*/ 1545431 w 2745581"/>
              <a:gd name="connsiteY26" fmla="*/ 128587 h 1002506"/>
              <a:gd name="connsiteX27" fmla="*/ 1840706 w 2745581"/>
              <a:gd name="connsiteY27" fmla="*/ 97631 h 1002506"/>
              <a:gd name="connsiteX28" fmla="*/ 2047875 w 2745581"/>
              <a:gd name="connsiteY28" fmla="*/ 73818 h 1002506"/>
              <a:gd name="connsiteX29" fmla="*/ 2121693 w 2745581"/>
              <a:gd name="connsiteY29" fmla="*/ 59531 h 1002506"/>
              <a:gd name="connsiteX30" fmla="*/ 2252662 w 2745581"/>
              <a:gd name="connsiteY30" fmla="*/ 28575 h 1002506"/>
              <a:gd name="connsiteX31" fmla="*/ 2357437 w 2745581"/>
              <a:gd name="connsiteY31" fmla="*/ 9525 h 1002506"/>
              <a:gd name="connsiteX32" fmla="*/ 2414587 w 2745581"/>
              <a:gd name="connsiteY32" fmla="*/ 0 h 1002506"/>
              <a:gd name="connsiteX33" fmla="*/ 2428875 w 2745581"/>
              <a:gd name="connsiteY33" fmla="*/ 0 h 1002506"/>
              <a:gd name="connsiteX34" fmla="*/ 2459831 w 2745581"/>
              <a:gd name="connsiteY34" fmla="*/ 19050 h 1002506"/>
              <a:gd name="connsiteX35" fmla="*/ 2528887 w 2745581"/>
              <a:gd name="connsiteY35" fmla="*/ 76200 h 1002506"/>
              <a:gd name="connsiteX36" fmla="*/ 2593181 w 2745581"/>
              <a:gd name="connsiteY36" fmla="*/ 138112 h 1002506"/>
              <a:gd name="connsiteX37" fmla="*/ 2643187 w 2745581"/>
              <a:gd name="connsiteY37" fmla="*/ 190500 h 1002506"/>
              <a:gd name="connsiteX38" fmla="*/ 2695575 w 2745581"/>
              <a:gd name="connsiteY38" fmla="*/ 250031 h 1002506"/>
              <a:gd name="connsiteX39" fmla="*/ 2736056 w 2745581"/>
              <a:gd name="connsiteY39" fmla="*/ 304800 h 1002506"/>
              <a:gd name="connsiteX40" fmla="*/ 2740818 w 2745581"/>
              <a:gd name="connsiteY40" fmla="*/ 314325 h 1002506"/>
              <a:gd name="connsiteX41" fmla="*/ 2745581 w 2745581"/>
              <a:gd name="connsiteY41" fmla="*/ 333375 h 1002506"/>
              <a:gd name="connsiteX42" fmla="*/ 2745581 w 2745581"/>
              <a:gd name="connsiteY42" fmla="*/ 352425 h 1002506"/>
              <a:gd name="connsiteX43" fmla="*/ 2740818 w 2745581"/>
              <a:gd name="connsiteY43" fmla="*/ 366712 h 1002506"/>
              <a:gd name="connsiteX44" fmla="*/ 2728912 w 2745581"/>
              <a:gd name="connsiteY44" fmla="*/ 385762 h 1002506"/>
              <a:gd name="connsiteX45" fmla="*/ 2709862 w 2745581"/>
              <a:gd name="connsiteY45" fmla="*/ 400050 h 1002506"/>
              <a:gd name="connsiteX46" fmla="*/ 2681287 w 2745581"/>
              <a:gd name="connsiteY46" fmla="*/ 414337 h 1002506"/>
              <a:gd name="connsiteX47" fmla="*/ 2664618 w 2745581"/>
              <a:gd name="connsiteY47" fmla="*/ 421481 h 1002506"/>
              <a:gd name="connsiteX48" fmla="*/ 2657475 w 2745581"/>
              <a:gd name="connsiteY48" fmla="*/ 426243 h 1002506"/>
              <a:gd name="connsiteX49" fmla="*/ 2628900 w 2745581"/>
              <a:gd name="connsiteY49" fmla="*/ 521493 h 1002506"/>
              <a:gd name="connsiteX50" fmla="*/ 2559843 w 2745581"/>
              <a:gd name="connsiteY50" fmla="*/ 742950 h 1002506"/>
              <a:gd name="connsiteX51" fmla="*/ 2466975 w 2745581"/>
              <a:gd name="connsiteY51" fmla="*/ 1002506 h 1002506"/>
              <a:gd name="connsiteX52" fmla="*/ 2259806 w 2745581"/>
              <a:gd name="connsiteY52" fmla="*/ 997743 h 1002506"/>
              <a:gd name="connsiteX53" fmla="*/ 2283618 w 2745581"/>
              <a:gd name="connsiteY53" fmla="*/ 871537 h 1002506"/>
              <a:gd name="connsiteX54" fmla="*/ 2314575 w 2745581"/>
              <a:gd name="connsiteY54" fmla="*/ 726281 h 1002506"/>
              <a:gd name="connsiteX55" fmla="*/ 2328862 w 2745581"/>
              <a:gd name="connsiteY55" fmla="*/ 659606 h 1002506"/>
              <a:gd name="connsiteX56" fmla="*/ 2355056 w 2745581"/>
              <a:gd name="connsiteY56" fmla="*/ 514350 h 1002506"/>
              <a:gd name="connsiteX57" fmla="*/ 2374106 w 2745581"/>
              <a:gd name="connsiteY57" fmla="*/ 392906 h 1002506"/>
              <a:gd name="connsiteX58" fmla="*/ 2383631 w 2745581"/>
              <a:gd name="connsiteY58" fmla="*/ 319087 h 1002506"/>
              <a:gd name="connsiteX59" fmla="*/ 2386012 w 2745581"/>
              <a:gd name="connsiteY59" fmla="*/ 288131 h 1002506"/>
              <a:gd name="connsiteX60" fmla="*/ 2381250 w 2745581"/>
              <a:gd name="connsiteY60" fmla="*/ 261937 h 1002506"/>
              <a:gd name="connsiteX61" fmla="*/ 2376487 w 2745581"/>
              <a:gd name="connsiteY61" fmla="*/ 242887 h 1002506"/>
              <a:gd name="connsiteX62" fmla="*/ 2364581 w 2745581"/>
              <a:gd name="connsiteY62" fmla="*/ 226218 h 1002506"/>
              <a:gd name="connsiteX63" fmla="*/ 2350293 w 2745581"/>
              <a:gd name="connsiteY63" fmla="*/ 214312 h 1002506"/>
              <a:gd name="connsiteX64" fmla="*/ 2331243 w 2745581"/>
              <a:gd name="connsiteY64" fmla="*/ 204787 h 1002506"/>
              <a:gd name="connsiteX65" fmla="*/ 2300287 w 2745581"/>
              <a:gd name="connsiteY65" fmla="*/ 200025 h 1002506"/>
              <a:gd name="connsiteX66" fmla="*/ 2200275 w 2745581"/>
              <a:gd name="connsiteY66" fmla="*/ 214312 h 1002506"/>
              <a:gd name="connsiteX67" fmla="*/ 2007393 w 2745581"/>
              <a:gd name="connsiteY67" fmla="*/ 240506 h 1002506"/>
              <a:gd name="connsiteX68" fmla="*/ 1824037 w 2745581"/>
              <a:gd name="connsiteY68" fmla="*/ 257175 h 1002506"/>
              <a:gd name="connsiteX69" fmla="*/ 1685925 w 2745581"/>
              <a:gd name="connsiteY69" fmla="*/ 269081 h 1002506"/>
              <a:gd name="connsiteX70" fmla="*/ 1369218 w 2745581"/>
              <a:gd name="connsiteY70" fmla="*/ 295275 h 100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2745581" h="1002506">
                <a:moveTo>
                  <a:pt x="1369218" y="295275"/>
                </a:moveTo>
                <a:lnTo>
                  <a:pt x="1173956" y="311943"/>
                </a:lnTo>
                <a:lnTo>
                  <a:pt x="964406" y="328612"/>
                </a:lnTo>
                <a:lnTo>
                  <a:pt x="676275" y="357187"/>
                </a:lnTo>
                <a:lnTo>
                  <a:pt x="452437" y="381000"/>
                </a:lnTo>
                <a:lnTo>
                  <a:pt x="250031" y="400050"/>
                </a:lnTo>
                <a:lnTo>
                  <a:pt x="221456" y="392906"/>
                </a:lnTo>
                <a:lnTo>
                  <a:pt x="176212" y="381000"/>
                </a:lnTo>
                <a:lnTo>
                  <a:pt x="40481" y="347662"/>
                </a:lnTo>
                <a:lnTo>
                  <a:pt x="16668" y="347662"/>
                </a:lnTo>
                <a:lnTo>
                  <a:pt x="0" y="200025"/>
                </a:lnTo>
                <a:lnTo>
                  <a:pt x="45243" y="221456"/>
                </a:lnTo>
                <a:lnTo>
                  <a:pt x="76200" y="223837"/>
                </a:lnTo>
                <a:lnTo>
                  <a:pt x="154781" y="226218"/>
                </a:lnTo>
                <a:lnTo>
                  <a:pt x="250031" y="228600"/>
                </a:lnTo>
                <a:lnTo>
                  <a:pt x="319087" y="228600"/>
                </a:lnTo>
                <a:lnTo>
                  <a:pt x="376237" y="226218"/>
                </a:lnTo>
                <a:lnTo>
                  <a:pt x="447675" y="221456"/>
                </a:lnTo>
                <a:lnTo>
                  <a:pt x="490537" y="216693"/>
                </a:lnTo>
                <a:lnTo>
                  <a:pt x="569118" y="204787"/>
                </a:lnTo>
                <a:lnTo>
                  <a:pt x="592931" y="200025"/>
                </a:lnTo>
                <a:lnTo>
                  <a:pt x="795337" y="197643"/>
                </a:lnTo>
                <a:lnTo>
                  <a:pt x="895350" y="190500"/>
                </a:lnTo>
                <a:lnTo>
                  <a:pt x="1007268" y="176212"/>
                </a:lnTo>
                <a:lnTo>
                  <a:pt x="1166812" y="164306"/>
                </a:lnTo>
                <a:lnTo>
                  <a:pt x="1369218" y="145256"/>
                </a:lnTo>
                <a:lnTo>
                  <a:pt x="1545431" y="128587"/>
                </a:lnTo>
                <a:lnTo>
                  <a:pt x="1840706" y="97631"/>
                </a:lnTo>
                <a:lnTo>
                  <a:pt x="2047875" y="73818"/>
                </a:lnTo>
                <a:lnTo>
                  <a:pt x="2121693" y="59531"/>
                </a:lnTo>
                <a:lnTo>
                  <a:pt x="2252662" y="28575"/>
                </a:lnTo>
                <a:lnTo>
                  <a:pt x="2357437" y="9525"/>
                </a:lnTo>
                <a:lnTo>
                  <a:pt x="2414587" y="0"/>
                </a:lnTo>
                <a:lnTo>
                  <a:pt x="2428875" y="0"/>
                </a:lnTo>
                <a:lnTo>
                  <a:pt x="2459831" y="19050"/>
                </a:lnTo>
                <a:lnTo>
                  <a:pt x="2528887" y="76200"/>
                </a:lnTo>
                <a:lnTo>
                  <a:pt x="2593181" y="138112"/>
                </a:lnTo>
                <a:lnTo>
                  <a:pt x="2643187" y="190500"/>
                </a:lnTo>
                <a:lnTo>
                  <a:pt x="2695575" y="250031"/>
                </a:lnTo>
                <a:lnTo>
                  <a:pt x="2736056" y="304800"/>
                </a:lnTo>
                <a:lnTo>
                  <a:pt x="2740818" y="314325"/>
                </a:lnTo>
                <a:lnTo>
                  <a:pt x="2745581" y="333375"/>
                </a:lnTo>
                <a:lnTo>
                  <a:pt x="2745581" y="352425"/>
                </a:lnTo>
                <a:lnTo>
                  <a:pt x="2740818" y="366712"/>
                </a:lnTo>
                <a:lnTo>
                  <a:pt x="2728912" y="385762"/>
                </a:lnTo>
                <a:lnTo>
                  <a:pt x="2709862" y="400050"/>
                </a:lnTo>
                <a:lnTo>
                  <a:pt x="2681287" y="414337"/>
                </a:lnTo>
                <a:lnTo>
                  <a:pt x="2664618" y="421481"/>
                </a:lnTo>
                <a:lnTo>
                  <a:pt x="2657475" y="426243"/>
                </a:lnTo>
                <a:lnTo>
                  <a:pt x="2628900" y="521493"/>
                </a:lnTo>
                <a:lnTo>
                  <a:pt x="2559843" y="742950"/>
                </a:lnTo>
                <a:lnTo>
                  <a:pt x="2466975" y="1002506"/>
                </a:lnTo>
                <a:lnTo>
                  <a:pt x="2259806" y="997743"/>
                </a:lnTo>
                <a:lnTo>
                  <a:pt x="2283618" y="871537"/>
                </a:lnTo>
                <a:lnTo>
                  <a:pt x="2314575" y="726281"/>
                </a:lnTo>
                <a:lnTo>
                  <a:pt x="2328862" y="659606"/>
                </a:lnTo>
                <a:lnTo>
                  <a:pt x="2355056" y="514350"/>
                </a:lnTo>
                <a:lnTo>
                  <a:pt x="2374106" y="392906"/>
                </a:lnTo>
                <a:lnTo>
                  <a:pt x="2383631" y="319087"/>
                </a:lnTo>
                <a:lnTo>
                  <a:pt x="2386012" y="288131"/>
                </a:lnTo>
                <a:lnTo>
                  <a:pt x="2381250" y="261937"/>
                </a:lnTo>
                <a:lnTo>
                  <a:pt x="2376487" y="242887"/>
                </a:lnTo>
                <a:lnTo>
                  <a:pt x="2364581" y="226218"/>
                </a:lnTo>
                <a:lnTo>
                  <a:pt x="2350293" y="214312"/>
                </a:lnTo>
                <a:lnTo>
                  <a:pt x="2331243" y="204787"/>
                </a:lnTo>
                <a:lnTo>
                  <a:pt x="2300287" y="200025"/>
                </a:lnTo>
                <a:lnTo>
                  <a:pt x="2200275" y="214312"/>
                </a:lnTo>
                <a:lnTo>
                  <a:pt x="2007393" y="240506"/>
                </a:lnTo>
                <a:lnTo>
                  <a:pt x="1824037" y="257175"/>
                </a:lnTo>
                <a:lnTo>
                  <a:pt x="1685925" y="269081"/>
                </a:lnTo>
                <a:lnTo>
                  <a:pt x="1369218" y="2952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0" name="フリーフォーム 89"/>
          <p:cNvSpPr>
            <a:spLocks noChangeAspect="1"/>
          </p:cNvSpPr>
          <p:nvPr/>
        </p:nvSpPr>
        <p:spPr>
          <a:xfrm>
            <a:off x="7881956" y="4498493"/>
            <a:ext cx="101600" cy="399256"/>
          </a:xfrm>
          <a:custGeom>
            <a:avLst/>
            <a:gdLst>
              <a:gd name="connsiteX0" fmla="*/ 2381 w 204787"/>
              <a:gd name="connsiteY0" fmla="*/ 438150 h 797719"/>
              <a:gd name="connsiteX1" fmla="*/ 2381 w 204787"/>
              <a:gd name="connsiteY1" fmla="*/ 9525 h 797719"/>
              <a:gd name="connsiteX2" fmla="*/ 200025 w 204787"/>
              <a:gd name="connsiteY2" fmla="*/ 0 h 797719"/>
              <a:gd name="connsiteX3" fmla="*/ 202406 w 204787"/>
              <a:gd name="connsiteY3" fmla="*/ 240507 h 797719"/>
              <a:gd name="connsiteX4" fmla="*/ 204787 w 204787"/>
              <a:gd name="connsiteY4" fmla="*/ 771525 h 797719"/>
              <a:gd name="connsiteX5" fmla="*/ 0 w 204787"/>
              <a:gd name="connsiteY5" fmla="*/ 797719 h 797719"/>
              <a:gd name="connsiteX6" fmla="*/ 2381 w 204787"/>
              <a:gd name="connsiteY6" fmla="*/ 438150 h 797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787" h="797719">
                <a:moveTo>
                  <a:pt x="2381" y="438150"/>
                </a:moveTo>
                <a:lnTo>
                  <a:pt x="2381" y="9525"/>
                </a:lnTo>
                <a:lnTo>
                  <a:pt x="200025" y="0"/>
                </a:lnTo>
                <a:cubicBezTo>
                  <a:pt x="200819" y="80169"/>
                  <a:pt x="201612" y="160338"/>
                  <a:pt x="202406" y="240507"/>
                </a:cubicBezTo>
                <a:cubicBezTo>
                  <a:pt x="203200" y="417513"/>
                  <a:pt x="203993" y="594519"/>
                  <a:pt x="204787" y="771525"/>
                </a:cubicBezTo>
                <a:lnTo>
                  <a:pt x="0" y="797719"/>
                </a:lnTo>
                <a:cubicBezTo>
                  <a:pt x="794" y="685800"/>
                  <a:pt x="1587" y="573882"/>
                  <a:pt x="2381" y="43815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1" name="フリーフォーム 90"/>
          <p:cNvSpPr>
            <a:spLocks noChangeAspect="1"/>
          </p:cNvSpPr>
          <p:nvPr/>
        </p:nvSpPr>
        <p:spPr>
          <a:xfrm>
            <a:off x="8258310" y="4425431"/>
            <a:ext cx="136525" cy="407194"/>
          </a:xfrm>
          <a:custGeom>
            <a:avLst/>
            <a:gdLst>
              <a:gd name="connsiteX0" fmla="*/ 11906 w 273844"/>
              <a:gd name="connsiteY0" fmla="*/ 538162 h 814387"/>
              <a:gd name="connsiteX1" fmla="*/ 16669 w 273844"/>
              <a:gd name="connsiteY1" fmla="*/ 423862 h 814387"/>
              <a:gd name="connsiteX2" fmla="*/ 19050 w 273844"/>
              <a:gd name="connsiteY2" fmla="*/ 283368 h 814387"/>
              <a:gd name="connsiteX3" fmla="*/ 21431 w 273844"/>
              <a:gd name="connsiteY3" fmla="*/ 21431 h 814387"/>
              <a:gd name="connsiteX4" fmla="*/ 273844 w 273844"/>
              <a:gd name="connsiteY4" fmla="*/ 0 h 814387"/>
              <a:gd name="connsiteX5" fmla="*/ 252412 w 273844"/>
              <a:gd name="connsiteY5" fmla="*/ 173831 h 814387"/>
              <a:gd name="connsiteX6" fmla="*/ 209550 w 273844"/>
              <a:gd name="connsiteY6" fmla="*/ 445293 h 814387"/>
              <a:gd name="connsiteX7" fmla="*/ 140494 w 273844"/>
              <a:gd name="connsiteY7" fmla="*/ 809625 h 814387"/>
              <a:gd name="connsiteX8" fmla="*/ 0 w 273844"/>
              <a:gd name="connsiteY8" fmla="*/ 814387 h 814387"/>
              <a:gd name="connsiteX9" fmla="*/ 11906 w 273844"/>
              <a:gd name="connsiteY9" fmla="*/ 538162 h 814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3844" h="814387">
                <a:moveTo>
                  <a:pt x="11906" y="538162"/>
                </a:moveTo>
                <a:lnTo>
                  <a:pt x="16669" y="423862"/>
                </a:lnTo>
                <a:cubicBezTo>
                  <a:pt x="17463" y="377031"/>
                  <a:pt x="18256" y="330199"/>
                  <a:pt x="19050" y="283368"/>
                </a:cubicBezTo>
                <a:cubicBezTo>
                  <a:pt x="19844" y="196056"/>
                  <a:pt x="20637" y="108743"/>
                  <a:pt x="21431" y="21431"/>
                </a:cubicBezTo>
                <a:lnTo>
                  <a:pt x="273844" y="0"/>
                </a:lnTo>
                <a:lnTo>
                  <a:pt x="252412" y="173831"/>
                </a:lnTo>
                <a:lnTo>
                  <a:pt x="209550" y="445293"/>
                </a:lnTo>
                <a:lnTo>
                  <a:pt x="140494" y="809625"/>
                </a:lnTo>
                <a:lnTo>
                  <a:pt x="0" y="814387"/>
                </a:lnTo>
                <a:lnTo>
                  <a:pt x="11906" y="5381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2" name="フリーフォーム 91"/>
          <p:cNvSpPr>
            <a:spLocks noChangeAspect="1"/>
          </p:cNvSpPr>
          <p:nvPr/>
        </p:nvSpPr>
        <p:spPr>
          <a:xfrm>
            <a:off x="7089435" y="4787777"/>
            <a:ext cx="2077244" cy="278607"/>
          </a:xfrm>
          <a:custGeom>
            <a:avLst/>
            <a:gdLst>
              <a:gd name="connsiteX0" fmla="*/ 1788009 w 4153891"/>
              <a:gd name="connsiteY0" fmla="*/ 305933 h 557478"/>
              <a:gd name="connsiteX1" fmla="*/ 1539863 w 4153891"/>
              <a:gd name="connsiteY1" fmla="*/ 339926 h 557478"/>
              <a:gd name="connsiteX2" fmla="*/ 1271322 w 4153891"/>
              <a:gd name="connsiteY2" fmla="*/ 373918 h 557478"/>
              <a:gd name="connsiteX3" fmla="*/ 1060568 w 4153891"/>
              <a:gd name="connsiteY3" fmla="*/ 407911 h 557478"/>
              <a:gd name="connsiteX4" fmla="*/ 727441 w 4153891"/>
              <a:gd name="connsiteY4" fmla="*/ 479295 h 557478"/>
              <a:gd name="connsiteX5" fmla="*/ 649258 w 4153891"/>
              <a:gd name="connsiteY5" fmla="*/ 499691 h 557478"/>
              <a:gd name="connsiteX6" fmla="*/ 571075 w 4153891"/>
              <a:gd name="connsiteY6" fmla="*/ 523485 h 557478"/>
              <a:gd name="connsiteX7" fmla="*/ 496291 w 4153891"/>
              <a:gd name="connsiteY7" fmla="*/ 543881 h 557478"/>
              <a:gd name="connsiteX8" fmla="*/ 435105 w 4153891"/>
              <a:gd name="connsiteY8" fmla="*/ 557478 h 557478"/>
              <a:gd name="connsiteX9" fmla="*/ 418108 w 4153891"/>
              <a:gd name="connsiteY9" fmla="*/ 557478 h 557478"/>
              <a:gd name="connsiteX10" fmla="*/ 384116 w 4153891"/>
              <a:gd name="connsiteY10" fmla="*/ 547280 h 557478"/>
              <a:gd name="connsiteX11" fmla="*/ 346724 w 4153891"/>
              <a:gd name="connsiteY11" fmla="*/ 523485 h 557478"/>
              <a:gd name="connsiteX12" fmla="*/ 261743 w 4153891"/>
              <a:gd name="connsiteY12" fmla="*/ 458900 h 557478"/>
              <a:gd name="connsiteX13" fmla="*/ 197157 w 4153891"/>
              <a:gd name="connsiteY13" fmla="*/ 397713 h 557478"/>
              <a:gd name="connsiteX14" fmla="*/ 108776 w 4153891"/>
              <a:gd name="connsiteY14" fmla="*/ 305933 h 557478"/>
              <a:gd name="connsiteX15" fmla="*/ 57787 w 4153891"/>
              <a:gd name="connsiteY15" fmla="*/ 251545 h 557478"/>
              <a:gd name="connsiteX16" fmla="*/ 30593 w 4153891"/>
              <a:gd name="connsiteY16" fmla="*/ 224351 h 557478"/>
              <a:gd name="connsiteX17" fmla="*/ 16996 w 4153891"/>
              <a:gd name="connsiteY17" fmla="*/ 207355 h 557478"/>
              <a:gd name="connsiteX18" fmla="*/ 3399 w 4153891"/>
              <a:gd name="connsiteY18" fmla="*/ 176761 h 557478"/>
              <a:gd name="connsiteX19" fmla="*/ 0 w 4153891"/>
              <a:gd name="connsiteY19" fmla="*/ 163164 h 557478"/>
              <a:gd name="connsiteX20" fmla="*/ 0 w 4153891"/>
              <a:gd name="connsiteY20" fmla="*/ 152966 h 557478"/>
              <a:gd name="connsiteX21" fmla="*/ 3399 w 4153891"/>
              <a:gd name="connsiteY21" fmla="*/ 146168 h 557478"/>
              <a:gd name="connsiteX22" fmla="*/ 6798 w 4153891"/>
              <a:gd name="connsiteY22" fmla="*/ 142769 h 557478"/>
              <a:gd name="connsiteX23" fmla="*/ 16996 w 4153891"/>
              <a:gd name="connsiteY23" fmla="*/ 139369 h 557478"/>
              <a:gd name="connsiteX24" fmla="*/ 27194 w 4153891"/>
              <a:gd name="connsiteY24" fmla="*/ 139369 h 557478"/>
              <a:gd name="connsiteX25" fmla="*/ 61186 w 4153891"/>
              <a:gd name="connsiteY25" fmla="*/ 156366 h 557478"/>
              <a:gd name="connsiteX26" fmla="*/ 156366 w 4153891"/>
              <a:gd name="connsiteY26" fmla="*/ 220952 h 557478"/>
              <a:gd name="connsiteX27" fmla="*/ 254944 w 4153891"/>
              <a:gd name="connsiteY27" fmla="*/ 275340 h 557478"/>
              <a:gd name="connsiteX28" fmla="*/ 278739 w 4153891"/>
              <a:gd name="connsiteY28" fmla="*/ 285537 h 557478"/>
              <a:gd name="connsiteX29" fmla="*/ 302534 w 4153891"/>
              <a:gd name="connsiteY29" fmla="*/ 292336 h 557478"/>
              <a:gd name="connsiteX30" fmla="*/ 411310 w 4153891"/>
              <a:gd name="connsiteY30" fmla="*/ 305933 h 557478"/>
              <a:gd name="connsiteX31" fmla="*/ 530284 w 4153891"/>
              <a:gd name="connsiteY31" fmla="*/ 312731 h 557478"/>
              <a:gd name="connsiteX32" fmla="*/ 639060 w 4153891"/>
              <a:gd name="connsiteY32" fmla="*/ 288937 h 557478"/>
              <a:gd name="connsiteX33" fmla="*/ 764833 w 4153891"/>
              <a:gd name="connsiteY33" fmla="*/ 265142 h 557478"/>
              <a:gd name="connsiteX34" fmla="*/ 873609 w 4153891"/>
              <a:gd name="connsiteY34" fmla="*/ 244746 h 557478"/>
              <a:gd name="connsiteX35" fmla="*/ 1189740 w 4153891"/>
              <a:gd name="connsiteY35" fmla="*/ 200556 h 557478"/>
              <a:gd name="connsiteX36" fmla="*/ 1369900 w 4153891"/>
              <a:gd name="connsiteY36" fmla="*/ 176761 h 557478"/>
              <a:gd name="connsiteX37" fmla="*/ 1577255 w 4153891"/>
              <a:gd name="connsiteY37" fmla="*/ 152966 h 557478"/>
              <a:gd name="connsiteX38" fmla="*/ 1774412 w 4153891"/>
              <a:gd name="connsiteY38" fmla="*/ 132571 h 557478"/>
              <a:gd name="connsiteX39" fmla="*/ 2008960 w 4153891"/>
              <a:gd name="connsiteY39" fmla="*/ 115575 h 557478"/>
              <a:gd name="connsiteX40" fmla="*/ 2216315 w 4153891"/>
              <a:gd name="connsiteY40" fmla="*/ 98578 h 557478"/>
              <a:gd name="connsiteX41" fmla="*/ 2365882 w 4153891"/>
              <a:gd name="connsiteY41" fmla="*/ 88381 h 557478"/>
              <a:gd name="connsiteX42" fmla="*/ 2563039 w 4153891"/>
              <a:gd name="connsiteY42" fmla="*/ 88381 h 557478"/>
              <a:gd name="connsiteX43" fmla="*/ 2848577 w 4153891"/>
              <a:gd name="connsiteY43" fmla="*/ 81582 h 557478"/>
              <a:gd name="connsiteX44" fmla="*/ 3004943 w 4153891"/>
              <a:gd name="connsiteY44" fmla="*/ 74784 h 557478"/>
              <a:gd name="connsiteX45" fmla="*/ 3185103 w 4153891"/>
              <a:gd name="connsiteY45" fmla="*/ 64586 h 557478"/>
              <a:gd name="connsiteX46" fmla="*/ 3463842 w 4153891"/>
              <a:gd name="connsiteY46" fmla="*/ 61186 h 557478"/>
              <a:gd name="connsiteX47" fmla="*/ 3518230 w 4153891"/>
              <a:gd name="connsiteY47" fmla="*/ 57787 h 557478"/>
              <a:gd name="connsiteX48" fmla="*/ 3586215 w 4153891"/>
              <a:gd name="connsiteY48" fmla="*/ 47589 h 557478"/>
              <a:gd name="connsiteX49" fmla="*/ 3627006 w 4153891"/>
              <a:gd name="connsiteY49" fmla="*/ 40791 h 557478"/>
              <a:gd name="connsiteX50" fmla="*/ 3664398 w 4153891"/>
              <a:gd name="connsiteY50" fmla="*/ 30593 h 557478"/>
              <a:gd name="connsiteX51" fmla="*/ 3715387 w 4153891"/>
              <a:gd name="connsiteY51" fmla="*/ 10198 h 557478"/>
              <a:gd name="connsiteX52" fmla="*/ 3739182 w 4153891"/>
              <a:gd name="connsiteY52" fmla="*/ 0 h 557478"/>
              <a:gd name="connsiteX53" fmla="*/ 3759577 w 4153891"/>
              <a:gd name="connsiteY53" fmla="*/ 6798 h 557478"/>
              <a:gd name="connsiteX54" fmla="*/ 3847958 w 4153891"/>
              <a:gd name="connsiteY54" fmla="*/ 40791 h 557478"/>
              <a:gd name="connsiteX55" fmla="*/ 3939738 w 4153891"/>
              <a:gd name="connsiteY55" fmla="*/ 71384 h 557478"/>
              <a:gd name="connsiteX56" fmla="*/ 4011122 w 4153891"/>
              <a:gd name="connsiteY56" fmla="*/ 98578 h 557478"/>
              <a:gd name="connsiteX57" fmla="*/ 4062111 w 4153891"/>
              <a:gd name="connsiteY57" fmla="*/ 125772 h 557478"/>
              <a:gd name="connsiteX58" fmla="*/ 4096104 w 4153891"/>
              <a:gd name="connsiteY58" fmla="*/ 146168 h 557478"/>
              <a:gd name="connsiteX59" fmla="*/ 4130096 w 4153891"/>
              <a:gd name="connsiteY59" fmla="*/ 173362 h 557478"/>
              <a:gd name="connsiteX60" fmla="*/ 4147093 w 4153891"/>
              <a:gd name="connsiteY60" fmla="*/ 193757 h 557478"/>
              <a:gd name="connsiteX61" fmla="*/ 4153891 w 4153891"/>
              <a:gd name="connsiteY61" fmla="*/ 210754 h 557478"/>
              <a:gd name="connsiteX62" fmla="*/ 4153891 w 4153891"/>
              <a:gd name="connsiteY62" fmla="*/ 217552 h 557478"/>
              <a:gd name="connsiteX63" fmla="*/ 4150492 w 4153891"/>
              <a:gd name="connsiteY63" fmla="*/ 231149 h 557478"/>
              <a:gd name="connsiteX64" fmla="*/ 4136895 w 4153891"/>
              <a:gd name="connsiteY64" fmla="*/ 248146 h 557478"/>
              <a:gd name="connsiteX65" fmla="*/ 4099503 w 4153891"/>
              <a:gd name="connsiteY65" fmla="*/ 271940 h 557478"/>
              <a:gd name="connsiteX66" fmla="*/ 4055313 w 4153891"/>
              <a:gd name="connsiteY66" fmla="*/ 285537 h 557478"/>
              <a:gd name="connsiteX67" fmla="*/ 4034917 w 4153891"/>
              <a:gd name="connsiteY67" fmla="*/ 285537 h 557478"/>
              <a:gd name="connsiteX68" fmla="*/ 3936339 w 4153891"/>
              <a:gd name="connsiteY68" fmla="*/ 268541 h 557478"/>
              <a:gd name="connsiteX69" fmla="*/ 3735783 w 4153891"/>
              <a:gd name="connsiteY69" fmla="*/ 251545 h 557478"/>
              <a:gd name="connsiteX70" fmla="*/ 3538626 w 4153891"/>
              <a:gd name="connsiteY70" fmla="*/ 244746 h 557478"/>
              <a:gd name="connsiteX71" fmla="*/ 3399256 w 4153891"/>
              <a:gd name="connsiteY71" fmla="*/ 241347 h 557478"/>
              <a:gd name="connsiteX72" fmla="*/ 3205499 w 4153891"/>
              <a:gd name="connsiteY72" fmla="*/ 234549 h 557478"/>
              <a:gd name="connsiteX73" fmla="*/ 3011741 w 4153891"/>
              <a:gd name="connsiteY73" fmla="*/ 234549 h 557478"/>
              <a:gd name="connsiteX74" fmla="*/ 2733002 w 4153891"/>
              <a:gd name="connsiteY74" fmla="*/ 237948 h 557478"/>
              <a:gd name="connsiteX75" fmla="*/ 2410073 w 4153891"/>
              <a:gd name="connsiteY75" fmla="*/ 244746 h 557478"/>
              <a:gd name="connsiteX76" fmla="*/ 2155128 w 4153891"/>
              <a:gd name="connsiteY76" fmla="*/ 261743 h 557478"/>
              <a:gd name="connsiteX77" fmla="*/ 1788009 w 4153891"/>
              <a:gd name="connsiteY77" fmla="*/ 305933 h 557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4153891" h="557478">
                <a:moveTo>
                  <a:pt x="1788009" y="305933"/>
                </a:moveTo>
                <a:lnTo>
                  <a:pt x="1539863" y="339926"/>
                </a:lnTo>
                <a:lnTo>
                  <a:pt x="1271322" y="373918"/>
                </a:lnTo>
                <a:lnTo>
                  <a:pt x="1060568" y="407911"/>
                </a:lnTo>
                <a:lnTo>
                  <a:pt x="727441" y="479295"/>
                </a:lnTo>
                <a:lnTo>
                  <a:pt x="649258" y="499691"/>
                </a:lnTo>
                <a:lnTo>
                  <a:pt x="571075" y="523485"/>
                </a:lnTo>
                <a:lnTo>
                  <a:pt x="496291" y="543881"/>
                </a:lnTo>
                <a:lnTo>
                  <a:pt x="435105" y="557478"/>
                </a:lnTo>
                <a:lnTo>
                  <a:pt x="418108" y="557478"/>
                </a:lnTo>
                <a:lnTo>
                  <a:pt x="384116" y="547280"/>
                </a:lnTo>
                <a:lnTo>
                  <a:pt x="346724" y="523485"/>
                </a:lnTo>
                <a:lnTo>
                  <a:pt x="261743" y="458900"/>
                </a:lnTo>
                <a:lnTo>
                  <a:pt x="197157" y="397713"/>
                </a:lnTo>
                <a:lnTo>
                  <a:pt x="108776" y="305933"/>
                </a:lnTo>
                <a:lnTo>
                  <a:pt x="57787" y="251545"/>
                </a:lnTo>
                <a:lnTo>
                  <a:pt x="30593" y="224351"/>
                </a:lnTo>
                <a:lnTo>
                  <a:pt x="16996" y="207355"/>
                </a:lnTo>
                <a:lnTo>
                  <a:pt x="3399" y="176761"/>
                </a:lnTo>
                <a:lnTo>
                  <a:pt x="0" y="163164"/>
                </a:lnTo>
                <a:lnTo>
                  <a:pt x="0" y="152966"/>
                </a:lnTo>
                <a:lnTo>
                  <a:pt x="3399" y="146168"/>
                </a:lnTo>
                <a:lnTo>
                  <a:pt x="6798" y="142769"/>
                </a:lnTo>
                <a:lnTo>
                  <a:pt x="16996" y="139369"/>
                </a:lnTo>
                <a:lnTo>
                  <a:pt x="27194" y="139369"/>
                </a:lnTo>
                <a:lnTo>
                  <a:pt x="61186" y="156366"/>
                </a:lnTo>
                <a:lnTo>
                  <a:pt x="156366" y="220952"/>
                </a:lnTo>
                <a:lnTo>
                  <a:pt x="254944" y="275340"/>
                </a:lnTo>
                <a:lnTo>
                  <a:pt x="278739" y="285537"/>
                </a:lnTo>
                <a:lnTo>
                  <a:pt x="302534" y="292336"/>
                </a:lnTo>
                <a:lnTo>
                  <a:pt x="411310" y="305933"/>
                </a:lnTo>
                <a:lnTo>
                  <a:pt x="530284" y="312731"/>
                </a:lnTo>
                <a:lnTo>
                  <a:pt x="639060" y="288937"/>
                </a:lnTo>
                <a:lnTo>
                  <a:pt x="764833" y="265142"/>
                </a:lnTo>
                <a:lnTo>
                  <a:pt x="873609" y="244746"/>
                </a:lnTo>
                <a:lnTo>
                  <a:pt x="1189740" y="200556"/>
                </a:lnTo>
                <a:lnTo>
                  <a:pt x="1369900" y="176761"/>
                </a:lnTo>
                <a:lnTo>
                  <a:pt x="1577255" y="152966"/>
                </a:lnTo>
                <a:lnTo>
                  <a:pt x="1774412" y="132571"/>
                </a:lnTo>
                <a:lnTo>
                  <a:pt x="2008960" y="115575"/>
                </a:lnTo>
                <a:lnTo>
                  <a:pt x="2216315" y="98578"/>
                </a:lnTo>
                <a:lnTo>
                  <a:pt x="2365882" y="88381"/>
                </a:lnTo>
                <a:lnTo>
                  <a:pt x="2563039" y="88381"/>
                </a:lnTo>
                <a:lnTo>
                  <a:pt x="2848577" y="81582"/>
                </a:lnTo>
                <a:lnTo>
                  <a:pt x="3004943" y="74784"/>
                </a:lnTo>
                <a:lnTo>
                  <a:pt x="3185103" y="64586"/>
                </a:lnTo>
                <a:lnTo>
                  <a:pt x="3463842" y="61186"/>
                </a:lnTo>
                <a:lnTo>
                  <a:pt x="3518230" y="57787"/>
                </a:lnTo>
                <a:lnTo>
                  <a:pt x="3586215" y="47589"/>
                </a:lnTo>
                <a:lnTo>
                  <a:pt x="3627006" y="40791"/>
                </a:lnTo>
                <a:lnTo>
                  <a:pt x="3664398" y="30593"/>
                </a:lnTo>
                <a:lnTo>
                  <a:pt x="3715387" y="10198"/>
                </a:lnTo>
                <a:lnTo>
                  <a:pt x="3739182" y="0"/>
                </a:lnTo>
                <a:lnTo>
                  <a:pt x="3759577" y="6798"/>
                </a:lnTo>
                <a:lnTo>
                  <a:pt x="3847958" y="40791"/>
                </a:lnTo>
                <a:lnTo>
                  <a:pt x="3939738" y="71384"/>
                </a:lnTo>
                <a:lnTo>
                  <a:pt x="4011122" y="98578"/>
                </a:lnTo>
                <a:lnTo>
                  <a:pt x="4062111" y="125772"/>
                </a:lnTo>
                <a:lnTo>
                  <a:pt x="4096104" y="146168"/>
                </a:lnTo>
                <a:lnTo>
                  <a:pt x="4130096" y="173362"/>
                </a:lnTo>
                <a:lnTo>
                  <a:pt x="4147093" y="193757"/>
                </a:lnTo>
                <a:lnTo>
                  <a:pt x="4153891" y="210754"/>
                </a:lnTo>
                <a:lnTo>
                  <a:pt x="4153891" y="217552"/>
                </a:lnTo>
                <a:lnTo>
                  <a:pt x="4150492" y="231149"/>
                </a:lnTo>
                <a:lnTo>
                  <a:pt x="4136895" y="248146"/>
                </a:lnTo>
                <a:lnTo>
                  <a:pt x="4099503" y="271940"/>
                </a:lnTo>
                <a:lnTo>
                  <a:pt x="4055313" y="285537"/>
                </a:lnTo>
                <a:lnTo>
                  <a:pt x="4034917" y="285537"/>
                </a:lnTo>
                <a:lnTo>
                  <a:pt x="3936339" y="268541"/>
                </a:lnTo>
                <a:lnTo>
                  <a:pt x="3735783" y="251545"/>
                </a:lnTo>
                <a:lnTo>
                  <a:pt x="3538626" y="244746"/>
                </a:lnTo>
                <a:lnTo>
                  <a:pt x="3399256" y="241347"/>
                </a:lnTo>
                <a:lnTo>
                  <a:pt x="3205499" y="234549"/>
                </a:lnTo>
                <a:lnTo>
                  <a:pt x="3011741" y="234549"/>
                </a:lnTo>
                <a:lnTo>
                  <a:pt x="2733002" y="237948"/>
                </a:lnTo>
                <a:lnTo>
                  <a:pt x="2410073" y="244746"/>
                </a:lnTo>
                <a:lnTo>
                  <a:pt x="2155128" y="261743"/>
                </a:lnTo>
                <a:lnTo>
                  <a:pt x="1788009" y="30593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4" name="フリーフォーム 93"/>
          <p:cNvSpPr>
            <a:spLocks noChangeAspect="1"/>
          </p:cNvSpPr>
          <p:nvPr/>
        </p:nvSpPr>
        <p:spPr>
          <a:xfrm>
            <a:off x="7719301" y="4890308"/>
            <a:ext cx="596900" cy="515938"/>
          </a:xfrm>
          <a:custGeom>
            <a:avLst/>
            <a:gdLst>
              <a:gd name="connsiteX0" fmla="*/ 962025 w 1193006"/>
              <a:gd name="connsiteY0" fmla="*/ 426244 h 1033462"/>
              <a:gd name="connsiteX1" fmla="*/ 835818 w 1193006"/>
              <a:gd name="connsiteY1" fmla="*/ 514350 h 1033462"/>
              <a:gd name="connsiteX2" fmla="*/ 731043 w 1193006"/>
              <a:gd name="connsiteY2" fmla="*/ 597694 h 1033462"/>
              <a:gd name="connsiteX3" fmla="*/ 583406 w 1193006"/>
              <a:gd name="connsiteY3" fmla="*/ 709612 h 1033462"/>
              <a:gd name="connsiteX4" fmla="*/ 447675 w 1193006"/>
              <a:gd name="connsiteY4" fmla="*/ 802481 h 1033462"/>
              <a:gd name="connsiteX5" fmla="*/ 321468 w 1193006"/>
              <a:gd name="connsiteY5" fmla="*/ 881062 h 1033462"/>
              <a:gd name="connsiteX6" fmla="*/ 192881 w 1193006"/>
              <a:gd name="connsiteY6" fmla="*/ 952500 h 1033462"/>
              <a:gd name="connsiteX7" fmla="*/ 66675 w 1193006"/>
              <a:gd name="connsiteY7" fmla="*/ 1014412 h 1033462"/>
              <a:gd name="connsiteX8" fmla="*/ 35718 w 1193006"/>
              <a:gd name="connsiteY8" fmla="*/ 1028700 h 1033462"/>
              <a:gd name="connsiteX9" fmla="*/ 14287 w 1193006"/>
              <a:gd name="connsiteY9" fmla="*/ 1033462 h 1033462"/>
              <a:gd name="connsiteX10" fmla="*/ 9525 w 1193006"/>
              <a:gd name="connsiteY10" fmla="*/ 1033462 h 1033462"/>
              <a:gd name="connsiteX11" fmla="*/ 0 w 1193006"/>
              <a:gd name="connsiteY11" fmla="*/ 1028700 h 1033462"/>
              <a:gd name="connsiteX12" fmla="*/ 0 w 1193006"/>
              <a:gd name="connsiteY12" fmla="*/ 1016794 h 1033462"/>
              <a:gd name="connsiteX13" fmla="*/ 2381 w 1193006"/>
              <a:gd name="connsiteY13" fmla="*/ 995362 h 1033462"/>
              <a:gd name="connsiteX14" fmla="*/ 14287 w 1193006"/>
              <a:gd name="connsiteY14" fmla="*/ 973931 h 1033462"/>
              <a:gd name="connsiteX15" fmla="*/ 66675 w 1193006"/>
              <a:gd name="connsiteY15" fmla="*/ 935831 h 1033462"/>
              <a:gd name="connsiteX16" fmla="*/ 185737 w 1193006"/>
              <a:gd name="connsiteY16" fmla="*/ 850106 h 1033462"/>
              <a:gd name="connsiteX17" fmla="*/ 297656 w 1193006"/>
              <a:gd name="connsiteY17" fmla="*/ 759619 h 1033462"/>
              <a:gd name="connsiteX18" fmla="*/ 397668 w 1193006"/>
              <a:gd name="connsiteY18" fmla="*/ 676275 h 1033462"/>
              <a:gd name="connsiteX19" fmla="*/ 466725 w 1193006"/>
              <a:gd name="connsiteY19" fmla="*/ 609600 h 1033462"/>
              <a:gd name="connsiteX20" fmla="*/ 538162 w 1193006"/>
              <a:gd name="connsiteY20" fmla="*/ 540544 h 1033462"/>
              <a:gd name="connsiteX21" fmla="*/ 592931 w 1193006"/>
              <a:gd name="connsiteY21" fmla="*/ 481012 h 1033462"/>
              <a:gd name="connsiteX22" fmla="*/ 661987 w 1193006"/>
              <a:gd name="connsiteY22" fmla="*/ 397669 h 1033462"/>
              <a:gd name="connsiteX23" fmla="*/ 709612 w 1193006"/>
              <a:gd name="connsiteY23" fmla="*/ 333375 h 1033462"/>
              <a:gd name="connsiteX24" fmla="*/ 747712 w 1193006"/>
              <a:gd name="connsiteY24" fmla="*/ 278606 h 1033462"/>
              <a:gd name="connsiteX25" fmla="*/ 773906 w 1193006"/>
              <a:gd name="connsiteY25" fmla="*/ 235744 h 1033462"/>
              <a:gd name="connsiteX26" fmla="*/ 790575 w 1193006"/>
              <a:gd name="connsiteY26" fmla="*/ 190500 h 1033462"/>
              <a:gd name="connsiteX27" fmla="*/ 792956 w 1193006"/>
              <a:gd name="connsiteY27" fmla="*/ 166687 h 1033462"/>
              <a:gd name="connsiteX28" fmla="*/ 790575 w 1193006"/>
              <a:gd name="connsiteY28" fmla="*/ 147637 h 1033462"/>
              <a:gd name="connsiteX29" fmla="*/ 781050 w 1193006"/>
              <a:gd name="connsiteY29" fmla="*/ 130969 h 1033462"/>
              <a:gd name="connsiteX30" fmla="*/ 754856 w 1193006"/>
              <a:gd name="connsiteY30" fmla="*/ 109537 h 1033462"/>
              <a:gd name="connsiteX31" fmla="*/ 635793 w 1193006"/>
              <a:gd name="connsiteY31" fmla="*/ 21431 h 1033462"/>
              <a:gd name="connsiteX32" fmla="*/ 816768 w 1193006"/>
              <a:gd name="connsiteY32" fmla="*/ 0 h 1033462"/>
              <a:gd name="connsiteX33" fmla="*/ 933450 w 1193006"/>
              <a:gd name="connsiteY33" fmla="*/ 73819 h 1033462"/>
              <a:gd name="connsiteX34" fmla="*/ 1092993 w 1193006"/>
              <a:gd name="connsiteY34" fmla="*/ 161925 h 1033462"/>
              <a:gd name="connsiteX35" fmla="*/ 1143000 w 1193006"/>
              <a:gd name="connsiteY35" fmla="*/ 188119 h 1033462"/>
              <a:gd name="connsiteX36" fmla="*/ 1164431 w 1193006"/>
              <a:gd name="connsiteY36" fmla="*/ 204787 h 1033462"/>
              <a:gd name="connsiteX37" fmla="*/ 1176337 w 1193006"/>
              <a:gd name="connsiteY37" fmla="*/ 216694 h 1033462"/>
              <a:gd name="connsiteX38" fmla="*/ 1188243 w 1193006"/>
              <a:gd name="connsiteY38" fmla="*/ 235744 h 1033462"/>
              <a:gd name="connsiteX39" fmla="*/ 1193006 w 1193006"/>
              <a:gd name="connsiteY39" fmla="*/ 254794 h 1033462"/>
              <a:gd name="connsiteX40" fmla="*/ 1188243 w 1193006"/>
              <a:gd name="connsiteY40" fmla="*/ 273844 h 1033462"/>
              <a:gd name="connsiteX41" fmla="*/ 1176337 w 1193006"/>
              <a:gd name="connsiteY41" fmla="*/ 290512 h 1033462"/>
              <a:gd name="connsiteX42" fmla="*/ 1150143 w 1193006"/>
              <a:gd name="connsiteY42" fmla="*/ 314325 h 1033462"/>
              <a:gd name="connsiteX43" fmla="*/ 1090612 w 1193006"/>
              <a:gd name="connsiteY43" fmla="*/ 345281 h 1033462"/>
              <a:gd name="connsiteX44" fmla="*/ 962025 w 1193006"/>
              <a:gd name="connsiteY44" fmla="*/ 426244 h 1033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193006" h="1033462">
                <a:moveTo>
                  <a:pt x="962025" y="426244"/>
                </a:moveTo>
                <a:lnTo>
                  <a:pt x="835818" y="514350"/>
                </a:lnTo>
                <a:lnTo>
                  <a:pt x="731043" y="597694"/>
                </a:lnTo>
                <a:lnTo>
                  <a:pt x="583406" y="709612"/>
                </a:lnTo>
                <a:lnTo>
                  <a:pt x="447675" y="802481"/>
                </a:lnTo>
                <a:lnTo>
                  <a:pt x="321468" y="881062"/>
                </a:lnTo>
                <a:lnTo>
                  <a:pt x="192881" y="952500"/>
                </a:lnTo>
                <a:lnTo>
                  <a:pt x="66675" y="1014412"/>
                </a:lnTo>
                <a:lnTo>
                  <a:pt x="35718" y="1028700"/>
                </a:lnTo>
                <a:lnTo>
                  <a:pt x="14287" y="1033462"/>
                </a:lnTo>
                <a:lnTo>
                  <a:pt x="9525" y="1033462"/>
                </a:lnTo>
                <a:lnTo>
                  <a:pt x="0" y="1028700"/>
                </a:lnTo>
                <a:lnTo>
                  <a:pt x="0" y="1016794"/>
                </a:lnTo>
                <a:lnTo>
                  <a:pt x="2381" y="995362"/>
                </a:lnTo>
                <a:lnTo>
                  <a:pt x="14287" y="973931"/>
                </a:lnTo>
                <a:lnTo>
                  <a:pt x="66675" y="935831"/>
                </a:lnTo>
                <a:lnTo>
                  <a:pt x="185737" y="850106"/>
                </a:lnTo>
                <a:lnTo>
                  <a:pt x="297656" y="759619"/>
                </a:lnTo>
                <a:lnTo>
                  <a:pt x="397668" y="676275"/>
                </a:lnTo>
                <a:lnTo>
                  <a:pt x="466725" y="609600"/>
                </a:lnTo>
                <a:lnTo>
                  <a:pt x="538162" y="540544"/>
                </a:lnTo>
                <a:lnTo>
                  <a:pt x="592931" y="481012"/>
                </a:lnTo>
                <a:lnTo>
                  <a:pt x="661987" y="397669"/>
                </a:lnTo>
                <a:lnTo>
                  <a:pt x="709612" y="333375"/>
                </a:lnTo>
                <a:lnTo>
                  <a:pt x="747712" y="278606"/>
                </a:lnTo>
                <a:lnTo>
                  <a:pt x="773906" y="235744"/>
                </a:lnTo>
                <a:lnTo>
                  <a:pt x="790575" y="190500"/>
                </a:lnTo>
                <a:lnTo>
                  <a:pt x="792956" y="166687"/>
                </a:lnTo>
                <a:lnTo>
                  <a:pt x="790575" y="147637"/>
                </a:lnTo>
                <a:lnTo>
                  <a:pt x="781050" y="130969"/>
                </a:lnTo>
                <a:lnTo>
                  <a:pt x="754856" y="109537"/>
                </a:lnTo>
                <a:lnTo>
                  <a:pt x="635793" y="21431"/>
                </a:lnTo>
                <a:lnTo>
                  <a:pt x="816768" y="0"/>
                </a:lnTo>
                <a:lnTo>
                  <a:pt x="933450" y="73819"/>
                </a:lnTo>
                <a:lnTo>
                  <a:pt x="1092993" y="161925"/>
                </a:lnTo>
                <a:lnTo>
                  <a:pt x="1143000" y="188119"/>
                </a:lnTo>
                <a:lnTo>
                  <a:pt x="1164431" y="204787"/>
                </a:lnTo>
                <a:lnTo>
                  <a:pt x="1176337" y="216694"/>
                </a:lnTo>
                <a:lnTo>
                  <a:pt x="1188243" y="235744"/>
                </a:lnTo>
                <a:lnTo>
                  <a:pt x="1193006" y="254794"/>
                </a:lnTo>
                <a:lnTo>
                  <a:pt x="1188243" y="273844"/>
                </a:lnTo>
                <a:lnTo>
                  <a:pt x="1176337" y="290512"/>
                </a:lnTo>
                <a:lnTo>
                  <a:pt x="1150143" y="314325"/>
                </a:lnTo>
                <a:lnTo>
                  <a:pt x="1090612" y="345281"/>
                </a:lnTo>
                <a:lnTo>
                  <a:pt x="962025" y="4262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5" name="フリーフォーム 94"/>
          <p:cNvSpPr>
            <a:spLocks noChangeAspect="1"/>
          </p:cNvSpPr>
          <p:nvPr/>
        </p:nvSpPr>
        <p:spPr>
          <a:xfrm>
            <a:off x="8003495" y="5180696"/>
            <a:ext cx="161925" cy="1145382"/>
          </a:xfrm>
          <a:custGeom>
            <a:avLst/>
            <a:gdLst>
              <a:gd name="connsiteX0" fmla="*/ 110204 w 324656"/>
              <a:gd name="connsiteY0" fmla="*/ 1009712 h 2290468"/>
              <a:gd name="connsiteX1" fmla="*/ 116161 w 324656"/>
              <a:gd name="connsiteY1" fmla="*/ 658249 h 2290468"/>
              <a:gd name="connsiteX2" fmla="*/ 116161 w 324656"/>
              <a:gd name="connsiteY2" fmla="*/ 440818 h 2290468"/>
              <a:gd name="connsiteX3" fmla="*/ 116161 w 324656"/>
              <a:gd name="connsiteY3" fmla="*/ 387205 h 2290468"/>
              <a:gd name="connsiteX4" fmla="*/ 110204 w 324656"/>
              <a:gd name="connsiteY4" fmla="*/ 348485 h 2290468"/>
              <a:gd name="connsiteX5" fmla="*/ 104247 w 324656"/>
              <a:gd name="connsiteY5" fmla="*/ 312743 h 2290468"/>
              <a:gd name="connsiteX6" fmla="*/ 95312 w 324656"/>
              <a:gd name="connsiteY6" fmla="*/ 265087 h 2290468"/>
              <a:gd name="connsiteX7" fmla="*/ 80419 w 324656"/>
              <a:gd name="connsiteY7" fmla="*/ 220409 h 2290468"/>
              <a:gd name="connsiteX8" fmla="*/ 65527 w 324656"/>
              <a:gd name="connsiteY8" fmla="*/ 178710 h 2290468"/>
              <a:gd name="connsiteX9" fmla="*/ 47656 w 324656"/>
              <a:gd name="connsiteY9" fmla="*/ 142968 h 2290468"/>
              <a:gd name="connsiteX10" fmla="*/ 0 w 324656"/>
              <a:gd name="connsiteY10" fmla="*/ 59570 h 2290468"/>
              <a:gd name="connsiteX11" fmla="*/ 92333 w 324656"/>
              <a:gd name="connsiteY11" fmla="*/ 0 h 2290468"/>
              <a:gd name="connsiteX12" fmla="*/ 175731 w 324656"/>
              <a:gd name="connsiteY12" fmla="*/ 98291 h 2290468"/>
              <a:gd name="connsiteX13" fmla="*/ 244237 w 324656"/>
              <a:gd name="connsiteY13" fmla="*/ 184667 h 2290468"/>
              <a:gd name="connsiteX14" fmla="*/ 294871 w 324656"/>
              <a:gd name="connsiteY14" fmla="*/ 253173 h 2290468"/>
              <a:gd name="connsiteX15" fmla="*/ 312742 w 324656"/>
              <a:gd name="connsiteY15" fmla="*/ 282958 h 2290468"/>
              <a:gd name="connsiteX16" fmla="*/ 318699 w 324656"/>
              <a:gd name="connsiteY16" fmla="*/ 300829 h 2290468"/>
              <a:gd name="connsiteX17" fmla="*/ 324656 w 324656"/>
              <a:gd name="connsiteY17" fmla="*/ 327635 h 2290468"/>
              <a:gd name="connsiteX18" fmla="*/ 324656 w 324656"/>
              <a:gd name="connsiteY18" fmla="*/ 354442 h 2290468"/>
              <a:gd name="connsiteX19" fmla="*/ 318699 w 324656"/>
              <a:gd name="connsiteY19" fmla="*/ 408055 h 2290468"/>
              <a:gd name="connsiteX20" fmla="*/ 318699 w 324656"/>
              <a:gd name="connsiteY20" fmla="*/ 577829 h 2290468"/>
              <a:gd name="connsiteX21" fmla="*/ 318699 w 324656"/>
              <a:gd name="connsiteY21" fmla="*/ 982906 h 2290468"/>
              <a:gd name="connsiteX22" fmla="*/ 318699 w 324656"/>
              <a:gd name="connsiteY22" fmla="*/ 1310541 h 2290468"/>
              <a:gd name="connsiteX23" fmla="*/ 318699 w 324656"/>
              <a:gd name="connsiteY23" fmla="*/ 1617326 h 2290468"/>
              <a:gd name="connsiteX24" fmla="*/ 318699 w 324656"/>
              <a:gd name="connsiteY24" fmla="*/ 2010489 h 2290468"/>
              <a:gd name="connsiteX25" fmla="*/ 315721 w 324656"/>
              <a:gd name="connsiteY25" fmla="*/ 2064102 h 2290468"/>
              <a:gd name="connsiteX26" fmla="*/ 303807 w 324656"/>
              <a:gd name="connsiteY26" fmla="*/ 2129629 h 2290468"/>
              <a:gd name="connsiteX27" fmla="*/ 285936 w 324656"/>
              <a:gd name="connsiteY27" fmla="*/ 2189199 h 2290468"/>
              <a:gd name="connsiteX28" fmla="*/ 262108 w 324656"/>
              <a:gd name="connsiteY28" fmla="*/ 2242812 h 2290468"/>
              <a:gd name="connsiteX29" fmla="*/ 247215 w 324656"/>
              <a:gd name="connsiteY29" fmla="*/ 2266640 h 2290468"/>
              <a:gd name="connsiteX30" fmla="*/ 229344 w 324656"/>
              <a:gd name="connsiteY30" fmla="*/ 2281532 h 2290468"/>
              <a:gd name="connsiteX31" fmla="*/ 211473 w 324656"/>
              <a:gd name="connsiteY31" fmla="*/ 2290468 h 2290468"/>
              <a:gd name="connsiteX32" fmla="*/ 199559 w 324656"/>
              <a:gd name="connsiteY32" fmla="*/ 2290468 h 2290468"/>
              <a:gd name="connsiteX33" fmla="*/ 169774 w 324656"/>
              <a:gd name="connsiteY33" fmla="*/ 2275575 h 2290468"/>
              <a:gd name="connsiteX34" fmla="*/ 148925 w 324656"/>
              <a:gd name="connsiteY34" fmla="*/ 2257704 h 2290468"/>
              <a:gd name="connsiteX35" fmla="*/ 122118 w 324656"/>
              <a:gd name="connsiteY35" fmla="*/ 2221962 h 2290468"/>
              <a:gd name="connsiteX36" fmla="*/ 92333 w 324656"/>
              <a:gd name="connsiteY36" fmla="*/ 2165371 h 2290468"/>
              <a:gd name="connsiteX37" fmla="*/ 74462 w 324656"/>
              <a:gd name="connsiteY37" fmla="*/ 2120693 h 2290468"/>
              <a:gd name="connsiteX38" fmla="*/ 65527 w 324656"/>
              <a:gd name="connsiteY38" fmla="*/ 2070059 h 2290468"/>
              <a:gd name="connsiteX39" fmla="*/ 53613 w 324656"/>
              <a:gd name="connsiteY39" fmla="*/ 1959854 h 2290468"/>
              <a:gd name="connsiteX40" fmla="*/ 50634 w 324656"/>
              <a:gd name="connsiteY40" fmla="*/ 1876456 h 2290468"/>
              <a:gd name="connsiteX41" fmla="*/ 50634 w 324656"/>
              <a:gd name="connsiteY41" fmla="*/ 1831779 h 2290468"/>
              <a:gd name="connsiteX42" fmla="*/ 62548 w 324656"/>
              <a:gd name="connsiteY42" fmla="*/ 1730509 h 2290468"/>
              <a:gd name="connsiteX43" fmla="*/ 74462 w 324656"/>
              <a:gd name="connsiteY43" fmla="*/ 1650090 h 2290468"/>
              <a:gd name="connsiteX44" fmla="*/ 92333 w 324656"/>
              <a:gd name="connsiteY44" fmla="*/ 1551799 h 2290468"/>
              <a:gd name="connsiteX45" fmla="*/ 98290 w 324656"/>
              <a:gd name="connsiteY45" fmla="*/ 1468401 h 2290468"/>
              <a:gd name="connsiteX46" fmla="*/ 110204 w 324656"/>
              <a:gd name="connsiteY46" fmla="*/ 1009712 h 2290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24656" h="2290468">
                <a:moveTo>
                  <a:pt x="110204" y="1009712"/>
                </a:moveTo>
                <a:cubicBezTo>
                  <a:pt x="112190" y="892558"/>
                  <a:pt x="114175" y="775403"/>
                  <a:pt x="116161" y="658249"/>
                </a:cubicBezTo>
                <a:lnTo>
                  <a:pt x="116161" y="440818"/>
                </a:lnTo>
                <a:lnTo>
                  <a:pt x="116161" y="387205"/>
                </a:lnTo>
                <a:lnTo>
                  <a:pt x="110204" y="348485"/>
                </a:lnTo>
                <a:lnTo>
                  <a:pt x="104247" y="312743"/>
                </a:lnTo>
                <a:lnTo>
                  <a:pt x="95312" y="265087"/>
                </a:lnTo>
                <a:lnTo>
                  <a:pt x="80419" y="220409"/>
                </a:lnTo>
                <a:lnTo>
                  <a:pt x="65527" y="178710"/>
                </a:lnTo>
                <a:lnTo>
                  <a:pt x="47656" y="142968"/>
                </a:lnTo>
                <a:lnTo>
                  <a:pt x="0" y="59570"/>
                </a:lnTo>
                <a:lnTo>
                  <a:pt x="92333" y="0"/>
                </a:lnTo>
                <a:lnTo>
                  <a:pt x="175731" y="98291"/>
                </a:lnTo>
                <a:lnTo>
                  <a:pt x="244237" y="184667"/>
                </a:lnTo>
                <a:lnTo>
                  <a:pt x="294871" y="253173"/>
                </a:lnTo>
                <a:lnTo>
                  <a:pt x="312742" y="282958"/>
                </a:lnTo>
                <a:lnTo>
                  <a:pt x="318699" y="300829"/>
                </a:lnTo>
                <a:lnTo>
                  <a:pt x="324656" y="327635"/>
                </a:lnTo>
                <a:lnTo>
                  <a:pt x="324656" y="354442"/>
                </a:lnTo>
                <a:lnTo>
                  <a:pt x="318699" y="408055"/>
                </a:lnTo>
                <a:lnTo>
                  <a:pt x="318699" y="577829"/>
                </a:lnTo>
                <a:lnTo>
                  <a:pt x="318699" y="982906"/>
                </a:lnTo>
                <a:lnTo>
                  <a:pt x="318699" y="1310541"/>
                </a:lnTo>
                <a:lnTo>
                  <a:pt x="318699" y="1617326"/>
                </a:lnTo>
                <a:lnTo>
                  <a:pt x="318699" y="2010489"/>
                </a:lnTo>
                <a:lnTo>
                  <a:pt x="315721" y="2064102"/>
                </a:lnTo>
                <a:lnTo>
                  <a:pt x="303807" y="2129629"/>
                </a:lnTo>
                <a:lnTo>
                  <a:pt x="285936" y="2189199"/>
                </a:lnTo>
                <a:lnTo>
                  <a:pt x="262108" y="2242812"/>
                </a:lnTo>
                <a:lnTo>
                  <a:pt x="247215" y="2266640"/>
                </a:lnTo>
                <a:lnTo>
                  <a:pt x="229344" y="2281532"/>
                </a:lnTo>
                <a:lnTo>
                  <a:pt x="211473" y="2290468"/>
                </a:lnTo>
                <a:lnTo>
                  <a:pt x="199559" y="2290468"/>
                </a:lnTo>
                <a:lnTo>
                  <a:pt x="169774" y="2275575"/>
                </a:lnTo>
                <a:lnTo>
                  <a:pt x="148925" y="2257704"/>
                </a:lnTo>
                <a:lnTo>
                  <a:pt x="122118" y="2221962"/>
                </a:lnTo>
                <a:lnTo>
                  <a:pt x="92333" y="2165371"/>
                </a:lnTo>
                <a:lnTo>
                  <a:pt x="74462" y="2120693"/>
                </a:lnTo>
                <a:lnTo>
                  <a:pt x="65527" y="2070059"/>
                </a:lnTo>
                <a:lnTo>
                  <a:pt x="53613" y="1959854"/>
                </a:lnTo>
                <a:lnTo>
                  <a:pt x="50634" y="1876456"/>
                </a:lnTo>
                <a:lnTo>
                  <a:pt x="50634" y="1831779"/>
                </a:lnTo>
                <a:lnTo>
                  <a:pt x="62548" y="1730509"/>
                </a:lnTo>
                <a:lnTo>
                  <a:pt x="74462" y="1650090"/>
                </a:lnTo>
                <a:lnTo>
                  <a:pt x="92333" y="1551799"/>
                </a:lnTo>
                <a:lnTo>
                  <a:pt x="98290" y="1468401"/>
                </a:lnTo>
                <a:lnTo>
                  <a:pt x="110204" y="10097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6" name="フリーフォーム 95"/>
          <p:cNvSpPr>
            <a:spLocks noChangeAspect="1"/>
          </p:cNvSpPr>
          <p:nvPr/>
        </p:nvSpPr>
        <p:spPr>
          <a:xfrm>
            <a:off x="7040558" y="5092230"/>
            <a:ext cx="602843" cy="526875"/>
          </a:xfrm>
          <a:custGeom>
            <a:avLst/>
            <a:gdLst>
              <a:gd name="connsiteX0" fmla="*/ 931069 w 1171575"/>
              <a:gd name="connsiteY0" fmla="*/ 497681 h 1023938"/>
              <a:gd name="connsiteX1" fmla="*/ 800100 w 1171575"/>
              <a:gd name="connsiteY1" fmla="*/ 585788 h 1023938"/>
              <a:gd name="connsiteX2" fmla="*/ 654844 w 1171575"/>
              <a:gd name="connsiteY2" fmla="*/ 676275 h 1023938"/>
              <a:gd name="connsiteX3" fmla="*/ 492919 w 1171575"/>
              <a:gd name="connsiteY3" fmla="*/ 773906 h 1023938"/>
              <a:gd name="connsiteX4" fmla="*/ 309563 w 1171575"/>
              <a:gd name="connsiteY4" fmla="*/ 878681 h 1023938"/>
              <a:gd name="connsiteX5" fmla="*/ 85725 w 1171575"/>
              <a:gd name="connsiteY5" fmla="*/ 997744 h 1023938"/>
              <a:gd name="connsiteX6" fmla="*/ 45244 w 1171575"/>
              <a:gd name="connsiteY6" fmla="*/ 1016794 h 1023938"/>
              <a:gd name="connsiteX7" fmla="*/ 28575 w 1171575"/>
              <a:gd name="connsiteY7" fmla="*/ 1023938 h 1023938"/>
              <a:gd name="connsiteX8" fmla="*/ 16669 w 1171575"/>
              <a:gd name="connsiteY8" fmla="*/ 1023938 h 1023938"/>
              <a:gd name="connsiteX9" fmla="*/ 4763 w 1171575"/>
              <a:gd name="connsiteY9" fmla="*/ 1016794 h 1023938"/>
              <a:gd name="connsiteX10" fmla="*/ 0 w 1171575"/>
              <a:gd name="connsiteY10" fmla="*/ 1004888 h 1023938"/>
              <a:gd name="connsiteX11" fmla="*/ 2381 w 1171575"/>
              <a:gd name="connsiteY11" fmla="*/ 990600 h 1023938"/>
              <a:gd name="connsiteX12" fmla="*/ 9525 w 1171575"/>
              <a:gd name="connsiteY12" fmla="*/ 978694 h 1023938"/>
              <a:gd name="connsiteX13" fmla="*/ 66675 w 1171575"/>
              <a:gd name="connsiteY13" fmla="*/ 938213 h 1023938"/>
              <a:gd name="connsiteX14" fmla="*/ 233363 w 1171575"/>
              <a:gd name="connsiteY14" fmla="*/ 819150 h 1023938"/>
              <a:gd name="connsiteX15" fmla="*/ 400050 w 1171575"/>
              <a:gd name="connsiteY15" fmla="*/ 692944 h 1023938"/>
              <a:gd name="connsiteX16" fmla="*/ 531019 w 1171575"/>
              <a:gd name="connsiteY16" fmla="*/ 583406 h 1023938"/>
              <a:gd name="connsiteX17" fmla="*/ 621506 w 1171575"/>
              <a:gd name="connsiteY17" fmla="*/ 502444 h 1023938"/>
              <a:gd name="connsiteX18" fmla="*/ 707231 w 1171575"/>
              <a:gd name="connsiteY18" fmla="*/ 416719 h 1023938"/>
              <a:gd name="connsiteX19" fmla="*/ 781050 w 1171575"/>
              <a:gd name="connsiteY19" fmla="*/ 335756 h 1023938"/>
              <a:gd name="connsiteX20" fmla="*/ 821531 w 1171575"/>
              <a:gd name="connsiteY20" fmla="*/ 278606 h 1023938"/>
              <a:gd name="connsiteX21" fmla="*/ 854869 w 1171575"/>
              <a:gd name="connsiteY21" fmla="*/ 228600 h 1023938"/>
              <a:gd name="connsiteX22" fmla="*/ 873919 w 1171575"/>
              <a:gd name="connsiteY22" fmla="*/ 192881 h 1023938"/>
              <a:gd name="connsiteX23" fmla="*/ 883444 w 1171575"/>
              <a:gd name="connsiteY23" fmla="*/ 166688 h 1023938"/>
              <a:gd name="connsiteX24" fmla="*/ 883444 w 1171575"/>
              <a:gd name="connsiteY24" fmla="*/ 140494 h 1023938"/>
              <a:gd name="connsiteX25" fmla="*/ 881063 w 1171575"/>
              <a:gd name="connsiteY25" fmla="*/ 128588 h 1023938"/>
              <a:gd name="connsiteX26" fmla="*/ 864394 w 1171575"/>
              <a:gd name="connsiteY26" fmla="*/ 109538 h 1023938"/>
              <a:gd name="connsiteX27" fmla="*/ 838200 w 1171575"/>
              <a:gd name="connsiteY27" fmla="*/ 85725 h 1023938"/>
              <a:gd name="connsiteX28" fmla="*/ 814388 w 1171575"/>
              <a:gd name="connsiteY28" fmla="*/ 64294 h 1023938"/>
              <a:gd name="connsiteX29" fmla="*/ 792956 w 1171575"/>
              <a:gd name="connsiteY29" fmla="*/ 35719 h 1023938"/>
              <a:gd name="connsiteX30" fmla="*/ 785813 w 1171575"/>
              <a:gd name="connsiteY30" fmla="*/ 14288 h 1023938"/>
              <a:gd name="connsiteX31" fmla="*/ 790575 w 1171575"/>
              <a:gd name="connsiteY31" fmla="*/ 4763 h 1023938"/>
              <a:gd name="connsiteX32" fmla="*/ 802481 w 1171575"/>
              <a:gd name="connsiteY32" fmla="*/ 0 h 1023938"/>
              <a:gd name="connsiteX33" fmla="*/ 819150 w 1171575"/>
              <a:gd name="connsiteY33" fmla="*/ 0 h 1023938"/>
              <a:gd name="connsiteX34" fmla="*/ 862013 w 1171575"/>
              <a:gd name="connsiteY34" fmla="*/ 7144 h 1023938"/>
              <a:gd name="connsiteX35" fmla="*/ 928688 w 1171575"/>
              <a:gd name="connsiteY35" fmla="*/ 26194 h 1023938"/>
              <a:gd name="connsiteX36" fmla="*/ 990600 w 1171575"/>
              <a:gd name="connsiteY36" fmla="*/ 54769 h 1023938"/>
              <a:gd name="connsiteX37" fmla="*/ 1033463 w 1171575"/>
              <a:gd name="connsiteY37" fmla="*/ 80963 h 1023938"/>
              <a:gd name="connsiteX38" fmla="*/ 1076325 w 1171575"/>
              <a:gd name="connsiteY38" fmla="*/ 121444 h 1023938"/>
              <a:gd name="connsiteX39" fmla="*/ 1100138 w 1171575"/>
              <a:gd name="connsiteY39" fmla="*/ 154781 h 1023938"/>
              <a:gd name="connsiteX40" fmla="*/ 1138238 w 1171575"/>
              <a:gd name="connsiteY40" fmla="*/ 219075 h 1023938"/>
              <a:gd name="connsiteX41" fmla="*/ 1169194 w 1171575"/>
              <a:gd name="connsiteY41" fmla="*/ 288131 h 1023938"/>
              <a:gd name="connsiteX42" fmla="*/ 1171575 w 1171575"/>
              <a:gd name="connsiteY42" fmla="*/ 309563 h 1023938"/>
              <a:gd name="connsiteX43" fmla="*/ 1169194 w 1171575"/>
              <a:gd name="connsiteY43" fmla="*/ 333375 h 1023938"/>
              <a:gd name="connsiteX44" fmla="*/ 1162050 w 1171575"/>
              <a:gd name="connsiteY44" fmla="*/ 347663 h 1023938"/>
              <a:gd name="connsiteX45" fmla="*/ 1147763 w 1171575"/>
              <a:gd name="connsiteY45" fmla="*/ 357188 h 1023938"/>
              <a:gd name="connsiteX46" fmla="*/ 1126331 w 1171575"/>
              <a:gd name="connsiteY46" fmla="*/ 361950 h 1023938"/>
              <a:gd name="connsiteX47" fmla="*/ 1114425 w 1171575"/>
              <a:gd name="connsiteY47" fmla="*/ 364331 h 1023938"/>
              <a:gd name="connsiteX48" fmla="*/ 1054894 w 1171575"/>
              <a:gd name="connsiteY48" fmla="*/ 407194 h 1023938"/>
              <a:gd name="connsiteX49" fmla="*/ 931069 w 1171575"/>
              <a:gd name="connsiteY49" fmla="*/ 497681 h 1023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171575" h="1023938">
                <a:moveTo>
                  <a:pt x="931069" y="497681"/>
                </a:moveTo>
                <a:lnTo>
                  <a:pt x="800100" y="585788"/>
                </a:lnTo>
                <a:lnTo>
                  <a:pt x="654844" y="676275"/>
                </a:lnTo>
                <a:lnTo>
                  <a:pt x="492919" y="773906"/>
                </a:lnTo>
                <a:lnTo>
                  <a:pt x="309563" y="878681"/>
                </a:lnTo>
                <a:lnTo>
                  <a:pt x="85725" y="997744"/>
                </a:lnTo>
                <a:lnTo>
                  <a:pt x="45244" y="1016794"/>
                </a:lnTo>
                <a:lnTo>
                  <a:pt x="28575" y="1023938"/>
                </a:lnTo>
                <a:lnTo>
                  <a:pt x="16669" y="1023938"/>
                </a:lnTo>
                <a:lnTo>
                  <a:pt x="4763" y="1016794"/>
                </a:lnTo>
                <a:lnTo>
                  <a:pt x="0" y="1004888"/>
                </a:lnTo>
                <a:lnTo>
                  <a:pt x="2381" y="990600"/>
                </a:lnTo>
                <a:lnTo>
                  <a:pt x="9525" y="978694"/>
                </a:lnTo>
                <a:lnTo>
                  <a:pt x="66675" y="938213"/>
                </a:lnTo>
                <a:lnTo>
                  <a:pt x="233363" y="819150"/>
                </a:lnTo>
                <a:lnTo>
                  <a:pt x="400050" y="692944"/>
                </a:lnTo>
                <a:lnTo>
                  <a:pt x="531019" y="583406"/>
                </a:lnTo>
                <a:lnTo>
                  <a:pt x="621506" y="502444"/>
                </a:lnTo>
                <a:lnTo>
                  <a:pt x="707231" y="416719"/>
                </a:lnTo>
                <a:lnTo>
                  <a:pt x="781050" y="335756"/>
                </a:lnTo>
                <a:lnTo>
                  <a:pt x="821531" y="278606"/>
                </a:lnTo>
                <a:lnTo>
                  <a:pt x="854869" y="228600"/>
                </a:lnTo>
                <a:lnTo>
                  <a:pt x="873919" y="192881"/>
                </a:lnTo>
                <a:lnTo>
                  <a:pt x="883444" y="166688"/>
                </a:lnTo>
                <a:lnTo>
                  <a:pt x="883444" y="140494"/>
                </a:lnTo>
                <a:lnTo>
                  <a:pt x="881063" y="128588"/>
                </a:lnTo>
                <a:lnTo>
                  <a:pt x="864394" y="109538"/>
                </a:lnTo>
                <a:lnTo>
                  <a:pt x="838200" y="85725"/>
                </a:lnTo>
                <a:lnTo>
                  <a:pt x="814388" y="64294"/>
                </a:lnTo>
                <a:lnTo>
                  <a:pt x="792956" y="35719"/>
                </a:lnTo>
                <a:lnTo>
                  <a:pt x="785813" y="14288"/>
                </a:lnTo>
                <a:lnTo>
                  <a:pt x="790575" y="4763"/>
                </a:lnTo>
                <a:lnTo>
                  <a:pt x="802481" y="0"/>
                </a:lnTo>
                <a:lnTo>
                  <a:pt x="819150" y="0"/>
                </a:lnTo>
                <a:lnTo>
                  <a:pt x="862013" y="7144"/>
                </a:lnTo>
                <a:lnTo>
                  <a:pt x="928688" y="26194"/>
                </a:lnTo>
                <a:lnTo>
                  <a:pt x="990600" y="54769"/>
                </a:lnTo>
                <a:lnTo>
                  <a:pt x="1033463" y="80963"/>
                </a:lnTo>
                <a:lnTo>
                  <a:pt x="1076325" y="121444"/>
                </a:lnTo>
                <a:lnTo>
                  <a:pt x="1100138" y="154781"/>
                </a:lnTo>
                <a:lnTo>
                  <a:pt x="1138238" y="219075"/>
                </a:lnTo>
                <a:lnTo>
                  <a:pt x="1169194" y="288131"/>
                </a:lnTo>
                <a:lnTo>
                  <a:pt x="1171575" y="309563"/>
                </a:lnTo>
                <a:lnTo>
                  <a:pt x="1169194" y="333375"/>
                </a:lnTo>
                <a:lnTo>
                  <a:pt x="1162050" y="347663"/>
                </a:lnTo>
                <a:lnTo>
                  <a:pt x="1147763" y="357188"/>
                </a:lnTo>
                <a:lnTo>
                  <a:pt x="1126331" y="361950"/>
                </a:lnTo>
                <a:lnTo>
                  <a:pt x="1114425" y="364331"/>
                </a:lnTo>
                <a:lnTo>
                  <a:pt x="1054894" y="407194"/>
                </a:lnTo>
                <a:lnTo>
                  <a:pt x="931069" y="4976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7" name="フリーフォーム 96"/>
          <p:cNvSpPr/>
          <p:nvPr/>
        </p:nvSpPr>
        <p:spPr>
          <a:xfrm>
            <a:off x="7016848" y="5535437"/>
            <a:ext cx="819150" cy="691357"/>
          </a:xfrm>
          <a:custGeom>
            <a:avLst/>
            <a:gdLst>
              <a:gd name="connsiteX0" fmla="*/ 1226344 w 1638300"/>
              <a:gd name="connsiteY0" fmla="*/ 280988 h 1383506"/>
              <a:gd name="connsiteX1" fmla="*/ 1059657 w 1638300"/>
              <a:gd name="connsiteY1" fmla="*/ 457200 h 1383506"/>
              <a:gd name="connsiteX2" fmla="*/ 926307 w 1638300"/>
              <a:gd name="connsiteY2" fmla="*/ 588169 h 1383506"/>
              <a:gd name="connsiteX3" fmla="*/ 754857 w 1638300"/>
              <a:gd name="connsiteY3" fmla="*/ 750094 h 1383506"/>
              <a:gd name="connsiteX4" fmla="*/ 595313 w 1638300"/>
              <a:gd name="connsiteY4" fmla="*/ 890588 h 1383506"/>
              <a:gd name="connsiteX5" fmla="*/ 438150 w 1638300"/>
              <a:gd name="connsiteY5" fmla="*/ 1019175 h 1383506"/>
              <a:gd name="connsiteX6" fmla="*/ 219075 w 1638300"/>
              <a:gd name="connsiteY6" fmla="*/ 1188244 h 1383506"/>
              <a:gd name="connsiteX7" fmla="*/ 7144 w 1638300"/>
              <a:gd name="connsiteY7" fmla="*/ 1338263 h 1383506"/>
              <a:gd name="connsiteX8" fmla="*/ 0 w 1638300"/>
              <a:gd name="connsiteY8" fmla="*/ 1350169 h 1383506"/>
              <a:gd name="connsiteX9" fmla="*/ 0 w 1638300"/>
              <a:gd name="connsiteY9" fmla="*/ 1364456 h 1383506"/>
              <a:gd name="connsiteX10" fmla="*/ 2382 w 1638300"/>
              <a:gd name="connsiteY10" fmla="*/ 1371600 h 1383506"/>
              <a:gd name="connsiteX11" fmla="*/ 11907 w 1638300"/>
              <a:gd name="connsiteY11" fmla="*/ 1381125 h 1383506"/>
              <a:gd name="connsiteX12" fmla="*/ 26194 w 1638300"/>
              <a:gd name="connsiteY12" fmla="*/ 1383506 h 1383506"/>
              <a:gd name="connsiteX13" fmla="*/ 71438 w 1638300"/>
              <a:gd name="connsiteY13" fmla="*/ 1362075 h 1383506"/>
              <a:gd name="connsiteX14" fmla="*/ 216694 w 1638300"/>
              <a:gd name="connsiteY14" fmla="*/ 1285875 h 1383506"/>
              <a:gd name="connsiteX15" fmla="*/ 369094 w 1638300"/>
              <a:gd name="connsiteY15" fmla="*/ 1202531 h 1383506"/>
              <a:gd name="connsiteX16" fmla="*/ 576263 w 1638300"/>
              <a:gd name="connsiteY16" fmla="*/ 1081088 h 1383506"/>
              <a:gd name="connsiteX17" fmla="*/ 742950 w 1638300"/>
              <a:gd name="connsiteY17" fmla="*/ 973931 h 1383506"/>
              <a:gd name="connsiteX18" fmla="*/ 921544 w 1638300"/>
              <a:gd name="connsiteY18" fmla="*/ 845344 h 1383506"/>
              <a:gd name="connsiteX19" fmla="*/ 1071563 w 1638300"/>
              <a:gd name="connsiteY19" fmla="*/ 733425 h 1383506"/>
              <a:gd name="connsiteX20" fmla="*/ 1204913 w 1638300"/>
              <a:gd name="connsiteY20" fmla="*/ 626269 h 1383506"/>
              <a:gd name="connsiteX21" fmla="*/ 1371600 w 1638300"/>
              <a:gd name="connsiteY21" fmla="*/ 492919 h 1383506"/>
              <a:gd name="connsiteX22" fmla="*/ 1500188 w 1638300"/>
              <a:gd name="connsiteY22" fmla="*/ 385763 h 1383506"/>
              <a:gd name="connsiteX23" fmla="*/ 1526382 w 1638300"/>
              <a:gd name="connsiteY23" fmla="*/ 369094 h 1383506"/>
              <a:gd name="connsiteX24" fmla="*/ 1545432 w 1638300"/>
              <a:gd name="connsiteY24" fmla="*/ 359569 h 1383506"/>
              <a:gd name="connsiteX25" fmla="*/ 1576388 w 1638300"/>
              <a:gd name="connsiteY25" fmla="*/ 352425 h 1383506"/>
              <a:gd name="connsiteX26" fmla="*/ 1604963 w 1638300"/>
              <a:gd name="connsiteY26" fmla="*/ 342900 h 1383506"/>
              <a:gd name="connsiteX27" fmla="*/ 1628775 w 1638300"/>
              <a:gd name="connsiteY27" fmla="*/ 326231 h 1383506"/>
              <a:gd name="connsiteX28" fmla="*/ 1635919 w 1638300"/>
              <a:gd name="connsiteY28" fmla="*/ 314325 h 1383506"/>
              <a:gd name="connsiteX29" fmla="*/ 1638300 w 1638300"/>
              <a:gd name="connsiteY29" fmla="*/ 302419 h 1383506"/>
              <a:gd name="connsiteX30" fmla="*/ 1633538 w 1638300"/>
              <a:gd name="connsiteY30" fmla="*/ 283369 h 1383506"/>
              <a:gd name="connsiteX31" fmla="*/ 1626394 w 1638300"/>
              <a:gd name="connsiteY31" fmla="*/ 261938 h 1383506"/>
              <a:gd name="connsiteX32" fmla="*/ 1597819 w 1638300"/>
              <a:gd name="connsiteY32" fmla="*/ 219075 h 1383506"/>
              <a:gd name="connsiteX33" fmla="*/ 1562100 w 1638300"/>
              <a:gd name="connsiteY33" fmla="*/ 180975 h 1383506"/>
              <a:gd name="connsiteX34" fmla="*/ 1519238 w 1638300"/>
              <a:gd name="connsiteY34" fmla="*/ 135731 h 1383506"/>
              <a:gd name="connsiteX35" fmla="*/ 1478757 w 1638300"/>
              <a:gd name="connsiteY35" fmla="*/ 97631 h 1383506"/>
              <a:gd name="connsiteX36" fmla="*/ 1419225 w 1638300"/>
              <a:gd name="connsiteY36" fmla="*/ 54769 h 1383506"/>
              <a:gd name="connsiteX37" fmla="*/ 1373982 w 1638300"/>
              <a:gd name="connsiteY37" fmla="*/ 28575 h 1383506"/>
              <a:gd name="connsiteX38" fmla="*/ 1331119 w 1638300"/>
              <a:gd name="connsiteY38" fmla="*/ 9525 h 1383506"/>
              <a:gd name="connsiteX39" fmla="*/ 1290638 w 1638300"/>
              <a:gd name="connsiteY39" fmla="*/ 0 h 1383506"/>
              <a:gd name="connsiteX40" fmla="*/ 1278732 w 1638300"/>
              <a:gd name="connsiteY40" fmla="*/ 0 h 1383506"/>
              <a:gd name="connsiteX41" fmla="*/ 1269207 w 1638300"/>
              <a:gd name="connsiteY41" fmla="*/ 0 h 1383506"/>
              <a:gd name="connsiteX42" fmla="*/ 1259682 w 1638300"/>
              <a:gd name="connsiteY42" fmla="*/ 4763 h 1383506"/>
              <a:gd name="connsiteX43" fmla="*/ 1259682 w 1638300"/>
              <a:gd name="connsiteY43" fmla="*/ 23813 h 1383506"/>
              <a:gd name="connsiteX44" fmla="*/ 1283494 w 1638300"/>
              <a:gd name="connsiteY44" fmla="*/ 69056 h 1383506"/>
              <a:gd name="connsiteX45" fmla="*/ 1300163 w 1638300"/>
              <a:gd name="connsiteY45" fmla="*/ 102394 h 1383506"/>
              <a:gd name="connsiteX46" fmla="*/ 1309688 w 1638300"/>
              <a:gd name="connsiteY46" fmla="*/ 133350 h 1383506"/>
              <a:gd name="connsiteX47" fmla="*/ 1312069 w 1638300"/>
              <a:gd name="connsiteY47" fmla="*/ 161925 h 1383506"/>
              <a:gd name="connsiteX48" fmla="*/ 1307307 w 1638300"/>
              <a:gd name="connsiteY48" fmla="*/ 183356 h 1383506"/>
              <a:gd name="connsiteX49" fmla="*/ 1295400 w 1638300"/>
              <a:gd name="connsiteY49" fmla="*/ 202406 h 1383506"/>
              <a:gd name="connsiteX50" fmla="*/ 1226344 w 1638300"/>
              <a:gd name="connsiteY50" fmla="*/ 280988 h 13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638300" h="1383506">
                <a:moveTo>
                  <a:pt x="1226344" y="280988"/>
                </a:moveTo>
                <a:lnTo>
                  <a:pt x="1059657" y="457200"/>
                </a:lnTo>
                <a:lnTo>
                  <a:pt x="926307" y="588169"/>
                </a:lnTo>
                <a:lnTo>
                  <a:pt x="754857" y="750094"/>
                </a:lnTo>
                <a:lnTo>
                  <a:pt x="595313" y="890588"/>
                </a:lnTo>
                <a:lnTo>
                  <a:pt x="438150" y="1019175"/>
                </a:lnTo>
                <a:lnTo>
                  <a:pt x="219075" y="1188244"/>
                </a:lnTo>
                <a:lnTo>
                  <a:pt x="7144" y="1338263"/>
                </a:lnTo>
                <a:lnTo>
                  <a:pt x="0" y="1350169"/>
                </a:lnTo>
                <a:lnTo>
                  <a:pt x="0" y="1364456"/>
                </a:lnTo>
                <a:lnTo>
                  <a:pt x="2382" y="1371600"/>
                </a:lnTo>
                <a:lnTo>
                  <a:pt x="11907" y="1381125"/>
                </a:lnTo>
                <a:lnTo>
                  <a:pt x="26194" y="1383506"/>
                </a:lnTo>
                <a:lnTo>
                  <a:pt x="71438" y="1362075"/>
                </a:lnTo>
                <a:lnTo>
                  <a:pt x="216694" y="1285875"/>
                </a:lnTo>
                <a:lnTo>
                  <a:pt x="369094" y="1202531"/>
                </a:lnTo>
                <a:lnTo>
                  <a:pt x="576263" y="1081088"/>
                </a:lnTo>
                <a:lnTo>
                  <a:pt x="742950" y="973931"/>
                </a:lnTo>
                <a:lnTo>
                  <a:pt x="921544" y="845344"/>
                </a:lnTo>
                <a:lnTo>
                  <a:pt x="1071563" y="733425"/>
                </a:lnTo>
                <a:lnTo>
                  <a:pt x="1204913" y="626269"/>
                </a:lnTo>
                <a:lnTo>
                  <a:pt x="1371600" y="492919"/>
                </a:lnTo>
                <a:lnTo>
                  <a:pt x="1500188" y="385763"/>
                </a:lnTo>
                <a:lnTo>
                  <a:pt x="1526382" y="369094"/>
                </a:lnTo>
                <a:lnTo>
                  <a:pt x="1545432" y="359569"/>
                </a:lnTo>
                <a:lnTo>
                  <a:pt x="1576388" y="352425"/>
                </a:lnTo>
                <a:lnTo>
                  <a:pt x="1604963" y="342900"/>
                </a:lnTo>
                <a:lnTo>
                  <a:pt x="1628775" y="326231"/>
                </a:lnTo>
                <a:lnTo>
                  <a:pt x="1635919" y="314325"/>
                </a:lnTo>
                <a:lnTo>
                  <a:pt x="1638300" y="302419"/>
                </a:lnTo>
                <a:lnTo>
                  <a:pt x="1633538" y="283369"/>
                </a:lnTo>
                <a:lnTo>
                  <a:pt x="1626394" y="261938"/>
                </a:lnTo>
                <a:lnTo>
                  <a:pt x="1597819" y="219075"/>
                </a:lnTo>
                <a:lnTo>
                  <a:pt x="1562100" y="180975"/>
                </a:lnTo>
                <a:lnTo>
                  <a:pt x="1519238" y="135731"/>
                </a:lnTo>
                <a:lnTo>
                  <a:pt x="1478757" y="97631"/>
                </a:lnTo>
                <a:lnTo>
                  <a:pt x="1419225" y="54769"/>
                </a:lnTo>
                <a:lnTo>
                  <a:pt x="1373982" y="28575"/>
                </a:lnTo>
                <a:lnTo>
                  <a:pt x="1331119" y="9525"/>
                </a:lnTo>
                <a:lnTo>
                  <a:pt x="1290638" y="0"/>
                </a:lnTo>
                <a:lnTo>
                  <a:pt x="1278732" y="0"/>
                </a:lnTo>
                <a:lnTo>
                  <a:pt x="1269207" y="0"/>
                </a:lnTo>
                <a:lnTo>
                  <a:pt x="1259682" y="4763"/>
                </a:lnTo>
                <a:lnTo>
                  <a:pt x="1259682" y="23813"/>
                </a:lnTo>
                <a:lnTo>
                  <a:pt x="1283494" y="69056"/>
                </a:lnTo>
                <a:lnTo>
                  <a:pt x="1300163" y="102394"/>
                </a:lnTo>
                <a:lnTo>
                  <a:pt x="1309688" y="133350"/>
                </a:lnTo>
                <a:lnTo>
                  <a:pt x="1312069" y="161925"/>
                </a:lnTo>
                <a:lnTo>
                  <a:pt x="1307307" y="183356"/>
                </a:lnTo>
                <a:lnTo>
                  <a:pt x="1295400" y="202406"/>
                </a:lnTo>
                <a:lnTo>
                  <a:pt x="1226344" y="2809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8" name="フリーフォーム 97"/>
          <p:cNvSpPr>
            <a:spLocks noChangeAspect="1"/>
          </p:cNvSpPr>
          <p:nvPr/>
        </p:nvSpPr>
        <p:spPr>
          <a:xfrm>
            <a:off x="8434057" y="5004997"/>
            <a:ext cx="472281" cy="463550"/>
          </a:xfrm>
          <a:custGeom>
            <a:avLst/>
            <a:gdLst>
              <a:gd name="connsiteX0" fmla="*/ 495300 w 945356"/>
              <a:gd name="connsiteY0" fmla="*/ 319087 h 926306"/>
              <a:gd name="connsiteX1" fmla="*/ 378619 w 945356"/>
              <a:gd name="connsiteY1" fmla="*/ 452437 h 926306"/>
              <a:gd name="connsiteX2" fmla="*/ 242887 w 945356"/>
              <a:gd name="connsiteY2" fmla="*/ 611981 h 926306"/>
              <a:gd name="connsiteX3" fmla="*/ 90487 w 945356"/>
              <a:gd name="connsiteY3" fmla="*/ 790575 h 926306"/>
              <a:gd name="connsiteX4" fmla="*/ 0 w 945356"/>
              <a:gd name="connsiteY4" fmla="*/ 902493 h 926306"/>
              <a:gd name="connsiteX5" fmla="*/ 16669 w 945356"/>
              <a:gd name="connsiteY5" fmla="*/ 926306 h 926306"/>
              <a:gd name="connsiteX6" fmla="*/ 166687 w 945356"/>
              <a:gd name="connsiteY6" fmla="*/ 838200 h 926306"/>
              <a:gd name="connsiteX7" fmla="*/ 342900 w 945356"/>
              <a:gd name="connsiteY7" fmla="*/ 723900 h 926306"/>
              <a:gd name="connsiteX8" fmla="*/ 500062 w 945356"/>
              <a:gd name="connsiteY8" fmla="*/ 621506 h 926306"/>
              <a:gd name="connsiteX9" fmla="*/ 681037 w 945356"/>
              <a:gd name="connsiteY9" fmla="*/ 504825 h 926306"/>
              <a:gd name="connsiteX10" fmla="*/ 838200 w 945356"/>
              <a:gd name="connsiteY10" fmla="*/ 404812 h 926306"/>
              <a:gd name="connsiteX11" fmla="*/ 862012 w 945356"/>
              <a:gd name="connsiteY11" fmla="*/ 392906 h 926306"/>
              <a:gd name="connsiteX12" fmla="*/ 878681 w 945356"/>
              <a:gd name="connsiteY12" fmla="*/ 388143 h 926306"/>
              <a:gd name="connsiteX13" fmla="*/ 907256 w 945356"/>
              <a:gd name="connsiteY13" fmla="*/ 378618 h 926306"/>
              <a:gd name="connsiteX14" fmla="*/ 931069 w 945356"/>
              <a:gd name="connsiteY14" fmla="*/ 366712 h 926306"/>
              <a:gd name="connsiteX15" fmla="*/ 942975 w 945356"/>
              <a:gd name="connsiteY15" fmla="*/ 350043 h 926306"/>
              <a:gd name="connsiteX16" fmla="*/ 945356 w 945356"/>
              <a:gd name="connsiteY16" fmla="*/ 335756 h 926306"/>
              <a:gd name="connsiteX17" fmla="*/ 945356 w 945356"/>
              <a:gd name="connsiteY17" fmla="*/ 321468 h 926306"/>
              <a:gd name="connsiteX18" fmla="*/ 942975 w 945356"/>
              <a:gd name="connsiteY18" fmla="*/ 309562 h 926306"/>
              <a:gd name="connsiteX19" fmla="*/ 933450 w 945356"/>
              <a:gd name="connsiteY19" fmla="*/ 285750 h 926306"/>
              <a:gd name="connsiteX20" fmla="*/ 907256 w 945356"/>
              <a:gd name="connsiteY20" fmla="*/ 247650 h 926306"/>
              <a:gd name="connsiteX21" fmla="*/ 881062 w 945356"/>
              <a:gd name="connsiteY21" fmla="*/ 216693 h 926306"/>
              <a:gd name="connsiteX22" fmla="*/ 845344 w 945356"/>
              <a:gd name="connsiteY22" fmla="*/ 180975 h 926306"/>
              <a:gd name="connsiteX23" fmla="*/ 781050 w 945356"/>
              <a:gd name="connsiteY23" fmla="*/ 130968 h 926306"/>
              <a:gd name="connsiteX24" fmla="*/ 711994 w 945356"/>
              <a:gd name="connsiteY24" fmla="*/ 85725 h 926306"/>
              <a:gd name="connsiteX25" fmla="*/ 638175 w 945356"/>
              <a:gd name="connsiteY25" fmla="*/ 47625 h 926306"/>
              <a:gd name="connsiteX26" fmla="*/ 571500 w 945356"/>
              <a:gd name="connsiteY26" fmla="*/ 19050 h 926306"/>
              <a:gd name="connsiteX27" fmla="*/ 526256 w 945356"/>
              <a:gd name="connsiteY27" fmla="*/ 0 h 926306"/>
              <a:gd name="connsiteX28" fmla="*/ 519112 w 945356"/>
              <a:gd name="connsiteY28" fmla="*/ 0 h 926306"/>
              <a:gd name="connsiteX29" fmla="*/ 504825 w 945356"/>
              <a:gd name="connsiteY29" fmla="*/ 4762 h 926306"/>
              <a:gd name="connsiteX30" fmla="*/ 504825 w 945356"/>
              <a:gd name="connsiteY30" fmla="*/ 19050 h 926306"/>
              <a:gd name="connsiteX31" fmla="*/ 511969 w 945356"/>
              <a:gd name="connsiteY31" fmla="*/ 47625 h 926306"/>
              <a:gd name="connsiteX32" fmla="*/ 545306 w 945356"/>
              <a:gd name="connsiteY32" fmla="*/ 88106 h 926306"/>
              <a:gd name="connsiteX33" fmla="*/ 576262 w 945356"/>
              <a:gd name="connsiteY33" fmla="*/ 123825 h 926306"/>
              <a:gd name="connsiteX34" fmla="*/ 592931 w 945356"/>
              <a:gd name="connsiteY34" fmla="*/ 152400 h 926306"/>
              <a:gd name="connsiteX35" fmla="*/ 597694 w 945356"/>
              <a:gd name="connsiteY35" fmla="*/ 171450 h 926306"/>
              <a:gd name="connsiteX36" fmla="*/ 592931 w 945356"/>
              <a:gd name="connsiteY36" fmla="*/ 202406 h 926306"/>
              <a:gd name="connsiteX37" fmla="*/ 576262 w 945356"/>
              <a:gd name="connsiteY37" fmla="*/ 228600 h 926306"/>
              <a:gd name="connsiteX38" fmla="*/ 495300 w 945356"/>
              <a:gd name="connsiteY38" fmla="*/ 319087 h 92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945356" h="926306">
                <a:moveTo>
                  <a:pt x="495300" y="319087"/>
                </a:moveTo>
                <a:lnTo>
                  <a:pt x="378619" y="452437"/>
                </a:lnTo>
                <a:lnTo>
                  <a:pt x="242887" y="611981"/>
                </a:lnTo>
                <a:lnTo>
                  <a:pt x="90487" y="790575"/>
                </a:lnTo>
                <a:lnTo>
                  <a:pt x="0" y="902493"/>
                </a:lnTo>
                <a:lnTo>
                  <a:pt x="16669" y="926306"/>
                </a:lnTo>
                <a:lnTo>
                  <a:pt x="166687" y="838200"/>
                </a:lnTo>
                <a:lnTo>
                  <a:pt x="342900" y="723900"/>
                </a:lnTo>
                <a:lnTo>
                  <a:pt x="500062" y="621506"/>
                </a:lnTo>
                <a:lnTo>
                  <a:pt x="681037" y="504825"/>
                </a:lnTo>
                <a:lnTo>
                  <a:pt x="838200" y="404812"/>
                </a:lnTo>
                <a:lnTo>
                  <a:pt x="862012" y="392906"/>
                </a:lnTo>
                <a:lnTo>
                  <a:pt x="878681" y="388143"/>
                </a:lnTo>
                <a:lnTo>
                  <a:pt x="907256" y="378618"/>
                </a:lnTo>
                <a:lnTo>
                  <a:pt x="931069" y="366712"/>
                </a:lnTo>
                <a:lnTo>
                  <a:pt x="942975" y="350043"/>
                </a:lnTo>
                <a:lnTo>
                  <a:pt x="945356" y="335756"/>
                </a:lnTo>
                <a:lnTo>
                  <a:pt x="945356" y="321468"/>
                </a:lnTo>
                <a:lnTo>
                  <a:pt x="942975" y="309562"/>
                </a:lnTo>
                <a:lnTo>
                  <a:pt x="933450" y="285750"/>
                </a:lnTo>
                <a:lnTo>
                  <a:pt x="907256" y="247650"/>
                </a:lnTo>
                <a:lnTo>
                  <a:pt x="881062" y="216693"/>
                </a:lnTo>
                <a:lnTo>
                  <a:pt x="845344" y="180975"/>
                </a:lnTo>
                <a:lnTo>
                  <a:pt x="781050" y="130968"/>
                </a:lnTo>
                <a:lnTo>
                  <a:pt x="711994" y="85725"/>
                </a:lnTo>
                <a:lnTo>
                  <a:pt x="638175" y="47625"/>
                </a:lnTo>
                <a:lnTo>
                  <a:pt x="571500" y="19050"/>
                </a:lnTo>
                <a:lnTo>
                  <a:pt x="526256" y="0"/>
                </a:lnTo>
                <a:lnTo>
                  <a:pt x="519112" y="0"/>
                </a:lnTo>
                <a:lnTo>
                  <a:pt x="504825" y="4762"/>
                </a:lnTo>
                <a:lnTo>
                  <a:pt x="504825" y="19050"/>
                </a:lnTo>
                <a:lnTo>
                  <a:pt x="511969" y="47625"/>
                </a:lnTo>
                <a:lnTo>
                  <a:pt x="545306" y="88106"/>
                </a:lnTo>
                <a:lnTo>
                  <a:pt x="576262" y="123825"/>
                </a:lnTo>
                <a:lnTo>
                  <a:pt x="592931" y="152400"/>
                </a:lnTo>
                <a:lnTo>
                  <a:pt x="597694" y="171450"/>
                </a:lnTo>
                <a:lnTo>
                  <a:pt x="592931" y="202406"/>
                </a:lnTo>
                <a:lnTo>
                  <a:pt x="576262" y="228600"/>
                </a:lnTo>
                <a:lnTo>
                  <a:pt x="495300" y="3190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9" name="フリーフォーム 98"/>
          <p:cNvSpPr>
            <a:spLocks noChangeAspect="1"/>
          </p:cNvSpPr>
          <p:nvPr/>
        </p:nvSpPr>
        <p:spPr>
          <a:xfrm>
            <a:off x="8200472" y="5240019"/>
            <a:ext cx="1042988" cy="922338"/>
          </a:xfrm>
          <a:custGeom>
            <a:avLst/>
            <a:gdLst>
              <a:gd name="connsiteX0" fmla="*/ 790575 w 2085975"/>
              <a:gd name="connsiteY0" fmla="*/ 1104900 h 1845469"/>
              <a:gd name="connsiteX1" fmla="*/ 559594 w 2085975"/>
              <a:gd name="connsiteY1" fmla="*/ 771525 h 1845469"/>
              <a:gd name="connsiteX2" fmla="*/ 335756 w 2085975"/>
              <a:gd name="connsiteY2" fmla="*/ 459581 h 1845469"/>
              <a:gd name="connsiteX3" fmla="*/ 240506 w 2085975"/>
              <a:gd name="connsiteY3" fmla="*/ 333375 h 1845469"/>
              <a:gd name="connsiteX4" fmla="*/ 154781 w 2085975"/>
              <a:gd name="connsiteY4" fmla="*/ 221456 h 1845469"/>
              <a:gd name="connsiteX5" fmla="*/ 54769 w 2085975"/>
              <a:gd name="connsiteY5" fmla="*/ 104775 h 1845469"/>
              <a:gd name="connsiteX6" fmla="*/ 35719 w 2085975"/>
              <a:gd name="connsiteY6" fmla="*/ 88106 h 1845469"/>
              <a:gd name="connsiteX7" fmla="*/ 19050 w 2085975"/>
              <a:gd name="connsiteY7" fmla="*/ 69056 h 1845469"/>
              <a:gd name="connsiteX8" fmla="*/ 7144 w 2085975"/>
              <a:gd name="connsiteY8" fmla="*/ 50006 h 1845469"/>
              <a:gd name="connsiteX9" fmla="*/ 0 w 2085975"/>
              <a:gd name="connsiteY9" fmla="*/ 23812 h 1845469"/>
              <a:gd name="connsiteX10" fmla="*/ 2381 w 2085975"/>
              <a:gd name="connsiteY10" fmla="*/ 9525 h 1845469"/>
              <a:gd name="connsiteX11" fmla="*/ 9525 w 2085975"/>
              <a:gd name="connsiteY11" fmla="*/ 0 h 1845469"/>
              <a:gd name="connsiteX12" fmla="*/ 28575 w 2085975"/>
              <a:gd name="connsiteY12" fmla="*/ 0 h 1845469"/>
              <a:gd name="connsiteX13" fmla="*/ 73819 w 2085975"/>
              <a:gd name="connsiteY13" fmla="*/ 9525 h 1845469"/>
              <a:gd name="connsiteX14" fmla="*/ 130969 w 2085975"/>
              <a:gd name="connsiteY14" fmla="*/ 30956 h 1845469"/>
              <a:gd name="connsiteX15" fmla="*/ 142875 w 2085975"/>
              <a:gd name="connsiteY15" fmla="*/ 38100 h 1845469"/>
              <a:gd name="connsiteX16" fmla="*/ 197644 w 2085975"/>
              <a:gd name="connsiteY16" fmla="*/ 92869 h 1845469"/>
              <a:gd name="connsiteX17" fmla="*/ 373856 w 2085975"/>
              <a:gd name="connsiteY17" fmla="*/ 285750 h 1845469"/>
              <a:gd name="connsiteX18" fmla="*/ 521494 w 2085975"/>
              <a:gd name="connsiteY18" fmla="*/ 461962 h 1845469"/>
              <a:gd name="connsiteX19" fmla="*/ 642937 w 2085975"/>
              <a:gd name="connsiteY19" fmla="*/ 581025 h 1845469"/>
              <a:gd name="connsiteX20" fmla="*/ 876300 w 2085975"/>
              <a:gd name="connsiteY20" fmla="*/ 814387 h 1845469"/>
              <a:gd name="connsiteX21" fmla="*/ 1102519 w 2085975"/>
              <a:gd name="connsiteY21" fmla="*/ 1040606 h 1845469"/>
              <a:gd name="connsiteX22" fmla="*/ 1278731 w 2085975"/>
              <a:gd name="connsiteY22" fmla="*/ 1207294 h 1845469"/>
              <a:gd name="connsiteX23" fmla="*/ 1390650 w 2085975"/>
              <a:gd name="connsiteY23" fmla="*/ 1314450 h 1845469"/>
              <a:gd name="connsiteX24" fmla="*/ 1481137 w 2085975"/>
              <a:gd name="connsiteY24" fmla="*/ 1395412 h 1845469"/>
              <a:gd name="connsiteX25" fmla="*/ 1678781 w 2085975"/>
              <a:gd name="connsiteY25" fmla="*/ 1540669 h 1845469"/>
              <a:gd name="connsiteX26" fmla="*/ 1885950 w 2085975"/>
              <a:gd name="connsiteY26" fmla="*/ 1676400 h 1845469"/>
              <a:gd name="connsiteX27" fmla="*/ 2050256 w 2085975"/>
              <a:gd name="connsiteY27" fmla="*/ 1785937 h 1845469"/>
              <a:gd name="connsiteX28" fmla="*/ 2074069 w 2085975"/>
              <a:gd name="connsiteY28" fmla="*/ 1802606 h 1845469"/>
              <a:gd name="connsiteX29" fmla="*/ 2081212 w 2085975"/>
              <a:gd name="connsiteY29" fmla="*/ 1809750 h 1845469"/>
              <a:gd name="connsiteX30" fmla="*/ 2085975 w 2085975"/>
              <a:gd name="connsiteY30" fmla="*/ 1821656 h 1845469"/>
              <a:gd name="connsiteX31" fmla="*/ 2076450 w 2085975"/>
              <a:gd name="connsiteY31" fmla="*/ 1833562 h 1845469"/>
              <a:gd name="connsiteX32" fmla="*/ 2059781 w 2085975"/>
              <a:gd name="connsiteY32" fmla="*/ 1840706 h 1845469"/>
              <a:gd name="connsiteX33" fmla="*/ 2009775 w 2085975"/>
              <a:gd name="connsiteY33" fmla="*/ 1845469 h 1845469"/>
              <a:gd name="connsiteX34" fmla="*/ 1885950 w 2085975"/>
              <a:gd name="connsiteY34" fmla="*/ 1835944 h 1845469"/>
              <a:gd name="connsiteX35" fmla="*/ 1704975 w 2085975"/>
              <a:gd name="connsiteY35" fmla="*/ 1819275 h 1845469"/>
              <a:gd name="connsiteX36" fmla="*/ 1509712 w 2085975"/>
              <a:gd name="connsiteY36" fmla="*/ 1797844 h 1845469"/>
              <a:gd name="connsiteX37" fmla="*/ 1390650 w 2085975"/>
              <a:gd name="connsiteY37" fmla="*/ 1781175 h 1845469"/>
              <a:gd name="connsiteX38" fmla="*/ 1343025 w 2085975"/>
              <a:gd name="connsiteY38" fmla="*/ 1776412 h 1845469"/>
              <a:gd name="connsiteX39" fmla="*/ 1309687 w 2085975"/>
              <a:gd name="connsiteY39" fmla="*/ 1771650 h 1845469"/>
              <a:gd name="connsiteX40" fmla="*/ 1283494 w 2085975"/>
              <a:gd name="connsiteY40" fmla="*/ 1766887 h 1845469"/>
              <a:gd name="connsiteX41" fmla="*/ 1247775 w 2085975"/>
              <a:gd name="connsiteY41" fmla="*/ 1750219 h 1845469"/>
              <a:gd name="connsiteX42" fmla="*/ 1212056 w 2085975"/>
              <a:gd name="connsiteY42" fmla="*/ 1716881 h 1845469"/>
              <a:gd name="connsiteX43" fmla="*/ 1145381 w 2085975"/>
              <a:gd name="connsiteY43" fmla="*/ 1626394 h 1845469"/>
              <a:gd name="connsiteX44" fmla="*/ 1038225 w 2085975"/>
              <a:gd name="connsiteY44" fmla="*/ 1471612 h 1845469"/>
              <a:gd name="connsiteX45" fmla="*/ 923925 w 2085975"/>
              <a:gd name="connsiteY45" fmla="*/ 1302544 h 1845469"/>
              <a:gd name="connsiteX46" fmla="*/ 790575 w 2085975"/>
              <a:gd name="connsiteY46" fmla="*/ 1104900 h 1845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085975" h="1845469">
                <a:moveTo>
                  <a:pt x="790575" y="1104900"/>
                </a:moveTo>
                <a:lnTo>
                  <a:pt x="559594" y="771525"/>
                </a:lnTo>
                <a:lnTo>
                  <a:pt x="335756" y="459581"/>
                </a:lnTo>
                <a:lnTo>
                  <a:pt x="240506" y="333375"/>
                </a:lnTo>
                <a:lnTo>
                  <a:pt x="154781" y="221456"/>
                </a:lnTo>
                <a:lnTo>
                  <a:pt x="54769" y="104775"/>
                </a:lnTo>
                <a:lnTo>
                  <a:pt x="35719" y="88106"/>
                </a:lnTo>
                <a:lnTo>
                  <a:pt x="19050" y="69056"/>
                </a:lnTo>
                <a:lnTo>
                  <a:pt x="7144" y="50006"/>
                </a:lnTo>
                <a:lnTo>
                  <a:pt x="0" y="23812"/>
                </a:lnTo>
                <a:lnTo>
                  <a:pt x="2381" y="9525"/>
                </a:lnTo>
                <a:lnTo>
                  <a:pt x="9525" y="0"/>
                </a:lnTo>
                <a:lnTo>
                  <a:pt x="28575" y="0"/>
                </a:lnTo>
                <a:lnTo>
                  <a:pt x="73819" y="9525"/>
                </a:lnTo>
                <a:lnTo>
                  <a:pt x="130969" y="30956"/>
                </a:lnTo>
                <a:lnTo>
                  <a:pt x="142875" y="38100"/>
                </a:lnTo>
                <a:lnTo>
                  <a:pt x="197644" y="92869"/>
                </a:lnTo>
                <a:lnTo>
                  <a:pt x="373856" y="285750"/>
                </a:lnTo>
                <a:lnTo>
                  <a:pt x="521494" y="461962"/>
                </a:lnTo>
                <a:lnTo>
                  <a:pt x="642937" y="581025"/>
                </a:lnTo>
                <a:lnTo>
                  <a:pt x="876300" y="814387"/>
                </a:lnTo>
                <a:lnTo>
                  <a:pt x="1102519" y="1040606"/>
                </a:lnTo>
                <a:lnTo>
                  <a:pt x="1278731" y="1207294"/>
                </a:lnTo>
                <a:lnTo>
                  <a:pt x="1390650" y="1314450"/>
                </a:lnTo>
                <a:lnTo>
                  <a:pt x="1481137" y="1395412"/>
                </a:lnTo>
                <a:lnTo>
                  <a:pt x="1678781" y="1540669"/>
                </a:lnTo>
                <a:lnTo>
                  <a:pt x="1885950" y="1676400"/>
                </a:lnTo>
                <a:lnTo>
                  <a:pt x="2050256" y="1785937"/>
                </a:lnTo>
                <a:lnTo>
                  <a:pt x="2074069" y="1802606"/>
                </a:lnTo>
                <a:lnTo>
                  <a:pt x="2081212" y="1809750"/>
                </a:lnTo>
                <a:lnTo>
                  <a:pt x="2085975" y="1821656"/>
                </a:lnTo>
                <a:lnTo>
                  <a:pt x="2076450" y="1833562"/>
                </a:lnTo>
                <a:lnTo>
                  <a:pt x="2059781" y="1840706"/>
                </a:lnTo>
                <a:lnTo>
                  <a:pt x="2009775" y="1845469"/>
                </a:lnTo>
                <a:lnTo>
                  <a:pt x="1885950" y="1835944"/>
                </a:lnTo>
                <a:lnTo>
                  <a:pt x="1704975" y="1819275"/>
                </a:lnTo>
                <a:lnTo>
                  <a:pt x="1509712" y="1797844"/>
                </a:lnTo>
                <a:lnTo>
                  <a:pt x="1390650" y="1781175"/>
                </a:lnTo>
                <a:lnTo>
                  <a:pt x="1343025" y="1776412"/>
                </a:lnTo>
                <a:lnTo>
                  <a:pt x="1309687" y="1771650"/>
                </a:lnTo>
                <a:lnTo>
                  <a:pt x="1283494" y="1766887"/>
                </a:lnTo>
                <a:lnTo>
                  <a:pt x="1247775" y="1750219"/>
                </a:lnTo>
                <a:lnTo>
                  <a:pt x="1212056" y="1716881"/>
                </a:lnTo>
                <a:lnTo>
                  <a:pt x="1145381" y="1626394"/>
                </a:lnTo>
                <a:lnTo>
                  <a:pt x="1038225" y="1471612"/>
                </a:lnTo>
                <a:lnTo>
                  <a:pt x="923925" y="1302544"/>
                </a:lnTo>
                <a:lnTo>
                  <a:pt x="790575" y="11049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1264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2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75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5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75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25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5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25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75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25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75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25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75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25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75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25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75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25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75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250"/>
                            </p:stCondLst>
                            <p:childTnLst>
                              <p:par>
                                <p:cTn id="104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5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8" dur="7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75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25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75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25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750"/>
                            </p:stCondLst>
                            <p:childTnLst>
                              <p:par>
                                <p:cTn id="1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250"/>
                            </p:stCondLst>
                            <p:childTnLst>
                              <p:par>
                                <p:cTn id="1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750"/>
                            </p:stCondLst>
                            <p:childTnLst>
                              <p:par>
                                <p:cTn id="1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25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750"/>
                            </p:stCondLst>
                            <p:childTnLst>
                              <p:par>
                                <p:cTn id="1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55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93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0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１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468782" y="485042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63183" y="2684464"/>
            <a:ext cx="1371447" cy="1028585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632600" y="134076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45674" y="134174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258748" y="134271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600" y="422282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5" name="フリーフォーム 24"/>
          <p:cNvSpPr>
            <a:spLocks noChangeAspect="1"/>
          </p:cNvSpPr>
          <p:nvPr/>
        </p:nvSpPr>
        <p:spPr>
          <a:xfrm>
            <a:off x="2646213" y="2059263"/>
            <a:ext cx="295275" cy="1119188"/>
          </a:xfrm>
          <a:custGeom>
            <a:avLst/>
            <a:gdLst>
              <a:gd name="connsiteX0" fmla="*/ 224994 w 591331"/>
              <a:gd name="connsiteY0" fmla="*/ 1370158 h 2238405"/>
              <a:gd name="connsiteX1" fmla="*/ 219225 w 591331"/>
              <a:gd name="connsiteY1" fmla="*/ 1880722 h 2238405"/>
              <a:gd name="connsiteX2" fmla="*/ 216341 w 591331"/>
              <a:gd name="connsiteY2" fmla="*/ 2238405 h 2238405"/>
              <a:gd name="connsiteX3" fmla="*/ 435566 w 591331"/>
              <a:gd name="connsiteY3" fmla="*/ 2157638 h 2238405"/>
              <a:gd name="connsiteX4" fmla="*/ 441335 w 591331"/>
              <a:gd name="connsiteY4" fmla="*/ 1895144 h 2238405"/>
              <a:gd name="connsiteX5" fmla="*/ 449989 w 591331"/>
              <a:gd name="connsiteY5" fmla="*/ 1456694 h 2238405"/>
              <a:gd name="connsiteX6" fmla="*/ 455758 w 591331"/>
              <a:gd name="connsiteY6" fmla="*/ 1133625 h 2238405"/>
              <a:gd name="connsiteX7" fmla="*/ 461527 w 591331"/>
              <a:gd name="connsiteY7" fmla="*/ 824979 h 2238405"/>
              <a:gd name="connsiteX8" fmla="*/ 464411 w 591331"/>
              <a:gd name="connsiteY8" fmla="*/ 689406 h 2238405"/>
              <a:gd name="connsiteX9" fmla="*/ 470180 w 591331"/>
              <a:gd name="connsiteY9" fmla="*/ 599985 h 2238405"/>
              <a:gd name="connsiteX10" fmla="*/ 478834 w 591331"/>
              <a:gd name="connsiteY10" fmla="*/ 513449 h 2238405"/>
              <a:gd name="connsiteX11" fmla="*/ 484603 w 591331"/>
              <a:gd name="connsiteY11" fmla="*/ 478834 h 2238405"/>
              <a:gd name="connsiteX12" fmla="*/ 496141 w 591331"/>
              <a:gd name="connsiteY12" fmla="*/ 447104 h 2238405"/>
              <a:gd name="connsiteX13" fmla="*/ 513449 w 591331"/>
              <a:gd name="connsiteY13" fmla="*/ 415374 h 2238405"/>
              <a:gd name="connsiteX14" fmla="*/ 536525 w 591331"/>
              <a:gd name="connsiteY14" fmla="*/ 383644 h 2238405"/>
              <a:gd name="connsiteX15" fmla="*/ 562486 w 591331"/>
              <a:gd name="connsiteY15" fmla="*/ 357683 h 2238405"/>
              <a:gd name="connsiteX16" fmla="*/ 582678 w 591331"/>
              <a:gd name="connsiteY16" fmla="*/ 331722 h 2238405"/>
              <a:gd name="connsiteX17" fmla="*/ 588447 w 591331"/>
              <a:gd name="connsiteY17" fmla="*/ 317300 h 2238405"/>
              <a:gd name="connsiteX18" fmla="*/ 591331 w 591331"/>
              <a:gd name="connsiteY18" fmla="*/ 302877 h 2238405"/>
              <a:gd name="connsiteX19" fmla="*/ 591331 w 591331"/>
              <a:gd name="connsiteY19" fmla="*/ 285570 h 2238405"/>
              <a:gd name="connsiteX20" fmla="*/ 585562 w 591331"/>
              <a:gd name="connsiteY20" fmla="*/ 268262 h 2238405"/>
              <a:gd name="connsiteX21" fmla="*/ 582678 w 591331"/>
              <a:gd name="connsiteY21" fmla="*/ 256724 h 2238405"/>
              <a:gd name="connsiteX22" fmla="*/ 576909 w 591331"/>
              <a:gd name="connsiteY22" fmla="*/ 248071 h 2238405"/>
              <a:gd name="connsiteX23" fmla="*/ 550948 w 591331"/>
              <a:gd name="connsiteY23" fmla="*/ 227879 h 2238405"/>
              <a:gd name="connsiteX24" fmla="*/ 499026 w 591331"/>
              <a:gd name="connsiteY24" fmla="*/ 196149 h 2238405"/>
              <a:gd name="connsiteX25" fmla="*/ 421143 w 591331"/>
              <a:gd name="connsiteY25" fmla="*/ 149996 h 2238405"/>
              <a:gd name="connsiteX26" fmla="*/ 282685 w 591331"/>
              <a:gd name="connsiteY26" fmla="*/ 80767 h 2238405"/>
              <a:gd name="connsiteX27" fmla="*/ 196149 w 591331"/>
              <a:gd name="connsiteY27" fmla="*/ 46153 h 2238405"/>
              <a:gd name="connsiteX28" fmla="*/ 135574 w 591331"/>
              <a:gd name="connsiteY28" fmla="*/ 25961 h 2238405"/>
              <a:gd name="connsiteX29" fmla="*/ 86536 w 591331"/>
              <a:gd name="connsiteY29" fmla="*/ 14423 h 2238405"/>
              <a:gd name="connsiteX30" fmla="*/ 46153 w 591331"/>
              <a:gd name="connsiteY30" fmla="*/ 2884 h 2238405"/>
              <a:gd name="connsiteX31" fmla="*/ 23076 w 591331"/>
              <a:gd name="connsiteY31" fmla="*/ 0 h 2238405"/>
              <a:gd name="connsiteX32" fmla="*/ 11538 w 591331"/>
              <a:gd name="connsiteY32" fmla="*/ 0 h 2238405"/>
              <a:gd name="connsiteX33" fmla="*/ 5769 w 591331"/>
              <a:gd name="connsiteY33" fmla="*/ 2884 h 2238405"/>
              <a:gd name="connsiteX34" fmla="*/ 0 w 591331"/>
              <a:gd name="connsiteY34" fmla="*/ 20192 h 2238405"/>
              <a:gd name="connsiteX35" fmla="*/ 11538 w 591331"/>
              <a:gd name="connsiteY35" fmla="*/ 51922 h 2238405"/>
              <a:gd name="connsiteX36" fmla="*/ 46153 w 591331"/>
              <a:gd name="connsiteY36" fmla="*/ 89421 h 2238405"/>
              <a:gd name="connsiteX37" fmla="*/ 92305 w 591331"/>
              <a:gd name="connsiteY37" fmla="*/ 135573 h 2238405"/>
              <a:gd name="connsiteX38" fmla="*/ 152881 w 591331"/>
              <a:gd name="connsiteY38" fmla="*/ 204802 h 2238405"/>
              <a:gd name="connsiteX39" fmla="*/ 196149 w 591331"/>
              <a:gd name="connsiteY39" fmla="*/ 268262 h 2238405"/>
              <a:gd name="connsiteX40" fmla="*/ 216341 w 591331"/>
              <a:gd name="connsiteY40" fmla="*/ 302877 h 2238405"/>
              <a:gd name="connsiteX41" fmla="*/ 227879 w 591331"/>
              <a:gd name="connsiteY41" fmla="*/ 346145 h 2238405"/>
              <a:gd name="connsiteX42" fmla="*/ 236532 w 591331"/>
              <a:gd name="connsiteY42" fmla="*/ 412490 h 2238405"/>
              <a:gd name="connsiteX43" fmla="*/ 236532 w 591331"/>
              <a:gd name="connsiteY43" fmla="*/ 643253 h 2238405"/>
              <a:gd name="connsiteX44" fmla="*/ 224994 w 591331"/>
              <a:gd name="connsiteY44" fmla="*/ 1370158 h 223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91331" h="2238405">
                <a:moveTo>
                  <a:pt x="224994" y="1370158"/>
                </a:moveTo>
                <a:lnTo>
                  <a:pt x="219225" y="1880722"/>
                </a:lnTo>
                <a:cubicBezTo>
                  <a:pt x="218264" y="1999950"/>
                  <a:pt x="217302" y="2119177"/>
                  <a:pt x="216341" y="2238405"/>
                </a:cubicBezTo>
                <a:lnTo>
                  <a:pt x="435566" y="2157638"/>
                </a:lnTo>
                <a:lnTo>
                  <a:pt x="441335" y="1895144"/>
                </a:lnTo>
                <a:lnTo>
                  <a:pt x="449989" y="1456694"/>
                </a:lnTo>
                <a:lnTo>
                  <a:pt x="455758" y="1133625"/>
                </a:lnTo>
                <a:lnTo>
                  <a:pt x="461527" y="824979"/>
                </a:lnTo>
                <a:cubicBezTo>
                  <a:pt x="462488" y="779788"/>
                  <a:pt x="463450" y="734597"/>
                  <a:pt x="464411" y="689406"/>
                </a:cubicBezTo>
                <a:lnTo>
                  <a:pt x="470180" y="599985"/>
                </a:lnTo>
                <a:lnTo>
                  <a:pt x="478834" y="513449"/>
                </a:lnTo>
                <a:lnTo>
                  <a:pt x="484603" y="478834"/>
                </a:lnTo>
                <a:lnTo>
                  <a:pt x="496141" y="447104"/>
                </a:lnTo>
                <a:lnTo>
                  <a:pt x="513449" y="415374"/>
                </a:lnTo>
                <a:lnTo>
                  <a:pt x="536525" y="383644"/>
                </a:lnTo>
                <a:lnTo>
                  <a:pt x="562486" y="357683"/>
                </a:lnTo>
                <a:lnTo>
                  <a:pt x="582678" y="331722"/>
                </a:lnTo>
                <a:lnTo>
                  <a:pt x="588447" y="317300"/>
                </a:lnTo>
                <a:lnTo>
                  <a:pt x="591331" y="302877"/>
                </a:lnTo>
                <a:lnTo>
                  <a:pt x="591331" y="285570"/>
                </a:lnTo>
                <a:lnTo>
                  <a:pt x="585562" y="268262"/>
                </a:lnTo>
                <a:lnTo>
                  <a:pt x="582678" y="256724"/>
                </a:lnTo>
                <a:lnTo>
                  <a:pt x="576909" y="248071"/>
                </a:lnTo>
                <a:lnTo>
                  <a:pt x="550948" y="227879"/>
                </a:lnTo>
                <a:lnTo>
                  <a:pt x="499026" y="196149"/>
                </a:lnTo>
                <a:lnTo>
                  <a:pt x="421143" y="149996"/>
                </a:lnTo>
                <a:lnTo>
                  <a:pt x="282685" y="80767"/>
                </a:lnTo>
                <a:lnTo>
                  <a:pt x="196149" y="46153"/>
                </a:lnTo>
                <a:lnTo>
                  <a:pt x="135574" y="25961"/>
                </a:lnTo>
                <a:lnTo>
                  <a:pt x="86536" y="14423"/>
                </a:lnTo>
                <a:lnTo>
                  <a:pt x="46153" y="2884"/>
                </a:lnTo>
                <a:lnTo>
                  <a:pt x="23076" y="0"/>
                </a:lnTo>
                <a:lnTo>
                  <a:pt x="11538" y="0"/>
                </a:lnTo>
                <a:lnTo>
                  <a:pt x="5769" y="2884"/>
                </a:lnTo>
                <a:lnTo>
                  <a:pt x="0" y="20192"/>
                </a:lnTo>
                <a:lnTo>
                  <a:pt x="11538" y="51922"/>
                </a:lnTo>
                <a:lnTo>
                  <a:pt x="46153" y="89421"/>
                </a:lnTo>
                <a:lnTo>
                  <a:pt x="92305" y="135573"/>
                </a:lnTo>
                <a:lnTo>
                  <a:pt x="152881" y="204802"/>
                </a:lnTo>
                <a:lnTo>
                  <a:pt x="196149" y="268262"/>
                </a:lnTo>
                <a:lnTo>
                  <a:pt x="216341" y="302877"/>
                </a:lnTo>
                <a:lnTo>
                  <a:pt x="227879" y="346145"/>
                </a:lnTo>
                <a:lnTo>
                  <a:pt x="236532" y="412490"/>
                </a:lnTo>
                <a:lnTo>
                  <a:pt x="236532" y="643253"/>
                </a:lnTo>
                <a:lnTo>
                  <a:pt x="224994" y="137015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>
            <a:off x="4629150" y="2068513"/>
            <a:ext cx="998322" cy="286468"/>
          </a:xfrm>
          <a:custGeom>
            <a:avLst/>
            <a:gdLst>
              <a:gd name="connsiteX0" fmla="*/ 1385888 w 2019300"/>
              <a:gd name="connsiteY0" fmla="*/ 92869 h 578644"/>
              <a:gd name="connsiteX1" fmla="*/ 1245394 w 2019300"/>
              <a:gd name="connsiteY1" fmla="*/ 130969 h 578644"/>
              <a:gd name="connsiteX2" fmla="*/ 1028700 w 2019300"/>
              <a:gd name="connsiteY2" fmla="*/ 183357 h 578644"/>
              <a:gd name="connsiteX3" fmla="*/ 826294 w 2019300"/>
              <a:gd name="connsiteY3" fmla="*/ 230982 h 578644"/>
              <a:gd name="connsiteX4" fmla="*/ 561975 w 2019300"/>
              <a:gd name="connsiteY4" fmla="*/ 288132 h 578644"/>
              <a:gd name="connsiteX5" fmla="*/ 464344 w 2019300"/>
              <a:gd name="connsiteY5" fmla="*/ 309563 h 578644"/>
              <a:gd name="connsiteX6" fmla="*/ 416719 w 2019300"/>
              <a:gd name="connsiteY6" fmla="*/ 316707 h 578644"/>
              <a:gd name="connsiteX7" fmla="*/ 361950 w 2019300"/>
              <a:gd name="connsiteY7" fmla="*/ 316707 h 578644"/>
              <a:gd name="connsiteX8" fmla="*/ 285750 w 2019300"/>
              <a:gd name="connsiteY8" fmla="*/ 309563 h 578644"/>
              <a:gd name="connsiteX9" fmla="*/ 185738 w 2019300"/>
              <a:gd name="connsiteY9" fmla="*/ 295275 h 578644"/>
              <a:gd name="connsiteX10" fmla="*/ 64294 w 2019300"/>
              <a:gd name="connsiteY10" fmla="*/ 269082 h 578644"/>
              <a:gd name="connsiteX11" fmla="*/ 21431 w 2019300"/>
              <a:gd name="connsiteY11" fmla="*/ 261938 h 578644"/>
              <a:gd name="connsiteX12" fmla="*/ 7144 w 2019300"/>
              <a:gd name="connsiteY12" fmla="*/ 266700 h 578644"/>
              <a:gd name="connsiteX13" fmla="*/ 0 w 2019300"/>
              <a:gd name="connsiteY13" fmla="*/ 273844 h 578644"/>
              <a:gd name="connsiteX14" fmla="*/ 0 w 2019300"/>
              <a:gd name="connsiteY14" fmla="*/ 292894 h 578644"/>
              <a:gd name="connsiteX15" fmla="*/ 9525 w 2019300"/>
              <a:gd name="connsiteY15" fmla="*/ 330994 h 578644"/>
              <a:gd name="connsiteX16" fmla="*/ 28575 w 2019300"/>
              <a:gd name="connsiteY16" fmla="*/ 359569 h 578644"/>
              <a:gd name="connsiteX17" fmla="*/ 85725 w 2019300"/>
              <a:gd name="connsiteY17" fmla="*/ 407194 h 578644"/>
              <a:gd name="connsiteX18" fmla="*/ 142875 w 2019300"/>
              <a:gd name="connsiteY18" fmla="*/ 450057 h 578644"/>
              <a:gd name="connsiteX19" fmla="*/ 195263 w 2019300"/>
              <a:gd name="connsiteY19" fmla="*/ 485775 h 578644"/>
              <a:gd name="connsiteX20" fmla="*/ 242888 w 2019300"/>
              <a:gd name="connsiteY20" fmla="*/ 511969 h 578644"/>
              <a:gd name="connsiteX21" fmla="*/ 292894 w 2019300"/>
              <a:gd name="connsiteY21" fmla="*/ 538163 h 578644"/>
              <a:gd name="connsiteX22" fmla="*/ 335756 w 2019300"/>
              <a:gd name="connsiteY22" fmla="*/ 554832 h 578644"/>
              <a:gd name="connsiteX23" fmla="*/ 381000 w 2019300"/>
              <a:gd name="connsiteY23" fmla="*/ 569119 h 578644"/>
              <a:gd name="connsiteX24" fmla="*/ 440531 w 2019300"/>
              <a:gd name="connsiteY24" fmla="*/ 578644 h 578644"/>
              <a:gd name="connsiteX25" fmla="*/ 471488 w 2019300"/>
              <a:gd name="connsiteY25" fmla="*/ 578644 h 578644"/>
              <a:gd name="connsiteX26" fmla="*/ 557213 w 2019300"/>
              <a:gd name="connsiteY26" fmla="*/ 547688 h 578644"/>
              <a:gd name="connsiteX27" fmla="*/ 683419 w 2019300"/>
              <a:gd name="connsiteY27" fmla="*/ 500063 h 578644"/>
              <a:gd name="connsiteX28" fmla="*/ 835819 w 2019300"/>
              <a:gd name="connsiteY28" fmla="*/ 445294 h 578644"/>
              <a:gd name="connsiteX29" fmla="*/ 997744 w 2019300"/>
              <a:gd name="connsiteY29" fmla="*/ 395288 h 578644"/>
              <a:gd name="connsiteX30" fmla="*/ 1147763 w 2019300"/>
              <a:gd name="connsiteY30" fmla="*/ 350044 h 578644"/>
              <a:gd name="connsiteX31" fmla="*/ 1312069 w 2019300"/>
              <a:gd name="connsiteY31" fmla="*/ 292894 h 578644"/>
              <a:gd name="connsiteX32" fmla="*/ 1457325 w 2019300"/>
              <a:gd name="connsiteY32" fmla="*/ 242888 h 578644"/>
              <a:gd name="connsiteX33" fmla="*/ 1497806 w 2019300"/>
              <a:gd name="connsiteY33" fmla="*/ 230982 h 578644"/>
              <a:gd name="connsiteX34" fmla="*/ 1524000 w 2019300"/>
              <a:gd name="connsiteY34" fmla="*/ 233363 h 578644"/>
              <a:gd name="connsiteX35" fmla="*/ 1938338 w 2019300"/>
              <a:gd name="connsiteY35" fmla="*/ 295275 h 578644"/>
              <a:gd name="connsiteX36" fmla="*/ 1971675 w 2019300"/>
              <a:gd name="connsiteY36" fmla="*/ 264319 h 578644"/>
              <a:gd name="connsiteX37" fmla="*/ 2000250 w 2019300"/>
              <a:gd name="connsiteY37" fmla="*/ 242888 h 578644"/>
              <a:gd name="connsiteX38" fmla="*/ 2016919 w 2019300"/>
              <a:gd name="connsiteY38" fmla="*/ 221457 h 578644"/>
              <a:gd name="connsiteX39" fmla="*/ 2019300 w 2019300"/>
              <a:gd name="connsiteY39" fmla="*/ 204788 h 578644"/>
              <a:gd name="connsiteX40" fmla="*/ 2019300 w 2019300"/>
              <a:gd name="connsiteY40" fmla="*/ 190500 h 578644"/>
              <a:gd name="connsiteX41" fmla="*/ 2014538 w 2019300"/>
              <a:gd name="connsiteY41" fmla="*/ 178594 h 578644"/>
              <a:gd name="connsiteX42" fmla="*/ 2002631 w 2019300"/>
              <a:gd name="connsiteY42" fmla="*/ 157163 h 578644"/>
              <a:gd name="connsiteX43" fmla="*/ 1983581 w 2019300"/>
              <a:gd name="connsiteY43" fmla="*/ 140494 h 578644"/>
              <a:gd name="connsiteX44" fmla="*/ 1928813 w 2019300"/>
              <a:gd name="connsiteY44" fmla="*/ 109538 h 578644"/>
              <a:gd name="connsiteX45" fmla="*/ 1838325 w 2019300"/>
              <a:gd name="connsiteY45" fmla="*/ 71438 h 578644"/>
              <a:gd name="connsiteX46" fmla="*/ 1704975 w 2019300"/>
              <a:gd name="connsiteY46" fmla="*/ 19050 h 578644"/>
              <a:gd name="connsiteX47" fmla="*/ 1638300 w 2019300"/>
              <a:gd name="connsiteY47" fmla="*/ 0 h 578644"/>
              <a:gd name="connsiteX48" fmla="*/ 1631156 w 2019300"/>
              <a:gd name="connsiteY48" fmla="*/ 0 h 578644"/>
              <a:gd name="connsiteX49" fmla="*/ 1593056 w 2019300"/>
              <a:gd name="connsiteY49" fmla="*/ 14288 h 578644"/>
              <a:gd name="connsiteX50" fmla="*/ 1509713 w 2019300"/>
              <a:gd name="connsiteY50" fmla="*/ 50007 h 578644"/>
              <a:gd name="connsiteX51" fmla="*/ 1473994 w 2019300"/>
              <a:gd name="connsiteY51" fmla="*/ 66675 h 578644"/>
              <a:gd name="connsiteX52" fmla="*/ 1385888 w 2019300"/>
              <a:gd name="connsiteY52" fmla="*/ 92869 h 57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019300" h="578644">
                <a:moveTo>
                  <a:pt x="1385888" y="92869"/>
                </a:moveTo>
                <a:lnTo>
                  <a:pt x="1245394" y="130969"/>
                </a:lnTo>
                <a:lnTo>
                  <a:pt x="1028700" y="183357"/>
                </a:lnTo>
                <a:lnTo>
                  <a:pt x="826294" y="230982"/>
                </a:lnTo>
                <a:lnTo>
                  <a:pt x="561975" y="288132"/>
                </a:lnTo>
                <a:lnTo>
                  <a:pt x="464344" y="309563"/>
                </a:lnTo>
                <a:lnTo>
                  <a:pt x="416719" y="316707"/>
                </a:lnTo>
                <a:lnTo>
                  <a:pt x="361950" y="316707"/>
                </a:lnTo>
                <a:lnTo>
                  <a:pt x="285750" y="309563"/>
                </a:lnTo>
                <a:lnTo>
                  <a:pt x="185738" y="295275"/>
                </a:lnTo>
                <a:lnTo>
                  <a:pt x="64294" y="269082"/>
                </a:lnTo>
                <a:lnTo>
                  <a:pt x="21431" y="261938"/>
                </a:lnTo>
                <a:lnTo>
                  <a:pt x="7144" y="266700"/>
                </a:lnTo>
                <a:lnTo>
                  <a:pt x="0" y="273844"/>
                </a:lnTo>
                <a:lnTo>
                  <a:pt x="0" y="292894"/>
                </a:lnTo>
                <a:lnTo>
                  <a:pt x="9525" y="330994"/>
                </a:lnTo>
                <a:lnTo>
                  <a:pt x="28575" y="359569"/>
                </a:lnTo>
                <a:lnTo>
                  <a:pt x="85725" y="407194"/>
                </a:lnTo>
                <a:lnTo>
                  <a:pt x="142875" y="450057"/>
                </a:lnTo>
                <a:lnTo>
                  <a:pt x="195263" y="485775"/>
                </a:lnTo>
                <a:lnTo>
                  <a:pt x="242888" y="511969"/>
                </a:lnTo>
                <a:lnTo>
                  <a:pt x="292894" y="538163"/>
                </a:lnTo>
                <a:lnTo>
                  <a:pt x="335756" y="554832"/>
                </a:lnTo>
                <a:lnTo>
                  <a:pt x="381000" y="569119"/>
                </a:lnTo>
                <a:lnTo>
                  <a:pt x="440531" y="578644"/>
                </a:lnTo>
                <a:lnTo>
                  <a:pt x="471488" y="578644"/>
                </a:lnTo>
                <a:lnTo>
                  <a:pt x="557213" y="547688"/>
                </a:lnTo>
                <a:lnTo>
                  <a:pt x="683419" y="500063"/>
                </a:lnTo>
                <a:lnTo>
                  <a:pt x="835819" y="445294"/>
                </a:lnTo>
                <a:lnTo>
                  <a:pt x="997744" y="395288"/>
                </a:lnTo>
                <a:lnTo>
                  <a:pt x="1147763" y="350044"/>
                </a:lnTo>
                <a:lnTo>
                  <a:pt x="1312069" y="292894"/>
                </a:lnTo>
                <a:lnTo>
                  <a:pt x="1457325" y="242888"/>
                </a:lnTo>
                <a:lnTo>
                  <a:pt x="1497806" y="230982"/>
                </a:lnTo>
                <a:lnTo>
                  <a:pt x="1524000" y="233363"/>
                </a:lnTo>
                <a:lnTo>
                  <a:pt x="1938338" y="295275"/>
                </a:lnTo>
                <a:lnTo>
                  <a:pt x="1971675" y="264319"/>
                </a:lnTo>
                <a:lnTo>
                  <a:pt x="2000250" y="242888"/>
                </a:lnTo>
                <a:lnTo>
                  <a:pt x="2016919" y="221457"/>
                </a:lnTo>
                <a:lnTo>
                  <a:pt x="2019300" y="204788"/>
                </a:lnTo>
                <a:lnTo>
                  <a:pt x="2019300" y="190500"/>
                </a:lnTo>
                <a:lnTo>
                  <a:pt x="2014538" y="178594"/>
                </a:lnTo>
                <a:lnTo>
                  <a:pt x="2002631" y="157163"/>
                </a:lnTo>
                <a:lnTo>
                  <a:pt x="1983581" y="140494"/>
                </a:lnTo>
                <a:lnTo>
                  <a:pt x="1928813" y="109538"/>
                </a:lnTo>
                <a:lnTo>
                  <a:pt x="1838325" y="71438"/>
                </a:lnTo>
                <a:lnTo>
                  <a:pt x="1704975" y="19050"/>
                </a:lnTo>
                <a:lnTo>
                  <a:pt x="1638300" y="0"/>
                </a:lnTo>
                <a:lnTo>
                  <a:pt x="1631156" y="0"/>
                </a:lnTo>
                <a:lnTo>
                  <a:pt x="1593056" y="14288"/>
                </a:lnTo>
                <a:lnTo>
                  <a:pt x="1509713" y="50007"/>
                </a:lnTo>
                <a:lnTo>
                  <a:pt x="1473994" y="66675"/>
                </a:lnTo>
                <a:lnTo>
                  <a:pt x="1385888" y="928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 rot="16200000">
            <a:off x="14364" y="2935157"/>
            <a:ext cx="2203965" cy="307848"/>
          </a:xfrm>
          <a:custGeom>
            <a:avLst/>
            <a:gdLst>
              <a:gd name="connsiteX0" fmla="*/ 3004457 w 4353109"/>
              <a:gd name="connsiteY0" fmla="*/ 515453 h 607246"/>
              <a:gd name="connsiteX1" fmla="*/ 2566675 w 4353109"/>
              <a:gd name="connsiteY1" fmla="*/ 511922 h 607246"/>
              <a:gd name="connsiteX2" fmla="*/ 2164197 w 4353109"/>
              <a:gd name="connsiteY2" fmla="*/ 508392 h 607246"/>
              <a:gd name="connsiteX3" fmla="*/ 1902940 w 4353109"/>
              <a:gd name="connsiteY3" fmla="*/ 504861 h 607246"/>
              <a:gd name="connsiteX4" fmla="*/ 1560482 w 4353109"/>
              <a:gd name="connsiteY4" fmla="*/ 501331 h 607246"/>
              <a:gd name="connsiteX5" fmla="*/ 1299224 w 4353109"/>
              <a:gd name="connsiteY5" fmla="*/ 501331 h 607246"/>
              <a:gd name="connsiteX6" fmla="*/ 1073272 w 4353109"/>
              <a:gd name="connsiteY6" fmla="*/ 497800 h 607246"/>
              <a:gd name="connsiteX7" fmla="*/ 974418 w 4353109"/>
              <a:gd name="connsiteY7" fmla="*/ 497800 h 607246"/>
              <a:gd name="connsiteX8" fmla="*/ 914400 w 4353109"/>
              <a:gd name="connsiteY8" fmla="*/ 501331 h 607246"/>
              <a:gd name="connsiteX9" fmla="*/ 762588 w 4353109"/>
              <a:gd name="connsiteY9" fmla="*/ 504861 h 607246"/>
              <a:gd name="connsiteX10" fmla="*/ 589594 w 4353109"/>
              <a:gd name="connsiteY10" fmla="*/ 504861 h 607246"/>
              <a:gd name="connsiteX11" fmla="*/ 469557 w 4353109"/>
              <a:gd name="connsiteY11" fmla="*/ 504861 h 607246"/>
              <a:gd name="connsiteX12" fmla="*/ 338928 w 4353109"/>
              <a:gd name="connsiteY12" fmla="*/ 497800 h 607246"/>
              <a:gd name="connsiteX13" fmla="*/ 264787 w 4353109"/>
              <a:gd name="connsiteY13" fmla="*/ 494270 h 607246"/>
              <a:gd name="connsiteX14" fmla="*/ 187116 w 4353109"/>
              <a:gd name="connsiteY14" fmla="*/ 487209 h 607246"/>
              <a:gd name="connsiteX15" fmla="*/ 127098 w 4353109"/>
              <a:gd name="connsiteY15" fmla="*/ 480148 h 607246"/>
              <a:gd name="connsiteX16" fmla="*/ 102384 w 4353109"/>
              <a:gd name="connsiteY16" fmla="*/ 476617 h 607246"/>
              <a:gd name="connsiteX17" fmla="*/ 88262 w 4353109"/>
              <a:gd name="connsiteY17" fmla="*/ 473087 h 607246"/>
              <a:gd name="connsiteX18" fmla="*/ 67079 w 4353109"/>
              <a:gd name="connsiteY18" fmla="*/ 466026 h 607246"/>
              <a:gd name="connsiteX19" fmla="*/ 35305 w 4353109"/>
              <a:gd name="connsiteY19" fmla="*/ 448373 h 607246"/>
              <a:gd name="connsiteX20" fmla="*/ 17652 w 4353109"/>
              <a:gd name="connsiteY20" fmla="*/ 434251 h 607246"/>
              <a:gd name="connsiteX21" fmla="*/ 7061 w 4353109"/>
              <a:gd name="connsiteY21" fmla="*/ 420129 h 607246"/>
              <a:gd name="connsiteX22" fmla="*/ 0 w 4353109"/>
              <a:gd name="connsiteY22" fmla="*/ 406007 h 607246"/>
              <a:gd name="connsiteX23" fmla="*/ 0 w 4353109"/>
              <a:gd name="connsiteY23" fmla="*/ 388355 h 607246"/>
              <a:gd name="connsiteX24" fmla="*/ 0 w 4353109"/>
              <a:gd name="connsiteY24" fmla="*/ 374233 h 607246"/>
              <a:gd name="connsiteX25" fmla="*/ 10591 w 4353109"/>
              <a:gd name="connsiteY25" fmla="*/ 345989 h 607246"/>
              <a:gd name="connsiteX26" fmla="*/ 52957 w 4353109"/>
              <a:gd name="connsiteY26" fmla="*/ 300092 h 607246"/>
              <a:gd name="connsiteX27" fmla="*/ 81201 w 4353109"/>
              <a:gd name="connsiteY27" fmla="*/ 275379 h 607246"/>
              <a:gd name="connsiteX28" fmla="*/ 123567 w 4353109"/>
              <a:gd name="connsiteY28" fmla="*/ 254196 h 607246"/>
              <a:gd name="connsiteX29" fmla="*/ 201238 w 4353109"/>
              <a:gd name="connsiteY29" fmla="*/ 225952 h 607246"/>
              <a:gd name="connsiteX30" fmla="*/ 321275 w 4353109"/>
              <a:gd name="connsiteY30" fmla="*/ 201238 h 607246"/>
              <a:gd name="connsiteX31" fmla="*/ 384824 w 4353109"/>
              <a:gd name="connsiteY31" fmla="*/ 190647 h 607246"/>
              <a:gd name="connsiteX32" fmla="*/ 430721 w 4353109"/>
              <a:gd name="connsiteY32" fmla="*/ 187116 h 607246"/>
              <a:gd name="connsiteX33" fmla="*/ 483679 w 4353109"/>
              <a:gd name="connsiteY33" fmla="*/ 194177 h 607246"/>
              <a:gd name="connsiteX34" fmla="*/ 593124 w 4353109"/>
              <a:gd name="connsiteY34" fmla="*/ 215360 h 607246"/>
              <a:gd name="connsiteX35" fmla="*/ 794363 w 4353109"/>
              <a:gd name="connsiteY35" fmla="*/ 236543 h 607246"/>
              <a:gd name="connsiteX36" fmla="*/ 1009723 w 4353109"/>
              <a:gd name="connsiteY36" fmla="*/ 254196 h 607246"/>
              <a:gd name="connsiteX37" fmla="*/ 1260389 w 4353109"/>
              <a:gd name="connsiteY37" fmla="*/ 264787 h 607246"/>
              <a:gd name="connsiteX38" fmla="*/ 1613439 w 4353109"/>
              <a:gd name="connsiteY38" fmla="*/ 271848 h 607246"/>
              <a:gd name="connsiteX39" fmla="*/ 1828800 w 4353109"/>
              <a:gd name="connsiteY39" fmla="*/ 275379 h 607246"/>
              <a:gd name="connsiteX40" fmla="*/ 2298357 w 4353109"/>
              <a:gd name="connsiteY40" fmla="*/ 271848 h 607246"/>
              <a:gd name="connsiteX41" fmla="*/ 2736139 w 4353109"/>
              <a:gd name="connsiteY41" fmla="*/ 271848 h 607246"/>
              <a:gd name="connsiteX42" fmla="*/ 3138616 w 4353109"/>
              <a:gd name="connsiteY42" fmla="*/ 275379 h 607246"/>
              <a:gd name="connsiteX43" fmla="*/ 3516380 w 4353109"/>
              <a:gd name="connsiteY43" fmla="*/ 271848 h 607246"/>
              <a:gd name="connsiteX44" fmla="*/ 3809411 w 4353109"/>
              <a:gd name="connsiteY44" fmla="*/ 268318 h 607246"/>
              <a:gd name="connsiteX45" fmla="*/ 3872960 w 4353109"/>
              <a:gd name="connsiteY45" fmla="*/ 264787 h 607246"/>
              <a:gd name="connsiteX46" fmla="*/ 3950631 w 4353109"/>
              <a:gd name="connsiteY46" fmla="*/ 257726 h 607246"/>
              <a:gd name="connsiteX47" fmla="*/ 3982406 w 4353109"/>
              <a:gd name="connsiteY47" fmla="*/ 250665 h 607246"/>
              <a:gd name="connsiteX48" fmla="*/ 4045955 w 4353109"/>
              <a:gd name="connsiteY48" fmla="*/ 236543 h 607246"/>
              <a:gd name="connsiteX49" fmla="*/ 4098913 w 4353109"/>
              <a:gd name="connsiteY49" fmla="*/ 211830 h 607246"/>
              <a:gd name="connsiteX50" fmla="*/ 4130687 w 4353109"/>
              <a:gd name="connsiteY50" fmla="*/ 194177 h 607246"/>
              <a:gd name="connsiteX51" fmla="*/ 4183645 w 4353109"/>
              <a:gd name="connsiteY51" fmla="*/ 151811 h 607246"/>
              <a:gd name="connsiteX52" fmla="*/ 4233072 w 4353109"/>
              <a:gd name="connsiteY52" fmla="*/ 95323 h 607246"/>
              <a:gd name="connsiteX53" fmla="*/ 4268377 w 4353109"/>
              <a:gd name="connsiteY53" fmla="*/ 49427 h 607246"/>
              <a:gd name="connsiteX54" fmla="*/ 4300151 w 4353109"/>
              <a:gd name="connsiteY54" fmla="*/ 14122 h 607246"/>
              <a:gd name="connsiteX55" fmla="*/ 4321334 w 4353109"/>
              <a:gd name="connsiteY55" fmla="*/ 0 h 607246"/>
              <a:gd name="connsiteX56" fmla="*/ 4335456 w 4353109"/>
              <a:gd name="connsiteY56" fmla="*/ 0 h 607246"/>
              <a:gd name="connsiteX57" fmla="*/ 4346048 w 4353109"/>
              <a:gd name="connsiteY57" fmla="*/ 7061 h 607246"/>
              <a:gd name="connsiteX58" fmla="*/ 4349578 w 4353109"/>
              <a:gd name="connsiteY58" fmla="*/ 14122 h 607246"/>
              <a:gd name="connsiteX59" fmla="*/ 4353109 w 4353109"/>
              <a:gd name="connsiteY59" fmla="*/ 38835 h 607246"/>
              <a:gd name="connsiteX60" fmla="*/ 4353109 w 4353109"/>
              <a:gd name="connsiteY60" fmla="*/ 63549 h 607246"/>
              <a:gd name="connsiteX61" fmla="*/ 4324865 w 4353109"/>
              <a:gd name="connsiteY61" fmla="*/ 176525 h 607246"/>
              <a:gd name="connsiteX62" fmla="*/ 4278968 w 4353109"/>
              <a:gd name="connsiteY62" fmla="*/ 296562 h 607246"/>
              <a:gd name="connsiteX63" fmla="*/ 4229541 w 4353109"/>
              <a:gd name="connsiteY63" fmla="*/ 406007 h 607246"/>
              <a:gd name="connsiteX64" fmla="*/ 4194236 w 4353109"/>
              <a:gd name="connsiteY64" fmla="*/ 480148 h 607246"/>
              <a:gd name="connsiteX65" fmla="*/ 4151870 w 4353109"/>
              <a:gd name="connsiteY65" fmla="*/ 543697 h 607246"/>
              <a:gd name="connsiteX66" fmla="*/ 4120096 w 4353109"/>
              <a:gd name="connsiteY66" fmla="*/ 579002 h 607246"/>
              <a:gd name="connsiteX67" fmla="*/ 4091852 w 4353109"/>
              <a:gd name="connsiteY67" fmla="*/ 600185 h 607246"/>
              <a:gd name="connsiteX68" fmla="*/ 4063607 w 4353109"/>
              <a:gd name="connsiteY68" fmla="*/ 607246 h 607246"/>
              <a:gd name="connsiteX69" fmla="*/ 4038894 w 4353109"/>
              <a:gd name="connsiteY69" fmla="*/ 607246 h 607246"/>
              <a:gd name="connsiteX70" fmla="*/ 4007119 w 4353109"/>
              <a:gd name="connsiteY70" fmla="*/ 596654 h 607246"/>
              <a:gd name="connsiteX71" fmla="*/ 3947101 w 4353109"/>
              <a:gd name="connsiteY71" fmla="*/ 557819 h 607246"/>
              <a:gd name="connsiteX72" fmla="*/ 3883552 w 4353109"/>
              <a:gd name="connsiteY72" fmla="*/ 522514 h 607246"/>
              <a:gd name="connsiteX73" fmla="*/ 3851777 w 4353109"/>
              <a:gd name="connsiteY73" fmla="*/ 522514 h 607246"/>
              <a:gd name="connsiteX74" fmla="*/ 3572868 w 4353109"/>
              <a:gd name="connsiteY74" fmla="*/ 518983 h 607246"/>
              <a:gd name="connsiteX75" fmla="*/ 3004457 w 4353109"/>
              <a:gd name="connsiteY75" fmla="*/ 515453 h 607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353109" h="607246">
                <a:moveTo>
                  <a:pt x="3004457" y="515453"/>
                </a:moveTo>
                <a:lnTo>
                  <a:pt x="2566675" y="511922"/>
                </a:lnTo>
                <a:lnTo>
                  <a:pt x="2164197" y="508392"/>
                </a:lnTo>
                <a:lnTo>
                  <a:pt x="1902940" y="504861"/>
                </a:lnTo>
                <a:lnTo>
                  <a:pt x="1560482" y="501331"/>
                </a:lnTo>
                <a:lnTo>
                  <a:pt x="1299224" y="501331"/>
                </a:lnTo>
                <a:lnTo>
                  <a:pt x="1073272" y="497800"/>
                </a:lnTo>
                <a:lnTo>
                  <a:pt x="974418" y="497800"/>
                </a:lnTo>
                <a:lnTo>
                  <a:pt x="914400" y="501331"/>
                </a:lnTo>
                <a:lnTo>
                  <a:pt x="762588" y="504861"/>
                </a:lnTo>
                <a:lnTo>
                  <a:pt x="589594" y="504861"/>
                </a:lnTo>
                <a:lnTo>
                  <a:pt x="469557" y="504861"/>
                </a:lnTo>
                <a:lnTo>
                  <a:pt x="338928" y="497800"/>
                </a:lnTo>
                <a:lnTo>
                  <a:pt x="264787" y="494270"/>
                </a:lnTo>
                <a:lnTo>
                  <a:pt x="187116" y="487209"/>
                </a:lnTo>
                <a:lnTo>
                  <a:pt x="127098" y="480148"/>
                </a:lnTo>
                <a:lnTo>
                  <a:pt x="102384" y="476617"/>
                </a:lnTo>
                <a:lnTo>
                  <a:pt x="88262" y="473087"/>
                </a:lnTo>
                <a:lnTo>
                  <a:pt x="67079" y="466026"/>
                </a:lnTo>
                <a:lnTo>
                  <a:pt x="35305" y="448373"/>
                </a:lnTo>
                <a:lnTo>
                  <a:pt x="17652" y="434251"/>
                </a:lnTo>
                <a:lnTo>
                  <a:pt x="7061" y="420129"/>
                </a:lnTo>
                <a:lnTo>
                  <a:pt x="0" y="406007"/>
                </a:lnTo>
                <a:lnTo>
                  <a:pt x="0" y="388355"/>
                </a:lnTo>
                <a:lnTo>
                  <a:pt x="0" y="374233"/>
                </a:lnTo>
                <a:lnTo>
                  <a:pt x="10591" y="345989"/>
                </a:lnTo>
                <a:lnTo>
                  <a:pt x="52957" y="300092"/>
                </a:lnTo>
                <a:lnTo>
                  <a:pt x="81201" y="275379"/>
                </a:lnTo>
                <a:lnTo>
                  <a:pt x="123567" y="254196"/>
                </a:lnTo>
                <a:lnTo>
                  <a:pt x="201238" y="225952"/>
                </a:lnTo>
                <a:lnTo>
                  <a:pt x="321275" y="201238"/>
                </a:lnTo>
                <a:lnTo>
                  <a:pt x="384824" y="190647"/>
                </a:lnTo>
                <a:lnTo>
                  <a:pt x="430721" y="187116"/>
                </a:lnTo>
                <a:lnTo>
                  <a:pt x="483679" y="194177"/>
                </a:lnTo>
                <a:lnTo>
                  <a:pt x="593124" y="215360"/>
                </a:lnTo>
                <a:lnTo>
                  <a:pt x="794363" y="236543"/>
                </a:lnTo>
                <a:lnTo>
                  <a:pt x="1009723" y="254196"/>
                </a:lnTo>
                <a:lnTo>
                  <a:pt x="1260389" y="264787"/>
                </a:lnTo>
                <a:lnTo>
                  <a:pt x="1613439" y="271848"/>
                </a:lnTo>
                <a:lnTo>
                  <a:pt x="1828800" y="275379"/>
                </a:lnTo>
                <a:lnTo>
                  <a:pt x="2298357" y="271848"/>
                </a:lnTo>
                <a:lnTo>
                  <a:pt x="2736139" y="271848"/>
                </a:lnTo>
                <a:lnTo>
                  <a:pt x="3138616" y="275379"/>
                </a:lnTo>
                <a:lnTo>
                  <a:pt x="3516380" y="271848"/>
                </a:lnTo>
                <a:lnTo>
                  <a:pt x="3809411" y="268318"/>
                </a:lnTo>
                <a:lnTo>
                  <a:pt x="3872960" y="264787"/>
                </a:lnTo>
                <a:lnTo>
                  <a:pt x="3950631" y="257726"/>
                </a:lnTo>
                <a:lnTo>
                  <a:pt x="3982406" y="250665"/>
                </a:lnTo>
                <a:lnTo>
                  <a:pt x="4045955" y="236543"/>
                </a:lnTo>
                <a:lnTo>
                  <a:pt x="4098913" y="211830"/>
                </a:lnTo>
                <a:lnTo>
                  <a:pt x="4130687" y="194177"/>
                </a:lnTo>
                <a:lnTo>
                  <a:pt x="4183645" y="151811"/>
                </a:lnTo>
                <a:lnTo>
                  <a:pt x="4233072" y="95323"/>
                </a:lnTo>
                <a:lnTo>
                  <a:pt x="4268377" y="49427"/>
                </a:lnTo>
                <a:lnTo>
                  <a:pt x="4300151" y="14122"/>
                </a:lnTo>
                <a:lnTo>
                  <a:pt x="4321334" y="0"/>
                </a:lnTo>
                <a:lnTo>
                  <a:pt x="4335456" y="0"/>
                </a:lnTo>
                <a:lnTo>
                  <a:pt x="4346048" y="7061"/>
                </a:lnTo>
                <a:lnTo>
                  <a:pt x="4349578" y="14122"/>
                </a:lnTo>
                <a:lnTo>
                  <a:pt x="4353109" y="38835"/>
                </a:lnTo>
                <a:lnTo>
                  <a:pt x="4353109" y="63549"/>
                </a:lnTo>
                <a:lnTo>
                  <a:pt x="4324865" y="176525"/>
                </a:lnTo>
                <a:lnTo>
                  <a:pt x="4278968" y="296562"/>
                </a:lnTo>
                <a:lnTo>
                  <a:pt x="4229541" y="406007"/>
                </a:lnTo>
                <a:lnTo>
                  <a:pt x="4194236" y="480148"/>
                </a:lnTo>
                <a:lnTo>
                  <a:pt x="4151870" y="543697"/>
                </a:lnTo>
                <a:lnTo>
                  <a:pt x="4120096" y="579002"/>
                </a:lnTo>
                <a:lnTo>
                  <a:pt x="4091852" y="600185"/>
                </a:lnTo>
                <a:lnTo>
                  <a:pt x="4063607" y="607246"/>
                </a:lnTo>
                <a:lnTo>
                  <a:pt x="4038894" y="607246"/>
                </a:lnTo>
                <a:lnTo>
                  <a:pt x="4007119" y="596654"/>
                </a:lnTo>
                <a:lnTo>
                  <a:pt x="3947101" y="557819"/>
                </a:lnTo>
                <a:lnTo>
                  <a:pt x="3883552" y="522514"/>
                </a:lnTo>
                <a:lnTo>
                  <a:pt x="3851777" y="522514"/>
                </a:lnTo>
                <a:lnTo>
                  <a:pt x="3572868" y="518983"/>
                </a:lnTo>
                <a:lnTo>
                  <a:pt x="3004457" y="51545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>
            <a:off x="2732263" y="2859687"/>
            <a:ext cx="578644" cy="458788"/>
          </a:xfrm>
          <a:custGeom>
            <a:avLst/>
            <a:gdLst>
              <a:gd name="connsiteX0" fmla="*/ 916781 w 1157287"/>
              <a:gd name="connsiteY0" fmla="*/ 288132 h 916782"/>
              <a:gd name="connsiteX1" fmla="*/ 738187 w 1157287"/>
              <a:gd name="connsiteY1" fmla="*/ 438150 h 916782"/>
              <a:gd name="connsiteX2" fmla="*/ 645319 w 1157287"/>
              <a:gd name="connsiteY2" fmla="*/ 516732 h 916782"/>
              <a:gd name="connsiteX3" fmla="*/ 564356 w 1157287"/>
              <a:gd name="connsiteY3" fmla="*/ 588169 h 916782"/>
              <a:gd name="connsiteX4" fmla="*/ 495300 w 1157287"/>
              <a:gd name="connsiteY4" fmla="*/ 647700 h 916782"/>
              <a:gd name="connsiteX5" fmla="*/ 419100 w 1157287"/>
              <a:gd name="connsiteY5" fmla="*/ 716757 h 916782"/>
              <a:gd name="connsiteX6" fmla="*/ 345281 w 1157287"/>
              <a:gd name="connsiteY6" fmla="*/ 788194 h 916782"/>
              <a:gd name="connsiteX7" fmla="*/ 302419 w 1157287"/>
              <a:gd name="connsiteY7" fmla="*/ 835819 h 916782"/>
              <a:gd name="connsiteX8" fmla="*/ 280987 w 1157287"/>
              <a:gd name="connsiteY8" fmla="*/ 864394 h 916782"/>
              <a:gd name="connsiteX9" fmla="*/ 257175 w 1157287"/>
              <a:gd name="connsiteY9" fmla="*/ 890588 h 916782"/>
              <a:gd name="connsiteX10" fmla="*/ 226219 w 1157287"/>
              <a:gd name="connsiteY10" fmla="*/ 912019 h 916782"/>
              <a:gd name="connsiteX11" fmla="*/ 207169 w 1157287"/>
              <a:gd name="connsiteY11" fmla="*/ 916782 h 916782"/>
              <a:gd name="connsiteX12" fmla="*/ 195262 w 1157287"/>
              <a:gd name="connsiteY12" fmla="*/ 914400 h 916782"/>
              <a:gd name="connsiteX13" fmla="*/ 173831 w 1157287"/>
              <a:gd name="connsiteY13" fmla="*/ 902494 h 916782"/>
              <a:gd name="connsiteX14" fmla="*/ 140494 w 1157287"/>
              <a:gd name="connsiteY14" fmla="*/ 866775 h 916782"/>
              <a:gd name="connsiteX15" fmla="*/ 97631 w 1157287"/>
              <a:gd name="connsiteY15" fmla="*/ 807244 h 916782"/>
              <a:gd name="connsiteX16" fmla="*/ 47625 w 1157287"/>
              <a:gd name="connsiteY16" fmla="*/ 731044 h 916782"/>
              <a:gd name="connsiteX17" fmla="*/ 4762 w 1157287"/>
              <a:gd name="connsiteY17" fmla="*/ 661988 h 916782"/>
              <a:gd name="connsiteX18" fmla="*/ 0 w 1157287"/>
              <a:gd name="connsiteY18" fmla="*/ 645319 h 916782"/>
              <a:gd name="connsiteX19" fmla="*/ 2381 w 1157287"/>
              <a:gd name="connsiteY19" fmla="*/ 631032 h 916782"/>
              <a:gd name="connsiteX20" fmla="*/ 14287 w 1157287"/>
              <a:gd name="connsiteY20" fmla="*/ 602457 h 916782"/>
              <a:gd name="connsiteX21" fmla="*/ 35719 w 1157287"/>
              <a:gd name="connsiteY21" fmla="*/ 573882 h 916782"/>
              <a:gd name="connsiteX22" fmla="*/ 61912 w 1157287"/>
              <a:gd name="connsiteY22" fmla="*/ 550069 h 916782"/>
              <a:gd name="connsiteX23" fmla="*/ 102394 w 1157287"/>
              <a:gd name="connsiteY23" fmla="*/ 526257 h 916782"/>
              <a:gd name="connsiteX24" fmla="*/ 159544 w 1157287"/>
              <a:gd name="connsiteY24" fmla="*/ 507207 h 916782"/>
              <a:gd name="connsiteX25" fmla="*/ 335756 w 1157287"/>
              <a:gd name="connsiteY25" fmla="*/ 457200 h 916782"/>
              <a:gd name="connsiteX26" fmla="*/ 495300 w 1157287"/>
              <a:gd name="connsiteY26" fmla="*/ 371475 h 916782"/>
              <a:gd name="connsiteX27" fmla="*/ 702469 w 1157287"/>
              <a:gd name="connsiteY27" fmla="*/ 257175 h 916782"/>
              <a:gd name="connsiteX28" fmla="*/ 857250 w 1157287"/>
              <a:gd name="connsiteY28" fmla="*/ 173832 h 916782"/>
              <a:gd name="connsiteX29" fmla="*/ 1009650 w 1157287"/>
              <a:gd name="connsiteY29" fmla="*/ 88107 h 916782"/>
              <a:gd name="connsiteX30" fmla="*/ 1157287 w 1157287"/>
              <a:gd name="connsiteY30" fmla="*/ 0 h 916782"/>
              <a:gd name="connsiteX31" fmla="*/ 1154906 w 1157287"/>
              <a:gd name="connsiteY31" fmla="*/ 100013 h 916782"/>
              <a:gd name="connsiteX32" fmla="*/ 1002506 w 1157287"/>
              <a:gd name="connsiteY32" fmla="*/ 216694 h 916782"/>
              <a:gd name="connsiteX33" fmla="*/ 916781 w 1157287"/>
              <a:gd name="connsiteY33" fmla="*/ 288132 h 91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157287" h="916782">
                <a:moveTo>
                  <a:pt x="916781" y="288132"/>
                </a:moveTo>
                <a:lnTo>
                  <a:pt x="738187" y="438150"/>
                </a:lnTo>
                <a:lnTo>
                  <a:pt x="645319" y="516732"/>
                </a:lnTo>
                <a:lnTo>
                  <a:pt x="564356" y="588169"/>
                </a:lnTo>
                <a:lnTo>
                  <a:pt x="495300" y="647700"/>
                </a:lnTo>
                <a:lnTo>
                  <a:pt x="419100" y="716757"/>
                </a:lnTo>
                <a:lnTo>
                  <a:pt x="345281" y="788194"/>
                </a:lnTo>
                <a:lnTo>
                  <a:pt x="302419" y="835819"/>
                </a:lnTo>
                <a:lnTo>
                  <a:pt x="280987" y="864394"/>
                </a:lnTo>
                <a:lnTo>
                  <a:pt x="257175" y="890588"/>
                </a:lnTo>
                <a:lnTo>
                  <a:pt x="226219" y="912019"/>
                </a:lnTo>
                <a:lnTo>
                  <a:pt x="207169" y="916782"/>
                </a:lnTo>
                <a:lnTo>
                  <a:pt x="195262" y="914400"/>
                </a:lnTo>
                <a:lnTo>
                  <a:pt x="173831" y="902494"/>
                </a:lnTo>
                <a:lnTo>
                  <a:pt x="140494" y="866775"/>
                </a:lnTo>
                <a:lnTo>
                  <a:pt x="97631" y="807244"/>
                </a:lnTo>
                <a:lnTo>
                  <a:pt x="47625" y="731044"/>
                </a:lnTo>
                <a:lnTo>
                  <a:pt x="4762" y="661988"/>
                </a:lnTo>
                <a:lnTo>
                  <a:pt x="0" y="645319"/>
                </a:lnTo>
                <a:lnTo>
                  <a:pt x="2381" y="631032"/>
                </a:lnTo>
                <a:lnTo>
                  <a:pt x="14287" y="602457"/>
                </a:lnTo>
                <a:lnTo>
                  <a:pt x="35719" y="573882"/>
                </a:lnTo>
                <a:lnTo>
                  <a:pt x="61912" y="550069"/>
                </a:lnTo>
                <a:lnTo>
                  <a:pt x="102394" y="526257"/>
                </a:lnTo>
                <a:lnTo>
                  <a:pt x="159544" y="507207"/>
                </a:lnTo>
                <a:lnTo>
                  <a:pt x="335756" y="457200"/>
                </a:lnTo>
                <a:lnTo>
                  <a:pt x="495300" y="371475"/>
                </a:lnTo>
                <a:lnTo>
                  <a:pt x="702469" y="257175"/>
                </a:lnTo>
                <a:lnTo>
                  <a:pt x="857250" y="173832"/>
                </a:lnTo>
                <a:lnTo>
                  <a:pt x="1009650" y="88107"/>
                </a:lnTo>
                <a:lnTo>
                  <a:pt x="1157287" y="0"/>
                </a:lnTo>
                <a:cubicBezTo>
                  <a:pt x="1156493" y="33338"/>
                  <a:pt x="1155700" y="66675"/>
                  <a:pt x="1154906" y="100013"/>
                </a:cubicBezTo>
                <a:lnTo>
                  <a:pt x="1002506" y="216694"/>
                </a:lnTo>
                <a:lnTo>
                  <a:pt x="916781" y="2881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 rot="16200000">
            <a:off x="4224014" y="2433936"/>
            <a:ext cx="1640324" cy="1119188"/>
          </a:xfrm>
          <a:custGeom>
            <a:avLst/>
            <a:gdLst>
              <a:gd name="connsiteX0" fmla="*/ 1009590 w 3317224"/>
              <a:gd name="connsiteY0" fmla="*/ 1142278 h 2264366"/>
              <a:gd name="connsiteX1" fmla="*/ 879786 w 3317224"/>
              <a:gd name="connsiteY1" fmla="*/ 1041320 h 2264366"/>
              <a:gd name="connsiteX2" fmla="*/ 801903 w 3317224"/>
              <a:gd name="connsiteY2" fmla="*/ 974975 h 2264366"/>
              <a:gd name="connsiteX3" fmla="*/ 721136 w 3317224"/>
              <a:gd name="connsiteY3" fmla="*/ 902861 h 2264366"/>
              <a:gd name="connsiteX4" fmla="*/ 631715 w 3317224"/>
              <a:gd name="connsiteY4" fmla="*/ 816325 h 2264366"/>
              <a:gd name="connsiteX5" fmla="*/ 568255 w 3317224"/>
              <a:gd name="connsiteY5" fmla="*/ 752865 h 2264366"/>
              <a:gd name="connsiteX6" fmla="*/ 499026 w 3317224"/>
              <a:gd name="connsiteY6" fmla="*/ 683636 h 2264366"/>
              <a:gd name="connsiteX7" fmla="*/ 403836 w 3317224"/>
              <a:gd name="connsiteY7" fmla="*/ 579793 h 2264366"/>
              <a:gd name="connsiteX8" fmla="*/ 299993 w 3317224"/>
              <a:gd name="connsiteY8" fmla="*/ 452873 h 2264366"/>
              <a:gd name="connsiteX9" fmla="*/ 204803 w 3317224"/>
              <a:gd name="connsiteY9" fmla="*/ 331722 h 2264366"/>
              <a:gd name="connsiteX10" fmla="*/ 106728 w 3317224"/>
              <a:gd name="connsiteY10" fmla="*/ 196149 h 2264366"/>
              <a:gd name="connsiteX11" fmla="*/ 34615 w 3317224"/>
              <a:gd name="connsiteY11" fmla="*/ 92305 h 2264366"/>
              <a:gd name="connsiteX12" fmla="*/ 5769 w 3317224"/>
              <a:gd name="connsiteY12" fmla="*/ 46152 h 2264366"/>
              <a:gd name="connsiteX13" fmla="*/ 0 w 3317224"/>
              <a:gd name="connsiteY13" fmla="*/ 17307 h 2264366"/>
              <a:gd name="connsiteX14" fmla="*/ 0 w 3317224"/>
              <a:gd name="connsiteY14" fmla="*/ 5769 h 2264366"/>
              <a:gd name="connsiteX15" fmla="*/ 5769 w 3317224"/>
              <a:gd name="connsiteY15" fmla="*/ 0 h 2264366"/>
              <a:gd name="connsiteX16" fmla="*/ 20192 w 3317224"/>
              <a:gd name="connsiteY16" fmla="*/ 2884 h 2264366"/>
              <a:gd name="connsiteX17" fmla="*/ 34615 w 3317224"/>
              <a:gd name="connsiteY17" fmla="*/ 5769 h 2264366"/>
              <a:gd name="connsiteX18" fmla="*/ 57691 w 3317224"/>
              <a:gd name="connsiteY18" fmla="*/ 20191 h 2264366"/>
              <a:gd name="connsiteX19" fmla="*/ 77883 w 3317224"/>
              <a:gd name="connsiteY19" fmla="*/ 40383 h 2264366"/>
              <a:gd name="connsiteX20" fmla="*/ 201918 w 3317224"/>
              <a:gd name="connsiteY20" fmla="*/ 181726 h 2264366"/>
              <a:gd name="connsiteX21" fmla="*/ 380760 w 3317224"/>
              <a:gd name="connsiteY21" fmla="*/ 374990 h 2264366"/>
              <a:gd name="connsiteX22" fmla="*/ 582678 w 3317224"/>
              <a:gd name="connsiteY22" fmla="*/ 576908 h 2264366"/>
              <a:gd name="connsiteX23" fmla="*/ 715367 w 3317224"/>
              <a:gd name="connsiteY23" fmla="*/ 695174 h 2264366"/>
              <a:gd name="connsiteX24" fmla="*/ 833633 w 3317224"/>
              <a:gd name="connsiteY24" fmla="*/ 793249 h 2264366"/>
              <a:gd name="connsiteX25" fmla="*/ 963438 w 3317224"/>
              <a:gd name="connsiteY25" fmla="*/ 894208 h 2264366"/>
              <a:gd name="connsiteX26" fmla="*/ 1078819 w 3317224"/>
              <a:gd name="connsiteY26" fmla="*/ 977860 h 2264366"/>
              <a:gd name="connsiteX27" fmla="*/ 1220162 w 3317224"/>
              <a:gd name="connsiteY27" fmla="*/ 1078819 h 2264366"/>
              <a:gd name="connsiteX28" fmla="*/ 1361504 w 3317224"/>
              <a:gd name="connsiteY28" fmla="*/ 1174008 h 2264366"/>
              <a:gd name="connsiteX29" fmla="*/ 1416311 w 3317224"/>
              <a:gd name="connsiteY29" fmla="*/ 1208623 h 2264366"/>
              <a:gd name="connsiteX30" fmla="*/ 1701880 w 3317224"/>
              <a:gd name="connsiteY30" fmla="*/ 1347081 h 2264366"/>
              <a:gd name="connsiteX31" fmla="*/ 1900914 w 3317224"/>
              <a:gd name="connsiteY31" fmla="*/ 1433617 h 2264366"/>
              <a:gd name="connsiteX32" fmla="*/ 2085525 w 3317224"/>
              <a:gd name="connsiteY32" fmla="*/ 1508615 h 2264366"/>
              <a:gd name="connsiteX33" fmla="*/ 2284558 w 3317224"/>
              <a:gd name="connsiteY33" fmla="*/ 1583614 h 2264366"/>
              <a:gd name="connsiteX34" fmla="*/ 2541282 w 3317224"/>
              <a:gd name="connsiteY34" fmla="*/ 1670150 h 2264366"/>
              <a:gd name="connsiteX35" fmla="*/ 2746085 w 3317224"/>
              <a:gd name="connsiteY35" fmla="*/ 1733610 h 2264366"/>
              <a:gd name="connsiteX36" fmla="*/ 2936465 w 3317224"/>
              <a:gd name="connsiteY36" fmla="*/ 1785531 h 2264366"/>
              <a:gd name="connsiteX37" fmla="*/ 3083576 w 3317224"/>
              <a:gd name="connsiteY37" fmla="*/ 1820146 h 2264366"/>
              <a:gd name="connsiteX38" fmla="*/ 3178766 w 3317224"/>
              <a:gd name="connsiteY38" fmla="*/ 1843222 h 2264366"/>
              <a:gd name="connsiteX39" fmla="*/ 3201843 w 3317224"/>
              <a:gd name="connsiteY39" fmla="*/ 1843222 h 2264366"/>
              <a:gd name="connsiteX40" fmla="*/ 3224919 w 3317224"/>
              <a:gd name="connsiteY40" fmla="*/ 1840338 h 2264366"/>
              <a:gd name="connsiteX41" fmla="*/ 3242226 w 3317224"/>
              <a:gd name="connsiteY41" fmla="*/ 1831684 h 2264366"/>
              <a:gd name="connsiteX42" fmla="*/ 3262418 w 3317224"/>
              <a:gd name="connsiteY42" fmla="*/ 1814377 h 2264366"/>
              <a:gd name="connsiteX43" fmla="*/ 3317224 w 3317224"/>
              <a:gd name="connsiteY43" fmla="*/ 1773993 h 2264366"/>
              <a:gd name="connsiteX44" fmla="*/ 3242226 w 3317224"/>
              <a:gd name="connsiteY44" fmla="*/ 2264366 h 2264366"/>
              <a:gd name="connsiteX45" fmla="*/ 3227803 w 3317224"/>
              <a:gd name="connsiteY45" fmla="*/ 2241289 h 2264366"/>
              <a:gd name="connsiteX46" fmla="*/ 3196074 w 3317224"/>
              <a:gd name="connsiteY46" fmla="*/ 2215328 h 2264366"/>
              <a:gd name="connsiteX47" fmla="*/ 3149921 w 3317224"/>
              <a:gd name="connsiteY47" fmla="*/ 2169176 h 2264366"/>
              <a:gd name="connsiteX48" fmla="*/ 3138383 w 3317224"/>
              <a:gd name="connsiteY48" fmla="*/ 2157637 h 2264366"/>
              <a:gd name="connsiteX49" fmla="*/ 3037424 w 3317224"/>
              <a:gd name="connsiteY49" fmla="*/ 2123023 h 2264366"/>
              <a:gd name="connsiteX50" fmla="*/ 2800891 w 3317224"/>
              <a:gd name="connsiteY50" fmla="*/ 2036487 h 2264366"/>
              <a:gd name="connsiteX51" fmla="*/ 2561474 w 3317224"/>
              <a:gd name="connsiteY51" fmla="*/ 1944181 h 2264366"/>
              <a:gd name="connsiteX52" fmla="*/ 2339364 w 3317224"/>
              <a:gd name="connsiteY52" fmla="*/ 1854761 h 2264366"/>
              <a:gd name="connsiteX53" fmla="*/ 2169176 w 3317224"/>
              <a:gd name="connsiteY53" fmla="*/ 1785531 h 2264366"/>
              <a:gd name="connsiteX54" fmla="*/ 1975912 w 3317224"/>
              <a:gd name="connsiteY54" fmla="*/ 1701880 h 2264366"/>
              <a:gd name="connsiteX55" fmla="*/ 1745149 w 3317224"/>
              <a:gd name="connsiteY55" fmla="*/ 1592267 h 2264366"/>
              <a:gd name="connsiteX56" fmla="*/ 1586499 w 3317224"/>
              <a:gd name="connsiteY56" fmla="*/ 1511500 h 2264366"/>
              <a:gd name="connsiteX57" fmla="*/ 1399003 w 3317224"/>
              <a:gd name="connsiteY57" fmla="*/ 1410541 h 2264366"/>
              <a:gd name="connsiteX58" fmla="*/ 1156702 w 3317224"/>
              <a:gd name="connsiteY58" fmla="*/ 1251891 h 2264366"/>
              <a:gd name="connsiteX59" fmla="*/ 1009590 w 3317224"/>
              <a:gd name="connsiteY59" fmla="*/ 1142278 h 2264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317224" h="2264366">
                <a:moveTo>
                  <a:pt x="1009590" y="1142278"/>
                </a:moveTo>
                <a:lnTo>
                  <a:pt x="879786" y="1041320"/>
                </a:lnTo>
                <a:lnTo>
                  <a:pt x="801903" y="974975"/>
                </a:lnTo>
                <a:lnTo>
                  <a:pt x="721136" y="902861"/>
                </a:lnTo>
                <a:lnTo>
                  <a:pt x="631715" y="816325"/>
                </a:lnTo>
                <a:lnTo>
                  <a:pt x="568255" y="752865"/>
                </a:lnTo>
                <a:lnTo>
                  <a:pt x="499026" y="683636"/>
                </a:lnTo>
                <a:lnTo>
                  <a:pt x="403836" y="579793"/>
                </a:lnTo>
                <a:lnTo>
                  <a:pt x="299993" y="452873"/>
                </a:lnTo>
                <a:lnTo>
                  <a:pt x="204803" y="331722"/>
                </a:lnTo>
                <a:lnTo>
                  <a:pt x="106728" y="196149"/>
                </a:lnTo>
                <a:lnTo>
                  <a:pt x="34615" y="92305"/>
                </a:lnTo>
                <a:lnTo>
                  <a:pt x="5769" y="46152"/>
                </a:lnTo>
                <a:lnTo>
                  <a:pt x="0" y="17307"/>
                </a:lnTo>
                <a:lnTo>
                  <a:pt x="0" y="5769"/>
                </a:lnTo>
                <a:lnTo>
                  <a:pt x="5769" y="0"/>
                </a:lnTo>
                <a:lnTo>
                  <a:pt x="20192" y="2884"/>
                </a:lnTo>
                <a:lnTo>
                  <a:pt x="34615" y="5769"/>
                </a:lnTo>
                <a:lnTo>
                  <a:pt x="57691" y="20191"/>
                </a:lnTo>
                <a:lnTo>
                  <a:pt x="77883" y="40383"/>
                </a:lnTo>
                <a:lnTo>
                  <a:pt x="201918" y="181726"/>
                </a:lnTo>
                <a:lnTo>
                  <a:pt x="380760" y="374990"/>
                </a:lnTo>
                <a:lnTo>
                  <a:pt x="582678" y="576908"/>
                </a:lnTo>
                <a:lnTo>
                  <a:pt x="715367" y="695174"/>
                </a:lnTo>
                <a:lnTo>
                  <a:pt x="833633" y="793249"/>
                </a:lnTo>
                <a:lnTo>
                  <a:pt x="963438" y="894208"/>
                </a:lnTo>
                <a:lnTo>
                  <a:pt x="1078819" y="977860"/>
                </a:lnTo>
                <a:lnTo>
                  <a:pt x="1220162" y="1078819"/>
                </a:lnTo>
                <a:lnTo>
                  <a:pt x="1361504" y="1174008"/>
                </a:lnTo>
                <a:lnTo>
                  <a:pt x="1416311" y="1208623"/>
                </a:lnTo>
                <a:lnTo>
                  <a:pt x="1701880" y="1347081"/>
                </a:lnTo>
                <a:lnTo>
                  <a:pt x="1900914" y="1433617"/>
                </a:lnTo>
                <a:lnTo>
                  <a:pt x="2085525" y="1508615"/>
                </a:lnTo>
                <a:lnTo>
                  <a:pt x="2284558" y="1583614"/>
                </a:lnTo>
                <a:lnTo>
                  <a:pt x="2541282" y="1670150"/>
                </a:lnTo>
                <a:lnTo>
                  <a:pt x="2746085" y="1733610"/>
                </a:lnTo>
                <a:lnTo>
                  <a:pt x="2936465" y="1785531"/>
                </a:lnTo>
                <a:lnTo>
                  <a:pt x="3083576" y="1820146"/>
                </a:lnTo>
                <a:lnTo>
                  <a:pt x="3178766" y="1843222"/>
                </a:lnTo>
                <a:lnTo>
                  <a:pt x="3201843" y="1843222"/>
                </a:lnTo>
                <a:lnTo>
                  <a:pt x="3224919" y="1840338"/>
                </a:lnTo>
                <a:lnTo>
                  <a:pt x="3242226" y="1831684"/>
                </a:lnTo>
                <a:lnTo>
                  <a:pt x="3262418" y="1814377"/>
                </a:lnTo>
                <a:lnTo>
                  <a:pt x="3317224" y="1773993"/>
                </a:lnTo>
                <a:lnTo>
                  <a:pt x="3242226" y="2264366"/>
                </a:lnTo>
                <a:lnTo>
                  <a:pt x="3227803" y="2241289"/>
                </a:lnTo>
                <a:lnTo>
                  <a:pt x="3196074" y="2215328"/>
                </a:lnTo>
                <a:lnTo>
                  <a:pt x="3149921" y="2169176"/>
                </a:lnTo>
                <a:lnTo>
                  <a:pt x="3138383" y="2157637"/>
                </a:lnTo>
                <a:lnTo>
                  <a:pt x="3037424" y="2123023"/>
                </a:lnTo>
                <a:lnTo>
                  <a:pt x="2800891" y="2036487"/>
                </a:lnTo>
                <a:lnTo>
                  <a:pt x="2561474" y="1944181"/>
                </a:lnTo>
                <a:lnTo>
                  <a:pt x="2339364" y="1854761"/>
                </a:lnTo>
                <a:lnTo>
                  <a:pt x="2169176" y="1785531"/>
                </a:lnTo>
                <a:lnTo>
                  <a:pt x="1975912" y="1701880"/>
                </a:lnTo>
                <a:lnTo>
                  <a:pt x="1745149" y="1592267"/>
                </a:lnTo>
                <a:lnTo>
                  <a:pt x="1586499" y="1511500"/>
                </a:lnTo>
                <a:lnTo>
                  <a:pt x="1399003" y="1410541"/>
                </a:lnTo>
                <a:lnTo>
                  <a:pt x="1156702" y="1251891"/>
                </a:lnTo>
                <a:lnTo>
                  <a:pt x="1009590" y="114227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>
            <a:off x="776149" y="5043391"/>
            <a:ext cx="1411890" cy="1284693"/>
          </a:xfrm>
          <a:custGeom>
            <a:avLst/>
            <a:gdLst>
              <a:gd name="connsiteX0" fmla="*/ 1401203 w 2818852"/>
              <a:gd name="connsiteY0" fmla="*/ 1667629 h 2565583"/>
              <a:gd name="connsiteX1" fmla="*/ 1259767 w 2818852"/>
              <a:gd name="connsiteY1" fmla="*/ 1480144 h 2565583"/>
              <a:gd name="connsiteX2" fmla="*/ 1108463 w 2818852"/>
              <a:gd name="connsiteY2" fmla="*/ 1272924 h 2565583"/>
              <a:gd name="connsiteX3" fmla="*/ 983473 w 2818852"/>
              <a:gd name="connsiteY3" fmla="*/ 1098596 h 2565583"/>
              <a:gd name="connsiteX4" fmla="*/ 842037 w 2818852"/>
              <a:gd name="connsiteY4" fmla="*/ 911111 h 2565583"/>
              <a:gd name="connsiteX5" fmla="*/ 733493 w 2818852"/>
              <a:gd name="connsiteY5" fmla="*/ 763097 h 2565583"/>
              <a:gd name="connsiteX6" fmla="*/ 638106 w 2818852"/>
              <a:gd name="connsiteY6" fmla="*/ 634817 h 2565583"/>
              <a:gd name="connsiteX7" fmla="*/ 565744 w 2818852"/>
              <a:gd name="connsiteY7" fmla="*/ 542720 h 2565583"/>
              <a:gd name="connsiteX8" fmla="*/ 513116 w 2818852"/>
              <a:gd name="connsiteY8" fmla="*/ 473646 h 2565583"/>
              <a:gd name="connsiteX9" fmla="*/ 463778 w 2818852"/>
              <a:gd name="connsiteY9" fmla="*/ 411151 h 2565583"/>
              <a:gd name="connsiteX10" fmla="*/ 414440 w 2818852"/>
              <a:gd name="connsiteY10" fmla="*/ 351945 h 2565583"/>
              <a:gd name="connsiteX11" fmla="*/ 365102 w 2818852"/>
              <a:gd name="connsiteY11" fmla="*/ 292740 h 2565583"/>
              <a:gd name="connsiteX12" fmla="*/ 325632 w 2818852"/>
              <a:gd name="connsiteY12" fmla="*/ 253269 h 2565583"/>
              <a:gd name="connsiteX13" fmla="*/ 292739 w 2818852"/>
              <a:gd name="connsiteY13" fmla="*/ 220377 h 2565583"/>
              <a:gd name="connsiteX14" fmla="*/ 246691 w 2818852"/>
              <a:gd name="connsiteY14" fmla="*/ 184196 h 2565583"/>
              <a:gd name="connsiteX15" fmla="*/ 194063 w 2818852"/>
              <a:gd name="connsiteY15" fmla="*/ 148015 h 2565583"/>
              <a:gd name="connsiteX16" fmla="*/ 161171 w 2818852"/>
              <a:gd name="connsiteY16" fmla="*/ 128279 h 2565583"/>
              <a:gd name="connsiteX17" fmla="*/ 118411 w 2818852"/>
              <a:gd name="connsiteY17" fmla="*/ 105255 h 2565583"/>
              <a:gd name="connsiteX18" fmla="*/ 55916 w 2818852"/>
              <a:gd name="connsiteY18" fmla="*/ 75652 h 2565583"/>
              <a:gd name="connsiteX19" fmla="*/ 26314 w 2818852"/>
              <a:gd name="connsiteY19" fmla="*/ 62495 h 2565583"/>
              <a:gd name="connsiteX20" fmla="*/ 13157 w 2818852"/>
              <a:gd name="connsiteY20" fmla="*/ 49338 h 2565583"/>
              <a:gd name="connsiteX21" fmla="*/ 0 w 2818852"/>
              <a:gd name="connsiteY21" fmla="*/ 23025 h 2565583"/>
              <a:gd name="connsiteX22" fmla="*/ 3289 w 2818852"/>
              <a:gd name="connsiteY22" fmla="*/ 6579 h 2565583"/>
              <a:gd name="connsiteX23" fmla="*/ 23024 w 2818852"/>
              <a:gd name="connsiteY23" fmla="*/ 0 h 2565583"/>
              <a:gd name="connsiteX24" fmla="*/ 62495 w 2818852"/>
              <a:gd name="connsiteY24" fmla="*/ 0 h 2565583"/>
              <a:gd name="connsiteX25" fmla="*/ 144725 w 2818852"/>
              <a:gd name="connsiteY25" fmla="*/ 16446 h 2565583"/>
              <a:gd name="connsiteX26" fmla="*/ 223666 w 2818852"/>
              <a:gd name="connsiteY26" fmla="*/ 46049 h 2565583"/>
              <a:gd name="connsiteX27" fmla="*/ 299318 w 2818852"/>
              <a:gd name="connsiteY27" fmla="*/ 88809 h 2565583"/>
              <a:gd name="connsiteX28" fmla="*/ 378259 w 2818852"/>
              <a:gd name="connsiteY28" fmla="*/ 144725 h 2565583"/>
              <a:gd name="connsiteX29" fmla="*/ 457200 w 2818852"/>
              <a:gd name="connsiteY29" fmla="*/ 207220 h 2565583"/>
              <a:gd name="connsiteX30" fmla="*/ 598636 w 2818852"/>
              <a:gd name="connsiteY30" fmla="*/ 358524 h 2565583"/>
              <a:gd name="connsiteX31" fmla="*/ 743361 w 2818852"/>
              <a:gd name="connsiteY31" fmla="*/ 536141 h 2565583"/>
              <a:gd name="connsiteX32" fmla="*/ 934135 w 2818852"/>
              <a:gd name="connsiteY32" fmla="*/ 766386 h 2565583"/>
              <a:gd name="connsiteX33" fmla="*/ 1092017 w 2818852"/>
              <a:gd name="connsiteY33" fmla="*/ 950581 h 2565583"/>
              <a:gd name="connsiteX34" fmla="*/ 1315683 w 2818852"/>
              <a:gd name="connsiteY34" fmla="*/ 1207140 h 2565583"/>
              <a:gd name="connsiteX35" fmla="*/ 1552506 w 2818852"/>
              <a:gd name="connsiteY35" fmla="*/ 1466987 h 2565583"/>
              <a:gd name="connsiteX36" fmla="*/ 1670918 w 2818852"/>
              <a:gd name="connsiteY36" fmla="*/ 1591977 h 2565583"/>
              <a:gd name="connsiteX37" fmla="*/ 1753148 w 2818852"/>
              <a:gd name="connsiteY37" fmla="*/ 1677497 h 2565583"/>
              <a:gd name="connsiteX38" fmla="*/ 1858403 w 2818852"/>
              <a:gd name="connsiteY38" fmla="*/ 1779462 h 2565583"/>
              <a:gd name="connsiteX39" fmla="*/ 1989971 w 2818852"/>
              <a:gd name="connsiteY39" fmla="*/ 1904452 h 2565583"/>
              <a:gd name="connsiteX40" fmla="*/ 2141275 w 2818852"/>
              <a:gd name="connsiteY40" fmla="*/ 2029442 h 2565583"/>
              <a:gd name="connsiteX41" fmla="*/ 2309024 w 2818852"/>
              <a:gd name="connsiteY41" fmla="*/ 2164299 h 2565583"/>
              <a:gd name="connsiteX42" fmla="*/ 2503088 w 2818852"/>
              <a:gd name="connsiteY42" fmla="*/ 2302446 h 2565583"/>
              <a:gd name="connsiteX43" fmla="*/ 2670837 w 2818852"/>
              <a:gd name="connsiteY43" fmla="*/ 2410990 h 2565583"/>
              <a:gd name="connsiteX44" fmla="*/ 2779381 w 2818852"/>
              <a:gd name="connsiteY44" fmla="*/ 2480063 h 2565583"/>
              <a:gd name="connsiteX45" fmla="*/ 2792538 w 2818852"/>
              <a:gd name="connsiteY45" fmla="*/ 2489931 h 2565583"/>
              <a:gd name="connsiteX46" fmla="*/ 2808984 w 2818852"/>
              <a:gd name="connsiteY46" fmla="*/ 2506377 h 2565583"/>
              <a:gd name="connsiteX47" fmla="*/ 2815563 w 2818852"/>
              <a:gd name="connsiteY47" fmla="*/ 2516245 h 2565583"/>
              <a:gd name="connsiteX48" fmla="*/ 2818852 w 2818852"/>
              <a:gd name="connsiteY48" fmla="*/ 2532691 h 2565583"/>
              <a:gd name="connsiteX49" fmla="*/ 2812273 w 2818852"/>
              <a:gd name="connsiteY49" fmla="*/ 2549137 h 2565583"/>
              <a:gd name="connsiteX50" fmla="*/ 2799116 w 2818852"/>
              <a:gd name="connsiteY50" fmla="*/ 2555715 h 2565583"/>
              <a:gd name="connsiteX51" fmla="*/ 2772803 w 2818852"/>
              <a:gd name="connsiteY51" fmla="*/ 2562294 h 2565583"/>
              <a:gd name="connsiteX52" fmla="*/ 2746489 w 2818852"/>
              <a:gd name="connsiteY52" fmla="*/ 2565583 h 2565583"/>
              <a:gd name="connsiteX53" fmla="*/ 2634656 w 2818852"/>
              <a:gd name="connsiteY53" fmla="*/ 2559004 h 2565583"/>
              <a:gd name="connsiteX54" fmla="*/ 2427436 w 2818852"/>
              <a:gd name="connsiteY54" fmla="*/ 2542558 h 2565583"/>
              <a:gd name="connsiteX55" fmla="*/ 2243240 w 2818852"/>
              <a:gd name="connsiteY55" fmla="*/ 2529402 h 2565583"/>
              <a:gd name="connsiteX56" fmla="*/ 2164299 w 2818852"/>
              <a:gd name="connsiteY56" fmla="*/ 2522823 h 2565583"/>
              <a:gd name="connsiteX57" fmla="*/ 2124829 w 2818852"/>
              <a:gd name="connsiteY57" fmla="*/ 2516245 h 2565583"/>
              <a:gd name="connsiteX58" fmla="*/ 2078780 w 2818852"/>
              <a:gd name="connsiteY58" fmla="*/ 2503088 h 2565583"/>
              <a:gd name="connsiteX59" fmla="*/ 2022863 w 2818852"/>
              <a:gd name="connsiteY59" fmla="*/ 2480063 h 2565583"/>
              <a:gd name="connsiteX60" fmla="*/ 1989971 w 2818852"/>
              <a:gd name="connsiteY60" fmla="*/ 2457039 h 2565583"/>
              <a:gd name="connsiteX61" fmla="*/ 1960368 w 2818852"/>
              <a:gd name="connsiteY61" fmla="*/ 2427436 h 2565583"/>
              <a:gd name="connsiteX62" fmla="*/ 1911030 w 2818852"/>
              <a:gd name="connsiteY62" fmla="*/ 2361652 h 2565583"/>
              <a:gd name="connsiteX63" fmla="*/ 1805775 w 2818852"/>
              <a:gd name="connsiteY63" fmla="*/ 2213638 h 2565583"/>
              <a:gd name="connsiteX64" fmla="*/ 1644604 w 2818852"/>
              <a:gd name="connsiteY64" fmla="*/ 1993261 h 2565583"/>
              <a:gd name="connsiteX65" fmla="*/ 1473565 w 2818852"/>
              <a:gd name="connsiteY65" fmla="*/ 1759727 h 2565583"/>
              <a:gd name="connsiteX66" fmla="*/ 1401203 w 2818852"/>
              <a:gd name="connsiteY66" fmla="*/ 1667629 h 2565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818852" h="2565583">
                <a:moveTo>
                  <a:pt x="1401203" y="1667629"/>
                </a:moveTo>
                <a:lnTo>
                  <a:pt x="1259767" y="1480144"/>
                </a:lnTo>
                <a:lnTo>
                  <a:pt x="1108463" y="1272924"/>
                </a:lnTo>
                <a:lnTo>
                  <a:pt x="983473" y="1098596"/>
                </a:lnTo>
                <a:lnTo>
                  <a:pt x="842037" y="911111"/>
                </a:lnTo>
                <a:lnTo>
                  <a:pt x="733493" y="763097"/>
                </a:lnTo>
                <a:lnTo>
                  <a:pt x="638106" y="634817"/>
                </a:lnTo>
                <a:lnTo>
                  <a:pt x="565744" y="542720"/>
                </a:lnTo>
                <a:lnTo>
                  <a:pt x="513116" y="473646"/>
                </a:lnTo>
                <a:lnTo>
                  <a:pt x="463778" y="411151"/>
                </a:lnTo>
                <a:lnTo>
                  <a:pt x="414440" y="351945"/>
                </a:lnTo>
                <a:lnTo>
                  <a:pt x="365102" y="292740"/>
                </a:lnTo>
                <a:lnTo>
                  <a:pt x="325632" y="253269"/>
                </a:lnTo>
                <a:lnTo>
                  <a:pt x="292739" y="220377"/>
                </a:lnTo>
                <a:lnTo>
                  <a:pt x="246691" y="184196"/>
                </a:lnTo>
                <a:lnTo>
                  <a:pt x="194063" y="148015"/>
                </a:lnTo>
                <a:lnTo>
                  <a:pt x="161171" y="128279"/>
                </a:lnTo>
                <a:lnTo>
                  <a:pt x="118411" y="105255"/>
                </a:lnTo>
                <a:lnTo>
                  <a:pt x="55916" y="75652"/>
                </a:lnTo>
                <a:lnTo>
                  <a:pt x="26314" y="62495"/>
                </a:lnTo>
                <a:lnTo>
                  <a:pt x="13157" y="49338"/>
                </a:lnTo>
                <a:lnTo>
                  <a:pt x="0" y="23025"/>
                </a:lnTo>
                <a:lnTo>
                  <a:pt x="3289" y="6579"/>
                </a:lnTo>
                <a:lnTo>
                  <a:pt x="23024" y="0"/>
                </a:lnTo>
                <a:lnTo>
                  <a:pt x="62495" y="0"/>
                </a:lnTo>
                <a:lnTo>
                  <a:pt x="144725" y="16446"/>
                </a:lnTo>
                <a:lnTo>
                  <a:pt x="223666" y="46049"/>
                </a:lnTo>
                <a:lnTo>
                  <a:pt x="299318" y="88809"/>
                </a:lnTo>
                <a:lnTo>
                  <a:pt x="378259" y="144725"/>
                </a:lnTo>
                <a:lnTo>
                  <a:pt x="457200" y="207220"/>
                </a:lnTo>
                <a:lnTo>
                  <a:pt x="598636" y="358524"/>
                </a:lnTo>
                <a:lnTo>
                  <a:pt x="743361" y="536141"/>
                </a:lnTo>
                <a:lnTo>
                  <a:pt x="934135" y="766386"/>
                </a:lnTo>
                <a:lnTo>
                  <a:pt x="1092017" y="950581"/>
                </a:lnTo>
                <a:lnTo>
                  <a:pt x="1315683" y="1207140"/>
                </a:lnTo>
                <a:lnTo>
                  <a:pt x="1552506" y="1466987"/>
                </a:lnTo>
                <a:lnTo>
                  <a:pt x="1670918" y="1591977"/>
                </a:lnTo>
                <a:lnTo>
                  <a:pt x="1753148" y="1677497"/>
                </a:lnTo>
                <a:lnTo>
                  <a:pt x="1858403" y="1779462"/>
                </a:lnTo>
                <a:lnTo>
                  <a:pt x="1989971" y="1904452"/>
                </a:lnTo>
                <a:lnTo>
                  <a:pt x="2141275" y="2029442"/>
                </a:lnTo>
                <a:lnTo>
                  <a:pt x="2309024" y="2164299"/>
                </a:lnTo>
                <a:lnTo>
                  <a:pt x="2503088" y="2302446"/>
                </a:lnTo>
                <a:lnTo>
                  <a:pt x="2670837" y="2410990"/>
                </a:lnTo>
                <a:lnTo>
                  <a:pt x="2779381" y="2480063"/>
                </a:lnTo>
                <a:lnTo>
                  <a:pt x="2792538" y="2489931"/>
                </a:lnTo>
                <a:lnTo>
                  <a:pt x="2808984" y="2506377"/>
                </a:lnTo>
                <a:lnTo>
                  <a:pt x="2815563" y="2516245"/>
                </a:lnTo>
                <a:lnTo>
                  <a:pt x="2818852" y="2532691"/>
                </a:lnTo>
                <a:lnTo>
                  <a:pt x="2812273" y="2549137"/>
                </a:lnTo>
                <a:lnTo>
                  <a:pt x="2799116" y="2555715"/>
                </a:lnTo>
                <a:lnTo>
                  <a:pt x="2772803" y="2562294"/>
                </a:lnTo>
                <a:lnTo>
                  <a:pt x="2746489" y="2565583"/>
                </a:lnTo>
                <a:lnTo>
                  <a:pt x="2634656" y="2559004"/>
                </a:lnTo>
                <a:lnTo>
                  <a:pt x="2427436" y="2542558"/>
                </a:lnTo>
                <a:lnTo>
                  <a:pt x="2243240" y="2529402"/>
                </a:lnTo>
                <a:lnTo>
                  <a:pt x="2164299" y="2522823"/>
                </a:lnTo>
                <a:lnTo>
                  <a:pt x="2124829" y="2516245"/>
                </a:lnTo>
                <a:lnTo>
                  <a:pt x="2078780" y="2503088"/>
                </a:lnTo>
                <a:lnTo>
                  <a:pt x="2022863" y="2480063"/>
                </a:lnTo>
                <a:lnTo>
                  <a:pt x="1989971" y="2457039"/>
                </a:lnTo>
                <a:lnTo>
                  <a:pt x="1960368" y="2427436"/>
                </a:lnTo>
                <a:lnTo>
                  <a:pt x="1911030" y="2361652"/>
                </a:lnTo>
                <a:lnTo>
                  <a:pt x="1805775" y="2213638"/>
                </a:lnTo>
                <a:lnTo>
                  <a:pt x="1644604" y="1993261"/>
                </a:lnTo>
                <a:lnTo>
                  <a:pt x="1473565" y="1759727"/>
                </a:lnTo>
                <a:lnTo>
                  <a:pt x="1401203" y="166762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 rot="16200000">
            <a:off x="6457709" y="5048483"/>
            <a:ext cx="2203965" cy="307848"/>
          </a:xfrm>
          <a:custGeom>
            <a:avLst/>
            <a:gdLst>
              <a:gd name="connsiteX0" fmla="*/ 3004457 w 4353109"/>
              <a:gd name="connsiteY0" fmla="*/ 515453 h 607246"/>
              <a:gd name="connsiteX1" fmla="*/ 2566675 w 4353109"/>
              <a:gd name="connsiteY1" fmla="*/ 511922 h 607246"/>
              <a:gd name="connsiteX2" fmla="*/ 2164197 w 4353109"/>
              <a:gd name="connsiteY2" fmla="*/ 508392 h 607246"/>
              <a:gd name="connsiteX3" fmla="*/ 1902940 w 4353109"/>
              <a:gd name="connsiteY3" fmla="*/ 504861 h 607246"/>
              <a:gd name="connsiteX4" fmla="*/ 1560482 w 4353109"/>
              <a:gd name="connsiteY4" fmla="*/ 501331 h 607246"/>
              <a:gd name="connsiteX5" fmla="*/ 1299224 w 4353109"/>
              <a:gd name="connsiteY5" fmla="*/ 501331 h 607246"/>
              <a:gd name="connsiteX6" fmla="*/ 1073272 w 4353109"/>
              <a:gd name="connsiteY6" fmla="*/ 497800 h 607246"/>
              <a:gd name="connsiteX7" fmla="*/ 974418 w 4353109"/>
              <a:gd name="connsiteY7" fmla="*/ 497800 h 607246"/>
              <a:gd name="connsiteX8" fmla="*/ 914400 w 4353109"/>
              <a:gd name="connsiteY8" fmla="*/ 501331 h 607246"/>
              <a:gd name="connsiteX9" fmla="*/ 762588 w 4353109"/>
              <a:gd name="connsiteY9" fmla="*/ 504861 h 607246"/>
              <a:gd name="connsiteX10" fmla="*/ 589594 w 4353109"/>
              <a:gd name="connsiteY10" fmla="*/ 504861 h 607246"/>
              <a:gd name="connsiteX11" fmla="*/ 469557 w 4353109"/>
              <a:gd name="connsiteY11" fmla="*/ 504861 h 607246"/>
              <a:gd name="connsiteX12" fmla="*/ 338928 w 4353109"/>
              <a:gd name="connsiteY12" fmla="*/ 497800 h 607246"/>
              <a:gd name="connsiteX13" fmla="*/ 264787 w 4353109"/>
              <a:gd name="connsiteY13" fmla="*/ 494270 h 607246"/>
              <a:gd name="connsiteX14" fmla="*/ 187116 w 4353109"/>
              <a:gd name="connsiteY14" fmla="*/ 487209 h 607246"/>
              <a:gd name="connsiteX15" fmla="*/ 127098 w 4353109"/>
              <a:gd name="connsiteY15" fmla="*/ 480148 h 607246"/>
              <a:gd name="connsiteX16" fmla="*/ 102384 w 4353109"/>
              <a:gd name="connsiteY16" fmla="*/ 476617 h 607246"/>
              <a:gd name="connsiteX17" fmla="*/ 88262 w 4353109"/>
              <a:gd name="connsiteY17" fmla="*/ 473087 h 607246"/>
              <a:gd name="connsiteX18" fmla="*/ 67079 w 4353109"/>
              <a:gd name="connsiteY18" fmla="*/ 466026 h 607246"/>
              <a:gd name="connsiteX19" fmla="*/ 35305 w 4353109"/>
              <a:gd name="connsiteY19" fmla="*/ 448373 h 607246"/>
              <a:gd name="connsiteX20" fmla="*/ 17652 w 4353109"/>
              <a:gd name="connsiteY20" fmla="*/ 434251 h 607246"/>
              <a:gd name="connsiteX21" fmla="*/ 7061 w 4353109"/>
              <a:gd name="connsiteY21" fmla="*/ 420129 h 607246"/>
              <a:gd name="connsiteX22" fmla="*/ 0 w 4353109"/>
              <a:gd name="connsiteY22" fmla="*/ 406007 h 607246"/>
              <a:gd name="connsiteX23" fmla="*/ 0 w 4353109"/>
              <a:gd name="connsiteY23" fmla="*/ 388355 h 607246"/>
              <a:gd name="connsiteX24" fmla="*/ 0 w 4353109"/>
              <a:gd name="connsiteY24" fmla="*/ 374233 h 607246"/>
              <a:gd name="connsiteX25" fmla="*/ 10591 w 4353109"/>
              <a:gd name="connsiteY25" fmla="*/ 345989 h 607246"/>
              <a:gd name="connsiteX26" fmla="*/ 52957 w 4353109"/>
              <a:gd name="connsiteY26" fmla="*/ 300092 h 607246"/>
              <a:gd name="connsiteX27" fmla="*/ 81201 w 4353109"/>
              <a:gd name="connsiteY27" fmla="*/ 275379 h 607246"/>
              <a:gd name="connsiteX28" fmla="*/ 123567 w 4353109"/>
              <a:gd name="connsiteY28" fmla="*/ 254196 h 607246"/>
              <a:gd name="connsiteX29" fmla="*/ 201238 w 4353109"/>
              <a:gd name="connsiteY29" fmla="*/ 225952 h 607246"/>
              <a:gd name="connsiteX30" fmla="*/ 321275 w 4353109"/>
              <a:gd name="connsiteY30" fmla="*/ 201238 h 607246"/>
              <a:gd name="connsiteX31" fmla="*/ 384824 w 4353109"/>
              <a:gd name="connsiteY31" fmla="*/ 190647 h 607246"/>
              <a:gd name="connsiteX32" fmla="*/ 430721 w 4353109"/>
              <a:gd name="connsiteY32" fmla="*/ 187116 h 607246"/>
              <a:gd name="connsiteX33" fmla="*/ 483679 w 4353109"/>
              <a:gd name="connsiteY33" fmla="*/ 194177 h 607246"/>
              <a:gd name="connsiteX34" fmla="*/ 593124 w 4353109"/>
              <a:gd name="connsiteY34" fmla="*/ 215360 h 607246"/>
              <a:gd name="connsiteX35" fmla="*/ 794363 w 4353109"/>
              <a:gd name="connsiteY35" fmla="*/ 236543 h 607246"/>
              <a:gd name="connsiteX36" fmla="*/ 1009723 w 4353109"/>
              <a:gd name="connsiteY36" fmla="*/ 254196 h 607246"/>
              <a:gd name="connsiteX37" fmla="*/ 1260389 w 4353109"/>
              <a:gd name="connsiteY37" fmla="*/ 264787 h 607246"/>
              <a:gd name="connsiteX38" fmla="*/ 1613439 w 4353109"/>
              <a:gd name="connsiteY38" fmla="*/ 271848 h 607246"/>
              <a:gd name="connsiteX39" fmla="*/ 1828800 w 4353109"/>
              <a:gd name="connsiteY39" fmla="*/ 275379 h 607246"/>
              <a:gd name="connsiteX40" fmla="*/ 2298357 w 4353109"/>
              <a:gd name="connsiteY40" fmla="*/ 271848 h 607246"/>
              <a:gd name="connsiteX41" fmla="*/ 2736139 w 4353109"/>
              <a:gd name="connsiteY41" fmla="*/ 271848 h 607246"/>
              <a:gd name="connsiteX42" fmla="*/ 3138616 w 4353109"/>
              <a:gd name="connsiteY42" fmla="*/ 275379 h 607246"/>
              <a:gd name="connsiteX43" fmla="*/ 3516380 w 4353109"/>
              <a:gd name="connsiteY43" fmla="*/ 271848 h 607246"/>
              <a:gd name="connsiteX44" fmla="*/ 3809411 w 4353109"/>
              <a:gd name="connsiteY44" fmla="*/ 268318 h 607246"/>
              <a:gd name="connsiteX45" fmla="*/ 3872960 w 4353109"/>
              <a:gd name="connsiteY45" fmla="*/ 264787 h 607246"/>
              <a:gd name="connsiteX46" fmla="*/ 3950631 w 4353109"/>
              <a:gd name="connsiteY46" fmla="*/ 257726 h 607246"/>
              <a:gd name="connsiteX47" fmla="*/ 3982406 w 4353109"/>
              <a:gd name="connsiteY47" fmla="*/ 250665 h 607246"/>
              <a:gd name="connsiteX48" fmla="*/ 4045955 w 4353109"/>
              <a:gd name="connsiteY48" fmla="*/ 236543 h 607246"/>
              <a:gd name="connsiteX49" fmla="*/ 4098913 w 4353109"/>
              <a:gd name="connsiteY49" fmla="*/ 211830 h 607246"/>
              <a:gd name="connsiteX50" fmla="*/ 4130687 w 4353109"/>
              <a:gd name="connsiteY50" fmla="*/ 194177 h 607246"/>
              <a:gd name="connsiteX51" fmla="*/ 4183645 w 4353109"/>
              <a:gd name="connsiteY51" fmla="*/ 151811 h 607246"/>
              <a:gd name="connsiteX52" fmla="*/ 4233072 w 4353109"/>
              <a:gd name="connsiteY52" fmla="*/ 95323 h 607246"/>
              <a:gd name="connsiteX53" fmla="*/ 4268377 w 4353109"/>
              <a:gd name="connsiteY53" fmla="*/ 49427 h 607246"/>
              <a:gd name="connsiteX54" fmla="*/ 4300151 w 4353109"/>
              <a:gd name="connsiteY54" fmla="*/ 14122 h 607246"/>
              <a:gd name="connsiteX55" fmla="*/ 4321334 w 4353109"/>
              <a:gd name="connsiteY55" fmla="*/ 0 h 607246"/>
              <a:gd name="connsiteX56" fmla="*/ 4335456 w 4353109"/>
              <a:gd name="connsiteY56" fmla="*/ 0 h 607246"/>
              <a:gd name="connsiteX57" fmla="*/ 4346048 w 4353109"/>
              <a:gd name="connsiteY57" fmla="*/ 7061 h 607246"/>
              <a:gd name="connsiteX58" fmla="*/ 4349578 w 4353109"/>
              <a:gd name="connsiteY58" fmla="*/ 14122 h 607246"/>
              <a:gd name="connsiteX59" fmla="*/ 4353109 w 4353109"/>
              <a:gd name="connsiteY59" fmla="*/ 38835 h 607246"/>
              <a:gd name="connsiteX60" fmla="*/ 4353109 w 4353109"/>
              <a:gd name="connsiteY60" fmla="*/ 63549 h 607246"/>
              <a:gd name="connsiteX61" fmla="*/ 4324865 w 4353109"/>
              <a:gd name="connsiteY61" fmla="*/ 176525 h 607246"/>
              <a:gd name="connsiteX62" fmla="*/ 4278968 w 4353109"/>
              <a:gd name="connsiteY62" fmla="*/ 296562 h 607246"/>
              <a:gd name="connsiteX63" fmla="*/ 4229541 w 4353109"/>
              <a:gd name="connsiteY63" fmla="*/ 406007 h 607246"/>
              <a:gd name="connsiteX64" fmla="*/ 4194236 w 4353109"/>
              <a:gd name="connsiteY64" fmla="*/ 480148 h 607246"/>
              <a:gd name="connsiteX65" fmla="*/ 4151870 w 4353109"/>
              <a:gd name="connsiteY65" fmla="*/ 543697 h 607246"/>
              <a:gd name="connsiteX66" fmla="*/ 4120096 w 4353109"/>
              <a:gd name="connsiteY66" fmla="*/ 579002 h 607246"/>
              <a:gd name="connsiteX67" fmla="*/ 4091852 w 4353109"/>
              <a:gd name="connsiteY67" fmla="*/ 600185 h 607246"/>
              <a:gd name="connsiteX68" fmla="*/ 4063607 w 4353109"/>
              <a:gd name="connsiteY68" fmla="*/ 607246 h 607246"/>
              <a:gd name="connsiteX69" fmla="*/ 4038894 w 4353109"/>
              <a:gd name="connsiteY69" fmla="*/ 607246 h 607246"/>
              <a:gd name="connsiteX70" fmla="*/ 4007119 w 4353109"/>
              <a:gd name="connsiteY70" fmla="*/ 596654 h 607246"/>
              <a:gd name="connsiteX71" fmla="*/ 3947101 w 4353109"/>
              <a:gd name="connsiteY71" fmla="*/ 557819 h 607246"/>
              <a:gd name="connsiteX72" fmla="*/ 3883552 w 4353109"/>
              <a:gd name="connsiteY72" fmla="*/ 522514 h 607246"/>
              <a:gd name="connsiteX73" fmla="*/ 3851777 w 4353109"/>
              <a:gd name="connsiteY73" fmla="*/ 522514 h 607246"/>
              <a:gd name="connsiteX74" fmla="*/ 3572868 w 4353109"/>
              <a:gd name="connsiteY74" fmla="*/ 518983 h 607246"/>
              <a:gd name="connsiteX75" fmla="*/ 3004457 w 4353109"/>
              <a:gd name="connsiteY75" fmla="*/ 515453 h 607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353109" h="607246">
                <a:moveTo>
                  <a:pt x="3004457" y="515453"/>
                </a:moveTo>
                <a:lnTo>
                  <a:pt x="2566675" y="511922"/>
                </a:lnTo>
                <a:lnTo>
                  <a:pt x="2164197" y="508392"/>
                </a:lnTo>
                <a:lnTo>
                  <a:pt x="1902940" y="504861"/>
                </a:lnTo>
                <a:lnTo>
                  <a:pt x="1560482" y="501331"/>
                </a:lnTo>
                <a:lnTo>
                  <a:pt x="1299224" y="501331"/>
                </a:lnTo>
                <a:lnTo>
                  <a:pt x="1073272" y="497800"/>
                </a:lnTo>
                <a:lnTo>
                  <a:pt x="974418" y="497800"/>
                </a:lnTo>
                <a:lnTo>
                  <a:pt x="914400" y="501331"/>
                </a:lnTo>
                <a:lnTo>
                  <a:pt x="762588" y="504861"/>
                </a:lnTo>
                <a:lnTo>
                  <a:pt x="589594" y="504861"/>
                </a:lnTo>
                <a:lnTo>
                  <a:pt x="469557" y="504861"/>
                </a:lnTo>
                <a:lnTo>
                  <a:pt x="338928" y="497800"/>
                </a:lnTo>
                <a:lnTo>
                  <a:pt x="264787" y="494270"/>
                </a:lnTo>
                <a:lnTo>
                  <a:pt x="187116" y="487209"/>
                </a:lnTo>
                <a:lnTo>
                  <a:pt x="127098" y="480148"/>
                </a:lnTo>
                <a:lnTo>
                  <a:pt x="102384" y="476617"/>
                </a:lnTo>
                <a:lnTo>
                  <a:pt x="88262" y="473087"/>
                </a:lnTo>
                <a:lnTo>
                  <a:pt x="67079" y="466026"/>
                </a:lnTo>
                <a:lnTo>
                  <a:pt x="35305" y="448373"/>
                </a:lnTo>
                <a:lnTo>
                  <a:pt x="17652" y="434251"/>
                </a:lnTo>
                <a:lnTo>
                  <a:pt x="7061" y="420129"/>
                </a:lnTo>
                <a:lnTo>
                  <a:pt x="0" y="406007"/>
                </a:lnTo>
                <a:lnTo>
                  <a:pt x="0" y="388355"/>
                </a:lnTo>
                <a:lnTo>
                  <a:pt x="0" y="374233"/>
                </a:lnTo>
                <a:lnTo>
                  <a:pt x="10591" y="345989"/>
                </a:lnTo>
                <a:lnTo>
                  <a:pt x="52957" y="300092"/>
                </a:lnTo>
                <a:lnTo>
                  <a:pt x="81201" y="275379"/>
                </a:lnTo>
                <a:lnTo>
                  <a:pt x="123567" y="254196"/>
                </a:lnTo>
                <a:lnTo>
                  <a:pt x="201238" y="225952"/>
                </a:lnTo>
                <a:lnTo>
                  <a:pt x="321275" y="201238"/>
                </a:lnTo>
                <a:lnTo>
                  <a:pt x="384824" y="190647"/>
                </a:lnTo>
                <a:lnTo>
                  <a:pt x="430721" y="187116"/>
                </a:lnTo>
                <a:lnTo>
                  <a:pt x="483679" y="194177"/>
                </a:lnTo>
                <a:lnTo>
                  <a:pt x="593124" y="215360"/>
                </a:lnTo>
                <a:lnTo>
                  <a:pt x="794363" y="236543"/>
                </a:lnTo>
                <a:lnTo>
                  <a:pt x="1009723" y="254196"/>
                </a:lnTo>
                <a:lnTo>
                  <a:pt x="1260389" y="264787"/>
                </a:lnTo>
                <a:lnTo>
                  <a:pt x="1613439" y="271848"/>
                </a:lnTo>
                <a:lnTo>
                  <a:pt x="1828800" y="275379"/>
                </a:lnTo>
                <a:lnTo>
                  <a:pt x="2298357" y="271848"/>
                </a:lnTo>
                <a:lnTo>
                  <a:pt x="2736139" y="271848"/>
                </a:lnTo>
                <a:lnTo>
                  <a:pt x="3138616" y="275379"/>
                </a:lnTo>
                <a:lnTo>
                  <a:pt x="3516380" y="271848"/>
                </a:lnTo>
                <a:lnTo>
                  <a:pt x="3809411" y="268318"/>
                </a:lnTo>
                <a:lnTo>
                  <a:pt x="3872960" y="264787"/>
                </a:lnTo>
                <a:lnTo>
                  <a:pt x="3950631" y="257726"/>
                </a:lnTo>
                <a:lnTo>
                  <a:pt x="3982406" y="250665"/>
                </a:lnTo>
                <a:lnTo>
                  <a:pt x="4045955" y="236543"/>
                </a:lnTo>
                <a:lnTo>
                  <a:pt x="4098913" y="211830"/>
                </a:lnTo>
                <a:lnTo>
                  <a:pt x="4130687" y="194177"/>
                </a:lnTo>
                <a:lnTo>
                  <a:pt x="4183645" y="151811"/>
                </a:lnTo>
                <a:lnTo>
                  <a:pt x="4233072" y="95323"/>
                </a:lnTo>
                <a:lnTo>
                  <a:pt x="4268377" y="49427"/>
                </a:lnTo>
                <a:lnTo>
                  <a:pt x="4300151" y="14122"/>
                </a:lnTo>
                <a:lnTo>
                  <a:pt x="4321334" y="0"/>
                </a:lnTo>
                <a:lnTo>
                  <a:pt x="4335456" y="0"/>
                </a:lnTo>
                <a:lnTo>
                  <a:pt x="4346048" y="7061"/>
                </a:lnTo>
                <a:lnTo>
                  <a:pt x="4349578" y="14122"/>
                </a:lnTo>
                <a:lnTo>
                  <a:pt x="4353109" y="38835"/>
                </a:lnTo>
                <a:lnTo>
                  <a:pt x="4353109" y="63549"/>
                </a:lnTo>
                <a:lnTo>
                  <a:pt x="4324865" y="176525"/>
                </a:lnTo>
                <a:lnTo>
                  <a:pt x="4278968" y="296562"/>
                </a:lnTo>
                <a:lnTo>
                  <a:pt x="4229541" y="406007"/>
                </a:lnTo>
                <a:lnTo>
                  <a:pt x="4194236" y="480148"/>
                </a:lnTo>
                <a:lnTo>
                  <a:pt x="4151870" y="543697"/>
                </a:lnTo>
                <a:lnTo>
                  <a:pt x="4120096" y="579002"/>
                </a:lnTo>
                <a:lnTo>
                  <a:pt x="4091852" y="600185"/>
                </a:lnTo>
                <a:lnTo>
                  <a:pt x="4063607" y="607246"/>
                </a:lnTo>
                <a:lnTo>
                  <a:pt x="4038894" y="607246"/>
                </a:lnTo>
                <a:lnTo>
                  <a:pt x="4007119" y="596654"/>
                </a:lnTo>
                <a:lnTo>
                  <a:pt x="3947101" y="557819"/>
                </a:lnTo>
                <a:lnTo>
                  <a:pt x="3883552" y="522514"/>
                </a:lnTo>
                <a:lnTo>
                  <a:pt x="3851777" y="522514"/>
                </a:lnTo>
                <a:lnTo>
                  <a:pt x="3572868" y="518983"/>
                </a:lnTo>
                <a:lnTo>
                  <a:pt x="3004457" y="51545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6986565" y="4497663"/>
            <a:ext cx="295275" cy="1119188"/>
          </a:xfrm>
          <a:custGeom>
            <a:avLst/>
            <a:gdLst>
              <a:gd name="connsiteX0" fmla="*/ 224994 w 591331"/>
              <a:gd name="connsiteY0" fmla="*/ 1370158 h 2238405"/>
              <a:gd name="connsiteX1" fmla="*/ 219225 w 591331"/>
              <a:gd name="connsiteY1" fmla="*/ 1880722 h 2238405"/>
              <a:gd name="connsiteX2" fmla="*/ 216341 w 591331"/>
              <a:gd name="connsiteY2" fmla="*/ 2238405 h 2238405"/>
              <a:gd name="connsiteX3" fmla="*/ 435566 w 591331"/>
              <a:gd name="connsiteY3" fmla="*/ 2157638 h 2238405"/>
              <a:gd name="connsiteX4" fmla="*/ 441335 w 591331"/>
              <a:gd name="connsiteY4" fmla="*/ 1895144 h 2238405"/>
              <a:gd name="connsiteX5" fmla="*/ 449989 w 591331"/>
              <a:gd name="connsiteY5" fmla="*/ 1456694 h 2238405"/>
              <a:gd name="connsiteX6" fmla="*/ 455758 w 591331"/>
              <a:gd name="connsiteY6" fmla="*/ 1133625 h 2238405"/>
              <a:gd name="connsiteX7" fmla="*/ 461527 w 591331"/>
              <a:gd name="connsiteY7" fmla="*/ 824979 h 2238405"/>
              <a:gd name="connsiteX8" fmla="*/ 464411 w 591331"/>
              <a:gd name="connsiteY8" fmla="*/ 689406 h 2238405"/>
              <a:gd name="connsiteX9" fmla="*/ 470180 w 591331"/>
              <a:gd name="connsiteY9" fmla="*/ 599985 h 2238405"/>
              <a:gd name="connsiteX10" fmla="*/ 478834 w 591331"/>
              <a:gd name="connsiteY10" fmla="*/ 513449 h 2238405"/>
              <a:gd name="connsiteX11" fmla="*/ 484603 w 591331"/>
              <a:gd name="connsiteY11" fmla="*/ 478834 h 2238405"/>
              <a:gd name="connsiteX12" fmla="*/ 496141 w 591331"/>
              <a:gd name="connsiteY12" fmla="*/ 447104 h 2238405"/>
              <a:gd name="connsiteX13" fmla="*/ 513449 w 591331"/>
              <a:gd name="connsiteY13" fmla="*/ 415374 h 2238405"/>
              <a:gd name="connsiteX14" fmla="*/ 536525 w 591331"/>
              <a:gd name="connsiteY14" fmla="*/ 383644 h 2238405"/>
              <a:gd name="connsiteX15" fmla="*/ 562486 w 591331"/>
              <a:gd name="connsiteY15" fmla="*/ 357683 h 2238405"/>
              <a:gd name="connsiteX16" fmla="*/ 582678 w 591331"/>
              <a:gd name="connsiteY16" fmla="*/ 331722 h 2238405"/>
              <a:gd name="connsiteX17" fmla="*/ 588447 w 591331"/>
              <a:gd name="connsiteY17" fmla="*/ 317300 h 2238405"/>
              <a:gd name="connsiteX18" fmla="*/ 591331 w 591331"/>
              <a:gd name="connsiteY18" fmla="*/ 302877 h 2238405"/>
              <a:gd name="connsiteX19" fmla="*/ 591331 w 591331"/>
              <a:gd name="connsiteY19" fmla="*/ 285570 h 2238405"/>
              <a:gd name="connsiteX20" fmla="*/ 585562 w 591331"/>
              <a:gd name="connsiteY20" fmla="*/ 268262 h 2238405"/>
              <a:gd name="connsiteX21" fmla="*/ 582678 w 591331"/>
              <a:gd name="connsiteY21" fmla="*/ 256724 h 2238405"/>
              <a:gd name="connsiteX22" fmla="*/ 576909 w 591331"/>
              <a:gd name="connsiteY22" fmla="*/ 248071 h 2238405"/>
              <a:gd name="connsiteX23" fmla="*/ 550948 w 591331"/>
              <a:gd name="connsiteY23" fmla="*/ 227879 h 2238405"/>
              <a:gd name="connsiteX24" fmla="*/ 499026 w 591331"/>
              <a:gd name="connsiteY24" fmla="*/ 196149 h 2238405"/>
              <a:gd name="connsiteX25" fmla="*/ 421143 w 591331"/>
              <a:gd name="connsiteY25" fmla="*/ 149996 h 2238405"/>
              <a:gd name="connsiteX26" fmla="*/ 282685 w 591331"/>
              <a:gd name="connsiteY26" fmla="*/ 80767 h 2238405"/>
              <a:gd name="connsiteX27" fmla="*/ 196149 w 591331"/>
              <a:gd name="connsiteY27" fmla="*/ 46153 h 2238405"/>
              <a:gd name="connsiteX28" fmla="*/ 135574 w 591331"/>
              <a:gd name="connsiteY28" fmla="*/ 25961 h 2238405"/>
              <a:gd name="connsiteX29" fmla="*/ 86536 w 591331"/>
              <a:gd name="connsiteY29" fmla="*/ 14423 h 2238405"/>
              <a:gd name="connsiteX30" fmla="*/ 46153 w 591331"/>
              <a:gd name="connsiteY30" fmla="*/ 2884 h 2238405"/>
              <a:gd name="connsiteX31" fmla="*/ 23076 w 591331"/>
              <a:gd name="connsiteY31" fmla="*/ 0 h 2238405"/>
              <a:gd name="connsiteX32" fmla="*/ 11538 w 591331"/>
              <a:gd name="connsiteY32" fmla="*/ 0 h 2238405"/>
              <a:gd name="connsiteX33" fmla="*/ 5769 w 591331"/>
              <a:gd name="connsiteY33" fmla="*/ 2884 h 2238405"/>
              <a:gd name="connsiteX34" fmla="*/ 0 w 591331"/>
              <a:gd name="connsiteY34" fmla="*/ 20192 h 2238405"/>
              <a:gd name="connsiteX35" fmla="*/ 11538 w 591331"/>
              <a:gd name="connsiteY35" fmla="*/ 51922 h 2238405"/>
              <a:gd name="connsiteX36" fmla="*/ 46153 w 591331"/>
              <a:gd name="connsiteY36" fmla="*/ 89421 h 2238405"/>
              <a:gd name="connsiteX37" fmla="*/ 92305 w 591331"/>
              <a:gd name="connsiteY37" fmla="*/ 135573 h 2238405"/>
              <a:gd name="connsiteX38" fmla="*/ 152881 w 591331"/>
              <a:gd name="connsiteY38" fmla="*/ 204802 h 2238405"/>
              <a:gd name="connsiteX39" fmla="*/ 196149 w 591331"/>
              <a:gd name="connsiteY39" fmla="*/ 268262 h 2238405"/>
              <a:gd name="connsiteX40" fmla="*/ 216341 w 591331"/>
              <a:gd name="connsiteY40" fmla="*/ 302877 h 2238405"/>
              <a:gd name="connsiteX41" fmla="*/ 227879 w 591331"/>
              <a:gd name="connsiteY41" fmla="*/ 346145 h 2238405"/>
              <a:gd name="connsiteX42" fmla="*/ 236532 w 591331"/>
              <a:gd name="connsiteY42" fmla="*/ 412490 h 2238405"/>
              <a:gd name="connsiteX43" fmla="*/ 236532 w 591331"/>
              <a:gd name="connsiteY43" fmla="*/ 643253 h 2238405"/>
              <a:gd name="connsiteX44" fmla="*/ 224994 w 591331"/>
              <a:gd name="connsiteY44" fmla="*/ 1370158 h 223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91331" h="2238405">
                <a:moveTo>
                  <a:pt x="224994" y="1370158"/>
                </a:moveTo>
                <a:lnTo>
                  <a:pt x="219225" y="1880722"/>
                </a:lnTo>
                <a:cubicBezTo>
                  <a:pt x="218264" y="1999950"/>
                  <a:pt x="217302" y="2119177"/>
                  <a:pt x="216341" y="2238405"/>
                </a:cubicBezTo>
                <a:lnTo>
                  <a:pt x="435566" y="2157638"/>
                </a:lnTo>
                <a:lnTo>
                  <a:pt x="441335" y="1895144"/>
                </a:lnTo>
                <a:lnTo>
                  <a:pt x="449989" y="1456694"/>
                </a:lnTo>
                <a:lnTo>
                  <a:pt x="455758" y="1133625"/>
                </a:lnTo>
                <a:lnTo>
                  <a:pt x="461527" y="824979"/>
                </a:lnTo>
                <a:cubicBezTo>
                  <a:pt x="462488" y="779788"/>
                  <a:pt x="463450" y="734597"/>
                  <a:pt x="464411" y="689406"/>
                </a:cubicBezTo>
                <a:lnTo>
                  <a:pt x="470180" y="599985"/>
                </a:lnTo>
                <a:lnTo>
                  <a:pt x="478834" y="513449"/>
                </a:lnTo>
                <a:lnTo>
                  <a:pt x="484603" y="478834"/>
                </a:lnTo>
                <a:lnTo>
                  <a:pt x="496141" y="447104"/>
                </a:lnTo>
                <a:lnTo>
                  <a:pt x="513449" y="415374"/>
                </a:lnTo>
                <a:lnTo>
                  <a:pt x="536525" y="383644"/>
                </a:lnTo>
                <a:lnTo>
                  <a:pt x="562486" y="357683"/>
                </a:lnTo>
                <a:lnTo>
                  <a:pt x="582678" y="331722"/>
                </a:lnTo>
                <a:lnTo>
                  <a:pt x="588447" y="317300"/>
                </a:lnTo>
                <a:lnTo>
                  <a:pt x="591331" y="302877"/>
                </a:lnTo>
                <a:lnTo>
                  <a:pt x="591331" y="285570"/>
                </a:lnTo>
                <a:lnTo>
                  <a:pt x="585562" y="268262"/>
                </a:lnTo>
                <a:lnTo>
                  <a:pt x="582678" y="256724"/>
                </a:lnTo>
                <a:lnTo>
                  <a:pt x="576909" y="248071"/>
                </a:lnTo>
                <a:lnTo>
                  <a:pt x="550948" y="227879"/>
                </a:lnTo>
                <a:lnTo>
                  <a:pt x="499026" y="196149"/>
                </a:lnTo>
                <a:lnTo>
                  <a:pt x="421143" y="149996"/>
                </a:lnTo>
                <a:lnTo>
                  <a:pt x="282685" y="80767"/>
                </a:lnTo>
                <a:lnTo>
                  <a:pt x="196149" y="46153"/>
                </a:lnTo>
                <a:lnTo>
                  <a:pt x="135574" y="25961"/>
                </a:lnTo>
                <a:lnTo>
                  <a:pt x="86536" y="14423"/>
                </a:lnTo>
                <a:lnTo>
                  <a:pt x="46153" y="2884"/>
                </a:lnTo>
                <a:lnTo>
                  <a:pt x="23076" y="0"/>
                </a:lnTo>
                <a:lnTo>
                  <a:pt x="11538" y="0"/>
                </a:lnTo>
                <a:lnTo>
                  <a:pt x="5769" y="2884"/>
                </a:lnTo>
                <a:lnTo>
                  <a:pt x="0" y="20192"/>
                </a:lnTo>
                <a:lnTo>
                  <a:pt x="11538" y="51922"/>
                </a:lnTo>
                <a:lnTo>
                  <a:pt x="46153" y="89421"/>
                </a:lnTo>
                <a:lnTo>
                  <a:pt x="92305" y="135573"/>
                </a:lnTo>
                <a:lnTo>
                  <a:pt x="152881" y="204802"/>
                </a:lnTo>
                <a:lnTo>
                  <a:pt x="196149" y="268262"/>
                </a:lnTo>
                <a:lnTo>
                  <a:pt x="216341" y="302877"/>
                </a:lnTo>
                <a:lnTo>
                  <a:pt x="227879" y="346145"/>
                </a:lnTo>
                <a:lnTo>
                  <a:pt x="236532" y="412490"/>
                </a:lnTo>
                <a:lnTo>
                  <a:pt x="236532" y="643253"/>
                </a:lnTo>
                <a:lnTo>
                  <a:pt x="224994" y="137015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7041232" y="5292756"/>
            <a:ext cx="578644" cy="458788"/>
          </a:xfrm>
          <a:custGeom>
            <a:avLst/>
            <a:gdLst>
              <a:gd name="connsiteX0" fmla="*/ 916781 w 1157287"/>
              <a:gd name="connsiteY0" fmla="*/ 288132 h 916782"/>
              <a:gd name="connsiteX1" fmla="*/ 738187 w 1157287"/>
              <a:gd name="connsiteY1" fmla="*/ 438150 h 916782"/>
              <a:gd name="connsiteX2" fmla="*/ 645319 w 1157287"/>
              <a:gd name="connsiteY2" fmla="*/ 516732 h 916782"/>
              <a:gd name="connsiteX3" fmla="*/ 564356 w 1157287"/>
              <a:gd name="connsiteY3" fmla="*/ 588169 h 916782"/>
              <a:gd name="connsiteX4" fmla="*/ 495300 w 1157287"/>
              <a:gd name="connsiteY4" fmla="*/ 647700 h 916782"/>
              <a:gd name="connsiteX5" fmla="*/ 419100 w 1157287"/>
              <a:gd name="connsiteY5" fmla="*/ 716757 h 916782"/>
              <a:gd name="connsiteX6" fmla="*/ 345281 w 1157287"/>
              <a:gd name="connsiteY6" fmla="*/ 788194 h 916782"/>
              <a:gd name="connsiteX7" fmla="*/ 302419 w 1157287"/>
              <a:gd name="connsiteY7" fmla="*/ 835819 h 916782"/>
              <a:gd name="connsiteX8" fmla="*/ 280987 w 1157287"/>
              <a:gd name="connsiteY8" fmla="*/ 864394 h 916782"/>
              <a:gd name="connsiteX9" fmla="*/ 257175 w 1157287"/>
              <a:gd name="connsiteY9" fmla="*/ 890588 h 916782"/>
              <a:gd name="connsiteX10" fmla="*/ 226219 w 1157287"/>
              <a:gd name="connsiteY10" fmla="*/ 912019 h 916782"/>
              <a:gd name="connsiteX11" fmla="*/ 207169 w 1157287"/>
              <a:gd name="connsiteY11" fmla="*/ 916782 h 916782"/>
              <a:gd name="connsiteX12" fmla="*/ 195262 w 1157287"/>
              <a:gd name="connsiteY12" fmla="*/ 914400 h 916782"/>
              <a:gd name="connsiteX13" fmla="*/ 173831 w 1157287"/>
              <a:gd name="connsiteY13" fmla="*/ 902494 h 916782"/>
              <a:gd name="connsiteX14" fmla="*/ 140494 w 1157287"/>
              <a:gd name="connsiteY14" fmla="*/ 866775 h 916782"/>
              <a:gd name="connsiteX15" fmla="*/ 97631 w 1157287"/>
              <a:gd name="connsiteY15" fmla="*/ 807244 h 916782"/>
              <a:gd name="connsiteX16" fmla="*/ 47625 w 1157287"/>
              <a:gd name="connsiteY16" fmla="*/ 731044 h 916782"/>
              <a:gd name="connsiteX17" fmla="*/ 4762 w 1157287"/>
              <a:gd name="connsiteY17" fmla="*/ 661988 h 916782"/>
              <a:gd name="connsiteX18" fmla="*/ 0 w 1157287"/>
              <a:gd name="connsiteY18" fmla="*/ 645319 h 916782"/>
              <a:gd name="connsiteX19" fmla="*/ 2381 w 1157287"/>
              <a:gd name="connsiteY19" fmla="*/ 631032 h 916782"/>
              <a:gd name="connsiteX20" fmla="*/ 14287 w 1157287"/>
              <a:gd name="connsiteY20" fmla="*/ 602457 h 916782"/>
              <a:gd name="connsiteX21" fmla="*/ 35719 w 1157287"/>
              <a:gd name="connsiteY21" fmla="*/ 573882 h 916782"/>
              <a:gd name="connsiteX22" fmla="*/ 61912 w 1157287"/>
              <a:gd name="connsiteY22" fmla="*/ 550069 h 916782"/>
              <a:gd name="connsiteX23" fmla="*/ 102394 w 1157287"/>
              <a:gd name="connsiteY23" fmla="*/ 526257 h 916782"/>
              <a:gd name="connsiteX24" fmla="*/ 159544 w 1157287"/>
              <a:gd name="connsiteY24" fmla="*/ 507207 h 916782"/>
              <a:gd name="connsiteX25" fmla="*/ 335756 w 1157287"/>
              <a:gd name="connsiteY25" fmla="*/ 457200 h 916782"/>
              <a:gd name="connsiteX26" fmla="*/ 495300 w 1157287"/>
              <a:gd name="connsiteY26" fmla="*/ 371475 h 916782"/>
              <a:gd name="connsiteX27" fmla="*/ 702469 w 1157287"/>
              <a:gd name="connsiteY27" fmla="*/ 257175 h 916782"/>
              <a:gd name="connsiteX28" fmla="*/ 857250 w 1157287"/>
              <a:gd name="connsiteY28" fmla="*/ 173832 h 916782"/>
              <a:gd name="connsiteX29" fmla="*/ 1009650 w 1157287"/>
              <a:gd name="connsiteY29" fmla="*/ 88107 h 916782"/>
              <a:gd name="connsiteX30" fmla="*/ 1157287 w 1157287"/>
              <a:gd name="connsiteY30" fmla="*/ 0 h 916782"/>
              <a:gd name="connsiteX31" fmla="*/ 1154906 w 1157287"/>
              <a:gd name="connsiteY31" fmla="*/ 100013 h 916782"/>
              <a:gd name="connsiteX32" fmla="*/ 1002506 w 1157287"/>
              <a:gd name="connsiteY32" fmla="*/ 216694 h 916782"/>
              <a:gd name="connsiteX33" fmla="*/ 916781 w 1157287"/>
              <a:gd name="connsiteY33" fmla="*/ 288132 h 91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157287" h="916782">
                <a:moveTo>
                  <a:pt x="916781" y="288132"/>
                </a:moveTo>
                <a:lnTo>
                  <a:pt x="738187" y="438150"/>
                </a:lnTo>
                <a:lnTo>
                  <a:pt x="645319" y="516732"/>
                </a:lnTo>
                <a:lnTo>
                  <a:pt x="564356" y="588169"/>
                </a:lnTo>
                <a:lnTo>
                  <a:pt x="495300" y="647700"/>
                </a:lnTo>
                <a:lnTo>
                  <a:pt x="419100" y="716757"/>
                </a:lnTo>
                <a:lnTo>
                  <a:pt x="345281" y="788194"/>
                </a:lnTo>
                <a:lnTo>
                  <a:pt x="302419" y="835819"/>
                </a:lnTo>
                <a:lnTo>
                  <a:pt x="280987" y="864394"/>
                </a:lnTo>
                <a:lnTo>
                  <a:pt x="257175" y="890588"/>
                </a:lnTo>
                <a:lnTo>
                  <a:pt x="226219" y="912019"/>
                </a:lnTo>
                <a:lnTo>
                  <a:pt x="207169" y="916782"/>
                </a:lnTo>
                <a:lnTo>
                  <a:pt x="195262" y="914400"/>
                </a:lnTo>
                <a:lnTo>
                  <a:pt x="173831" y="902494"/>
                </a:lnTo>
                <a:lnTo>
                  <a:pt x="140494" y="866775"/>
                </a:lnTo>
                <a:lnTo>
                  <a:pt x="97631" y="807244"/>
                </a:lnTo>
                <a:lnTo>
                  <a:pt x="47625" y="731044"/>
                </a:lnTo>
                <a:lnTo>
                  <a:pt x="4762" y="661988"/>
                </a:lnTo>
                <a:lnTo>
                  <a:pt x="0" y="645319"/>
                </a:lnTo>
                <a:lnTo>
                  <a:pt x="2381" y="631032"/>
                </a:lnTo>
                <a:lnTo>
                  <a:pt x="14287" y="602457"/>
                </a:lnTo>
                <a:lnTo>
                  <a:pt x="35719" y="573882"/>
                </a:lnTo>
                <a:lnTo>
                  <a:pt x="61912" y="550069"/>
                </a:lnTo>
                <a:lnTo>
                  <a:pt x="102394" y="526257"/>
                </a:lnTo>
                <a:lnTo>
                  <a:pt x="159544" y="507207"/>
                </a:lnTo>
                <a:lnTo>
                  <a:pt x="335756" y="457200"/>
                </a:lnTo>
                <a:lnTo>
                  <a:pt x="495300" y="371475"/>
                </a:lnTo>
                <a:lnTo>
                  <a:pt x="702469" y="257175"/>
                </a:lnTo>
                <a:lnTo>
                  <a:pt x="857250" y="173832"/>
                </a:lnTo>
                <a:lnTo>
                  <a:pt x="1009650" y="88107"/>
                </a:lnTo>
                <a:lnTo>
                  <a:pt x="1157287" y="0"/>
                </a:lnTo>
                <a:cubicBezTo>
                  <a:pt x="1156493" y="33338"/>
                  <a:pt x="1155700" y="66675"/>
                  <a:pt x="1154906" y="100013"/>
                </a:cubicBezTo>
                <a:lnTo>
                  <a:pt x="1002506" y="216694"/>
                </a:lnTo>
                <a:lnTo>
                  <a:pt x="916781" y="2881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7929925" y="4307428"/>
            <a:ext cx="998322" cy="286468"/>
          </a:xfrm>
          <a:custGeom>
            <a:avLst/>
            <a:gdLst>
              <a:gd name="connsiteX0" fmla="*/ 1385888 w 2019300"/>
              <a:gd name="connsiteY0" fmla="*/ 92869 h 578644"/>
              <a:gd name="connsiteX1" fmla="*/ 1245394 w 2019300"/>
              <a:gd name="connsiteY1" fmla="*/ 130969 h 578644"/>
              <a:gd name="connsiteX2" fmla="*/ 1028700 w 2019300"/>
              <a:gd name="connsiteY2" fmla="*/ 183357 h 578644"/>
              <a:gd name="connsiteX3" fmla="*/ 826294 w 2019300"/>
              <a:gd name="connsiteY3" fmla="*/ 230982 h 578644"/>
              <a:gd name="connsiteX4" fmla="*/ 561975 w 2019300"/>
              <a:gd name="connsiteY4" fmla="*/ 288132 h 578644"/>
              <a:gd name="connsiteX5" fmla="*/ 464344 w 2019300"/>
              <a:gd name="connsiteY5" fmla="*/ 309563 h 578644"/>
              <a:gd name="connsiteX6" fmla="*/ 416719 w 2019300"/>
              <a:gd name="connsiteY6" fmla="*/ 316707 h 578644"/>
              <a:gd name="connsiteX7" fmla="*/ 361950 w 2019300"/>
              <a:gd name="connsiteY7" fmla="*/ 316707 h 578644"/>
              <a:gd name="connsiteX8" fmla="*/ 285750 w 2019300"/>
              <a:gd name="connsiteY8" fmla="*/ 309563 h 578644"/>
              <a:gd name="connsiteX9" fmla="*/ 185738 w 2019300"/>
              <a:gd name="connsiteY9" fmla="*/ 295275 h 578644"/>
              <a:gd name="connsiteX10" fmla="*/ 64294 w 2019300"/>
              <a:gd name="connsiteY10" fmla="*/ 269082 h 578644"/>
              <a:gd name="connsiteX11" fmla="*/ 21431 w 2019300"/>
              <a:gd name="connsiteY11" fmla="*/ 261938 h 578644"/>
              <a:gd name="connsiteX12" fmla="*/ 7144 w 2019300"/>
              <a:gd name="connsiteY12" fmla="*/ 266700 h 578644"/>
              <a:gd name="connsiteX13" fmla="*/ 0 w 2019300"/>
              <a:gd name="connsiteY13" fmla="*/ 273844 h 578644"/>
              <a:gd name="connsiteX14" fmla="*/ 0 w 2019300"/>
              <a:gd name="connsiteY14" fmla="*/ 292894 h 578644"/>
              <a:gd name="connsiteX15" fmla="*/ 9525 w 2019300"/>
              <a:gd name="connsiteY15" fmla="*/ 330994 h 578644"/>
              <a:gd name="connsiteX16" fmla="*/ 28575 w 2019300"/>
              <a:gd name="connsiteY16" fmla="*/ 359569 h 578644"/>
              <a:gd name="connsiteX17" fmla="*/ 85725 w 2019300"/>
              <a:gd name="connsiteY17" fmla="*/ 407194 h 578644"/>
              <a:gd name="connsiteX18" fmla="*/ 142875 w 2019300"/>
              <a:gd name="connsiteY18" fmla="*/ 450057 h 578644"/>
              <a:gd name="connsiteX19" fmla="*/ 195263 w 2019300"/>
              <a:gd name="connsiteY19" fmla="*/ 485775 h 578644"/>
              <a:gd name="connsiteX20" fmla="*/ 242888 w 2019300"/>
              <a:gd name="connsiteY20" fmla="*/ 511969 h 578644"/>
              <a:gd name="connsiteX21" fmla="*/ 292894 w 2019300"/>
              <a:gd name="connsiteY21" fmla="*/ 538163 h 578644"/>
              <a:gd name="connsiteX22" fmla="*/ 335756 w 2019300"/>
              <a:gd name="connsiteY22" fmla="*/ 554832 h 578644"/>
              <a:gd name="connsiteX23" fmla="*/ 381000 w 2019300"/>
              <a:gd name="connsiteY23" fmla="*/ 569119 h 578644"/>
              <a:gd name="connsiteX24" fmla="*/ 440531 w 2019300"/>
              <a:gd name="connsiteY24" fmla="*/ 578644 h 578644"/>
              <a:gd name="connsiteX25" fmla="*/ 471488 w 2019300"/>
              <a:gd name="connsiteY25" fmla="*/ 578644 h 578644"/>
              <a:gd name="connsiteX26" fmla="*/ 557213 w 2019300"/>
              <a:gd name="connsiteY26" fmla="*/ 547688 h 578644"/>
              <a:gd name="connsiteX27" fmla="*/ 683419 w 2019300"/>
              <a:gd name="connsiteY27" fmla="*/ 500063 h 578644"/>
              <a:gd name="connsiteX28" fmla="*/ 835819 w 2019300"/>
              <a:gd name="connsiteY28" fmla="*/ 445294 h 578644"/>
              <a:gd name="connsiteX29" fmla="*/ 997744 w 2019300"/>
              <a:gd name="connsiteY29" fmla="*/ 395288 h 578644"/>
              <a:gd name="connsiteX30" fmla="*/ 1147763 w 2019300"/>
              <a:gd name="connsiteY30" fmla="*/ 350044 h 578644"/>
              <a:gd name="connsiteX31" fmla="*/ 1312069 w 2019300"/>
              <a:gd name="connsiteY31" fmla="*/ 292894 h 578644"/>
              <a:gd name="connsiteX32" fmla="*/ 1457325 w 2019300"/>
              <a:gd name="connsiteY32" fmla="*/ 242888 h 578644"/>
              <a:gd name="connsiteX33" fmla="*/ 1497806 w 2019300"/>
              <a:gd name="connsiteY33" fmla="*/ 230982 h 578644"/>
              <a:gd name="connsiteX34" fmla="*/ 1524000 w 2019300"/>
              <a:gd name="connsiteY34" fmla="*/ 233363 h 578644"/>
              <a:gd name="connsiteX35" fmla="*/ 1938338 w 2019300"/>
              <a:gd name="connsiteY35" fmla="*/ 295275 h 578644"/>
              <a:gd name="connsiteX36" fmla="*/ 1971675 w 2019300"/>
              <a:gd name="connsiteY36" fmla="*/ 264319 h 578644"/>
              <a:gd name="connsiteX37" fmla="*/ 2000250 w 2019300"/>
              <a:gd name="connsiteY37" fmla="*/ 242888 h 578644"/>
              <a:gd name="connsiteX38" fmla="*/ 2016919 w 2019300"/>
              <a:gd name="connsiteY38" fmla="*/ 221457 h 578644"/>
              <a:gd name="connsiteX39" fmla="*/ 2019300 w 2019300"/>
              <a:gd name="connsiteY39" fmla="*/ 204788 h 578644"/>
              <a:gd name="connsiteX40" fmla="*/ 2019300 w 2019300"/>
              <a:gd name="connsiteY40" fmla="*/ 190500 h 578644"/>
              <a:gd name="connsiteX41" fmla="*/ 2014538 w 2019300"/>
              <a:gd name="connsiteY41" fmla="*/ 178594 h 578644"/>
              <a:gd name="connsiteX42" fmla="*/ 2002631 w 2019300"/>
              <a:gd name="connsiteY42" fmla="*/ 157163 h 578644"/>
              <a:gd name="connsiteX43" fmla="*/ 1983581 w 2019300"/>
              <a:gd name="connsiteY43" fmla="*/ 140494 h 578644"/>
              <a:gd name="connsiteX44" fmla="*/ 1928813 w 2019300"/>
              <a:gd name="connsiteY44" fmla="*/ 109538 h 578644"/>
              <a:gd name="connsiteX45" fmla="*/ 1838325 w 2019300"/>
              <a:gd name="connsiteY45" fmla="*/ 71438 h 578644"/>
              <a:gd name="connsiteX46" fmla="*/ 1704975 w 2019300"/>
              <a:gd name="connsiteY46" fmla="*/ 19050 h 578644"/>
              <a:gd name="connsiteX47" fmla="*/ 1638300 w 2019300"/>
              <a:gd name="connsiteY47" fmla="*/ 0 h 578644"/>
              <a:gd name="connsiteX48" fmla="*/ 1631156 w 2019300"/>
              <a:gd name="connsiteY48" fmla="*/ 0 h 578644"/>
              <a:gd name="connsiteX49" fmla="*/ 1593056 w 2019300"/>
              <a:gd name="connsiteY49" fmla="*/ 14288 h 578644"/>
              <a:gd name="connsiteX50" fmla="*/ 1509713 w 2019300"/>
              <a:gd name="connsiteY50" fmla="*/ 50007 h 578644"/>
              <a:gd name="connsiteX51" fmla="*/ 1473994 w 2019300"/>
              <a:gd name="connsiteY51" fmla="*/ 66675 h 578644"/>
              <a:gd name="connsiteX52" fmla="*/ 1385888 w 2019300"/>
              <a:gd name="connsiteY52" fmla="*/ 92869 h 57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019300" h="578644">
                <a:moveTo>
                  <a:pt x="1385888" y="92869"/>
                </a:moveTo>
                <a:lnTo>
                  <a:pt x="1245394" y="130969"/>
                </a:lnTo>
                <a:lnTo>
                  <a:pt x="1028700" y="183357"/>
                </a:lnTo>
                <a:lnTo>
                  <a:pt x="826294" y="230982"/>
                </a:lnTo>
                <a:lnTo>
                  <a:pt x="561975" y="288132"/>
                </a:lnTo>
                <a:lnTo>
                  <a:pt x="464344" y="309563"/>
                </a:lnTo>
                <a:lnTo>
                  <a:pt x="416719" y="316707"/>
                </a:lnTo>
                <a:lnTo>
                  <a:pt x="361950" y="316707"/>
                </a:lnTo>
                <a:lnTo>
                  <a:pt x="285750" y="309563"/>
                </a:lnTo>
                <a:lnTo>
                  <a:pt x="185738" y="295275"/>
                </a:lnTo>
                <a:lnTo>
                  <a:pt x="64294" y="269082"/>
                </a:lnTo>
                <a:lnTo>
                  <a:pt x="21431" y="261938"/>
                </a:lnTo>
                <a:lnTo>
                  <a:pt x="7144" y="266700"/>
                </a:lnTo>
                <a:lnTo>
                  <a:pt x="0" y="273844"/>
                </a:lnTo>
                <a:lnTo>
                  <a:pt x="0" y="292894"/>
                </a:lnTo>
                <a:lnTo>
                  <a:pt x="9525" y="330994"/>
                </a:lnTo>
                <a:lnTo>
                  <a:pt x="28575" y="359569"/>
                </a:lnTo>
                <a:lnTo>
                  <a:pt x="85725" y="407194"/>
                </a:lnTo>
                <a:lnTo>
                  <a:pt x="142875" y="450057"/>
                </a:lnTo>
                <a:lnTo>
                  <a:pt x="195263" y="485775"/>
                </a:lnTo>
                <a:lnTo>
                  <a:pt x="242888" y="511969"/>
                </a:lnTo>
                <a:lnTo>
                  <a:pt x="292894" y="538163"/>
                </a:lnTo>
                <a:lnTo>
                  <a:pt x="335756" y="554832"/>
                </a:lnTo>
                <a:lnTo>
                  <a:pt x="381000" y="569119"/>
                </a:lnTo>
                <a:lnTo>
                  <a:pt x="440531" y="578644"/>
                </a:lnTo>
                <a:lnTo>
                  <a:pt x="471488" y="578644"/>
                </a:lnTo>
                <a:lnTo>
                  <a:pt x="557213" y="547688"/>
                </a:lnTo>
                <a:lnTo>
                  <a:pt x="683419" y="500063"/>
                </a:lnTo>
                <a:lnTo>
                  <a:pt x="835819" y="445294"/>
                </a:lnTo>
                <a:lnTo>
                  <a:pt x="997744" y="395288"/>
                </a:lnTo>
                <a:lnTo>
                  <a:pt x="1147763" y="350044"/>
                </a:lnTo>
                <a:lnTo>
                  <a:pt x="1312069" y="292894"/>
                </a:lnTo>
                <a:lnTo>
                  <a:pt x="1457325" y="242888"/>
                </a:lnTo>
                <a:lnTo>
                  <a:pt x="1497806" y="230982"/>
                </a:lnTo>
                <a:lnTo>
                  <a:pt x="1524000" y="233363"/>
                </a:lnTo>
                <a:lnTo>
                  <a:pt x="1938338" y="295275"/>
                </a:lnTo>
                <a:lnTo>
                  <a:pt x="1971675" y="264319"/>
                </a:lnTo>
                <a:lnTo>
                  <a:pt x="2000250" y="242888"/>
                </a:lnTo>
                <a:lnTo>
                  <a:pt x="2016919" y="221457"/>
                </a:lnTo>
                <a:lnTo>
                  <a:pt x="2019300" y="204788"/>
                </a:lnTo>
                <a:lnTo>
                  <a:pt x="2019300" y="190500"/>
                </a:lnTo>
                <a:lnTo>
                  <a:pt x="2014538" y="178594"/>
                </a:lnTo>
                <a:lnTo>
                  <a:pt x="2002631" y="157163"/>
                </a:lnTo>
                <a:lnTo>
                  <a:pt x="1983581" y="140494"/>
                </a:lnTo>
                <a:lnTo>
                  <a:pt x="1928813" y="109538"/>
                </a:lnTo>
                <a:lnTo>
                  <a:pt x="1838325" y="71438"/>
                </a:lnTo>
                <a:lnTo>
                  <a:pt x="1704975" y="19050"/>
                </a:lnTo>
                <a:lnTo>
                  <a:pt x="1638300" y="0"/>
                </a:lnTo>
                <a:lnTo>
                  <a:pt x="1631156" y="0"/>
                </a:lnTo>
                <a:lnTo>
                  <a:pt x="1593056" y="14288"/>
                </a:lnTo>
                <a:lnTo>
                  <a:pt x="1509713" y="50007"/>
                </a:lnTo>
                <a:lnTo>
                  <a:pt x="1473994" y="66675"/>
                </a:lnTo>
                <a:lnTo>
                  <a:pt x="1385888" y="928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 rot="16200000">
            <a:off x="7524789" y="4672851"/>
            <a:ext cx="1640324" cy="1119188"/>
          </a:xfrm>
          <a:custGeom>
            <a:avLst/>
            <a:gdLst>
              <a:gd name="connsiteX0" fmla="*/ 1009590 w 3317224"/>
              <a:gd name="connsiteY0" fmla="*/ 1142278 h 2264366"/>
              <a:gd name="connsiteX1" fmla="*/ 879786 w 3317224"/>
              <a:gd name="connsiteY1" fmla="*/ 1041320 h 2264366"/>
              <a:gd name="connsiteX2" fmla="*/ 801903 w 3317224"/>
              <a:gd name="connsiteY2" fmla="*/ 974975 h 2264366"/>
              <a:gd name="connsiteX3" fmla="*/ 721136 w 3317224"/>
              <a:gd name="connsiteY3" fmla="*/ 902861 h 2264366"/>
              <a:gd name="connsiteX4" fmla="*/ 631715 w 3317224"/>
              <a:gd name="connsiteY4" fmla="*/ 816325 h 2264366"/>
              <a:gd name="connsiteX5" fmla="*/ 568255 w 3317224"/>
              <a:gd name="connsiteY5" fmla="*/ 752865 h 2264366"/>
              <a:gd name="connsiteX6" fmla="*/ 499026 w 3317224"/>
              <a:gd name="connsiteY6" fmla="*/ 683636 h 2264366"/>
              <a:gd name="connsiteX7" fmla="*/ 403836 w 3317224"/>
              <a:gd name="connsiteY7" fmla="*/ 579793 h 2264366"/>
              <a:gd name="connsiteX8" fmla="*/ 299993 w 3317224"/>
              <a:gd name="connsiteY8" fmla="*/ 452873 h 2264366"/>
              <a:gd name="connsiteX9" fmla="*/ 204803 w 3317224"/>
              <a:gd name="connsiteY9" fmla="*/ 331722 h 2264366"/>
              <a:gd name="connsiteX10" fmla="*/ 106728 w 3317224"/>
              <a:gd name="connsiteY10" fmla="*/ 196149 h 2264366"/>
              <a:gd name="connsiteX11" fmla="*/ 34615 w 3317224"/>
              <a:gd name="connsiteY11" fmla="*/ 92305 h 2264366"/>
              <a:gd name="connsiteX12" fmla="*/ 5769 w 3317224"/>
              <a:gd name="connsiteY12" fmla="*/ 46152 h 2264366"/>
              <a:gd name="connsiteX13" fmla="*/ 0 w 3317224"/>
              <a:gd name="connsiteY13" fmla="*/ 17307 h 2264366"/>
              <a:gd name="connsiteX14" fmla="*/ 0 w 3317224"/>
              <a:gd name="connsiteY14" fmla="*/ 5769 h 2264366"/>
              <a:gd name="connsiteX15" fmla="*/ 5769 w 3317224"/>
              <a:gd name="connsiteY15" fmla="*/ 0 h 2264366"/>
              <a:gd name="connsiteX16" fmla="*/ 20192 w 3317224"/>
              <a:gd name="connsiteY16" fmla="*/ 2884 h 2264366"/>
              <a:gd name="connsiteX17" fmla="*/ 34615 w 3317224"/>
              <a:gd name="connsiteY17" fmla="*/ 5769 h 2264366"/>
              <a:gd name="connsiteX18" fmla="*/ 57691 w 3317224"/>
              <a:gd name="connsiteY18" fmla="*/ 20191 h 2264366"/>
              <a:gd name="connsiteX19" fmla="*/ 77883 w 3317224"/>
              <a:gd name="connsiteY19" fmla="*/ 40383 h 2264366"/>
              <a:gd name="connsiteX20" fmla="*/ 201918 w 3317224"/>
              <a:gd name="connsiteY20" fmla="*/ 181726 h 2264366"/>
              <a:gd name="connsiteX21" fmla="*/ 380760 w 3317224"/>
              <a:gd name="connsiteY21" fmla="*/ 374990 h 2264366"/>
              <a:gd name="connsiteX22" fmla="*/ 582678 w 3317224"/>
              <a:gd name="connsiteY22" fmla="*/ 576908 h 2264366"/>
              <a:gd name="connsiteX23" fmla="*/ 715367 w 3317224"/>
              <a:gd name="connsiteY23" fmla="*/ 695174 h 2264366"/>
              <a:gd name="connsiteX24" fmla="*/ 833633 w 3317224"/>
              <a:gd name="connsiteY24" fmla="*/ 793249 h 2264366"/>
              <a:gd name="connsiteX25" fmla="*/ 963438 w 3317224"/>
              <a:gd name="connsiteY25" fmla="*/ 894208 h 2264366"/>
              <a:gd name="connsiteX26" fmla="*/ 1078819 w 3317224"/>
              <a:gd name="connsiteY26" fmla="*/ 977860 h 2264366"/>
              <a:gd name="connsiteX27" fmla="*/ 1220162 w 3317224"/>
              <a:gd name="connsiteY27" fmla="*/ 1078819 h 2264366"/>
              <a:gd name="connsiteX28" fmla="*/ 1361504 w 3317224"/>
              <a:gd name="connsiteY28" fmla="*/ 1174008 h 2264366"/>
              <a:gd name="connsiteX29" fmla="*/ 1416311 w 3317224"/>
              <a:gd name="connsiteY29" fmla="*/ 1208623 h 2264366"/>
              <a:gd name="connsiteX30" fmla="*/ 1701880 w 3317224"/>
              <a:gd name="connsiteY30" fmla="*/ 1347081 h 2264366"/>
              <a:gd name="connsiteX31" fmla="*/ 1900914 w 3317224"/>
              <a:gd name="connsiteY31" fmla="*/ 1433617 h 2264366"/>
              <a:gd name="connsiteX32" fmla="*/ 2085525 w 3317224"/>
              <a:gd name="connsiteY32" fmla="*/ 1508615 h 2264366"/>
              <a:gd name="connsiteX33" fmla="*/ 2284558 w 3317224"/>
              <a:gd name="connsiteY33" fmla="*/ 1583614 h 2264366"/>
              <a:gd name="connsiteX34" fmla="*/ 2541282 w 3317224"/>
              <a:gd name="connsiteY34" fmla="*/ 1670150 h 2264366"/>
              <a:gd name="connsiteX35" fmla="*/ 2746085 w 3317224"/>
              <a:gd name="connsiteY35" fmla="*/ 1733610 h 2264366"/>
              <a:gd name="connsiteX36" fmla="*/ 2936465 w 3317224"/>
              <a:gd name="connsiteY36" fmla="*/ 1785531 h 2264366"/>
              <a:gd name="connsiteX37" fmla="*/ 3083576 w 3317224"/>
              <a:gd name="connsiteY37" fmla="*/ 1820146 h 2264366"/>
              <a:gd name="connsiteX38" fmla="*/ 3178766 w 3317224"/>
              <a:gd name="connsiteY38" fmla="*/ 1843222 h 2264366"/>
              <a:gd name="connsiteX39" fmla="*/ 3201843 w 3317224"/>
              <a:gd name="connsiteY39" fmla="*/ 1843222 h 2264366"/>
              <a:gd name="connsiteX40" fmla="*/ 3224919 w 3317224"/>
              <a:gd name="connsiteY40" fmla="*/ 1840338 h 2264366"/>
              <a:gd name="connsiteX41" fmla="*/ 3242226 w 3317224"/>
              <a:gd name="connsiteY41" fmla="*/ 1831684 h 2264366"/>
              <a:gd name="connsiteX42" fmla="*/ 3262418 w 3317224"/>
              <a:gd name="connsiteY42" fmla="*/ 1814377 h 2264366"/>
              <a:gd name="connsiteX43" fmla="*/ 3317224 w 3317224"/>
              <a:gd name="connsiteY43" fmla="*/ 1773993 h 2264366"/>
              <a:gd name="connsiteX44" fmla="*/ 3242226 w 3317224"/>
              <a:gd name="connsiteY44" fmla="*/ 2264366 h 2264366"/>
              <a:gd name="connsiteX45" fmla="*/ 3227803 w 3317224"/>
              <a:gd name="connsiteY45" fmla="*/ 2241289 h 2264366"/>
              <a:gd name="connsiteX46" fmla="*/ 3196074 w 3317224"/>
              <a:gd name="connsiteY46" fmla="*/ 2215328 h 2264366"/>
              <a:gd name="connsiteX47" fmla="*/ 3149921 w 3317224"/>
              <a:gd name="connsiteY47" fmla="*/ 2169176 h 2264366"/>
              <a:gd name="connsiteX48" fmla="*/ 3138383 w 3317224"/>
              <a:gd name="connsiteY48" fmla="*/ 2157637 h 2264366"/>
              <a:gd name="connsiteX49" fmla="*/ 3037424 w 3317224"/>
              <a:gd name="connsiteY49" fmla="*/ 2123023 h 2264366"/>
              <a:gd name="connsiteX50" fmla="*/ 2800891 w 3317224"/>
              <a:gd name="connsiteY50" fmla="*/ 2036487 h 2264366"/>
              <a:gd name="connsiteX51" fmla="*/ 2561474 w 3317224"/>
              <a:gd name="connsiteY51" fmla="*/ 1944181 h 2264366"/>
              <a:gd name="connsiteX52" fmla="*/ 2339364 w 3317224"/>
              <a:gd name="connsiteY52" fmla="*/ 1854761 h 2264366"/>
              <a:gd name="connsiteX53" fmla="*/ 2169176 w 3317224"/>
              <a:gd name="connsiteY53" fmla="*/ 1785531 h 2264366"/>
              <a:gd name="connsiteX54" fmla="*/ 1975912 w 3317224"/>
              <a:gd name="connsiteY54" fmla="*/ 1701880 h 2264366"/>
              <a:gd name="connsiteX55" fmla="*/ 1745149 w 3317224"/>
              <a:gd name="connsiteY55" fmla="*/ 1592267 h 2264366"/>
              <a:gd name="connsiteX56" fmla="*/ 1586499 w 3317224"/>
              <a:gd name="connsiteY56" fmla="*/ 1511500 h 2264366"/>
              <a:gd name="connsiteX57" fmla="*/ 1399003 w 3317224"/>
              <a:gd name="connsiteY57" fmla="*/ 1410541 h 2264366"/>
              <a:gd name="connsiteX58" fmla="*/ 1156702 w 3317224"/>
              <a:gd name="connsiteY58" fmla="*/ 1251891 h 2264366"/>
              <a:gd name="connsiteX59" fmla="*/ 1009590 w 3317224"/>
              <a:gd name="connsiteY59" fmla="*/ 1142278 h 2264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317224" h="2264366">
                <a:moveTo>
                  <a:pt x="1009590" y="1142278"/>
                </a:moveTo>
                <a:lnTo>
                  <a:pt x="879786" y="1041320"/>
                </a:lnTo>
                <a:lnTo>
                  <a:pt x="801903" y="974975"/>
                </a:lnTo>
                <a:lnTo>
                  <a:pt x="721136" y="902861"/>
                </a:lnTo>
                <a:lnTo>
                  <a:pt x="631715" y="816325"/>
                </a:lnTo>
                <a:lnTo>
                  <a:pt x="568255" y="752865"/>
                </a:lnTo>
                <a:lnTo>
                  <a:pt x="499026" y="683636"/>
                </a:lnTo>
                <a:lnTo>
                  <a:pt x="403836" y="579793"/>
                </a:lnTo>
                <a:lnTo>
                  <a:pt x="299993" y="452873"/>
                </a:lnTo>
                <a:lnTo>
                  <a:pt x="204803" y="331722"/>
                </a:lnTo>
                <a:lnTo>
                  <a:pt x="106728" y="196149"/>
                </a:lnTo>
                <a:lnTo>
                  <a:pt x="34615" y="92305"/>
                </a:lnTo>
                <a:lnTo>
                  <a:pt x="5769" y="46152"/>
                </a:lnTo>
                <a:lnTo>
                  <a:pt x="0" y="17307"/>
                </a:lnTo>
                <a:lnTo>
                  <a:pt x="0" y="5769"/>
                </a:lnTo>
                <a:lnTo>
                  <a:pt x="5769" y="0"/>
                </a:lnTo>
                <a:lnTo>
                  <a:pt x="20192" y="2884"/>
                </a:lnTo>
                <a:lnTo>
                  <a:pt x="34615" y="5769"/>
                </a:lnTo>
                <a:lnTo>
                  <a:pt x="57691" y="20191"/>
                </a:lnTo>
                <a:lnTo>
                  <a:pt x="77883" y="40383"/>
                </a:lnTo>
                <a:lnTo>
                  <a:pt x="201918" y="181726"/>
                </a:lnTo>
                <a:lnTo>
                  <a:pt x="380760" y="374990"/>
                </a:lnTo>
                <a:lnTo>
                  <a:pt x="582678" y="576908"/>
                </a:lnTo>
                <a:lnTo>
                  <a:pt x="715367" y="695174"/>
                </a:lnTo>
                <a:lnTo>
                  <a:pt x="833633" y="793249"/>
                </a:lnTo>
                <a:lnTo>
                  <a:pt x="963438" y="894208"/>
                </a:lnTo>
                <a:lnTo>
                  <a:pt x="1078819" y="977860"/>
                </a:lnTo>
                <a:lnTo>
                  <a:pt x="1220162" y="1078819"/>
                </a:lnTo>
                <a:lnTo>
                  <a:pt x="1361504" y="1174008"/>
                </a:lnTo>
                <a:lnTo>
                  <a:pt x="1416311" y="1208623"/>
                </a:lnTo>
                <a:lnTo>
                  <a:pt x="1701880" y="1347081"/>
                </a:lnTo>
                <a:lnTo>
                  <a:pt x="1900914" y="1433617"/>
                </a:lnTo>
                <a:lnTo>
                  <a:pt x="2085525" y="1508615"/>
                </a:lnTo>
                <a:lnTo>
                  <a:pt x="2284558" y="1583614"/>
                </a:lnTo>
                <a:lnTo>
                  <a:pt x="2541282" y="1670150"/>
                </a:lnTo>
                <a:lnTo>
                  <a:pt x="2746085" y="1733610"/>
                </a:lnTo>
                <a:lnTo>
                  <a:pt x="2936465" y="1785531"/>
                </a:lnTo>
                <a:lnTo>
                  <a:pt x="3083576" y="1820146"/>
                </a:lnTo>
                <a:lnTo>
                  <a:pt x="3178766" y="1843222"/>
                </a:lnTo>
                <a:lnTo>
                  <a:pt x="3201843" y="1843222"/>
                </a:lnTo>
                <a:lnTo>
                  <a:pt x="3224919" y="1840338"/>
                </a:lnTo>
                <a:lnTo>
                  <a:pt x="3242226" y="1831684"/>
                </a:lnTo>
                <a:lnTo>
                  <a:pt x="3262418" y="1814377"/>
                </a:lnTo>
                <a:lnTo>
                  <a:pt x="3317224" y="1773993"/>
                </a:lnTo>
                <a:lnTo>
                  <a:pt x="3242226" y="2264366"/>
                </a:lnTo>
                <a:lnTo>
                  <a:pt x="3227803" y="2241289"/>
                </a:lnTo>
                <a:lnTo>
                  <a:pt x="3196074" y="2215328"/>
                </a:lnTo>
                <a:lnTo>
                  <a:pt x="3149921" y="2169176"/>
                </a:lnTo>
                <a:lnTo>
                  <a:pt x="3138383" y="2157637"/>
                </a:lnTo>
                <a:lnTo>
                  <a:pt x="3037424" y="2123023"/>
                </a:lnTo>
                <a:lnTo>
                  <a:pt x="2800891" y="2036487"/>
                </a:lnTo>
                <a:lnTo>
                  <a:pt x="2561474" y="1944181"/>
                </a:lnTo>
                <a:lnTo>
                  <a:pt x="2339364" y="1854761"/>
                </a:lnTo>
                <a:lnTo>
                  <a:pt x="2169176" y="1785531"/>
                </a:lnTo>
                <a:lnTo>
                  <a:pt x="1975912" y="1701880"/>
                </a:lnTo>
                <a:lnTo>
                  <a:pt x="1745149" y="1592267"/>
                </a:lnTo>
                <a:lnTo>
                  <a:pt x="1586499" y="1511500"/>
                </a:lnTo>
                <a:lnTo>
                  <a:pt x="1399003" y="1410541"/>
                </a:lnTo>
                <a:lnTo>
                  <a:pt x="1156702" y="1251891"/>
                </a:lnTo>
                <a:lnTo>
                  <a:pt x="1009590" y="114227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7877378" y="4797899"/>
            <a:ext cx="1411890" cy="1284693"/>
          </a:xfrm>
          <a:custGeom>
            <a:avLst/>
            <a:gdLst>
              <a:gd name="connsiteX0" fmla="*/ 1401203 w 2818852"/>
              <a:gd name="connsiteY0" fmla="*/ 1667629 h 2565583"/>
              <a:gd name="connsiteX1" fmla="*/ 1259767 w 2818852"/>
              <a:gd name="connsiteY1" fmla="*/ 1480144 h 2565583"/>
              <a:gd name="connsiteX2" fmla="*/ 1108463 w 2818852"/>
              <a:gd name="connsiteY2" fmla="*/ 1272924 h 2565583"/>
              <a:gd name="connsiteX3" fmla="*/ 983473 w 2818852"/>
              <a:gd name="connsiteY3" fmla="*/ 1098596 h 2565583"/>
              <a:gd name="connsiteX4" fmla="*/ 842037 w 2818852"/>
              <a:gd name="connsiteY4" fmla="*/ 911111 h 2565583"/>
              <a:gd name="connsiteX5" fmla="*/ 733493 w 2818852"/>
              <a:gd name="connsiteY5" fmla="*/ 763097 h 2565583"/>
              <a:gd name="connsiteX6" fmla="*/ 638106 w 2818852"/>
              <a:gd name="connsiteY6" fmla="*/ 634817 h 2565583"/>
              <a:gd name="connsiteX7" fmla="*/ 565744 w 2818852"/>
              <a:gd name="connsiteY7" fmla="*/ 542720 h 2565583"/>
              <a:gd name="connsiteX8" fmla="*/ 513116 w 2818852"/>
              <a:gd name="connsiteY8" fmla="*/ 473646 h 2565583"/>
              <a:gd name="connsiteX9" fmla="*/ 463778 w 2818852"/>
              <a:gd name="connsiteY9" fmla="*/ 411151 h 2565583"/>
              <a:gd name="connsiteX10" fmla="*/ 414440 w 2818852"/>
              <a:gd name="connsiteY10" fmla="*/ 351945 h 2565583"/>
              <a:gd name="connsiteX11" fmla="*/ 365102 w 2818852"/>
              <a:gd name="connsiteY11" fmla="*/ 292740 h 2565583"/>
              <a:gd name="connsiteX12" fmla="*/ 325632 w 2818852"/>
              <a:gd name="connsiteY12" fmla="*/ 253269 h 2565583"/>
              <a:gd name="connsiteX13" fmla="*/ 292739 w 2818852"/>
              <a:gd name="connsiteY13" fmla="*/ 220377 h 2565583"/>
              <a:gd name="connsiteX14" fmla="*/ 246691 w 2818852"/>
              <a:gd name="connsiteY14" fmla="*/ 184196 h 2565583"/>
              <a:gd name="connsiteX15" fmla="*/ 194063 w 2818852"/>
              <a:gd name="connsiteY15" fmla="*/ 148015 h 2565583"/>
              <a:gd name="connsiteX16" fmla="*/ 161171 w 2818852"/>
              <a:gd name="connsiteY16" fmla="*/ 128279 h 2565583"/>
              <a:gd name="connsiteX17" fmla="*/ 118411 w 2818852"/>
              <a:gd name="connsiteY17" fmla="*/ 105255 h 2565583"/>
              <a:gd name="connsiteX18" fmla="*/ 55916 w 2818852"/>
              <a:gd name="connsiteY18" fmla="*/ 75652 h 2565583"/>
              <a:gd name="connsiteX19" fmla="*/ 26314 w 2818852"/>
              <a:gd name="connsiteY19" fmla="*/ 62495 h 2565583"/>
              <a:gd name="connsiteX20" fmla="*/ 13157 w 2818852"/>
              <a:gd name="connsiteY20" fmla="*/ 49338 h 2565583"/>
              <a:gd name="connsiteX21" fmla="*/ 0 w 2818852"/>
              <a:gd name="connsiteY21" fmla="*/ 23025 h 2565583"/>
              <a:gd name="connsiteX22" fmla="*/ 3289 w 2818852"/>
              <a:gd name="connsiteY22" fmla="*/ 6579 h 2565583"/>
              <a:gd name="connsiteX23" fmla="*/ 23024 w 2818852"/>
              <a:gd name="connsiteY23" fmla="*/ 0 h 2565583"/>
              <a:gd name="connsiteX24" fmla="*/ 62495 w 2818852"/>
              <a:gd name="connsiteY24" fmla="*/ 0 h 2565583"/>
              <a:gd name="connsiteX25" fmla="*/ 144725 w 2818852"/>
              <a:gd name="connsiteY25" fmla="*/ 16446 h 2565583"/>
              <a:gd name="connsiteX26" fmla="*/ 223666 w 2818852"/>
              <a:gd name="connsiteY26" fmla="*/ 46049 h 2565583"/>
              <a:gd name="connsiteX27" fmla="*/ 299318 w 2818852"/>
              <a:gd name="connsiteY27" fmla="*/ 88809 h 2565583"/>
              <a:gd name="connsiteX28" fmla="*/ 378259 w 2818852"/>
              <a:gd name="connsiteY28" fmla="*/ 144725 h 2565583"/>
              <a:gd name="connsiteX29" fmla="*/ 457200 w 2818852"/>
              <a:gd name="connsiteY29" fmla="*/ 207220 h 2565583"/>
              <a:gd name="connsiteX30" fmla="*/ 598636 w 2818852"/>
              <a:gd name="connsiteY30" fmla="*/ 358524 h 2565583"/>
              <a:gd name="connsiteX31" fmla="*/ 743361 w 2818852"/>
              <a:gd name="connsiteY31" fmla="*/ 536141 h 2565583"/>
              <a:gd name="connsiteX32" fmla="*/ 934135 w 2818852"/>
              <a:gd name="connsiteY32" fmla="*/ 766386 h 2565583"/>
              <a:gd name="connsiteX33" fmla="*/ 1092017 w 2818852"/>
              <a:gd name="connsiteY33" fmla="*/ 950581 h 2565583"/>
              <a:gd name="connsiteX34" fmla="*/ 1315683 w 2818852"/>
              <a:gd name="connsiteY34" fmla="*/ 1207140 h 2565583"/>
              <a:gd name="connsiteX35" fmla="*/ 1552506 w 2818852"/>
              <a:gd name="connsiteY35" fmla="*/ 1466987 h 2565583"/>
              <a:gd name="connsiteX36" fmla="*/ 1670918 w 2818852"/>
              <a:gd name="connsiteY36" fmla="*/ 1591977 h 2565583"/>
              <a:gd name="connsiteX37" fmla="*/ 1753148 w 2818852"/>
              <a:gd name="connsiteY37" fmla="*/ 1677497 h 2565583"/>
              <a:gd name="connsiteX38" fmla="*/ 1858403 w 2818852"/>
              <a:gd name="connsiteY38" fmla="*/ 1779462 h 2565583"/>
              <a:gd name="connsiteX39" fmla="*/ 1989971 w 2818852"/>
              <a:gd name="connsiteY39" fmla="*/ 1904452 h 2565583"/>
              <a:gd name="connsiteX40" fmla="*/ 2141275 w 2818852"/>
              <a:gd name="connsiteY40" fmla="*/ 2029442 h 2565583"/>
              <a:gd name="connsiteX41" fmla="*/ 2309024 w 2818852"/>
              <a:gd name="connsiteY41" fmla="*/ 2164299 h 2565583"/>
              <a:gd name="connsiteX42" fmla="*/ 2503088 w 2818852"/>
              <a:gd name="connsiteY42" fmla="*/ 2302446 h 2565583"/>
              <a:gd name="connsiteX43" fmla="*/ 2670837 w 2818852"/>
              <a:gd name="connsiteY43" fmla="*/ 2410990 h 2565583"/>
              <a:gd name="connsiteX44" fmla="*/ 2779381 w 2818852"/>
              <a:gd name="connsiteY44" fmla="*/ 2480063 h 2565583"/>
              <a:gd name="connsiteX45" fmla="*/ 2792538 w 2818852"/>
              <a:gd name="connsiteY45" fmla="*/ 2489931 h 2565583"/>
              <a:gd name="connsiteX46" fmla="*/ 2808984 w 2818852"/>
              <a:gd name="connsiteY46" fmla="*/ 2506377 h 2565583"/>
              <a:gd name="connsiteX47" fmla="*/ 2815563 w 2818852"/>
              <a:gd name="connsiteY47" fmla="*/ 2516245 h 2565583"/>
              <a:gd name="connsiteX48" fmla="*/ 2818852 w 2818852"/>
              <a:gd name="connsiteY48" fmla="*/ 2532691 h 2565583"/>
              <a:gd name="connsiteX49" fmla="*/ 2812273 w 2818852"/>
              <a:gd name="connsiteY49" fmla="*/ 2549137 h 2565583"/>
              <a:gd name="connsiteX50" fmla="*/ 2799116 w 2818852"/>
              <a:gd name="connsiteY50" fmla="*/ 2555715 h 2565583"/>
              <a:gd name="connsiteX51" fmla="*/ 2772803 w 2818852"/>
              <a:gd name="connsiteY51" fmla="*/ 2562294 h 2565583"/>
              <a:gd name="connsiteX52" fmla="*/ 2746489 w 2818852"/>
              <a:gd name="connsiteY52" fmla="*/ 2565583 h 2565583"/>
              <a:gd name="connsiteX53" fmla="*/ 2634656 w 2818852"/>
              <a:gd name="connsiteY53" fmla="*/ 2559004 h 2565583"/>
              <a:gd name="connsiteX54" fmla="*/ 2427436 w 2818852"/>
              <a:gd name="connsiteY54" fmla="*/ 2542558 h 2565583"/>
              <a:gd name="connsiteX55" fmla="*/ 2243240 w 2818852"/>
              <a:gd name="connsiteY55" fmla="*/ 2529402 h 2565583"/>
              <a:gd name="connsiteX56" fmla="*/ 2164299 w 2818852"/>
              <a:gd name="connsiteY56" fmla="*/ 2522823 h 2565583"/>
              <a:gd name="connsiteX57" fmla="*/ 2124829 w 2818852"/>
              <a:gd name="connsiteY57" fmla="*/ 2516245 h 2565583"/>
              <a:gd name="connsiteX58" fmla="*/ 2078780 w 2818852"/>
              <a:gd name="connsiteY58" fmla="*/ 2503088 h 2565583"/>
              <a:gd name="connsiteX59" fmla="*/ 2022863 w 2818852"/>
              <a:gd name="connsiteY59" fmla="*/ 2480063 h 2565583"/>
              <a:gd name="connsiteX60" fmla="*/ 1989971 w 2818852"/>
              <a:gd name="connsiteY60" fmla="*/ 2457039 h 2565583"/>
              <a:gd name="connsiteX61" fmla="*/ 1960368 w 2818852"/>
              <a:gd name="connsiteY61" fmla="*/ 2427436 h 2565583"/>
              <a:gd name="connsiteX62" fmla="*/ 1911030 w 2818852"/>
              <a:gd name="connsiteY62" fmla="*/ 2361652 h 2565583"/>
              <a:gd name="connsiteX63" fmla="*/ 1805775 w 2818852"/>
              <a:gd name="connsiteY63" fmla="*/ 2213638 h 2565583"/>
              <a:gd name="connsiteX64" fmla="*/ 1644604 w 2818852"/>
              <a:gd name="connsiteY64" fmla="*/ 1993261 h 2565583"/>
              <a:gd name="connsiteX65" fmla="*/ 1473565 w 2818852"/>
              <a:gd name="connsiteY65" fmla="*/ 1759727 h 2565583"/>
              <a:gd name="connsiteX66" fmla="*/ 1401203 w 2818852"/>
              <a:gd name="connsiteY66" fmla="*/ 1667629 h 2565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818852" h="2565583">
                <a:moveTo>
                  <a:pt x="1401203" y="1667629"/>
                </a:moveTo>
                <a:lnTo>
                  <a:pt x="1259767" y="1480144"/>
                </a:lnTo>
                <a:lnTo>
                  <a:pt x="1108463" y="1272924"/>
                </a:lnTo>
                <a:lnTo>
                  <a:pt x="983473" y="1098596"/>
                </a:lnTo>
                <a:lnTo>
                  <a:pt x="842037" y="911111"/>
                </a:lnTo>
                <a:lnTo>
                  <a:pt x="733493" y="763097"/>
                </a:lnTo>
                <a:lnTo>
                  <a:pt x="638106" y="634817"/>
                </a:lnTo>
                <a:lnTo>
                  <a:pt x="565744" y="542720"/>
                </a:lnTo>
                <a:lnTo>
                  <a:pt x="513116" y="473646"/>
                </a:lnTo>
                <a:lnTo>
                  <a:pt x="463778" y="411151"/>
                </a:lnTo>
                <a:lnTo>
                  <a:pt x="414440" y="351945"/>
                </a:lnTo>
                <a:lnTo>
                  <a:pt x="365102" y="292740"/>
                </a:lnTo>
                <a:lnTo>
                  <a:pt x="325632" y="253269"/>
                </a:lnTo>
                <a:lnTo>
                  <a:pt x="292739" y="220377"/>
                </a:lnTo>
                <a:lnTo>
                  <a:pt x="246691" y="184196"/>
                </a:lnTo>
                <a:lnTo>
                  <a:pt x="194063" y="148015"/>
                </a:lnTo>
                <a:lnTo>
                  <a:pt x="161171" y="128279"/>
                </a:lnTo>
                <a:lnTo>
                  <a:pt x="118411" y="105255"/>
                </a:lnTo>
                <a:lnTo>
                  <a:pt x="55916" y="75652"/>
                </a:lnTo>
                <a:lnTo>
                  <a:pt x="26314" y="62495"/>
                </a:lnTo>
                <a:lnTo>
                  <a:pt x="13157" y="49338"/>
                </a:lnTo>
                <a:lnTo>
                  <a:pt x="0" y="23025"/>
                </a:lnTo>
                <a:lnTo>
                  <a:pt x="3289" y="6579"/>
                </a:lnTo>
                <a:lnTo>
                  <a:pt x="23024" y="0"/>
                </a:lnTo>
                <a:lnTo>
                  <a:pt x="62495" y="0"/>
                </a:lnTo>
                <a:lnTo>
                  <a:pt x="144725" y="16446"/>
                </a:lnTo>
                <a:lnTo>
                  <a:pt x="223666" y="46049"/>
                </a:lnTo>
                <a:lnTo>
                  <a:pt x="299318" y="88809"/>
                </a:lnTo>
                <a:lnTo>
                  <a:pt x="378259" y="144725"/>
                </a:lnTo>
                <a:lnTo>
                  <a:pt x="457200" y="207220"/>
                </a:lnTo>
                <a:lnTo>
                  <a:pt x="598636" y="358524"/>
                </a:lnTo>
                <a:lnTo>
                  <a:pt x="743361" y="536141"/>
                </a:lnTo>
                <a:lnTo>
                  <a:pt x="934135" y="766386"/>
                </a:lnTo>
                <a:lnTo>
                  <a:pt x="1092017" y="950581"/>
                </a:lnTo>
                <a:lnTo>
                  <a:pt x="1315683" y="1207140"/>
                </a:lnTo>
                <a:lnTo>
                  <a:pt x="1552506" y="1466987"/>
                </a:lnTo>
                <a:lnTo>
                  <a:pt x="1670918" y="1591977"/>
                </a:lnTo>
                <a:lnTo>
                  <a:pt x="1753148" y="1677497"/>
                </a:lnTo>
                <a:lnTo>
                  <a:pt x="1858403" y="1779462"/>
                </a:lnTo>
                <a:lnTo>
                  <a:pt x="1989971" y="1904452"/>
                </a:lnTo>
                <a:lnTo>
                  <a:pt x="2141275" y="2029442"/>
                </a:lnTo>
                <a:lnTo>
                  <a:pt x="2309024" y="2164299"/>
                </a:lnTo>
                <a:lnTo>
                  <a:pt x="2503088" y="2302446"/>
                </a:lnTo>
                <a:lnTo>
                  <a:pt x="2670837" y="2410990"/>
                </a:lnTo>
                <a:lnTo>
                  <a:pt x="2779381" y="2480063"/>
                </a:lnTo>
                <a:lnTo>
                  <a:pt x="2792538" y="2489931"/>
                </a:lnTo>
                <a:lnTo>
                  <a:pt x="2808984" y="2506377"/>
                </a:lnTo>
                <a:lnTo>
                  <a:pt x="2815563" y="2516245"/>
                </a:lnTo>
                <a:lnTo>
                  <a:pt x="2818852" y="2532691"/>
                </a:lnTo>
                <a:lnTo>
                  <a:pt x="2812273" y="2549137"/>
                </a:lnTo>
                <a:lnTo>
                  <a:pt x="2799116" y="2555715"/>
                </a:lnTo>
                <a:lnTo>
                  <a:pt x="2772803" y="2562294"/>
                </a:lnTo>
                <a:lnTo>
                  <a:pt x="2746489" y="2565583"/>
                </a:lnTo>
                <a:lnTo>
                  <a:pt x="2634656" y="2559004"/>
                </a:lnTo>
                <a:lnTo>
                  <a:pt x="2427436" y="2542558"/>
                </a:lnTo>
                <a:lnTo>
                  <a:pt x="2243240" y="2529402"/>
                </a:lnTo>
                <a:lnTo>
                  <a:pt x="2164299" y="2522823"/>
                </a:lnTo>
                <a:lnTo>
                  <a:pt x="2124829" y="2516245"/>
                </a:lnTo>
                <a:lnTo>
                  <a:pt x="2078780" y="2503088"/>
                </a:lnTo>
                <a:lnTo>
                  <a:pt x="2022863" y="2480063"/>
                </a:lnTo>
                <a:lnTo>
                  <a:pt x="1989971" y="2457039"/>
                </a:lnTo>
                <a:lnTo>
                  <a:pt x="1960368" y="2427436"/>
                </a:lnTo>
                <a:lnTo>
                  <a:pt x="1911030" y="2361652"/>
                </a:lnTo>
                <a:lnTo>
                  <a:pt x="1805775" y="2213638"/>
                </a:lnTo>
                <a:lnTo>
                  <a:pt x="1644604" y="1993261"/>
                </a:lnTo>
                <a:lnTo>
                  <a:pt x="1473565" y="1759727"/>
                </a:lnTo>
                <a:lnTo>
                  <a:pt x="1401203" y="166762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927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9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5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26" grpId="0"/>
      <p:bldP spid="27" grpId="0"/>
      <p:bldP spid="28" grpId="0"/>
      <p:bldP spid="29" grpId="0"/>
      <p:bldP spid="25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8" grpId="0" animBg="1"/>
      <p:bldP spid="45" grpId="0" animBg="1"/>
      <p:bldP spid="46" grpId="0" animBg="1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２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468782" y="485042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50604" y="2711764"/>
            <a:ext cx="1371447" cy="1028585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632600" y="119675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45674" y="119772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258748" y="119870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600" y="40578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430203" y="4054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3" name="フリーフォーム 22"/>
          <p:cNvSpPr>
            <a:spLocks noChangeAspect="1"/>
          </p:cNvSpPr>
          <p:nvPr/>
        </p:nvSpPr>
        <p:spPr>
          <a:xfrm rot="16200000">
            <a:off x="-18997" y="2832329"/>
            <a:ext cx="2012913" cy="201454"/>
          </a:xfrm>
          <a:custGeom>
            <a:avLst/>
            <a:gdLst>
              <a:gd name="connsiteX0" fmla="*/ 1546225 w 3933825"/>
              <a:gd name="connsiteY0" fmla="*/ 139700 h 393700"/>
              <a:gd name="connsiteX1" fmla="*/ 1803400 w 3933825"/>
              <a:gd name="connsiteY1" fmla="*/ 155575 h 393700"/>
              <a:gd name="connsiteX2" fmla="*/ 2012950 w 3933825"/>
              <a:gd name="connsiteY2" fmla="*/ 168275 h 393700"/>
              <a:gd name="connsiteX3" fmla="*/ 2330450 w 3933825"/>
              <a:gd name="connsiteY3" fmla="*/ 168275 h 393700"/>
              <a:gd name="connsiteX4" fmla="*/ 2800350 w 3933825"/>
              <a:gd name="connsiteY4" fmla="*/ 168275 h 393700"/>
              <a:gd name="connsiteX5" fmla="*/ 3121025 w 3933825"/>
              <a:gd name="connsiteY5" fmla="*/ 168275 h 393700"/>
              <a:gd name="connsiteX6" fmla="*/ 3451225 w 3933825"/>
              <a:gd name="connsiteY6" fmla="*/ 168275 h 393700"/>
              <a:gd name="connsiteX7" fmla="*/ 3556000 w 3933825"/>
              <a:gd name="connsiteY7" fmla="*/ 168275 h 393700"/>
              <a:gd name="connsiteX8" fmla="*/ 3590925 w 3933825"/>
              <a:gd name="connsiteY8" fmla="*/ 165100 h 393700"/>
              <a:gd name="connsiteX9" fmla="*/ 3638550 w 3933825"/>
              <a:gd name="connsiteY9" fmla="*/ 152400 h 393700"/>
              <a:gd name="connsiteX10" fmla="*/ 3698875 w 3933825"/>
              <a:gd name="connsiteY10" fmla="*/ 127000 h 393700"/>
              <a:gd name="connsiteX11" fmla="*/ 3778250 w 3933825"/>
              <a:gd name="connsiteY11" fmla="*/ 79375 h 393700"/>
              <a:gd name="connsiteX12" fmla="*/ 3841750 w 3933825"/>
              <a:gd name="connsiteY12" fmla="*/ 34925 h 393700"/>
              <a:gd name="connsiteX13" fmla="*/ 3886200 w 3933825"/>
              <a:gd name="connsiteY13" fmla="*/ 6350 h 393700"/>
              <a:gd name="connsiteX14" fmla="*/ 3905250 w 3933825"/>
              <a:gd name="connsiteY14" fmla="*/ 0 h 393700"/>
              <a:gd name="connsiteX15" fmla="*/ 3914775 w 3933825"/>
              <a:gd name="connsiteY15" fmla="*/ 0 h 393700"/>
              <a:gd name="connsiteX16" fmla="*/ 3921125 w 3933825"/>
              <a:gd name="connsiteY16" fmla="*/ 3175 h 393700"/>
              <a:gd name="connsiteX17" fmla="*/ 3930650 w 3933825"/>
              <a:gd name="connsiteY17" fmla="*/ 9525 h 393700"/>
              <a:gd name="connsiteX18" fmla="*/ 3933825 w 3933825"/>
              <a:gd name="connsiteY18" fmla="*/ 31750 h 393700"/>
              <a:gd name="connsiteX19" fmla="*/ 3933825 w 3933825"/>
              <a:gd name="connsiteY19" fmla="*/ 69850 h 393700"/>
              <a:gd name="connsiteX20" fmla="*/ 3921125 w 3933825"/>
              <a:gd name="connsiteY20" fmla="*/ 117475 h 393700"/>
              <a:gd name="connsiteX21" fmla="*/ 3905250 w 3933825"/>
              <a:gd name="connsiteY21" fmla="*/ 168275 h 393700"/>
              <a:gd name="connsiteX22" fmla="*/ 3876675 w 3933825"/>
              <a:gd name="connsiteY22" fmla="*/ 244475 h 393700"/>
              <a:gd name="connsiteX23" fmla="*/ 3832225 w 3933825"/>
              <a:gd name="connsiteY23" fmla="*/ 346075 h 393700"/>
              <a:gd name="connsiteX24" fmla="*/ 3819525 w 3933825"/>
              <a:gd name="connsiteY24" fmla="*/ 371475 h 393700"/>
              <a:gd name="connsiteX25" fmla="*/ 3689350 w 3933825"/>
              <a:gd name="connsiteY25" fmla="*/ 393700 h 393700"/>
              <a:gd name="connsiteX26" fmla="*/ 3425825 w 3933825"/>
              <a:gd name="connsiteY26" fmla="*/ 390525 h 393700"/>
              <a:gd name="connsiteX27" fmla="*/ 2987675 w 3933825"/>
              <a:gd name="connsiteY27" fmla="*/ 390525 h 393700"/>
              <a:gd name="connsiteX28" fmla="*/ 2654300 w 3933825"/>
              <a:gd name="connsiteY28" fmla="*/ 393700 h 393700"/>
              <a:gd name="connsiteX29" fmla="*/ 2238375 w 3933825"/>
              <a:gd name="connsiteY29" fmla="*/ 393700 h 393700"/>
              <a:gd name="connsiteX30" fmla="*/ 2025650 w 3933825"/>
              <a:gd name="connsiteY30" fmla="*/ 393700 h 393700"/>
              <a:gd name="connsiteX31" fmla="*/ 1717675 w 3933825"/>
              <a:gd name="connsiteY31" fmla="*/ 374650 h 393700"/>
              <a:gd name="connsiteX32" fmla="*/ 1428750 w 3933825"/>
              <a:gd name="connsiteY32" fmla="*/ 358775 h 393700"/>
              <a:gd name="connsiteX33" fmla="*/ 1127125 w 3933825"/>
              <a:gd name="connsiteY33" fmla="*/ 342900 h 393700"/>
              <a:gd name="connsiteX34" fmla="*/ 695325 w 3933825"/>
              <a:gd name="connsiteY34" fmla="*/ 320675 h 393700"/>
              <a:gd name="connsiteX35" fmla="*/ 450850 w 3933825"/>
              <a:gd name="connsiteY35" fmla="*/ 307975 h 393700"/>
              <a:gd name="connsiteX36" fmla="*/ 317500 w 3933825"/>
              <a:gd name="connsiteY36" fmla="*/ 301625 h 393700"/>
              <a:gd name="connsiteX37" fmla="*/ 190500 w 3933825"/>
              <a:gd name="connsiteY37" fmla="*/ 292100 h 393700"/>
              <a:gd name="connsiteX38" fmla="*/ 120650 w 3933825"/>
              <a:gd name="connsiteY38" fmla="*/ 279400 h 393700"/>
              <a:gd name="connsiteX39" fmla="*/ 92075 w 3933825"/>
              <a:gd name="connsiteY39" fmla="*/ 273050 h 393700"/>
              <a:gd name="connsiteX40" fmla="*/ 50800 w 3933825"/>
              <a:gd name="connsiteY40" fmla="*/ 254000 h 393700"/>
              <a:gd name="connsiteX41" fmla="*/ 22225 w 3933825"/>
              <a:gd name="connsiteY41" fmla="*/ 231775 h 393700"/>
              <a:gd name="connsiteX42" fmla="*/ 6350 w 3933825"/>
              <a:gd name="connsiteY42" fmla="*/ 212725 h 393700"/>
              <a:gd name="connsiteX43" fmla="*/ 0 w 3933825"/>
              <a:gd name="connsiteY43" fmla="*/ 196850 h 393700"/>
              <a:gd name="connsiteX44" fmla="*/ 3175 w 3933825"/>
              <a:gd name="connsiteY44" fmla="*/ 180975 h 393700"/>
              <a:gd name="connsiteX45" fmla="*/ 9525 w 3933825"/>
              <a:gd name="connsiteY45" fmla="*/ 161925 h 393700"/>
              <a:gd name="connsiteX46" fmla="*/ 22225 w 3933825"/>
              <a:gd name="connsiteY46" fmla="*/ 142875 h 393700"/>
              <a:gd name="connsiteX47" fmla="*/ 47625 w 3933825"/>
              <a:gd name="connsiteY47" fmla="*/ 117475 h 393700"/>
              <a:gd name="connsiteX48" fmla="*/ 79375 w 3933825"/>
              <a:gd name="connsiteY48" fmla="*/ 98425 h 393700"/>
              <a:gd name="connsiteX49" fmla="*/ 133350 w 3933825"/>
              <a:gd name="connsiteY49" fmla="*/ 73025 h 393700"/>
              <a:gd name="connsiteX50" fmla="*/ 190500 w 3933825"/>
              <a:gd name="connsiteY50" fmla="*/ 53975 h 393700"/>
              <a:gd name="connsiteX51" fmla="*/ 266700 w 3933825"/>
              <a:gd name="connsiteY51" fmla="*/ 41275 h 393700"/>
              <a:gd name="connsiteX52" fmla="*/ 320675 w 3933825"/>
              <a:gd name="connsiteY52" fmla="*/ 34925 h 393700"/>
              <a:gd name="connsiteX53" fmla="*/ 365125 w 3933825"/>
              <a:gd name="connsiteY53" fmla="*/ 34925 h 393700"/>
              <a:gd name="connsiteX54" fmla="*/ 444500 w 3933825"/>
              <a:gd name="connsiteY54" fmla="*/ 47625 h 393700"/>
              <a:gd name="connsiteX55" fmla="*/ 628650 w 3933825"/>
              <a:gd name="connsiteY55" fmla="*/ 76200 h 393700"/>
              <a:gd name="connsiteX56" fmla="*/ 784225 w 3933825"/>
              <a:gd name="connsiteY56" fmla="*/ 88900 h 393700"/>
              <a:gd name="connsiteX57" fmla="*/ 1095375 w 3933825"/>
              <a:gd name="connsiteY57" fmla="*/ 107950 h 393700"/>
              <a:gd name="connsiteX58" fmla="*/ 1546225 w 3933825"/>
              <a:gd name="connsiteY58" fmla="*/ 139700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933825" h="393700">
                <a:moveTo>
                  <a:pt x="1546225" y="139700"/>
                </a:moveTo>
                <a:lnTo>
                  <a:pt x="1803400" y="155575"/>
                </a:lnTo>
                <a:lnTo>
                  <a:pt x="2012950" y="168275"/>
                </a:lnTo>
                <a:lnTo>
                  <a:pt x="2330450" y="168275"/>
                </a:lnTo>
                <a:lnTo>
                  <a:pt x="2800350" y="168275"/>
                </a:lnTo>
                <a:lnTo>
                  <a:pt x="3121025" y="168275"/>
                </a:lnTo>
                <a:lnTo>
                  <a:pt x="3451225" y="168275"/>
                </a:lnTo>
                <a:lnTo>
                  <a:pt x="3556000" y="168275"/>
                </a:lnTo>
                <a:lnTo>
                  <a:pt x="3590925" y="165100"/>
                </a:lnTo>
                <a:lnTo>
                  <a:pt x="3638550" y="152400"/>
                </a:lnTo>
                <a:lnTo>
                  <a:pt x="3698875" y="127000"/>
                </a:lnTo>
                <a:lnTo>
                  <a:pt x="3778250" y="79375"/>
                </a:lnTo>
                <a:lnTo>
                  <a:pt x="3841750" y="34925"/>
                </a:lnTo>
                <a:lnTo>
                  <a:pt x="3886200" y="6350"/>
                </a:lnTo>
                <a:lnTo>
                  <a:pt x="3905250" y="0"/>
                </a:lnTo>
                <a:lnTo>
                  <a:pt x="3914775" y="0"/>
                </a:lnTo>
                <a:lnTo>
                  <a:pt x="3921125" y="3175"/>
                </a:lnTo>
                <a:lnTo>
                  <a:pt x="3930650" y="9525"/>
                </a:lnTo>
                <a:lnTo>
                  <a:pt x="3933825" y="31750"/>
                </a:lnTo>
                <a:lnTo>
                  <a:pt x="3933825" y="69850"/>
                </a:lnTo>
                <a:lnTo>
                  <a:pt x="3921125" y="117475"/>
                </a:lnTo>
                <a:lnTo>
                  <a:pt x="3905250" y="168275"/>
                </a:lnTo>
                <a:lnTo>
                  <a:pt x="3876675" y="244475"/>
                </a:lnTo>
                <a:lnTo>
                  <a:pt x="3832225" y="346075"/>
                </a:lnTo>
                <a:lnTo>
                  <a:pt x="3819525" y="371475"/>
                </a:lnTo>
                <a:lnTo>
                  <a:pt x="3689350" y="393700"/>
                </a:lnTo>
                <a:lnTo>
                  <a:pt x="3425825" y="390525"/>
                </a:lnTo>
                <a:lnTo>
                  <a:pt x="2987675" y="390525"/>
                </a:lnTo>
                <a:lnTo>
                  <a:pt x="2654300" y="393700"/>
                </a:lnTo>
                <a:lnTo>
                  <a:pt x="2238375" y="393700"/>
                </a:lnTo>
                <a:lnTo>
                  <a:pt x="2025650" y="393700"/>
                </a:lnTo>
                <a:lnTo>
                  <a:pt x="1717675" y="374650"/>
                </a:lnTo>
                <a:lnTo>
                  <a:pt x="1428750" y="358775"/>
                </a:lnTo>
                <a:lnTo>
                  <a:pt x="1127125" y="342900"/>
                </a:lnTo>
                <a:lnTo>
                  <a:pt x="695325" y="320675"/>
                </a:lnTo>
                <a:lnTo>
                  <a:pt x="450850" y="307975"/>
                </a:lnTo>
                <a:lnTo>
                  <a:pt x="317500" y="301625"/>
                </a:lnTo>
                <a:lnTo>
                  <a:pt x="190500" y="292100"/>
                </a:lnTo>
                <a:lnTo>
                  <a:pt x="120650" y="279400"/>
                </a:lnTo>
                <a:lnTo>
                  <a:pt x="92075" y="273050"/>
                </a:lnTo>
                <a:lnTo>
                  <a:pt x="50800" y="254000"/>
                </a:lnTo>
                <a:lnTo>
                  <a:pt x="22225" y="231775"/>
                </a:lnTo>
                <a:lnTo>
                  <a:pt x="6350" y="212725"/>
                </a:lnTo>
                <a:lnTo>
                  <a:pt x="0" y="196850"/>
                </a:lnTo>
                <a:lnTo>
                  <a:pt x="3175" y="180975"/>
                </a:lnTo>
                <a:lnTo>
                  <a:pt x="9525" y="161925"/>
                </a:lnTo>
                <a:lnTo>
                  <a:pt x="22225" y="142875"/>
                </a:lnTo>
                <a:lnTo>
                  <a:pt x="47625" y="117475"/>
                </a:lnTo>
                <a:lnTo>
                  <a:pt x="79375" y="98425"/>
                </a:lnTo>
                <a:lnTo>
                  <a:pt x="133350" y="73025"/>
                </a:lnTo>
                <a:lnTo>
                  <a:pt x="190500" y="53975"/>
                </a:lnTo>
                <a:lnTo>
                  <a:pt x="266700" y="41275"/>
                </a:lnTo>
                <a:lnTo>
                  <a:pt x="320675" y="34925"/>
                </a:lnTo>
                <a:lnTo>
                  <a:pt x="365125" y="34925"/>
                </a:lnTo>
                <a:lnTo>
                  <a:pt x="444500" y="47625"/>
                </a:lnTo>
                <a:lnTo>
                  <a:pt x="628650" y="76200"/>
                </a:lnTo>
                <a:lnTo>
                  <a:pt x="784225" y="88900"/>
                </a:lnTo>
                <a:lnTo>
                  <a:pt x="1095375" y="107950"/>
                </a:lnTo>
                <a:lnTo>
                  <a:pt x="1546225" y="1397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>
            <a:spLocks noChangeAspect="1"/>
          </p:cNvSpPr>
          <p:nvPr/>
        </p:nvSpPr>
        <p:spPr>
          <a:xfrm rot="16200000">
            <a:off x="1806109" y="2206299"/>
            <a:ext cx="2120900" cy="1511300"/>
          </a:xfrm>
          <a:custGeom>
            <a:avLst/>
            <a:gdLst>
              <a:gd name="connsiteX0" fmla="*/ 4116745 w 4241259"/>
              <a:gd name="connsiteY0" fmla="*/ 1217903 h 3023357"/>
              <a:gd name="connsiteX1" fmla="*/ 4093399 w 4241259"/>
              <a:gd name="connsiteY1" fmla="*/ 1035023 h 3023357"/>
              <a:gd name="connsiteX2" fmla="*/ 4073944 w 4241259"/>
              <a:gd name="connsiteY2" fmla="*/ 887162 h 3023357"/>
              <a:gd name="connsiteX3" fmla="*/ 4058379 w 4241259"/>
              <a:gd name="connsiteY3" fmla="*/ 758757 h 3023357"/>
              <a:gd name="connsiteX4" fmla="*/ 4031142 w 4241259"/>
              <a:gd name="connsiteY4" fmla="*/ 571986 h 3023357"/>
              <a:gd name="connsiteX5" fmla="*/ 4000013 w 4241259"/>
              <a:gd name="connsiteY5" fmla="*/ 361869 h 3023357"/>
              <a:gd name="connsiteX6" fmla="*/ 3968885 w 4241259"/>
              <a:gd name="connsiteY6" fmla="*/ 151751 h 3023357"/>
              <a:gd name="connsiteX7" fmla="*/ 3941648 w 4241259"/>
              <a:gd name="connsiteY7" fmla="*/ 0 h 3023357"/>
              <a:gd name="connsiteX8" fmla="*/ 3789896 w 4241259"/>
              <a:gd name="connsiteY8" fmla="*/ 15564 h 3023357"/>
              <a:gd name="connsiteX9" fmla="*/ 3813242 w 4241259"/>
              <a:gd name="connsiteY9" fmla="*/ 210117 h 3023357"/>
              <a:gd name="connsiteX10" fmla="*/ 3840480 w 4241259"/>
              <a:gd name="connsiteY10" fmla="*/ 439690 h 3023357"/>
              <a:gd name="connsiteX11" fmla="*/ 3867717 w 4241259"/>
              <a:gd name="connsiteY11" fmla="*/ 669263 h 3023357"/>
              <a:gd name="connsiteX12" fmla="*/ 3906628 w 4241259"/>
              <a:gd name="connsiteY12" fmla="*/ 867707 h 3023357"/>
              <a:gd name="connsiteX13" fmla="*/ 3937756 w 4241259"/>
              <a:gd name="connsiteY13" fmla="*/ 1171210 h 3023357"/>
              <a:gd name="connsiteX14" fmla="*/ 3968885 w 4241259"/>
              <a:gd name="connsiteY14" fmla="*/ 1490277 h 3023357"/>
              <a:gd name="connsiteX15" fmla="*/ 3976667 w 4241259"/>
              <a:gd name="connsiteY15" fmla="*/ 1571990 h 3023357"/>
              <a:gd name="connsiteX16" fmla="*/ 3996122 w 4241259"/>
              <a:gd name="connsiteY16" fmla="*/ 1739305 h 3023357"/>
              <a:gd name="connsiteX17" fmla="*/ 4007796 w 4241259"/>
              <a:gd name="connsiteY17" fmla="*/ 1949423 h 3023357"/>
              <a:gd name="connsiteX18" fmla="*/ 4031142 w 4241259"/>
              <a:gd name="connsiteY18" fmla="*/ 2326856 h 3023357"/>
              <a:gd name="connsiteX19" fmla="*/ 4042815 w 4241259"/>
              <a:gd name="connsiteY19" fmla="*/ 2548647 h 3023357"/>
              <a:gd name="connsiteX20" fmla="*/ 4038924 w 4241259"/>
              <a:gd name="connsiteY20" fmla="*/ 2568102 h 3023357"/>
              <a:gd name="connsiteX21" fmla="*/ 4031142 w 4241259"/>
              <a:gd name="connsiteY21" fmla="*/ 2603122 h 3023357"/>
              <a:gd name="connsiteX22" fmla="*/ 4015578 w 4241259"/>
              <a:gd name="connsiteY22" fmla="*/ 2630359 h 3023357"/>
              <a:gd name="connsiteX23" fmla="*/ 3992231 w 4241259"/>
              <a:gd name="connsiteY23" fmla="*/ 2645923 h 3023357"/>
              <a:gd name="connsiteX24" fmla="*/ 3957212 w 4241259"/>
              <a:gd name="connsiteY24" fmla="*/ 2653705 h 3023357"/>
              <a:gd name="connsiteX25" fmla="*/ 3762659 w 4241259"/>
              <a:gd name="connsiteY25" fmla="*/ 2653705 h 3023357"/>
              <a:gd name="connsiteX26" fmla="*/ 3416354 w 4241259"/>
              <a:gd name="connsiteY26" fmla="*/ 2653705 h 3023357"/>
              <a:gd name="connsiteX27" fmla="*/ 3046703 w 4241259"/>
              <a:gd name="connsiteY27" fmla="*/ 2649814 h 3023357"/>
              <a:gd name="connsiteX28" fmla="*/ 2735418 w 4241259"/>
              <a:gd name="connsiteY28" fmla="*/ 2649814 h 3023357"/>
              <a:gd name="connsiteX29" fmla="*/ 2587557 w 4241259"/>
              <a:gd name="connsiteY29" fmla="*/ 2649814 h 3023357"/>
              <a:gd name="connsiteX30" fmla="*/ 2252926 w 4241259"/>
              <a:gd name="connsiteY30" fmla="*/ 2653705 h 3023357"/>
              <a:gd name="connsiteX31" fmla="*/ 1774325 w 4241259"/>
              <a:gd name="connsiteY31" fmla="*/ 2661488 h 3023357"/>
              <a:gd name="connsiteX32" fmla="*/ 1447476 w 4241259"/>
              <a:gd name="connsiteY32" fmla="*/ 2665379 h 3023357"/>
              <a:gd name="connsiteX33" fmla="*/ 1151755 w 4241259"/>
              <a:gd name="connsiteY33" fmla="*/ 2673161 h 3023357"/>
              <a:gd name="connsiteX34" fmla="*/ 859925 w 4241259"/>
              <a:gd name="connsiteY34" fmla="*/ 2677052 h 3023357"/>
              <a:gd name="connsiteX35" fmla="*/ 669263 w 4241259"/>
              <a:gd name="connsiteY35" fmla="*/ 2669270 h 3023357"/>
              <a:gd name="connsiteX36" fmla="*/ 607006 w 4241259"/>
              <a:gd name="connsiteY36" fmla="*/ 2657597 h 3023357"/>
              <a:gd name="connsiteX37" fmla="*/ 46693 w 4241259"/>
              <a:gd name="connsiteY37" fmla="*/ 2610904 h 3023357"/>
              <a:gd name="connsiteX38" fmla="*/ 27237 w 4241259"/>
              <a:gd name="connsiteY38" fmla="*/ 2614795 h 3023357"/>
              <a:gd name="connsiteX39" fmla="*/ 11673 w 4241259"/>
              <a:gd name="connsiteY39" fmla="*/ 2626468 h 3023357"/>
              <a:gd name="connsiteX40" fmla="*/ 7782 w 4241259"/>
              <a:gd name="connsiteY40" fmla="*/ 2638141 h 3023357"/>
              <a:gd name="connsiteX41" fmla="*/ 0 w 4241259"/>
              <a:gd name="connsiteY41" fmla="*/ 2665379 h 3023357"/>
              <a:gd name="connsiteX42" fmla="*/ 3891 w 4241259"/>
              <a:gd name="connsiteY42" fmla="*/ 2692616 h 3023357"/>
              <a:gd name="connsiteX43" fmla="*/ 15564 w 4241259"/>
              <a:gd name="connsiteY43" fmla="*/ 2719854 h 3023357"/>
              <a:gd name="connsiteX44" fmla="*/ 46693 w 4241259"/>
              <a:gd name="connsiteY44" fmla="*/ 2758764 h 3023357"/>
              <a:gd name="connsiteX45" fmla="*/ 124514 w 4241259"/>
              <a:gd name="connsiteY45" fmla="*/ 2813239 h 3023357"/>
              <a:gd name="connsiteX46" fmla="*/ 202335 w 4241259"/>
              <a:gd name="connsiteY46" fmla="*/ 2856041 h 3023357"/>
              <a:gd name="connsiteX47" fmla="*/ 311285 w 4241259"/>
              <a:gd name="connsiteY47" fmla="*/ 2906625 h 3023357"/>
              <a:gd name="connsiteX48" fmla="*/ 369651 w 4241259"/>
              <a:gd name="connsiteY48" fmla="*/ 2926080 h 3023357"/>
              <a:gd name="connsiteX49" fmla="*/ 431908 w 4241259"/>
              <a:gd name="connsiteY49" fmla="*/ 2937753 h 3023357"/>
              <a:gd name="connsiteX50" fmla="*/ 486383 w 4241259"/>
              <a:gd name="connsiteY50" fmla="*/ 2949426 h 3023357"/>
              <a:gd name="connsiteX51" fmla="*/ 533076 w 4241259"/>
              <a:gd name="connsiteY51" fmla="*/ 2949426 h 3023357"/>
              <a:gd name="connsiteX52" fmla="*/ 649808 w 4241259"/>
              <a:gd name="connsiteY52" fmla="*/ 2937753 h 3023357"/>
              <a:gd name="connsiteX53" fmla="*/ 778213 w 4241259"/>
              <a:gd name="connsiteY53" fmla="*/ 2926080 h 3023357"/>
              <a:gd name="connsiteX54" fmla="*/ 1007785 w 4241259"/>
              <a:gd name="connsiteY54" fmla="*/ 2918298 h 3023357"/>
              <a:gd name="connsiteX55" fmla="*/ 1322962 w 4241259"/>
              <a:gd name="connsiteY55" fmla="*/ 2906625 h 3023357"/>
              <a:gd name="connsiteX56" fmla="*/ 1677048 w 4241259"/>
              <a:gd name="connsiteY56" fmla="*/ 2898842 h 3023357"/>
              <a:gd name="connsiteX57" fmla="*/ 1980551 w 4241259"/>
              <a:gd name="connsiteY57" fmla="*/ 2898842 h 3023357"/>
              <a:gd name="connsiteX58" fmla="*/ 2346311 w 4241259"/>
              <a:gd name="connsiteY58" fmla="*/ 2898842 h 3023357"/>
              <a:gd name="connsiteX59" fmla="*/ 2696507 w 4241259"/>
              <a:gd name="connsiteY59" fmla="*/ 2898842 h 3023357"/>
              <a:gd name="connsiteX60" fmla="*/ 3120633 w 4241259"/>
              <a:gd name="connsiteY60" fmla="*/ 2906625 h 3023357"/>
              <a:gd name="connsiteX61" fmla="*/ 3501957 w 4241259"/>
              <a:gd name="connsiteY61" fmla="*/ 2914407 h 3023357"/>
              <a:gd name="connsiteX62" fmla="*/ 3739312 w 4241259"/>
              <a:gd name="connsiteY62" fmla="*/ 2922189 h 3023357"/>
              <a:gd name="connsiteX63" fmla="*/ 3786005 w 4241259"/>
              <a:gd name="connsiteY63" fmla="*/ 2929971 h 3023357"/>
              <a:gd name="connsiteX64" fmla="*/ 3828807 w 4241259"/>
              <a:gd name="connsiteY64" fmla="*/ 2945535 h 3023357"/>
              <a:gd name="connsiteX65" fmla="*/ 3863826 w 4241259"/>
              <a:gd name="connsiteY65" fmla="*/ 2968882 h 3023357"/>
              <a:gd name="connsiteX66" fmla="*/ 3898846 w 4241259"/>
              <a:gd name="connsiteY66" fmla="*/ 3000010 h 3023357"/>
              <a:gd name="connsiteX67" fmla="*/ 3914410 w 4241259"/>
              <a:gd name="connsiteY67" fmla="*/ 3007792 h 3023357"/>
              <a:gd name="connsiteX68" fmla="*/ 3929974 w 4241259"/>
              <a:gd name="connsiteY68" fmla="*/ 3015574 h 3023357"/>
              <a:gd name="connsiteX69" fmla="*/ 3953321 w 4241259"/>
              <a:gd name="connsiteY69" fmla="*/ 3023357 h 3023357"/>
              <a:gd name="connsiteX70" fmla="*/ 3972776 w 4241259"/>
              <a:gd name="connsiteY70" fmla="*/ 3023357 h 3023357"/>
              <a:gd name="connsiteX71" fmla="*/ 4007796 w 4241259"/>
              <a:gd name="connsiteY71" fmla="*/ 3011683 h 3023357"/>
              <a:gd name="connsiteX72" fmla="*/ 4046706 w 4241259"/>
              <a:gd name="connsiteY72" fmla="*/ 2984446 h 3023357"/>
              <a:gd name="connsiteX73" fmla="*/ 4116745 w 4241259"/>
              <a:gd name="connsiteY73" fmla="*/ 2914407 h 3023357"/>
              <a:gd name="connsiteX74" fmla="*/ 4186785 w 4241259"/>
              <a:gd name="connsiteY74" fmla="*/ 2824912 h 3023357"/>
              <a:gd name="connsiteX75" fmla="*/ 4233477 w 4241259"/>
              <a:gd name="connsiteY75" fmla="*/ 2747091 h 3023357"/>
              <a:gd name="connsiteX76" fmla="*/ 4241259 w 4241259"/>
              <a:gd name="connsiteY76" fmla="*/ 2719854 h 3023357"/>
              <a:gd name="connsiteX77" fmla="*/ 4237368 w 4241259"/>
              <a:gd name="connsiteY77" fmla="*/ 2688725 h 3023357"/>
              <a:gd name="connsiteX78" fmla="*/ 4210131 w 4241259"/>
              <a:gd name="connsiteY78" fmla="*/ 2556429 h 3023357"/>
              <a:gd name="connsiteX79" fmla="*/ 4198458 w 4241259"/>
              <a:gd name="connsiteY79" fmla="*/ 2470825 h 3023357"/>
              <a:gd name="connsiteX80" fmla="*/ 4190676 w 4241259"/>
              <a:gd name="connsiteY80" fmla="*/ 2291837 h 3023357"/>
              <a:gd name="connsiteX81" fmla="*/ 4182893 w 4241259"/>
              <a:gd name="connsiteY81" fmla="*/ 2066155 h 3023357"/>
              <a:gd name="connsiteX82" fmla="*/ 4171220 w 4241259"/>
              <a:gd name="connsiteY82" fmla="*/ 1887166 h 3023357"/>
              <a:gd name="connsiteX83" fmla="*/ 4159547 w 4241259"/>
              <a:gd name="connsiteY83" fmla="*/ 1708177 h 3023357"/>
              <a:gd name="connsiteX84" fmla="*/ 4143983 w 4241259"/>
              <a:gd name="connsiteY84" fmla="*/ 1509733 h 3023357"/>
              <a:gd name="connsiteX85" fmla="*/ 4116745 w 4241259"/>
              <a:gd name="connsiteY85" fmla="*/ 1217903 h 3023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4241259" h="3023357">
                <a:moveTo>
                  <a:pt x="4116745" y="1217903"/>
                </a:moveTo>
                <a:lnTo>
                  <a:pt x="4093399" y="1035023"/>
                </a:lnTo>
                <a:lnTo>
                  <a:pt x="4073944" y="887162"/>
                </a:lnTo>
                <a:lnTo>
                  <a:pt x="4058379" y="758757"/>
                </a:lnTo>
                <a:lnTo>
                  <a:pt x="4031142" y="571986"/>
                </a:lnTo>
                <a:lnTo>
                  <a:pt x="4000013" y="361869"/>
                </a:lnTo>
                <a:lnTo>
                  <a:pt x="3968885" y="151751"/>
                </a:lnTo>
                <a:lnTo>
                  <a:pt x="3941648" y="0"/>
                </a:lnTo>
                <a:lnTo>
                  <a:pt x="3789896" y="15564"/>
                </a:lnTo>
                <a:lnTo>
                  <a:pt x="3813242" y="210117"/>
                </a:lnTo>
                <a:lnTo>
                  <a:pt x="3840480" y="439690"/>
                </a:lnTo>
                <a:lnTo>
                  <a:pt x="3867717" y="669263"/>
                </a:lnTo>
                <a:lnTo>
                  <a:pt x="3906628" y="867707"/>
                </a:lnTo>
                <a:lnTo>
                  <a:pt x="3937756" y="1171210"/>
                </a:lnTo>
                <a:lnTo>
                  <a:pt x="3968885" y="1490277"/>
                </a:lnTo>
                <a:lnTo>
                  <a:pt x="3976667" y="1571990"/>
                </a:lnTo>
                <a:lnTo>
                  <a:pt x="3996122" y="1739305"/>
                </a:lnTo>
                <a:lnTo>
                  <a:pt x="4007796" y="1949423"/>
                </a:lnTo>
                <a:lnTo>
                  <a:pt x="4031142" y="2326856"/>
                </a:lnTo>
                <a:lnTo>
                  <a:pt x="4042815" y="2548647"/>
                </a:lnTo>
                <a:lnTo>
                  <a:pt x="4038924" y="2568102"/>
                </a:lnTo>
                <a:lnTo>
                  <a:pt x="4031142" y="2603122"/>
                </a:lnTo>
                <a:lnTo>
                  <a:pt x="4015578" y="2630359"/>
                </a:lnTo>
                <a:lnTo>
                  <a:pt x="3992231" y="2645923"/>
                </a:lnTo>
                <a:lnTo>
                  <a:pt x="3957212" y="2653705"/>
                </a:lnTo>
                <a:lnTo>
                  <a:pt x="3762659" y="2653705"/>
                </a:lnTo>
                <a:lnTo>
                  <a:pt x="3416354" y="2653705"/>
                </a:lnTo>
                <a:lnTo>
                  <a:pt x="3046703" y="2649814"/>
                </a:lnTo>
                <a:lnTo>
                  <a:pt x="2735418" y="2649814"/>
                </a:lnTo>
                <a:lnTo>
                  <a:pt x="2587557" y="2649814"/>
                </a:lnTo>
                <a:lnTo>
                  <a:pt x="2252926" y="2653705"/>
                </a:lnTo>
                <a:lnTo>
                  <a:pt x="1774325" y="2661488"/>
                </a:lnTo>
                <a:lnTo>
                  <a:pt x="1447476" y="2665379"/>
                </a:lnTo>
                <a:lnTo>
                  <a:pt x="1151755" y="2673161"/>
                </a:lnTo>
                <a:lnTo>
                  <a:pt x="859925" y="2677052"/>
                </a:lnTo>
                <a:lnTo>
                  <a:pt x="669263" y="2669270"/>
                </a:lnTo>
                <a:lnTo>
                  <a:pt x="607006" y="2657597"/>
                </a:lnTo>
                <a:lnTo>
                  <a:pt x="46693" y="2610904"/>
                </a:lnTo>
                <a:lnTo>
                  <a:pt x="27237" y="2614795"/>
                </a:lnTo>
                <a:lnTo>
                  <a:pt x="11673" y="2626468"/>
                </a:lnTo>
                <a:lnTo>
                  <a:pt x="7782" y="2638141"/>
                </a:lnTo>
                <a:lnTo>
                  <a:pt x="0" y="2665379"/>
                </a:lnTo>
                <a:lnTo>
                  <a:pt x="3891" y="2692616"/>
                </a:lnTo>
                <a:lnTo>
                  <a:pt x="15564" y="2719854"/>
                </a:lnTo>
                <a:lnTo>
                  <a:pt x="46693" y="2758764"/>
                </a:lnTo>
                <a:lnTo>
                  <a:pt x="124514" y="2813239"/>
                </a:lnTo>
                <a:lnTo>
                  <a:pt x="202335" y="2856041"/>
                </a:lnTo>
                <a:lnTo>
                  <a:pt x="311285" y="2906625"/>
                </a:lnTo>
                <a:lnTo>
                  <a:pt x="369651" y="2926080"/>
                </a:lnTo>
                <a:lnTo>
                  <a:pt x="431908" y="2937753"/>
                </a:lnTo>
                <a:lnTo>
                  <a:pt x="486383" y="2949426"/>
                </a:lnTo>
                <a:lnTo>
                  <a:pt x="533076" y="2949426"/>
                </a:lnTo>
                <a:lnTo>
                  <a:pt x="649808" y="2937753"/>
                </a:lnTo>
                <a:lnTo>
                  <a:pt x="778213" y="2926080"/>
                </a:lnTo>
                <a:lnTo>
                  <a:pt x="1007785" y="2918298"/>
                </a:lnTo>
                <a:lnTo>
                  <a:pt x="1322962" y="2906625"/>
                </a:lnTo>
                <a:lnTo>
                  <a:pt x="1677048" y="2898842"/>
                </a:lnTo>
                <a:lnTo>
                  <a:pt x="1980551" y="2898842"/>
                </a:lnTo>
                <a:lnTo>
                  <a:pt x="2346311" y="2898842"/>
                </a:lnTo>
                <a:lnTo>
                  <a:pt x="2696507" y="2898842"/>
                </a:lnTo>
                <a:lnTo>
                  <a:pt x="3120633" y="2906625"/>
                </a:lnTo>
                <a:lnTo>
                  <a:pt x="3501957" y="2914407"/>
                </a:lnTo>
                <a:lnTo>
                  <a:pt x="3739312" y="2922189"/>
                </a:lnTo>
                <a:lnTo>
                  <a:pt x="3786005" y="2929971"/>
                </a:lnTo>
                <a:lnTo>
                  <a:pt x="3828807" y="2945535"/>
                </a:lnTo>
                <a:lnTo>
                  <a:pt x="3863826" y="2968882"/>
                </a:lnTo>
                <a:lnTo>
                  <a:pt x="3898846" y="3000010"/>
                </a:lnTo>
                <a:lnTo>
                  <a:pt x="3914410" y="3007792"/>
                </a:lnTo>
                <a:lnTo>
                  <a:pt x="3929974" y="3015574"/>
                </a:lnTo>
                <a:lnTo>
                  <a:pt x="3953321" y="3023357"/>
                </a:lnTo>
                <a:lnTo>
                  <a:pt x="3972776" y="3023357"/>
                </a:lnTo>
                <a:lnTo>
                  <a:pt x="4007796" y="3011683"/>
                </a:lnTo>
                <a:lnTo>
                  <a:pt x="4046706" y="2984446"/>
                </a:lnTo>
                <a:lnTo>
                  <a:pt x="4116745" y="2914407"/>
                </a:lnTo>
                <a:lnTo>
                  <a:pt x="4186785" y="2824912"/>
                </a:lnTo>
                <a:lnTo>
                  <a:pt x="4233477" y="2747091"/>
                </a:lnTo>
                <a:lnTo>
                  <a:pt x="4241259" y="2719854"/>
                </a:lnTo>
                <a:lnTo>
                  <a:pt x="4237368" y="2688725"/>
                </a:lnTo>
                <a:lnTo>
                  <a:pt x="4210131" y="2556429"/>
                </a:lnTo>
                <a:lnTo>
                  <a:pt x="4198458" y="2470825"/>
                </a:lnTo>
                <a:lnTo>
                  <a:pt x="4190676" y="2291837"/>
                </a:lnTo>
                <a:lnTo>
                  <a:pt x="4182893" y="2066155"/>
                </a:lnTo>
                <a:lnTo>
                  <a:pt x="4171220" y="1887166"/>
                </a:lnTo>
                <a:lnTo>
                  <a:pt x="4159547" y="1708177"/>
                </a:lnTo>
                <a:lnTo>
                  <a:pt x="4143983" y="1509733"/>
                </a:lnTo>
                <a:lnTo>
                  <a:pt x="4116745" y="121790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>
            <a:spLocks noChangeAspect="1"/>
          </p:cNvSpPr>
          <p:nvPr/>
        </p:nvSpPr>
        <p:spPr>
          <a:xfrm rot="16200000">
            <a:off x="3131823" y="3631521"/>
            <a:ext cx="409575" cy="320675"/>
          </a:xfrm>
          <a:custGeom>
            <a:avLst/>
            <a:gdLst>
              <a:gd name="connsiteX0" fmla="*/ 616744 w 819150"/>
              <a:gd name="connsiteY0" fmla="*/ 126206 h 640556"/>
              <a:gd name="connsiteX1" fmla="*/ 552450 w 819150"/>
              <a:gd name="connsiteY1" fmla="*/ 300037 h 640556"/>
              <a:gd name="connsiteX2" fmla="*/ 511969 w 819150"/>
              <a:gd name="connsiteY2" fmla="*/ 411956 h 640556"/>
              <a:gd name="connsiteX3" fmla="*/ 511969 w 819150"/>
              <a:gd name="connsiteY3" fmla="*/ 435768 h 640556"/>
              <a:gd name="connsiteX4" fmla="*/ 514350 w 819150"/>
              <a:gd name="connsiteY4" fmla="*/ 464343 h 640556"/>
              <a:gd name="connsiteX5" fmla="*/ 521494 w 819150"/>
              <a:gd name="connsiteY5" fmla="*/ 495300 h 640556"/>
              <a:gd name="connsiteX6" fmla="*/ 533400 w 819150"/>
              <a:gd name="connsiteY6" fmla="*/ 521493 h 640556"/>
              <a:gd name="connsiteX7" fmla="*/ 552450 w 819150"/>
              <a:gd name="connsiteY7" fmla="*/ 545306 h 640556"/>
              <a:gd name="connsiteX8" fmla="*/ 564356 w 819150"/>
              <a:gd name="connsiteY8" fmla="*/ 557212 h 640556"/>
              <a:gd name="connsiteX9" fmla="*/ 581025 w 819150"/>
              <a:gd name="connsiteY9" fmla="*/ 566737 h 640556"/>
              <a:gd name="connsiteX10" fmla="*/ 614362 w 819150"/>
              <a:gd name="connsiteY10" fmla="*/ 576262 h 640556"/>
              <a:gd name="connsiteX11" fmla="*/ 652462 w 819150"/>
              <a:gd name="connsiteY11" fmla="*/ 585787 h 640556"/>
              <a:gd name="connsiteX12" fmla="*/ 711994 w 819150"/>
              <a:gd name="connsiteY12" fmla="*/ 595312 h 640556"/>
              <a:gd name="connsiteX13" fmla="*/ 819150 w 819150"/>
              <a:gd name="connsiteY13" fmla="*/ 600075 h 640556"/>
              <a:gd name="connsiteX14" fmla="*/ 14287 w 819150"/>
              <a:gd name="connsiteY14" fmla="*/ 640556 h 640556"/>
              <a:gd name="connsiteX15" fmla="*/ 2381 w 819150"/>
              <a:gd name="connsiteY15" fmla="*/ 611981 h 640556"/>
              <a:gd name="connsiteX16" fmla="*/ 0 w 819150"/>
              <a:gd name="connsiteY16" fmla="*/ 588168 h 640556"/>
              <a:gd name="connsiteX17" fmla="*/ 7144 w 819150"/>
              <a:gd name="connsiteY17" fmla="*/ 550068 h 640556"/>
              <a:gd name="connsiteX18" fmla="*/ 28575 w 819150"/>
              <a:gd name="connsiteY18" fmla="*/ 531018 h 640556"/>
              <a:gd name="connsiteX19" fmla="*/ 54769 w 819150"/>
              <a:gd name="connsiteY19" fmla="*/ 523875 h 640556"/>
              <a:gd name="connsiteX20" fmla="*/ 80962 w 819150"/>
              <a:gd name="connsiteY20" fmla="*/ 519112 h 640556"/>
              <a:gd name="connsiteX21" fmla="*/ 126206 w 819150"/>
              <a:gd name="connsiteY21" fmla="*/ 502443 h 640556"/>
              <a:gd name="connsiteX22" fmla="*/ 188119 w 819150"/>
              <a:gd name="connsiteY22" fmla="*/ 469106 h 640556"/>
              <a:gd name="connsiteX23" fmla="*/ 266700 w 819150"/>
              <a:gd name="connsiteY23" fmla="*/ 416718 h 640556"/>
              <a:gd name="connsiteX24" fmla="*/ 328612 w 819150"/>
              <a:gd name="connsiteY24" fmla="*/ 364331 h 640556"/>
              <a:gd name="connsiteX25" fmla="*/ 407194 w 819150"/>
              <a:gd name="connsiteY25" fmla="*/ 285750 h 640556"/>
              <a:gd name="connsiteX26" fmla="*/ 476250 w 819150"/>
              <a:gd name="connsiteY26" fmla="*/ 200025 h 640556"/>
              <a:gd name="connsiteX27" fmla="*/ 533400 w 819150"/>
              <a:gd name="connsiteY27" fmla="*/ 121443 h 640556"/>
              <a:gd name="connsiteX28" fmla="*/ 581025 w 819150"/>
              <a:gd name="connsiteY28" fmla="*/ 42862 h 640556"/>
              <a:gd name="connsiteX29" fmla="*/ 602456 w 819150"/>
              <a:gd name="connsiteY29" fmla="*/ 14287 h 640556"/>
              <a:gd name="connsiteX30" fmla="*/ 623887 w 819150"/>
              <a:gd name="connsiteY30" fmla="*/ 2381 h 640556"/>
              <a:gd name="connsiteX31" fmla="*/ 638175 w 819150"/>
              <a:gd name="connsiteY31" fmla="*/ 0 h 640556"/>
              <a:gd name="connsiteX32" fmla="*/ 645319 w 819150"/>
              <a:gd name="connsiteY32" fmla="*/ 4762 h 640556"/>
              <a:gd name="connsiteX33" fmla="*/ 650081 w 819150"/>
              <a:gd name="connsiteY33" fmla="*/ 16668 h 640556"/>
              <a:gd name="connsiteX34" fmla="*/ 650081 w 819150"/>
              <a:gd name="connsiteY34" fmla="*/ 28575 h 640556"/>
              <a:gd name="connsiteX35" fmla="*/ 640556 w 819150"/>
              <a:gd name="connsiteY35" fmla="*/ 71437 h 640556"/>
              <a:gd name="connsiteX36" fmla="*/ 616744 w 819150"/>
              <a:gd name="connsiteY36" fmla="*/ 126206 h 640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819150" h="640556">
                <a:moveTo>
                  <a:pt x="616744" y="126206"/>
                </a:moveTo>
                <a:lnTo>
                  <a:pt x="552450" y="300037"/>
                </a:lnTo>
                <a:lnTo>
                  <a:pt x="511969" y="411956"/>
                </a:lnTo>
                <a:lnTo>
                  <a:pt x="511969" y="435768"/>
                </a:lnTo>
                <a:lnTo>
                  <a:pt x="514350" y="464343"/>
                </a:lnTo>
                <a:lnTo>
                  <a:pt x="521494" y="495300"/>
                </a:lnTo>
                <a:lnTo>
                  <a:pt x="533400" y="521493"/>
                </a:lnTo>
                <a:lnTo>
                  <a:pt x="552450" y="545306"/>
                </a:lnTo>
                <a:lnTo>
                  <a:pt x="564356" y="557212"/>
                </a:lnTo>
                <a:lnTo>
                  <a:pt x="581025" y="566737"/>
                </a:lnTo>
                <a:lnTo>
                  <a:pt x="614362" y="576262"/>
                </a:lnTo>
                <a:lnTo>
                  <a:pt x="652462" y="585787"/>
                </a:lnTo>
                <a:lnTo>
                  <a:pt x="711994" y="595312"/>
                </a:lnTo>
                <a:lnTo>
                  <a:pt x="819150" y="600075"/>
                </a:lnTo>
                <a:lnTo>
                  <a:pt x="14287" y="640556"/>
                </a:lnTo>
                <a:lnTo>
                  <a:pt x="2381" y="611981"/>
                </a:lnTo>
                <a:lnTo>
                  <a:pt x="0" y="588168"/>
                </a:lnTo>
                <a:lnTo>
                  <a:pt x="7144" y="550068"/>
                </a:lnTo>
                <a:lnTo>
                  <a:pt x="28575" y="531018"/>
                </a:lnTo>
                <a:lnTo>
                  <a:pt x="54769" y="523875"/>
                </a:lnTo>
                <a:lnTo>
                  <a:pt x="80962" y="519112"/>
                </a:lnTo>
                <a:lnTo>
                  <a:pt x="126206" y="502443"/>
                </a:lnTo>
                <a:lnTo>
                  <a:pt x="188119" y="469106"/>
                </a:lnTo>
                <a:lnTo>
                  <a:pt x="266700" y="416718"/>
                </a:lnTo>
                <a:lnTo>
                  <a:pt x="328612" y="364331"/>
                </a:lnTo>
                <a:lnTo>
                  <a:pt x="407194" y="285750"/>
                </a:lnTo>
                <a:lnTo>
                  <a:pt x="476250" y="200025"/>
                </a:lnTo>
                <a:lnTo>
                  <a:pt x="533400" y="121443"/>
                </a:lnTo>
                <a:lnTo>
                  <a:pt x="581025" y="42862"/>
                </a:lnTo>
                <a:lnTo>
                  <a:pt x="602456" y="14287"/>
                </a:lnTo>
                <a:lnTo>
                  <a:pt x="623887" y="2381"/>
                </a:lnTo>
                <a:lnTo>
                  <a:pt x="638175" y="0"/>
                </a:lnTo>
                <a:lnTo>
                  <a:pt x="645319" y="4762"/>
                </a:lnTo>
                <a:lnTo>
                  <a:pt x="650081" y="16668"/>
                </a:lnTo>
                <a:lnTo>
                  <a:pt x="650081" y="28575"/>
                </a:lnTo>
                <a:lnTo>
                  <a:pt x="640556" y="71437"/>
                </a:lnTo>
                <a:lnTo>
                  <a:pt x="616744" y="1262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 rot="16200000">
            <a:off x="3663568" y="2833647"/>
            <a:ext cx="1942021" cy="211582"/>
          </a:xfrm>
          <a:custGeom>
            <a:avLst/>
            <a:gdLst>
              <a:gd name="connsiteX0" fmla="*/ 1831779 w 3672493"/>
              <a:gd name="connsiteY0" fmla="*/ 110204 h 399119"/>
              <a:gd name="connsiteX1" fmla="*/ 1590520 w 3672493"/>
              <a:gd name="connsiteY1" fmla="*/ 110204 h 399119"/>
              <a:gd name="connsiteX2" fmla="*/ 1390961 w 3672493"/>
              <a:gd name="connsiteY2" fmla="*/ 110204 h 399119"/>
              <a:gd name="connsiteX3" fmla="*/ 1146724 w 3672493"/>
              <a:gd name="connsiteY3" fmla="*/ 107226 h 399119"/>
              <a:gd name="connsiteX4" fmla="*/ 970992 w 3672493"/>
              <a:gd name="connsiteY4" fmla="*/ 110204 h 399119"/>
              <a:gd name="connsiteX5" fmla="*/ 833981 w 3672493"/>
              <a:gd name="connsiteY5" fmla="*/ 107226 h 399119"/>
              <a:gd name="connsiteX6" fmla="*/ 759518 w 3672493"/>
              <a:gd name="connsiteY6" fmla="*/ 107226 h 399119"/>
              <a:gd name="connsiteX7" fmla="*/ 685056 w 3672493"/>
              <a:gd name="connsiteY7" fmla="*/ 98290 h 399119"/>
              <a:gd name="connsiteX8" fmla="*/ 586765 w 3672493"/>
              <a:gd name="connsiteY8" fmla="*/ 80419 h 399119"/>
              <a:gd name="connsiteX9" fmla="*/ 506346 w 3672493"/>
              <a:gd name="connsiteY9" fmla="*/ 62548 h 399119"/>
              <a:gd name="connsiteX10" fmla="*/ 446776 w 3672493"/>
              <a:gd name="connsiteY10" fmla="*/ 56591 h 399119"/>
              <a:gd name="connsiteX11" fmla="*/ 327636 w 3672493"/>
              <a:gd name="connsiteY11" fmla="*/ 65527 h 399119"/>
              <a:gd name="connsiteX12" fmla="*/ 169775 w 3672493"/>
              <a:gd name="connsiteY12" fmla="*/ 92333 h 399119"/>
              <a:gd name="connsiteX13" fmla="*/ 92334 w 3672493"/>
              <a:gd name="connsiteY13" fmla="*/ 119140 h 399119"/>
              <a:gd name="connsiteX14" fmla="*/ 56592 w 3672493"/>
              <a:gd name="connsiteY14" fmla="*/ 137011 h 399119"/>
              <a:gd name="connsiteX15" fmla="*/ 17871 w 3672493"/>
              <a:gd name="connsiteY15" fmla="*/ 172753 h 399119"/>
              <a:gd name="connsiteX16" fmla="*/ 2979 w 3672493"/>
              <a:gd name="connsiteY16" fmla="*/ 199560 h 399119"/>
              <a:gd name="connsiteX17" fmla="*/ 0 w 3672493"/>
              <a:gd name="connsiteY17" fmla="*/ 223388 h 399119"/>
              <a:gd name="connsiteX18" fmla="*/ 5957 w 3672493"/>
              <a:gd name="connsiteY18" fmla="*/ 250194 h 399119"/>
              <a:gd name="connsiteX19" fmla="*/ 20850 w 3672493"/>
              <a:gd name="connsiteY19" fmla="*/ 271044 h 399119"/>
              <a:gd name="connsiteX20" fmla="*/ 47656 w 3672493"/>
              <a:gd name="connsiteY20" fmla="*/ 291893 h 399119"/>
              <a:gd name="connsiteX21" fmla="*/ 89355 w 3672493"/>
              <a:gd name="connsiteY21" fmla="*/ 309764 h 399119"/>
              <a:gd name="connsiteX22" fmla="*/ 151904 w 3672493"/>
              <a:gd name="connsiteY22" fmla="*/ 324657 h 399119"/>
              <a:gd name="connsiteX23" fmla="*/ 274023 w 3672493"/>
              <a:gd name="connsiteY23" fmla="*/ 333592 h 399119"/>
              <a:gd name="connsiteX24" fmla="*/ 434862 w 3672493"/>
              <a:gd name="connsiteY24" fmla="*/ 333592 h 399119"/>
              <a:gd name="connsiteX25" fmla="*/ 816110 w 3672493"/>
              <a:gd name="connsiteY25" fmla="*/ 333592 h 399119"/>
              <a:gd name="connsiteX26" fmla="*/ 1268842 w 3672493"/>
              <a:gd name="connsiteY26" fmla="*/ 333592 h 399119"/>
              <a:gd name="connsiteX27" fmla="*/ 1638176 w 3672493"/>
              <a:gd name="connsiteY27" fmla="*/ 333592 h 399119"/>
              <a:gd name="connsiteX28" fmla="*/ 2037296 w 3672493"/>
              <a:gd name="connsiteY28" fmla="*/ 333592 h 399119"/>
              <a:gd name="connsiteX29" fmla="*/ 2314296 w 3672493"/>
              <a:gd name="connsiteY29" fmla="*/ 336571 h 399119"/>
              <a:gd name="connsiteX30" fmla="*/ 2624060 w 3672493"/>
              <a:gd name="connsiteY30" fmla="*/ 348485 h 399119"/>
              <a:gd name="connsiteX31" fmla="*/ 3175083 w 3672493"/>
              <a:gd name="connsiteY31" fmla="*/ 369334 h 399119"/>
              <a:gd name="connsiteX32" fmla="*/ 3389535 w 3672493"/>
              <a:gd name="connsiteY32" fmla="*/ 378270 h 399119"/>
              <a:gd name="connsiteX33" fmla="*/ 3413363 w 3672493"/>
              <a:gd name="connsiteY33" fmla="*/ 384227 h 399119"/>
              <a:gd name="connsiteX34" fmla="*/ 3437191 w 3672493"/>
              <a:gd name="connsiteY34" fmla="*/ 396141 h 399119"/>
              <a:gd name="connsiteX35" fmla="*/ 3458041 w 3672493"/>
              <a:gd name="connsiteY35" fmla="*/ 399119 h 399119"/>
              <a:gd name="connsiteX36" fmla="*/ 3478890 w 3672493"/>
              <a:gd name="connsiteY36" fmla="*/ 399119 h 399119"/>
              <a:gd name="connsiteX37" fmla="*/ 3502718 w 3672493"/>
              <a:gd name="connsiteY37" fmla="*/ 384227 h 399119"/>
              <a:gd name="connsiteX38" fmla="*/ 3538460 w 3672493"/>
              <a:gd name="connsiteY38" fmla="*/ 354442 h 399119"/>
              <a:gd name="connsiteX39" fmla="*/ 3583138 w 3672493"/>
              <a:gd name="connsiteY39" fmla="*/ 315721 h 399119"/>
              <a:gd name="connsiteX40" fmla="*/ 3672493 w 3672493"/>
              <a:gd name="connsiteY40" fmla="*/ 253173 h 399119"/>
              <a:gd name="connsiteX41" fmla="*/ 3598030 w 3672493"/>
              <a:gd name="connsiteY41" fmla="*/ 0 h 399119"/>
              <a:gd name="connsiteX42" fmla="*/ 3568245 w 3672493"/>
              <a:gd name="connsiteY42" fmla="*/ 74462 h 399119"/>
              <a:gd name="connsiteX43" fmla="*/ 3556331 w 3672493"/>
              <a:gd name="connsiteY43" fmla="*/ 95312 h 399119"/>
              <a:gd name="connsiteX44" fmla="*/ 3538460 w 3672493"/>
              <a:gd name="connsiteY44" fmla="*/ 113183 h 399119"/>
              <a:gd name="connsiteX45" fmla="*/ 3520589 w 3672493"/>
              <a:gd name="connsiteY45" fmla="*/ 122118 h 399119"/>
              <a:gd name="connsiteX46" fmla="*/ 3499740 w 3672493"/>
              <a:gd name="connsiteY46" fmla="*/ 128075 h 399119"/>
              <a:gd name="connsiteX47" fmla="*/ 3431234 w 3672493"/>
              <a:gd name="connsiteY47" fmla="*/ 134032 h 399119"/>
              <a:gd name="connsiteX48" fmla="*/ 3181040 w 3672493"/>
              <a:gd name="connsiteY48" fmla="*/ 125097 h 399119"/>
              <a:gd name="connsiteX49" fmla="*/ 2820641 w 3672493"/>
              <a:gd name="connsiteY49" fmla="*/ 119140 h 399119"/>
              <a:gd name="connsiteX50" fmla="*/ 2478114 w 3672493"/>
              <a:gd name="connsiteY50" fmla="*/ 113183 h 399119"/>
              <a:gd name="connsiteX51" fmla="*/ 2168350 w 3672493"/>
              <a:gd name="connsiteY51" fmla="*/ 110204 h 399119"/>
              <a:gd name="connsiteX52" fmla="*/ 1831779 w 3672493"/>
              <a:gd name="connsiteY52" fmla="*/ 110204 h 39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672493" h="399119">
                <a:moveTo>
                  <a:pt x="1831779" y="110204"/>
                </a:moveTo>
                <a:lnTo>
                  <a:pt x="1590520" y="110204"/>
                </a:lnTo>
                <a:lnTo>
                  <a:pt x="1390961" y="110204"/>
                </a:lnTo>
                <a:lnTo>
                  <a:pt x="1146724" y="107226"/>
                </a:lnTo>
                <a:lnTo>
                  <a:pt x="970992" y="110204"/>
                </a:lnTo>
                <a:lnTo>
                  <a:pt x="833981" y="107226"/>
                </a:lnTo>
                <a:lnTo>
                  <a:pt x="759518" y="107226"/>
                </a:lnTo>
                <a:lnTo>
                  <a:pt x="685056" y="98290"/>
                </a:lnTo>
                <a:lnTo>
                  <a:pt x="586765" y="80419"/>
                </a:lnTo>
                <a:lnTo>
                  <a:pt x="506346" y="62548"/>
                </a:lnTo>
                <a:lnTo>
                  <a:pt x="446776" y="56591"/>
                </a:lnTo>
                <a:lnTo>
                  <a:pt x="327636" y="65527"/>
                </a:lnTo>
                <a:lnTo>
                  <a:pt x="169775" y="92333"/>
                </a:lnTo>
                <a:lnTo>
                  <a:pt x="92334" y="119140"/>
                </a:lnTo>
                <a:lnTo>
                  <a:pt x="56592" y="137011"/>
                </a:lnTo>
                <a:lnTo>
                  <a:pt x="17871" y="172753"/>
                </a:lnTo>
                <a:lnTo>
                  <a:pt x="2979" y="199560"/>
                </a:lnTo>
                <a:lnTo>
                  <a:pt x="0" y="223388"/>
                </a:lnTo>
                <a:lnTo>
                  <a:pt x="5957" y="250194"/>
                </a:lnTo>
                <a:lnTo>
                  <a:pt x="20850" y="271044"/>
                </a:lnTo>
                <a:lnTo>
                  <a:pt x="47656" y="291893"/>
                </a:lnTo>
                <a:lnTo>
                  <a:pt x="89355" y="309764"/>
                </a:lnTo>
                <a:lnTo>
                  <a:pt x="151904" y="324657"/>
                </a:lnTo>
                <a:lnTo>
                  <a:pt x="274023" y="333592"/>
                </a:lnTo>
                <a:lnTo>
                  <a:pt x="434862" y="333592"/>
                </a:lnTo>
                <a:lnTo>
                  <a:pt x="816110" y="333592"/>
                </a:lnTo>
                <a:lnTo>
                  <a:pt x="1268842" y="333592"/>
                </a:lnTo>
                <a:lnTo>
                  <a:pt x="1638176" y="333592"/>
                </a:lnTo>
                <a:lnTo>
                  <a:pt x="2037296" y="333592"/>
                </a:lnTo>
                <a:lnTo>
                  <a:pt x="2314296" y="336571"/>
                </a:lnTo>
                <a:lnTo>
                  <a:pt x="2624060" y="348485"/>
                </a:lnTo>
                <a:lnTo>
                  <a:pt x="3175083" y="369334"/>
                </a:lnTo>
                <a:lnTo>
                  <a:pt x="3389535" y="378270"/>
                </a:lnTo>
                <a:lnTo>
                  <a:pt x="3413363" y="384227"/>
                </a:lnTo>
                <a:lnTo>
                  <a:pt x="3437191" y="396141"/>
                </a:lnTo>
                <a:lnTo>
                  <a:pt x="3458041" y="399119"/>
                </a:lnTo>
                <a:lnTo>
                  <a:pt x="3478890" y="399119"/>
                </a:lnTo>
                <a:lnTo>
                  <a:pt x="3502718" y="384227"/>
                </a:lnTo>
                <a:lnTo>
                  <a:pt x="3538460" y="354442"/>
                </a:lnTo>
                <a:lnTo>
                  <a:pt x="3583138" y="315721"/>
                </a:lnTo>
                <a:lnTo>
                  <a:pt x="3672493" y="253173"/>
                </a:lnTo>
                <a:lnTo>
                  <a:pt x="3598030" y="0"/>
                </a:lnTo>
                <a:lnTo>
                  <a:pt x="3568245" y="74462"/>
                </a:lnTo>
                <a:lnTo>
                  <a:pt x="3556331" y="95312"/>
                </a:lnTo>
                <a:lnTo>
                  <a:pt x="3538460" y="113183"/>
                </a:lnTo>
                <a:lnTo>
                  <a:pt x="3520589" y="122118"/>
                </a:lnTo>
                <a:lnTo>
                  <a:pt x="3499740" y="128075"/>
                </a:lnTo>
                <a:lnTo>
                  <a:pt x="3431234" y="134032"/>
                </a:lnTo>
                <a:lnTo>
                  <a:pt x="3181040" y="125097"/>
                </a:lnTo>
                <a:lnTo>
                  <a:pt x="2820641" y="119140"/>
                </a:lnTo>
                <a:lnTo>
                  <a:pt x="2478114" y="113183"/>
                </a:lnTo>
                <a:lnTo>
                  <a:pt x="2168350" y="110204"/>
                </a:lnTo>
                <a:lnTo>
                  <a:pt x="1831779" y="1102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 rot="16200000">
            <a:off x="16633" y="5551951"/>
            <a:ext cx="1890713" cy="188913"/>
          </a:xfrm>
          <a:custGeom>
            <a:avLst/>
            <a:gdLst>
              <a:gd name="connsiteX0" fmla="*/ 3160510 w 3780338"/>
              <a:gd name="connsiteY0" fmla="*/ 159559 h 377420"/>
              <a:gd name="connsiteX1" fmla="*/ 2872075 w 3780338"/>
              <a:gd name="connsiteY1" fmla="*/ 165696 h 377420"/>
              <a:gd name="connsiteX2" fmla="*/ 2442491 w 3780338"/>
              <a:gd name="connsiteY2" fmla="*/ 171833 h 377420"/>
              <a:gd name="connsiteX3" fmla="*/ 2270658 w 3780338"/>
              <a:gd name="connsiteY3" fmla="*/ 174902 h 377420"/>
              <a:gd name="connsiteX4" fmla="*/ 2126440 w 3780338"/>
              <a:gd name="connsiteY4" fmla="*/ 153422 h 377420"/>
              <a:gd name="connsiteX5" fmla="*/ 1822663 w 3780338"/>
              <a:gd name="connsiteY5" fmla="*/ 147286 h 377420"/>
              <a:gd name="connsiteX6" fmla="*/ 1494338 w 3780338"/>
              <a:gd name="connsiteY6" fmla="*/ 141149 h 377420"/>
              <a:gd name="connsiteX7" fmla="*/ 1141466 w 3780338"/>
              <a:gd name="connsiteY7" fmla="*/ 138080 h 377420"/>
              <a:gd name="connsiteX8" fmla="*/ 736429 w 3780338"/>
              <a:gd name="connsiteY8" fmla="*/ 131943 h 377420"/>
              <a:gd name="connsiteX9" fmla="*/ 662786 w 3780338"/>
              <a:gd name="connsiteY9" fmla="*/ 131943 h 377420"/>
              <a:gd name="connsiteX10" fmla="*/ 583007 w 3780338"/>
              <a:gd name="connsiteY10" fmla="*/ 116601 h 377420"/>
              <a:gd name="connsiteX11" fmla="*/ 435721 w 3780338"/>
              <a:gd name="connsiteY11" fmla="*/ 88985 h 377420"/>
              <a:gd name="connsiteX12" fmla="*/ 398899 w 3780338"/>
              <a:gd name="connsiteY12" fmla="*/ 85916 h 377420"/>
              <a:gd name="connsiteX13" fmla="*/ 322188 w 3780338"/>
              <a:gd name="connsiteY13" fmla="*/ 95122 h 377420"/>
              <a:gd name="connsiteX14" fmla="*/ 236271 w 3780338"/>
              <a:gd name="connsiteY14" fmla="*/ 113532 h 377420"/>
              <a:gd name="connsiteX15" fmla="*/ 147286 w 3780338"/>
              <a:gd name="connsiteY15" fmla="*/ 138080 h 377420"/>
              <a:gd name="connsiteX16" fmla="*/ 88985 w 3780338"/>
              <a:gd name="connsiteY16" fmla="*/ 159559 h 377420"/>
              <a:gd name="connsiteX17" fmla="*/ 42958 w 3780338"/>
              <a:gd name="connsiteY17" fmla="*/ 187175 h 377420"/>
              <a:gd name="connsiteX18" fmla="*/ 18411 w 3780338"/>
              <a:gd name="connsiteY18" fmla="*/ 211723 h 377420"/>
              <a:gd name="connsiteX19" fmla="*/ 3068 w 3780338"/>
              <a:gd name="connsiteY19" fmla="*/ 236271 h 377420"/>
              <a:gd name="connsiteX20" fmla="*/ 0 w 3780338"/>
              <a:gd name="connsiteY20" fmla="*/ 260818 h 377420"/>
              <a:gd name="connsiteX21" fmla="*/ 12274 w 3780338"/>
              <a:gd name="connsiteY21" fmla="*/ 300708 h 377420"/>
              <a:gd name="connsiteX22" fmla="*/ 27616 w 3780338"/>
              <a:gd name="connsiteY22" fmla="*/ 322188 h 377420"/>
              <a:gd name="connsiteX23" fmla="*/ 58301 w 3780338"/>
              <a:gd name="connsiteY23" fmla="*/ 340598 h 377420"/>
              <a:gd name="connsiteX24" fmla="*/ 88985 w 3780338"/>
              <a:gd name="connsiteY24" fmla="*/ 352872 h 377420"/>
              <a:gd name="connsiteX25" fmla="*/ 147286 w 3780338"/>
              <a:gd name="connsiteY25" fmla="*/ 365146 h 377420"/>
              <a:gd name="connsiteX26" fmla="*/ 294572 w 3780338"/>
              <a:gd name="connsiteY26" fmla="*/ 377420 h 377420"/>
              <a:gd name="connsiteX27" fmla="*/ 481748 w 3780338"/>
              <a:gd name="connsiteY27" fmla="*/ 374351 h 377420"/>
              <a:gd name="connsiteX28" fmla="*/ 899058 w 3780338"/>
              <a:gd name="connsiteY28" fmla="*/ 377420 h 377420"/>
              <a:gd name="connsiteX29" fmla="*/ 1282615 w 3780338"/>
              <a:gd name="connsiteY29" fmla="*/ 377420 h 377420"/>
              <a:gd name="connsiteX30" fmla="*/ 1706062 w 3780338"/>
              <a:gd name="connsiteY30" fmla="*/ 374351 h 377420"/>
              <a:gd name="connsiteX31" fmla="*/ 2157125 w 3780338"/>
              <a:gd name="connsiteY31" fmla="*/ 377420 h 377420"/>
              <a:gd name="connsiteX32" fmla="*/ 2442491 w 3780338"/>
              <a:gd name="connsiteY32" fmla="*/ 374351 h 377420"/>
              <a:gd name="connsiteX33" fmla="*/ 2930376 w 3780338"/>
              <a:gd name="connsiteY33" fmla="*/ 374351 h 377420"/>
              <a:gd name="connsiteX34" fmla="*/ 3507246 w 3780338"/>
              <a:gd name="connsiteY34" fmla="*/ 374351 h 377420"/>
              <a:gd name="connsiteX35" fmla="*/ 3590094 w 3780338"/>
              <a:gd name="connsiteY35" fmla="*/ 374351 h 377420"/>
              <a:gd name="connsiteX36" fmla="*/ 3608505 w 3780338"/>
              <a:gd name="connsiteY36" fmla="*/ 371283 h 377420"/>
              <a:gd name="connsiteX37" fmla="*/ 3645326 w 3780338"/>
              <a:gd name="connsiteY37" fmla="*/ 343667 h 377420"/>
              <a:gd name="connsiteX38" fmla="*/ 3694421 w 3780338"/>
              <a:gd name="connsiteY38" fmla="*/ 300708 h 377420"/>
              <a:gd name="connsiteX39" fmla="*/ 3780338 w 3780338"/>
              <a:gd name="connsiteY39" fmla="*/ 227065 h 377420"/>
              <a:gd name="connsiteX40" fmla="*/ 3740448 w 3780338"/>
              <a:gd name="connsiteY40" fmla="*/ 0 h 377420"/>
              <a:gd name="connsiteX41" fmla="*/ 3694421 w 3780338"/>
              <a:gd name="connsiteY41" fmla="*/ 76711 h 377420"/>
              <a:gd name="connsiteX42" fmla="*/ 3669874 w 3780338"/>
              <a:gd name="connsiteY42" fmla="*/ 98190 h 377420"/>
              <a:gd name="connsiteX43" fmla="*/ 3623847 w 3780338"/>
              <a:gd name="connsiteY43" fmla="*/ 131943 h 377420"/>
              <a:gd name="connsiteX44" fmla="*/ 3593162 w 3780338"/>
              <a:gd name="connsiteY44" fmla="*/ 150354 h 377420"/>
              <a:gd name="connsiteX45" fmla="*/ 3531793 w 3780338"/>
              <a:gd name="connsiteY45" fmla="*/ 153422 h 377420"/>
              <a:gd name="connsiteX46" fmla="*/ 3160510 w 3780338"/>
              <a:gd name="connsiteY46" fmla="*/ 159559 h 377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780338" h="377420">
                <a:moveTo>
                  <a:pt x="3160510" y="159559"/>
                </a:moveTo>
                <a:lnTo>
                  <a:pt x="2872075" y="165696"/>
                </a:lnTo>
                <a:lnTo>
                  <a:pt x="2442491" y="171833"/>
                </a:lnTo>
                <a:lnTo>
                  <a:pt x="2270658" y="174902"/>
                </a:lnTo>
                <a:lnTo>
                  <a:pt x="2126440" y="153422"/>
                </a:lnTo>
                <a:lnTo>
                  <a:pt x="1822663" y="147286"/>
                </a:lnTo>
                <a:lnTo>
                  <a:pt x="1494338" y="141149"/>
                </a:lnTo>
                <a:lnTo>
                  <a:pt x="1141466" y="138080"/>
                </a:lnTo>
                <a:lnTo>
                  <a:pt x="736429" y="131943"/>
                </a:lnTo>
                <a:lnTo>
                  <a:pt x="662786" y="131943"/>
                </a:lnTo>
                <a:lnTo>
                  <a:pt x="583007" y="116601"/>
                </a:lnTo>
                <a:lnTo>
                  <a:pt x="435721" y="88985"/>
                </a:lnTo>
                <a:lnTo>
                  <a:pt x="398899" y="85916"/>
                </a:lnTo>
                <a:lnTo>
                  <a:pt x="322188" y="95122"/>
                </a:lnTo>
                <a:lnTo>
                  <a:pt x="236271" y="113532"/>
                </a:lnTo>
                <a:lnTo>
                  <a:pt x="147286" y="138080"/>
                </a:lnTo>
                <a:lnTo>
                  <a:pt x="88985" y="159559"/>
                </a:lnTo>
                <a:lnTo>
                  <a:pt x="42958" y="187175"/>
                </a:lnTo>
                <a:lnTo>
                  <a:pt x="18411" y="211723"/>
                </a:lnTo>
                <a:lnTo>
                  <a:pt x="3068" y="236271"/>
                </a:lnTo>
                <a:lnTo>
                  <a:pt x="0" y="260818"/>
                </a:lnTo>
                <a:lnTo>
                  <a:pt x="12274" y="300708"/>
                </a:lnTo>
                <a:lnTo>
                  <a:pt x="27616" y="322188"/>
                </a:lnTo>
                <a:lnTo>
                  <a:pt x="58301" y="340598"/>
                </a:lnTo>
                <a:lnTo>
                  <a:pt x="88985" y="352872"/>
                </a:lnTo>
                <a:lnTo>
                  <a:pt x="147286" y="365146"/>
                </a:lnTo>
                <a:lnTo>
                  <a:pt x="294572" y="377420"/>
                </a:lnTo>
                <a:lnTo>
                  <a:pt x="481748" y="374351"/>
                </a:lnTo>
                <a:lnTo>
                  <a:pt x="899058" y="377420"/>
                </a:lnTo>
                <a:lnTo>
                  <a:pt x="1282615" y="377420"/>
                </a:lnTo>
                <a:lnTo>
                  <a:pt x="1706062" y="374351"/>
                </a:lnTo>
                <a:lnTo>
                  <a:pt x="2157125" y="377420"/>
                </a:lnTo>
                <a:lnTo>
                  <a:pt x="2442491" y="374351"/>
                </a:lnTo>
                <a:lnTo>
                  <a:pt x="2930376" y="374351"/>
                </a:lnTo>
                <a:lnTo>
                  <a:pt x="3507246" y="374351"/>
                </a:lnTo>
                <a:lnTo>
                  <a:pt x="3590094" y="374351"/>
                </a:lnTo>
                <a:lnTo>
                  <a:pt x="3608505" y="371283"/>
                </a:lnTo>
                <a:lnTo>
                  <a:pt x="3645326" y="343667"/>
                </a:lnTo>
                <a:lnTo>
                  <a:pt x="3694421" y="300708"/>
                </a:lnTo>
                <a:lnTo>
                  <a:pt x="3780338" y="227065"/>
                </a:lnTo>
                <a:lnTo>
                  <a:pt x="3740448" y="0"/>
                </a:lnTo>
                <a:lnTo>
                  <a:pt x="3694421" y="76711"/>
                </a:lnTo>
                <a:lnTo>
                  <a:pt x="3669874" y="98190"/>
                </a:lnTo>
                <a:lnTo>
                  <a:pt x="3623847" y="131943"/>
                </a:lnTo>
                <a:lnTo>
                  <a:pt x="3593162" y="150354"/>
                </a:lnTo>
                <a:lnTo>
                  <a:pt x="3531793" y="153422"/>
                </a:lnTo>
                <a:lnTo>
                  <a:pt x="3160510" y="15955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>
            <a:off x="2003110" y="5032017"/>
            <a:ext cx="2346325" cy="333375"/>
          </a:xfrm>
          <a:custGeom>
            <a:avLst/>
            <a:gdLst>
              <a:gd name="connsiteX0" fmla="*/ 2571750 w 4693920"/>
              <a:gd name="connsiteY0" fmla="*/ 121920 h 666750"/>
              <a:gd name="connsiteX1" fmla="*/ 2259330 w 4693920"/>
              <a:gd name="connsiteY1" fmla="*/ 148590 h 666750"/>
              <a:gd name="connsiteX2" fmla="*/ 1935480 w 4693920"/>
              <a:gd name="connsiteY2" fmla="*/ 179070 h 666750"/>
              <a:gd name="connsiteX3" fmla="*/ 1604010 w 4693920"/>
              <a:gd name="connsiteY3" fmla="*/ 217170 h 666750"/>
              <a:gd name="connsiteX4" fmla="*/ 1253490 w 4693920"/>
              <a:gd name="connsiteY4" fmla="*/ 266700 h 666750"/>
              <a:gd name="connsiteX5" fmla="*/ 1085850 w 4693920"/>
              <a:gd name="connsiteY5" fmla="*/ 289560 h 666750"/>
              <a:gd name="connsiteX6" fmla="*/ 883920 w 4693920"/>
              <a:gd name="connsiteY6" fmla="*/ 335280 h 666750"/>
              <a:gd name="connsiteX7" fmla="*/ 548640 w 4693920"/>
              <a:gd name="connsiteY7" fmla="*/ 369570 h 666750"/>
              <a:gd name="connsiteX8" fmla="*/ 464820 w 4693920"/>
              <a:gd name="connsiteY8" fmla="*/ 377190 h 666750"/>
              <a:gd name="connsiteX9" fmla="*/ 415290 w 4693920"/>
              <a:gd name="connsiteY9" fmla="*/ 381000 h 666750"/>
              <a:gd name="connsiteX10" fmla="*/ 335280 w 4693920"/>
              <a:gd name="connsiteY10" fmla="*/ 369570 h 666750"/>
              <a:gd name="connsiteX11" fmla="*/ 255270 w 4693920"/>
              <a:gd name="connsiteY11" fmla="*/ 350520 h 666750"/>
              <a:gd name="connsiteX12" fmla="*/ 167640 w 4693920"/>
              <a:gd name="connsiteY12" fmla="*/ 323850 h 666750"/>
              <a:gd name="connsiteX13" fmla="*/ 110490 w 4693920"/>
              <a:gd name="connsiteY13" fmla="*/ 300990 h 666750"/>
              <a:gd name="connsiteX14" fmla="*/ 76200 w 4693920"/>
              <a:gd name="connsiteY14" fmla="*/ 281940 h 666750"/>
              <a:gd name="connsiteX15" fmla="*/ 53340 w 4693920"/>
              <a:gd name="connsiteY15" fmla="*/ 270510 h 666750"/>
              <a:gd name="connsiteX16" fmla="*/ 38100 w 4693920"/>
              <a:gd name="connsiteY16" fmla="*/ 266700 h 666750"/>
              <a:gd name="connsiteX17" fmla="*/ 30480 w 4693920"/>
              <a:gd name="connsiteY17" fmla="*/ 266700 h 666750"/>
              <a:gd name="connsiteX18" fmla="*/ 15240 w 4693920"/>
              <a:gd name="connsiteY18" fmla="*/ 266700 h 666750"/>
              <a:gd name="connsiteX19" fmla="*/ 3810 w 4693920"/>
              <a:gd name="connsiteY19" fmla="*/ 270510 h 666750"/>
              <a:gd name="connsiteX20" fmla="*/ 0 w 4693920"/>
              <a:gd name="connsiteY20" fmla="*/ 289560 h 666750"/>
              <a:gd name="connsiteX21" fmla="*/ 15240 w 4693920"/>
              <a:gd name="connsiteY21" fmla="*/ 323850 h 666750"/>
              <a:gd name="connsiteX22" fmla="*/ 68580 w 4693920"/>
              <a:gd name="connsiteY22" fmla="*/ 388620 h 666750"/>
              <a:gd name="connsiteX23" fmla="*/ 152400 w 4693920"/>
              <a:gd name="connsiteY23" fmla="*/ 476250 h 666750"/>
              <a:gd name="connsiteX24" fmla="*/ 228600 w 4693920"/>
              <a:gd name="connsiteY24" fmla="*/ 541020 h 666750"/>
              <a:gd name="connsiteX25" fmla="*/ 304800 w 4693920"/>
              <a:gd name="connsiteY25" fmla="*/ 590550 h 666750"/>
              <a:gd name="connsiteX26" fmla="*/ 354330 w 4693920"/>
              <a:gd name="connsiteY26" fmla="*/ 617220 h 666750"/>
              <a:gd name="connsiteX27" fmla="*/ 453390 w 4693920"/>
              <a:gd name="connsiteY27" fmla="*/ 662940 h 666750"/>
              <a:gd name="connsiteX28" fmla="*/ 468630 w 4693920"/>
              <a:gd name="connsiteY28" fmla="*/ 666750 h 666750"/>
              <a:gd name="connsiteX29" fmla="*/ 499110 w 4693920"/>
              <a:gd name="connsiteY29" fmla="*/ 659130 h 666750"/>
              <a:gd name="connsiteX30" fmla="*/ 556260 w 4693920"/>
              <a:gd name="connsiteY30" fmla="*/ 628650 h 666750"/>
              <a:gd name="connsiteX31" fmla="*/ 632460 w 4693920"/>
              <a:gd name="connsiteY31" fmla="*/ 609600 h 666750"/>
              <a:gd name="connsiteX32" fmla="*/ 811530 w 4693920"/>
              <a:gd name="connsiteY32" fmla="*/ 571500 h 666750"/>
              <a:gd name="connsiteX33" fmla="*/ 910590 w 4693920"/>
              <a:gd name="connsiteY33" fmla="*/ 552450 h 666750"/>
              <a:gd name="connsiteX34" fmla="*/ 1082040 w 4693920"/>
              <a:gd name="connsiteY34" fmla="*/ 514350 h 666750"/>
              <a:gd name="connsiteX35" fmla="*/ 1352550 w 4693920"/>
              <a:gd name="connsiteY35" fmla="*/ 468630 h 666750"/>
              <a:gd name="connsiteX36" fmla="*/ 1668780 w 4693920"/>
              <a:gd name="connsiteY36" fmla="*/ 411480 h 666750"/>
              <a:gd name="connsiteX37" fmla="*/ 1752600 w 4693920"/>
              <a:gd name="connsiteY37" fmla="*/ 400050 h 666750"/>
              <a:gd name="connsiteX38" fmla="*/ 2087880 w 4693920"/>
              <a:gd name="connsiteY38" fmla="*/ 365760 h 666750"/>
              <a:gd name="connsiteX39" fmla="*/ 2366010 w 4693920"/>
              <a:gd name="connsiteY39" fmla="*/ 339090 h 666750"/>
              <a:gd name="connsiteX40" fmla="*/ 2682240 w 4693920"/>
              <a:gd name="connsiteY40" fmla="*/ 308610 h 666750"/>
              <a:gd name="connsiteX41" fmla="*/ 2868930 w 4693920"/>
              <a:gd name="connsiteY41" fmla="*/ 289560 h 666750"/>
              <a:gd name="connsiteX42" fmla="*/ 3162300 w 4693920"/>
              <a:gd name="connsiteY42" fmla="*/ 281940 h 666750"/>
              <a:gd name="connsiteX43" fmla="*/ 3539490 w 4693920"/>
              <a:gd name="connsiteY43" fmla="*/ 270510 h 666750"/>
              <a:gd name="connsiteX44" fmla="*/ 3699510 w 4693920"/>
              <a:gd name="connsiteY44" fmla="*/ 266700 h 666750"/>
              <a:gd name="connsiteX45" fmla="*/ 4004310 w 4693920"/>
              <a:gd name="connsiteY45" fmla="*/ 270510 h 666750"/>
              <a:gd name="connsiteX46" fmla="*/ 4366260 w 4693920"/>
              <a:gd name="connsiteY46" fmla="*/ 281940 h 666750"/>
              <a:gd name="connsiteX47" fmla="*/ 4606290 w 4693920"/>
              <a:gd name="connsiteY47" fmla="*/ 289560 h 666750"/>
              <a:gd name="connsiteX48" fmla="*/ 4636770 w 4693920"/>
              <a:gd name="connsiteY48" fmla="*/ 285750 h 666750"/>
              <a:gd name="connsiteX49" fmla="*/ 4659630 w 4693920"/>
              <a:gd name="connsiteY49" fmla="*/ 274320 h 666750"/>
              <a:gd name="connsiteX50" fmla="*/ 4671060 w 4693920"/>
              <a:gd name="connsiteY50" fmla="*/ 262890 h 666750"/>
              <a:gd name="connsiteX51" fmla="*/ 4682490 w 4693920"/>
              <a:gd name="connsiteY51" fmla="*/ 240030 h 666750"/>
              <a:gd name="connsiteX52" fmla="*/ 4690110 w 4693920"/>
              <a:gd name="connsiteY52" fmla="*/ 201930 h 666750"/>
              <a:gd name="connsiteX53" fmla="*/ 4693920 w 4693920"/>
              <a:gd name="connsiteY53" fmla="*/ 175260 h 666750"/>
              <a:gd name="connsiteX54" fmla="*/ 4686300 w 4693920"/>
              <a:gd name="connsiteY54" fmla="*/ 156210 h 666750"/>
              <a:gd name="connsiteX55" fmla="*/ 4667250 w 4693920"/>
              <a:gd name="connsiteY55" fmla="*/ 140970 h 666750"/>
              <a:gd name="connsiteX56" fmla="*/ 4610100 w 4693920"/>
              <a:gd name="connsiteY56" fmla="*/ 110490 h 666750"/>
              <a:gd name="connsiteX57" fmla="*/ 4533900 w 4693920"/>
              <a:gd name="connsiteY57" fmla="*/ 80010 h 666750"/>
              <a:gd name="connsiteX58" fmla="*/ 4450080 w 4693920"/>
              <a:gd name="connsiteY58" fmla="*/ 53340 h 666750"/>
              <a:gd name="connsiteX59" fmla="*/ 4331970 w 4693920"/>
              <a:gd name="connsiteY59" fmla="*/ 22860 h 666750"/>
              <a:gd name="connsiteX60" fmla="*/ 4229100 w 4693920"/>
              <a:gd name="connsiteY60" fmla="*/ 0 h 666750"/>
              <a:gd name="connsiteX61" fmla="*/ 4210050 w 4693920"/>
              <a:gd name="connsiteY61" fmla="*/ 3810 h 666750"/>
              <a:gd name="connsiteX62" fmla="*/ 4168140 w 4693920"/>
              <a:gd name="connsiteY62" fmla="*/ 19050 h 666750"/>
              <a:gd name="connsiteX63" fmla="*/ 4114800 w 4693920"/>
              <a:gd name="connsiteY63" fmla="*/ 34290 h 666750"/>
              <a:gd name="connsiteX64" fmla="*/ 4053840 w 4693920"/>
              <a:gd name="connsiteY64" fmla="*/ 41910 h 666750"/>
              <a:gd name="connsiteX65" fmla="*/ 3882390 w 4693920"/>
              <a:gd name="connsiteY65" fmla="*/ 45720 h 666750"/>
              <a:gd name="connsiteX66" fmla="*/ 3688080 w 4693920"/>
              <a:gd name="connsiteY66" fmla="*/ 64770 h 666750"/>
              <a:gd name="connsiteX67" fmla="*/ 3390900 w 4693920"/>
              <a:gd name="connsiteY67" fmla="*/ 76200 h 666750"/>
              <a:gd name="connsiteX68" fmla="*/ 3070860 w 4693920"/>
              <a:gd name="connsiteY68" fmla="*/ 83820 h 666750"/>
              <a:gd name="connsiteX69" fmla="*/ 2849880 w 4693920"/>
              <a:gd name="connsiteY69" fmla="*/ 91440 h 666750"/>
              <a:gd name="connsiteX70" fmla="*/ 2701290 w 4693920"/>
              <a:gd name="connsiteY70" fmla="*/ 110490 h 666750"/>
              <a:gd name="connsiteX71" fmla="*/ 2571750 w 4693920"/>
              <a:gd name="connsiteY71" fmla="*/ 12192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693920" h="666750">
                <a:moveTo>
                  <a:pt x="2571750" y="121920"/>
                </a:moveTo>
                <a:lnTo>
                  <a:pt x="2259330" y="148590"/>
                </a:lnTo>
                <a:lnTo>
                  <a:pt x="1935480" y="179070"/>
                </a:lnTo>
                <a:lnTo>
                  <a:pt x="1604010" y="217170"/>
                </a:lnTo>
                <a:lnTo>
                  <a:pt x="1253490" y="266700"/>
                </a:lnTo>
                <a:lnTo>
                  <a:pt x="1085850" y="289560"/>
                </a:lnTo>
                <a:lnTo>
                  <a:pt x="883920" y="335280"/>
                </a:lnTo>
                <a:lnTo>
                  <a:pt x="548640" y="369570"/>
                </a:lnTo>
                <a:lnTo>
                  <a:pt x="464820" y="377190"/>
                </a:lnTo>
                <a:lnTo>
                  <a:pt x="415290" y="381000"/>
                </a:lnTo>
                <a:lnTo>
                  <a:pt x="335280" y="369570"/>
                </a:lnTo>
                <a:lnTo>
                  <a:pt x="255270" y="350520"/>
                </a:lnTo>
                <a:lnTo>
                  <a:pt x="167640" y="323850"/>
                </a:lnTo>
                <a:lnTo>
                  <a:pt x="110490" y="300990"/>
                </a:lnTo>
                <a:lnTo>
                  <a:pt x="76200" y="281940"/>
                </a:lnTo>
                <a:lnTo>
                  <a:pt x="53340" y="270510"/>
                </a:lnTo>
                <a:lnTo>
                  <a:pt x="38100" y="266700"/>
                </a:lnTo>
                <a:lnTo>
                  <a:pt x="30480" y="266700"/>
                </a:lnTo>
                <a:lnTo>
                  <a:pt x="15240" y="266700"/>
                </a:lnTo>
                <a:lnTo>
                  <a:pt x="3810" y="270510"/>
                </a:lnTo>
                <a:lnTo>
                  <a:pt x="0" y="289560"/>
                </a:lnTo>
                <a:lnTo>
                  <a:pt x="15240" y="323850"/>
                </a:lnTo>
                <a:lnTo>
                  <a:pt x="68580" y="388620"/>
                </a:lnTo>
                <a:lnTo>
                  <a:pt x="152400" y="476250"/>
                </a:lnTo>
                <a:lnTo>
                  <a:pt x="228600" y="541020"/>
                </a:lnTo>
                <a:lnTo>
                  <a:pt x="304800" y="590550"/>
                </a:lnTo>
                <a:lnTo>
                  <a:pt x="354330" y="617220"/>
                </a:lnTo>
                <a:lnTo>
                  <a:pt x="453390" y="662940"/>
                </a:lnTo>
                <a:lnTo>
                  <a:pt x="468630" y="666750"/>
                </a:lnTo>
                <a:lnTo>
                  <a:pt x="499110" y="659130"/>
                </a:lnTo>
                <a:lnTo>
                  <a:pt x="556260" y="628650"/>
                </a:lnTo>
                <a:lnTo>
                  <a:pt x="632460" y="609600"/>
                </a:lnTo>
                <a:lnTo>
                  <a:pt x="811530" y="571500"/>
                </a:lnTo>
                <a:lnTo>
                  <a:pt x="910590" y="552450"/>
                </a:lnTo>
                <a:lnTo>
                  <a:pt x="1082040" y="514350"/>
                </a:lnTo>
                <a:lnTo>
                  <a:pt x="1352550" y="468630"/>
                </a:lnTo>
                <a:lnTo>
                  <a:pt x="1668780" y="411480"/>
                </a:lnTo>
                <a:lnTo>
                  <a:pt x="1752600" y="400050"/>
                </a:lnTo>
                <a:lnTo>
                  <a:pt x="2087880" y="365760"/>
                </a:lnTo>
                <a:lnTo>
                  <a:pt x="2366010" y="339090"/>
                </a:lnTo>
                <a:lnTo>
                  <a:pt x="2682240" y="308610"/>
                </a:lnTo>
                <a:lnTo>
                  <a:pt x="2868930" y="289560"/>
                </a:lnTo>
                <a:lnTo>
                  <a:pt x="3162300" y="281940"/>
                </a:lnTo>
                <a:lnTo>
                  <a:pt x="3539490" y="270510"/>
                </a:lnTo>
                <a:lnTo>
                  <a:pt x="3699510" y="266700"/>
                </a:lnTo>
                <a:lnTo>
                  <a:pt x="4004310" y="270510"/>
                </a:lnTo>
                <a:lnTo>
                  <a:pt x="4366260" y="281940"/>
                </a:lnTo>
                <a:lnTo>
                  <a:pt x="4606290" y="289560"/>
                </a:lnTo>
                <a:lnTo>
                  <a:pt x="4636770" y="285750"/>
                </a:lnTo>
                <a:lnTo>
                  <a:pt x="4659630" y="274320"/>
                </a:lnTo>
                <a:lnTo>
                  <a:pt x="4671060" y="262890"/>
                </a:lnTo>
                <a:lnTo>
                  <a:pt x="4682490" y="240030"/>
                </a:lnTo>
                <a:lnTo>
                  <a:pt x="4690110" y="201930"/>
                </a:lnTo>
                <a:lnTo>
                  <a:pt x="4693920" y="175260"/>
                </a:lnTo>
                <a:lnTo>
                  <a:pt x="4686300" y="156210"/>
                </a:lnTo>
                <a:lnTo>
                  <a:pt x="4667250" y="140970"/>
                </a:lnTo>
                <a:lnTo>
                  <a:pt x="4610100" y="110490"/>
                </a:lnTo>
                <a:lnTo>
                  <a:pt x="4533900" y="80010"/>
                </a:lnTo>
                <a:lnTo>
                  <a:pt x="4450080" y="53340"/>
                </a:lnTo>
                <a:lnTo>
                  <a:pt x="4331970" y="22860"/>
                </a:lnTo>
                <a:lnTo>
                  <a:pt x="4229100" y="0"/>
                </a:lnTo>
                <a:lnTo>
                  <a:pt x="4210050" y="3810"/>
                </a:lnTo>
                <a:lnTo>
                  <a:pt x="4168140" y="19050"/>
                </a:lnTo>
                <a:lnTo>
                  <a:pt x="4114800" y="34290"/>
                </a:lnTo>
                <a:lnTo>
                  <a:pt x="4053840" y="41910"/>
                </a:lnTo>
                <a:lnTo>
                  <a:pt x="3882390" y="45720"/>
                </a:lnTo>
                <a:lnTo>
                  <a:pt x="3688080" y="64770"/>
                </a:lnTo>
                <a:lnTo>
                  <a:pt x="3390900" y="76200"/>
                </a:lnTo>
                <a:lnTo>
                  <a:pt x="3070860" y="83820"/>
                </a:lnTo>
                <a:lnTo>
                  <a:pt x="2849880" y="91440"/>
                </a:lnTo>
                <a:lnTo>
                  <a:pt x="2701290" y="110490"/>
                </a:lnTo>
                <a:lnTo>
                  <a:pt x="2571750" y="12192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 rot="16200000">
            <a:off x="6314748" y="5069562"/>
            <a:ext cx="2012913" cy="201454"/>
          </a:xfrm>
          <a:custGeom>
            <a:avLst/>
            <a:gdLst>
              <a:gd name="connsiteX0" fmla="*/ 1546225 w 3933825"/>
              <a:gd name="connsiteY0" fmla="*/ 139700 h 393700"/>
              <a:gd name="connsiteX1" fmla="*/ 1803400 w 3933825"/>
              <a:gd name="connsiteY1" fmla="*/ 155575 h 393700"/>
              <a:gd name="connsiteX2" fmla="*/ 2012950 w 3933825"/>
              <a:gd name="connsiteY2" fmla="*/ 168275 h 393700"/>
              <a:gd name="connsiteX3" fmla="*/ 2330450 w 3933825"/>
              <a:gd name="connsiteY3" fmla="*/ 168275 h 393700"/>
              <a:gd name="connsiteX4" fmla="*/ 2800350 w 3933825"/>
              <a:gd name="connsiteY4" fmla="*/ 168275 h 393700"/>
              <a:gd name="connsiteX5" fmla="*/ 3121025 w 3933825"/>
              <a:gd name="connsiteY5" fmla="*/ 168275 h 393700"/>
              <a:gd name="connsiteX6" fmla="*/ 3451225 w 3933825"/>
              <a:gd name="connsiteY6" fmla="*/ 168275 h 393700"/>
              <a:gd name="connsiteX7" fmla="*/ 3556000 w 3933825"/>
              <a:gd name="connsiteY7" fmla="*/ 168275 h 393700"/>
              <a:gd name="connsiteX8" fmla="*/ 3590925 w 3933825"/>
              <a:gd name="connsiteY8" fmla="*/ 165100 h 393700"/>
              <a:gd name="connsiteX9" fmla="*/ 3638550 w 3933825"/>
              <a:gd name="connsiteY9" fmla="*/ 152400 h 393700"/>
              <a:gd name="connsiteX10" fmla="*/ 3698875 w 3933825"/>
              <a:gd name="connsiteY10" fmla="*/ 127000 h 393700"/>
              <a:gd name="connsiteX11" fmla="*/ 3778250 w 3933825"/>
              <a:gd name="connsiteY11" fmla="*/ 79375 h 393700"/>
              <a:gd name="connsiteX12" fmla="*/ 3841750 w 3933825"/>
              <a:gd name="connsiteY12" fmla="*/ 34925 h 393700"/>
              <a:gd name="connsiteX13" fmla="*/ 3886200 w 3933825"/>
              <a:gd name="connsiteY13" fmla="*/ 6350 h 393700"/>
              <a:gd name="connsiteX14" fmla="*/ 3905250 w 3933825"/>
              <a:gd name="connsiteY14" fmla="*/ 0 h 393700"/>
              <a:gd name="connsiteX15" fmla="*/ 3914775 w 3933825"/>
              <a:gd name="connsiteY15" fmla="*/ 0 h 393700"/>
              <a:gd name="connsiteX16" fmla="*/ 3921125 w 3933825"/>
              <a:gd name="connsiteY16" fmla="*/ 3175 h 393700"/>
              <a:gd name="connsiteX17" fmla="*/ 3930650 w 3933825"/>
              <a:gd name="connsiteY17" fmla="*/ 9525 h 393700"/>
              <a:gd name="connsiteX18" fmla="*/ 3933825 w 3933825"/>
              <a:gd name="connsiteY18" fmla="*/ 31750 h 393700"/>
              <a:gd name="connsiteX19" fmla="*/ 3933825 w 3933825"/>
              <a:gd name="connsiteY19" fmla="*/ 69850 h 393700"/>
              <a:gd name="connsiteX20" fmla="*/ 3921125 w 3933825"/>
              <a:gd name="connsiteY20" fmla="*/ 117475 h 393700"/>
              <a:gd name="connsiteX21" fmla="*/ 3905250 w 3933825"/>
              <a:gd name="connsiteY21" fmla="*/ 168275 h 393700"/>
              <a:gd name="connsiteX22" fmla="*/ 3876675 w 3933825"/>
              <a:gd name="connsiteY22" fmla="*/ 244475 h 393700"/>
              <a:gd name="connsiteX23" fmla="*/ 3832225 w 3933825"/>
              <a:gd name="connsiteY23" fmla="*/ 346075 h 393700"/>
              <a:gd name="connsiteX24" fmla="*/ 3819525 w 3933825"/>
              <a:gd name="connsiteY24" fmla="*/ 371475 h 393700"/>
              <a:gd name="connsiteX25" fmla="*/ 3689350 w 3933825"/>
              <a:gd name="connsiteY25" fmla="*/ 393700 h 393700"/>
              <a:gd name="connsiteX26" fmla="*/ 3425825 w 3933825"/>
              <a:gd name="connsiteY26" fmla="*/ 390525 h 393700"/>
              <a:gd name="connsiteX27" fmla="*/ 2987675 w 3933825"/>
              <a:gd name="connsiteY27" fmla="*/ 390525 h 393700"/>
              <a:gd name="connsiteX28" fmla="*/ 2654300 w 3933825"/>
              <a:gd name="connsiteY28" fmla="*/ 393700 h 393700"/>
              <a:gd name="connsiteX29" fmla="*/ 2238375 w 3933825"/>
              <a:gd name="connsiteY29" fmla="*/ 393700 h 393700"/>
              <a:gd name="connsiteX30" fmla="*/ 2025650 w 3933825"/>
              <a:gd name="connsiteY30" fmla="*/ 393700 h 393700"/>
              <a:gd name="connsiteX31" fmla="*/ 1717675 w 3933825"/>
              <a:gd name="connsiteY31" fmla="*/ 374650 h 393700"/>
              <a:gd name="connsiteX32" fmla="*/ 1428750 w 3933825"/>
              <a:gd name="connsiteY32" fmla="*/ 358775 h 393700"/>
              <a:gd name="connsiteX33" fmla="*/ 1127125 w 3933825"/>
              <a:gd name="connsiteY33" fmla="*/ 342900 h 393700"/>
              <a:gd name="connsiteX34" fmla="*/ 695325 w 3933825"/>
              <a:gd name="connsiteY34" fmla="*/ 320675 h 393700"/>
              <a:gd name="connsiteX35" fmla="*/ 450850 w 3933825"/>
              <a:gd name="connsiteY35" fmla="*/ 307975 h 393700"/>
              <a:gd name="connsiteX36" fmla="*/ 317500 w 3933825"/>
              <a:gd name="connsiteY36" fmla="*/ 301625 h 393700"/>
              <a:gd name="connsiteX37" fmla="*/ 190500 w 3933825"/>
              <a:gd name="connsiteY37" fmla="*/ 292100 h 393700"/>
              <a:gd name="connsiteX38" fmla="*/ 120650 w 3933825"/>
              <a:gd name="connsiteY38" fmla="*/ 279400 h 393700"/>
              <a:gd name="connsiteX39" fmla="*/ 92075 w 3933825"/>
              <a:gd name="connsiteY39" fmla="*/ 273050 h 393700"/>
              <a:gd name="connsiteX40" fmla="*/ 50800 w 3933825"/>
              <a:gd name="connsiteY40" fmla="*/ 254000 h 393700"/>
              <a:gd name="connsiteX41" fmla="*/ 22225 w 3933825"/>
              <a:gd name="connsiteY41" fmla="*/ 231775 h 393700"/>
              <a:gd name="connsiteX42" fmla="*/ 6350 w 3933825"/>
              <a:gd name="connsiteY42" fmla="*/ 212725 h 393700"/>
              <a:gd name="connsiteX43" fmla="*/ 0 w 3933825"/>
              <a:gd name="connsiteY43" fmla="*/ 196850 h 393700"/>
              <a:gd name="connsiteX44" fmla="*/ 3175 w 3933825"/>
              <a:gd name="connsiteY44" fmla="*/ 180975 h 393700"/>
              <a:gd name="connsiteX45" fmla="*/ 9525 w 3933825"/>
              <a:gd name="connsiteY45" fmla="*/ 161925 h 393700"/>
              <a:gd name="connsiteX46" fmla="*/ 22225 w 3933825"/>
              <a:gd name="connsiteY46" fmla="*/ 142875 h 393700"/>
              <a:gd name="connsiteX47" fmla="*/ 47625 w 3933825"/>
              <a:gd name="connsiteY47" fmla="*/ 117475 h 393700"/>
              <a:gd name="connsiteX48" fmla="*/ 79375 w 3933825"/>
              <a:gd name="connsiteY48" fmla="*/ 98425 h 393700"/>
              <a:gd name="connsiteX49" fmla="*/ 133350 w 3933825"/>
              <a:gd name="connsiteY49" fmla="*/ 73025 h 393700"/>
              <a:gd name="connsiteX50" fmla="*/ 190500 w 3933825"/>
              <a:gd name="connsiteY50" fmla="*/ 53975 h 393700"/>
              <a:gd name="connsiteX51" fmla="*/ 266700 w 3933825"/>
              <a:gd name="connsiteY51" fmla="*/ 41275 h 393700"/>
              <a:gd name="connsiteX52" fmla="*/ 320675 w 3933825"/>
              <a:gd name="connsiteY52" fmla="*/ 34925 h 393700"/>
              <a:gd name="connsiteX53" fmla="*/ 365125 w 3933825"/>
              <a:gd name="connsiteY53" fmla="*/ 34925 h 393700"/>
              <a:gd name="connsiteX54" fmla="*/ 444500 w 3933825"/>
              <a:gd name="connsiteY54" fmla="*/ 47625 h 393700"/>
              <a:gd name="connsiteX55" fmla="*/ 628650 w 3933825"/>
              <a:gd name="connsiteY55" fmla="*/ 76200 h 393700"/>
              <a:gd name="connsiteX56" fmla="*/ 784225 w 3933825"/>
              <a:gd name="connsiteY56" fmla="*/ 88900 h 393700"/>
              <a:gd name="connsiteX57" fmla="*/ 1095375 w 3933825"/>
              <a:gd name="connsiteY57" fmla="*/ 107950 h 393700"/>
              <a:gd name="connsiteX58" fmla="*/ 1546225 w 3933825"/>
              <a:gd name="connsiteY58" fmla="*/ 139700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933825" h="393700">
                <a:moveTo>
                  <a:pt x="1546225" y="139700"/>
                </a:moveTo>
                <a:lnTo>
                  <a:pt x="1803400" y="155575"/>
                </a:lnTo>
                <a:lnTo>
                  <a:pt x="2012950" y="168275"/>
                </a:lnTo>
                <a:lnTo>
                  <a:pt x="2330450" y="168275"/>
                </a:lnTo>
                <a:lnTo>
                  <a:pt x="2800350" y="168275"/>
                </a:lnTo>
                <a:lnTo>
                  <a:pt x="3121025" y="168275"/>
                </a:lnTo>
                <a:lnTo>
                  <a:pt x="3451225" y="168275"/>
                </a:lnTo>
                <a:lnTo>
                  <a:pt x="3556000" y="168275"/>
                </a:lnTo>
                <a:lnTo>
                  <a:pt x="3590925" y="165100"/>
                </a:lnTo>
                <a:lnTo>
                  <a:pt x="3638550" y="152400"/>
                </a:lnTo>
                <a:lnTo>
                  <a:pt x="3698875" y="127000"/>
                </a:lnTo>
                <a:lnTo>
                  <a:pt x="3778250" y="79375"/>
                </a:lnTo>
                <a:lnTo>
                  <a:pt x="3841750" y="34925"/>
                </a:lnTo>
                <a:lnTo>
                  <a:pt x="3886200" y="6350"/>
                </a:lnTo>
                <a:lnTo>
                  <a:pt x="3905250" y="0"/>
                </a:lnTo>
                <a:lnTo>
                  <a:pt x="3914775" y="0"/>
                </a:lnTo>
                <a:lnTo>
                  <a:pt x="3921125" y="3175"/>
                </a:lnTo>
                <a:lnTo>
                  <a:pt x="3930650" y="9525"/>
                </a:lnTo>
                <a:lnTo>
                  <a:pt x="3933825" y="31750"/>
                </a:lnTo>
                <a:lnTo>
                  <a:pt x="3933825" y="69850"/>
                </a:lnTo>
                <a:lnTo>
                  <a:pt x="3921125" y="117475"/>
                </a:lnTo>
                <a:lnTo>
                  <a:pt x="3905250" y="168275"/>
                </a:lnTo>
                <a:lnTo>
                  <a:pt x="3876675" y="244475"/>
                </a:lnTo>
                <a:lnTo>
                  <a:pt x="3832225" y="346075"/>
                </a:lnTo>
                <a:lnTo>
                  <a:pt x="3819525" y="371475"/>
                </a:lnTo>
                <a:lnTo>
                  <a:pt x="3689350" y="393700"/>
                </a:lnTo>
                <a:lnTo>
                  <a:pt x="3425825" y="390525"/>
                </a:lnTo>
                <a:lnTo>
                  <a:pt x="2987675" y="390525"/>
                </a:lnTo>
                <a:lnTo>
                  <a:pt x="2654300" y="393700"/>
                </a:lnTo>
                <a:lnTo>
                  <a:pt x="2238375" y="393700"/>
                </a:lnTo>
                <a:lnTo>
                  <a:pt x="2025650" y="393700"/>
                </a:lnTo>
                <a:lnTo>
                  <a:pt x="1717675" y="374650"/>
                </a:lnTo>
                <a:lnTo>
                  <a:pt x="1428750" y="358775"/>
                </a:lnTo>
                <a:lnTo>
                  <a:pt x="1127125" y="342900"/>
                </a:lnTo>
                <a:lnTo>
                  <a:pt x="695325" y="320675"/>
                </a:lnTo>
                <a:lnTo>
                  <a:pt x="450850" y="307975"/>
                </a:lnTo>
                <a:lnTo>
                  <a:pt x="317500" y="301625"/>
                </a:lnTo>
                <a:lnTo>
                  <a:pt x="190500" y="292100"/>
                </a:lnTo>
                <a:lnTo>
                  <a:pt x="120650" y="279400"/>
                </a:lnTo>
                <a:lnTo>
                  <a:pt x="92075" y="273050"/>
                </a:lnTo>
                <a:lnTo>
                  <a:pt x="50800" y="254000"/>
                </a:lnTo>
                <a:lnTo>
                  <a:pt x="22225" y="231775"/>
                </a:lnTo>
                <a:lnTo>
                  <a:pt x="6350" y="212725"/>
                </a:lnTo>
                <a:lnTo>
                  <a:pt x="0" y="196850"/>
                </a:lnTo>
                <a:lnTo>
                  <a:pt x="3175" y="180975"/>
                </a:lnTo>
                <a:lnTo>
                  <a:pt x="9525" y="161925"/>
                </a:lnTo>
                <a:lnTo>
                  <a:pt x="22225" y="142875"/>
                </a:lnTo>
                <a:lnTo>
                  <a:pt x="47625" y="117475"/>
                </a:lnTo>
                <a:lnTo>
                  <a:pt x="79375" y="98425"/>
                </a:lnTo>
                <a:lnTo>
                  <a:pt x="133350" y="73025"/>
                </a:lnTo>
                <a:lnTo>
                  <a:pt x="190500" y="53975"/>
                </a:lnTo>
                <a:lnTo>
                  <a:pt x="266700" y="41275"/>
                </a:lnTo>
                <a:lnTo>
                  <a:pt x="320675" y="34925"/>
                </a:lnTo>
                <a:lnTo>
                  <a:pt x="365125" y="34925"/>
                </a:lnTo>
                <a:lnTo>
                  <a:pt x="444500" y="47625"/>
                </a:lnTo>
                <a:lnTo>
                  <a:pt x="628650" y="76200"/>
                </a:lnTo>
                <a:lnTo>
                  <a:pt x="784225" y="88900"/>
                </a:lnTo>
                <a:lnTo>
                  <a:pt x="1095375" y="107950"/>
                </a:lnTo>
                <a:lnTo>
                  <a:pt x="1546225" y="1397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>
            <a:spLocks noChangeAspect="1"/>
          </p:cNvSpPr>
          <p:nvPr/>
        </p:nvSpPr>
        <p:spPr>
          <a:xfrm rot="16200000">
            <a:off x="7079149" y="4388667"/>
            <a:ext cx="2120900" cy="1511300"/>
          </a:xfrm>
          <a:custGeom>
            <a:avLst/>
            <a:gdLst>
              <a:gd name="connsiteX0" fmla="*/ 4116745 w 4241259"/>
              <a:gd name="connsiteY0" fmla="*/ 1217903 h 3023357"/>
              <a:gd name="connsiteX1" fmla="*/ 4093399 w 4241259"/>
              <a:gd name="connsiteY1" fmla="*/ 1035023 h 3023357"/>
              <a:gd name="connsiteX2" fmla="*/ 4073944 w 4241259"/>
              <a:gd name="connsiteY2" fmla="*/ 887162 h 3023357"/>
              <a:gd name="connsiteX3" fmla="*/ 4058379 w 4241259"/>
              <a:gd name="connsiteY3" fmla="*/ 758757 h 3023357"/>
              <a:gd name="connsiteX4" fmla="*/ 4031142 w 4241259"/>
              <a:gd name="connsiteY4" fmla="*/ 571986 h 3023357"/>
              <a:gd name="connsiteX5" fmla="*/ 4000013 w 4241259"/>
              <a:gd name="connsiteY5" fmla="*/ 361869 h 3023357"/>
              <a:gd name="connsiteX6" fmla="*/ 3968885 w 4241259"/>
              <a:gd name="connsiteY6" fmla="*/ 151751 h 3023357"/>
              <a:gd name="connsiteX7" fmla="*/ 3941648 w 4241259"/>
              <a:gd name="connsiteY7" fmla="*/ 0 h 3023357"/>
              <a:gd name="connsiteX8" fmla="*/ 3789896 w 4241259"/>
              <a:gd name="connsiteY8" fmla="*/ 15564 h 3023357"/>
              <a:gd name="connsiteX9" fmla="*/ 3813242 w 4241259"/>
              <a:gd name="connsiteY9" fmla="*/ 210117 h 3023357"/>
              <a:gd name="connsiteX10" fmla="*/ 3840480 w 4241259"/>
              <a:gd name="connsiteY10" fmla="*/ 439690 h 3023357"/>
              <a:gd name="connsiteX11" fmla="*/ 3867717 w 4241259"/>
              <a:gd name="connsiteY11" fmla="*/ 669263 h 3023357"/>
              <a:gd name="connsiteX12" fmla="*/ 3906628 w 4241259"/>
              <a:gd name="connsiteY12" fmla="*/ 867707 h 3023357"/>
              <a:gd name="connsiteX13" fmla="*/ 3937756 w 4241259"/>
              <a:gd name="connsiteY13" fmla="*/ 1171210 h 3023357"/>
              <a:gd name="connsiteX14" fmla="*/ 3968885 w 4241259"/>
              <a:gd name="connsiteY14" fmla="*/ 1490277 h 3023357"/>
              <a:gd name="connsiteX15" fmla="*/ 3976667 w 4241259"/>
              <a:gd name="connsiteY15" fmla="*/ 1571990 h 3023357"/>
              <a:gd name="connsiteX16" fmla="*/ 3996122 w 4241259"/>
              <a:gd name="connsiteY16" fmla="*/ 1739305 h 3023357"/>
              <a:gd name="connsiteX17" fmla="*/ 4007796 w 4241259"/>
              <a:gd name="connsiteY17" fmla="*/ 1949423 h 3023357"/>
              <a:gd name="connsiteX18" fmla="*/ 4031142 w 4241259"/>
              <a:gd name="connsiteY18" fmla="*/ 2326856 h 3023357"/>
              <a:gd name="connsiteX19" fmla="*/ 4042815 w 4241259"/>
              <a:gd name="connsiteY19" fmla="*/ 2548647 h 3023357"/>
              <a:gd name="connsiteX20" fmla="*/ 4038924 w 4241259"/>
              <a:gd name="connsiteY20" fmla="*/ 2568102 h 3023357"/>
              <a:gd name="connsiteX21" fmla="*/ 4031142 w 4241259"/>
              <a:gd name="connsiteY21" fmla="*/ 2603122 h 3023357"/>
              <a:gd name="connsiteX22" fmla="*/ 4015578 w 4241259"/>
              <a:gd name="connsiteY22" fmla="*/ 2630359 h 3023357"/>
              <a:gd name="connsiteX23" fmla="*/ 3992231 w 4241259"/>
              <a:gd name="connsiteY23" fmla="*/ 2645923 h 3023357"/>
              <a:gd name="connsiteX24" fmla="*/ 3957212 w 4241259"/>
              <a:gd name="connsiteY24" fmla="*/ 2653705 h 3023357"/>
              <a:gd name="connsiteX25" fmla="*/ 3762659 w 4241259"/>
              <a:gd name="connsiteY25" fmla="*/ 2653705 h 3023357"/>
              <a:gd name="connsiteX26" fmla="*/ 3416354 w 4241259"/>
              <a:gd name="connsiteY26" fmla="*/ 2653705 h 3023357"/>
              <a:gd name="connsiteX27" fmla="*/ 3046703 w 4241259"/>
              <a:gd name="connsiteY27" fmla="*/ 2649814 h 3023357"/>
              <a:gd name="connsiteX28" fmla="*/ 2735418 w 4241259"/>
              <a:gd name="connsiteY28" fmla="*/ 2649814 h 3023357"/>
              <a:gd name="connsiteX29" fmla="*/ 2587557 w 4241259"/>
              <a:gd name="connsiteY29" fmla="*/ 2649814 h 3023357"/>
              <a:gd name="connsiteX30" fmla="*/ 2252926 w 4241259"/>
              <a:gd name="connsiteY30" fmla="*/ 2653705 h 3023357"/>
              <a:gd name="connsiteX31" fmla="*/ 1774325 w 4241259"/>
              <a:gd name="connsiteY31" fmla="*/ 2661488 h 3023357"/>
              <a:gd name="connsiteX32" fmla="*/ 1447476 w 4241259"/>
              <a:gd name="connsiteY32" fmla="*/ 2665379 h 3023357"/>
              <a:gd name="connsiteX33" fmla="*/ 1151755 w 4241259"/>
              <a:gd name="connsiteY33" fmla="*/ 2673161 h 3023357"/>
              <a:gd name="connsiteX34" fmla="*/ 859925 w 4241259"/>
              <a:gd name="connsiteY34" fmla="*/ 2677052 h 3023357"/>
              <a:gd name="connsiteX35" fmla="*/ 669263 w 4241259"/>
              <a:gd name="connsiteY35" fmla="*/ 2669270 h 3023357"/>
              <a:gd name="connsiteX36" fmla="*/ 607006 w 4241259"/>
              <a:gd name="connsiteY36" fmla="*/ 2657597 h 3023357"/>
              <a:gd name="connsiteX37" fmla="*/ 46693 w 4241259"/>
              <a:gd name="connsiteY37" fmla="*/ 2610904 h 3023357"/>
              <a:gd name="connsiteX38" fmla="*/ 27237 w 4241259"/>
              <a:gd name="connsiteY38" fmla="*/ 2614795 h 3023357"/>
              <a:gd name="connsiteX39" fmla="*/ 11673 w 4241259"/>
              <a:gd name="connsiteY39" fmla="*/ 2626468 h 3023357"/>
              <a:gd name="connsiteX40" fmla="*/ 7782 w 4241259"/>
              <a:gd name="connsiteY40" fmla="*/ 2638141 h 3023357"/>
              <a:gd name="connsiteX41" fmla="*/ 0 w 4241259"/>
              <a:gd name="connsiteY41" fmla="*/ 2665379 h 3023357"/>
              <a:gd name="connsiteX42" fmla="*/ 3891 w 4241259"/>
              <a:gd name="connsiteY42" fmla="*/ 2692616 h 3023357"/>
              <a:gd name="connsiteX43" fmla="*/ 15564 w 4241259"/>
              <a:gd name="connsiteY43" fmla="*/ 2719854 h 3023357"/>
              <a:gd name="connsiteX44" fmla="*/ 46693 w 4241259"/>
              <a:gd name="connsiteY44" fmla="*/ 2758764 h 3023357"/>
              <a:gd name="connsiteX45" fmla="*/ 124514 w 4241259"/>
              <a:gd name="connsiteY45" fmla="*/ 2813239 h 3023357"/>
              <a:gd name="connsiteX46" fmla="*/ 202335 w 4241259"/>
              <a:gd name="connsiteY46" fmla="*/ 2856041 h 3023357"/>
              <a:gd name="connsiteX47" fmla="*/ 311285 w 4241259"/>
              <a:gd name="connsiteY47" fmla="*/ 2906625 h 3023357"/>
              <a:gd name="connsiteX48" fmla="*/ 369651 w 4241259"/>
              <a:gd name="connsiteY48" fmla="*/ 2926080 h 3023357"/>
              <a:gd name="connsiteX49" fmla="*/ 431908 w 4241259"/>
              <a:gd name="connsiteY49" fmla="*/ 2937753 h 3023357"/>
              <a:gd name="connsiteX50" fmla="*/ 486383 w 4241259"/>
              <a:gd name="connsiteY50" fmla="*/ 2949426 h 3023357"/>
              <a:gd name="connsiteX51" fmla="*/ 533076 w 4241259"/>
              <a:gd name="connsiteY51" fmla="*/ 2949426 h 3023357"/>
              <a:gd name="connsiteX52" fmla="*/ 649808 w 4241259"/>
              <a:gd name="connsiteY52" fmla="*/ 2937753 h 3023357"/>
              <a:gd name="connsiteX53" fmla="*/ 778213 w 4241259"/>
              <a:gd name="connsiteY53" fmla="*/ 2926080 h 3023357"/>
              <a:gd name="connsiteX54" fmla="*/ 1007785 w 4241259"/>
              <a:gd name="connsiteY54" fmla="*/ 2918298 h 3023357"/>
              <a:gd name="connsiteX55" fmla="*/ 1322962 w 4241259"/>
              <a:gd name="connsiteY55" fmla="*/ 2906625 h 3023357"/>
              <a:gd name="connsiteX56" fmla="*/ 1677048 w 4241259"/>
              <a:gd name="connsiteY56" fmla="*/ 2898842 h 3023357"/>
              <a:gd name="connsiteX57" fmla="*/ 1980551 w 4241259"/>
              <a:gd name="connsiteY57" fmla="*/ 2898842 h 3023357"/>
              <a:gd name="connsiteX58" fmla="*/ 2346311 w 4241259"/>
              <a:gd name="connsiteY58" fmla="*/ 2898842 h 3023357"/>
              <a:gd name="connsiteX59" fmla="*/ 2696507 w 4241259"/>
              <a:gd name="connsiteY59" fmla="*/ 2898842 h 3023357"/>
              <a:gd name="connsiteX60" fmla="*/ 3120633 w 4241259"/>
              <a:gd name="connsiteY60" fmla="*/ 2906625 h 3023357"/>
              <a:gd name="connsiteX61" fmla="*/ 3501957 w 4241259"/>
              <a:gd name="connsiteY61" fmla="*/ 2914407 h 3023357"/>
              <a:gd name="connsiteX62" fmla="*/ 3739312 w 4241259"/>
              <a:gd name="connsiteY62" fmla="*/ 2922189 h 3023357"/>
              <a:gd name="connsiteX63" fmla="*/ 3786005 w 4241259"/>
              <a:gd name="connsiteY63" fmla="*/ 2929971 h 3023357"/>
              <a:gd name="connsiteX64" fmla="*/ 3828807 w 4241259"/>
              <a:gd name="connsiteY64" fmla="*/ 2945535 h 3023357"/>
              <a:gd name="connsiteX65" fmla="*/ 3863826 w 4241259"/>
              <a:gd name="connsiteY65" fmla="*/ 2968882 h 3023357"/>
              <a:gd name="connsiteX66" fmla="*/ 3898846 w 4241259"/>
              <a:gd name="connsiteY66" fmla="*/ 3000010 h 3023357"/>
              <a:gd name="connsiteX67" fmla="*/ 3914410 w 4241259"/>
              <a:gd name="connsiteY67" fmla="*/ 3007792 h 3023357"/>
              <a:gd name="connsiteX68" fmla="*/ 3929974 w 4241259"/>
              <a:gd name="connsiteY68" fmla="*/ 3015574 h 3023357"/>
              <a:gd name="connsiteX69" fmla="*/ 3953321 w 4241259"/>
              <a:gd name="connsiteY69" fmla="*/ 3023357 h 3023357"/>
              <a:gd name="connsiteX70" fmla="*/ 3972776 w 4241259"/>
              <a:gd name="connsiteY70" fmla="*/ 3023357 h 3023357"/>
              <a:gd name="connsiteX71" fmla="*/ 4007796 w 4241259"/>
              <a:gd name="connsiteY71" fmla="*/ 3011683 h 3023357"/>
              <a:gd name="connsiteX72" fmla="*/ 4046706 w 4241259"/>
              <a:gd name="connsiteY72" fmla="*/ 2984446 h 3023357"/>
              <a:gd name="connsiteX73" fmla="*/ 4116745 w 4241259"/>
              <a:gd name="connsiteY73" fmla="*/ 2914407 h 3023357"/>
              <a:gd name="connsiteX74" fmla="*/ 4186785 w 4241259"/>
              <a:gd name="connsiteY74" fmla="*/ 2824912 h 3023357"/>
              <a:gd name="connsiteX75" fmla="*/ 4233477 w 4241259"/>
              <a:gd name="connsiteY75" fmla="*/ 2747091 h 3023357"/>
              <a:gd name="connsiteX76" fmla="*/ 4241259 w 4241259"/>
              <a:gd name="connsiteY76" fmla="*/ 2719854 h 3023357"/>
              <a:gd name="connsiteX77" fmla="*/ 4237368 w 4241259"/>
              <a:gd name="connsiteY77" fmla="*/ 2688725 h 3023357"/>
              <a:gd name="connsiteX78" fmla="*/ 4210131 w 4241259"/>
              <a:gd name="connsiteY78" fmla="*/ 2556429 h 3023357"/>
              <a:gd name="connsiteX79" fmla="*/ 4198458 w 4241259"/>
              <a:gd name="connsiteY79" fmla="*/ 2470825 h 3023357"/>
              <a:gd name="connsiteX80" fmla="*/ 4190676 w 4241259"/>
              <a:gd name="connsiteY80" fmla="*/ 2291837 h 3023357"/>
              <a:gd name="connsiteX81" fmla="*/ 4182893 w 4241259"/>
              <a:gd name="connsiteY81" fmla="*/ 2066155 h 3023357"/>
              <a:gd name="connsiteX82" fmla="*/ 4171220 w 4241259"/>
              <a:gd name="connsiteY82" fmla="*/ 1887166 h 3023357"/>
              <a:gd name="connsiteX83" fmla="*/ 4159547 w 4241259"/>
              <a:gd name="connsiteY83" fmla="*/ 1708177 h 3023357"/>
              <a:gd name="connsiteX84" fmla="*/ 4143983 w 4241259"/>
              <a:gd name="connsiteY84" fmla="*/ 1509733 h 3023357"/>
              <a:gd name="connsiteX85" fmla="*/ 4116745 w 4241259"/>
              <a:gd name="connsiteY85" fmla="*/ 1217903 h 3023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4241259" h="3023357">
                <a:moveTo>
                  <a:pt x="4116745" y="1217903"/>
                </a:moveTo>
                <a:lnTo>
                  <a:pt x="4093399" y="1035023"/>
                </a:lnTo>
                <a:lnTo>
                  <a:pt x="4073944" y="887162"/>
                </a:lnTo>
                <a:lnTo>
                  <a:pt x="4058379" y="758757"/>
                </a:lnTo>
                <a:lnTo>
                  <a:pt x="4031142" y="571986"/>
                </a:lnTo>
                <a:lnTo>
                  <a:pt x="4000013" y="361869"/>
                </a:lnTo>
                <a:lnTo>
                  <a:pt x="3968885" y="151751"/>
                </a:lnTo>
                <a:lnTo>
                  <a:pt x="3941648" y="0"/>
                </a:lnTo>
                <a:lnTo>
                  <a:pt x="3789896" y="15564"/>
                </a:lnTo>
                <a:lnTo>
                  <a:pt x="3813242" y="210117"/>
                </a:lnTo>
                <a:lnTo>
                  <a:pt x="3840480" y="439690"/>
                </a:lnTo>
                <a:lnTo>
                  <a:pt x="3867717" y="669263"/>
                </a:lnTo>
                <a:lnTo>
                  <a:pt x="3906628" y="867707"/>
                </a:lnTo>
                <a:lnTo>
                  <a:pt x="3937756" y="1171210"/>
                </a:lnTo>
                <a:lnTo>
                  <a:pt x="3968885" y="1490277"/>
                </a:lnTo>
                <a:lnTo>
                  <a:pt x="3976667" y="1571990"/>
                </a:lnTo>
                <a:lnTo>
                  <a:pt x="3996122" y="1739305"/>
                </a:lnTo>
                <a:lnTo>
                  <a:pt x="4007796" y="1949423"/>
                </a:lnTo>
                <a:lnTo>
                  <a:pt x="4031142" y="2326856"/>
                </a:lnTo>
                <a:lnTo>
                  <a:pt x="4042815" y="2548647"/>
                </a:lnTo>
                <a:lnTo>
                  <a:pt x="4038924" y="2568102"/>
                </a:lnTo>
                <a:lnTo>
                  <a:pt x="4031142" y="2603122"/>
                </a:lnTo>
                <a:lnTo>
                  <a:pt x="4015578" y="2630359"/>
                </a:lnTo>
                <a:lnTo>
                  <a:pt x="3992231" y="2645923"/>
                </a:lnTo>
                <a:lnTo>
                  <a:pt x="3957212" y="2653705"/>
                </a:lnTo>
                <a:lnTo>
                  <a:pt x="3762659" y="2653705"/>
                </a:lnTo>
                <a:lnTo>
                  <a:pt x="3416354" y="2653705"/>
                </a:lnTo>
                <a:lnTo>
                  <a:pt x="3046703" y="2649814"/>
                </a:lnTo>
                <a:lnTo>
                  <a:pt x="2735418" y="2649814"/>
                </a:lnTo>
                <a:lnTo>
                  <a:pt x="2587557" y="2649814"/>
                </a:lnTo>
                <a:lnTo>
                  <a:pt x="2252926" y="2653705"/>
                </a:lnTo>
                <a:lnTo>
                  <a:pt x="1774325" y="2661488"/>
                </a:lnTo>
                <a:lnTo>
                  <a:pt x="1447476" y="2665379"/>
                </a:lnTo>
                <a:lnTo>
                  <a:pt x="1151755" y="2673161"/>
                </a:lnTo>
                <a:lnTo>
                  <a:pt x="859925" y="2677052"/>
                </a:lnTo>
                <a:lnTo>
                  <a:pt x="669263" y="2669270"/>
                </a:lnTo>
                <a:lnTo>
                  <a:pt x="607006" y="2657597"/>
                </a:lnTo>
                <a:lnTo>
                  <a:pt x="46693" y="2610904"/>
                </a:lnTo>
                <a:lnTo>
                  <a:pt x="27237" y="2614795"/>
                </a:lnTo>
                <a:lnTo>
                  <a:pt x="11673" y="2626468"/>
                </a:lnTo>
                <a:lnTo>
                  <a:pt x="7782" y="2638141"/>
                </a:lnTo>
                <a:lnTo>
                  <a:pt x="0" y="2665379"/>
                </a:lnTo>
                <a:lnTo>
                  <a:pt x="3891" y="2692616"/>
                </a:lnTo>
                <a:lnTo>
                  <a:pt x="15564" y="2719854"/>
                </a:lnTo>
                <a:lnTo>
                  <a:pt x="46693" y="2758764"/>
                </a:lnTo>
                <a:lnTo>
                  <a:pt x="124514" y="2813239"/>
                </a:lnTo>
                <a:lnTo>
                  <a:pt x="202335" y="2856041"/>
                </a:lnTo>
                <a:lnTo>
                  <a:pt x="311285" y="2906625"/>
                </a:lnTo>
                <a:lnTo>
                  <a:pt x="369651" y="2926080"/>
                </a:lnTo>
                <a:lnTo>
                  <a:pt x="431908" y="2937753"/>
                </a:lnTo>
                <a:lnTo>
                  <a:pt x="486383" y="2949426"/>
                </a:lnTo>
                <a:lnTo>
                  <a:pt x="533076" y="2949426"/>
                </a:lnTo>
                <a:lnTo>
                  <a:pt x="649808" y="2937753"/>
                </a:lnTo>
                <a:lnTo>
                  <a:pt x="778213" y="2926080"/>
                </a:lnTo>
                <a:lnTo>
                  <a:pt x="1007785" y="2918298"/>
                </a:lnTo>
                <a:lnTo>
                  <a:pt x="1322962" y="2906625"/>
                </a:lnTo>
                <a:lnTo>
                  <a:pt x="1677048" y="2898842"/>
                </a:lnTo>
                <a:lnTo>
                  <a:pt x="1980551" y="2898842"/>
                </a:lnTo>
                <a:lnTo>
                  <a:pt x="2346311" y="2898842"/>
                </a:lnTo>
                <a:lnTo>
                  <a:pt x="2696507" y="2898842"/>
                </a:lnTo>
                <a:lnTo>
                  <a:pt x="3120633" y="2906625"/>
                </a:lnTo>
                <a:lnTo>
                  <a:pt x="3501957" y="2914407"/>
                </a:lnTo>
                <a:lnTo>
                  <a:pt x="3739312" y="2922189"/>
                </a:lnTo>
                <a:lnTo>
                  <a:pt x="3786005" y="2929971"/>
                </a:lnTo>
                <a:lnTo>
                  <a:pt x="3828807" y="2945535"/>
                </a:lnTo>
                <a:lnTo>
                  <a:pt x="3863826" y="2968882"/>
                </a:lnTo>
                <a:lnTo>
                  <a:pt x="3898846" y="3000010"/>
                </a:lnTo>
                <a:lnTo>
                  <a:pt x="3914410" y="3007792"/>
                </a:lnTo>
                <a:lnTo>
                  <a:pt x="3929974" y="3015574"/>
                </a:lnTo>
                <a:lnTo>
                  <a:pt x="3953321" y="3023357"/>
                </a:lnTo>
                <a:lnTo>
                  <a:pt x="3972776" y="3023357"/>
                </a:lnTo>
                <a:lnTo>
                  <a:pt x="4007796" y="3011683"/>
                </a:lnTo>
                <a:lnTo>
                  <a:pt x="4046706" y="2984446"/>
                </a:lnTo>
                <a:lnTo>
                  <a:pt x="4116745" y="2914407"/>
                </a:lnTo>
                <a:lnTo>
                  <a:pt x="4186785" y="2824912"/>
                </a:lnTo>
                <a:lnTo>
                  <a:pt x="4233477" y="2747091"/>
                </a:lnTo>
                <a:lnTo>
                  <a:pt x="4241259" y="2719854"/>
                </a:lnTo>
                <a:lnTo>
                  <a:pt x="4237368" y="2688725"/>
                </a:lnTo>
                <a:lnTo>
                  <a:pt x="4210131" y="2556429"/>
                </a:lnTo>
                <a:lnTo>
                  <a:pt x="4198458" y="2470825"/>
                </a:lnTo>
                <a:lnTo>
                  <a:pt x="4190676" y="2291837"/>
                </a:lnTo>
                <a:lnTo>
                  <a:pt x="4182893" y="2066155"/>
                </a:lnTo>
                <a:lnTo>
                  <a:pt x="4171220" y="1887166"/>
                </a:lnTo>
                <a:lnTo>
                  <a:pt x="4159547" y="1708177"/>
                </a:lnTo>
                <a:lnTo>
                  <a:pt x="4143983" y="1509733"/>
                </a:lnTo>
                <a:lnTo>
                  <a:pt x="4116745" y="121790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>
            <a:spLocks noChangeAspect="1"/>
          </p:cNvSpPr>
          <p:nvPr/>
        </p:nvSpPr>
        <p:spPr>
          <a:xfrm rot="16200000">
            <a:off x="8404863" y="5813889"/>
            <a:ext cx="409575" cy="320675"/>
          </a:xfrm>
          <a:custGeom>
            <a:avLst/>
            <a:gdLst>
              <a:gd name="connsiteX0" fmla="*/ 616744 w 819150"/>
              <a:gd name="connsiteY0" fmla="*/ 126206 h 640556"/>
              <a:gd name="connsiteX1" fmla="*/ 552450 w 819150"/>
              <a:gd name="connsiteY1" fmla="*/ 300037 h 640556"/>
              <a:gd name="connsiteX2" fmla="*/ 511969 w 819150"/>
              <a:gd name="connsiteY2" fmla="*/ 411956 h 640556"/>
              <a:gd name="connsiteX3" fmla="*/ 511969 w 819150"/>
              <a:gd name="connsiteY3" fmla="*/ 435768 h 640556"/>
              <a:gd name="connsiteX4" fmla="*/ 514350 w 819150"/>
              <a:gd name="connsiteY4" fmla="*/ 464343 h 640556"/>
              <a:gd name="connsiteX5" fmla="*/ 521494 w 819150"/>
              <a:gd name="connsiteY5" fmla="*/ 495300 h 640556"/>
              <a:gd name="connsiteX6" fmla="*/ 533400 w 819150"/>
              <a:gd name="connsiteY6" fmla="*/ 521493 h 640556"/>
              <a:gd name="connsiteX7" fmla="*/ 552450 w 819150"/>
              <a:gd name="connsiteY7" fmla="*/ 545306 h 640556"/>
              <a:gd name="connsiteX8" fmla="*/ 564356 w 819150"/>
              <a:gd name="connsiteY8" fmla="*/ 557212 h 640556"/>
              <a:gd name="connsiteX9" fmla="*/ 581025 w 819150"/>
              <a:gd name="connsiteY9" fmla="*/ 566737 h 640556"/>
              <a:gd name="connsiteX10" fmla="*/ 614362 w 819150"/>
              <a:gd name="connsiteY10" fmla="*/ 576262 h 640556"/>
              <a:gd name="connsiteX11" fmla="*/ 652462 w 819150"/>
              <a:gd name="connsiteY11" fmla="*/ 585787 h 640556"/>
              <a:gd name="connsiteX12" fmla="*/ 711994 w 819150"/>
              <a:gd name="connsiteY12" fmla="*/ 595312 h 640556"/>
              <a:gd name="connsiteX13" fmla="*/ 819150 w 819150"/>
              <a:gd name="connsiteY13" fmla="*/ 600075 h 640556"/>
              <a:gd name="connsiteX14" fmla="*/ 14287 w 819150"/>
              <a:gd name="connsiteY14" fmla="*/ 640556 h 640556"/>
              <a:gd name="connsiteX15" fmla="*/ 2381 w 819150"/>
              <a:gd name="connsiteY15" fmla="*/ 611981 h 640556"/>
              <a:gd name="connsiteX16" fmla="*/ 0 w 819150"/>
              <a:gd name="connsiteY16" fmla="*/ 588168 h 640556"/>
              <a:gd name="connsiteX17" fmla="*/ 7144 w 819150"/>
              <a:gd name="connsiteY17" fmla="*/ 550068 h 640556"/>
              <a:gd name="connsiteX18" fmla="*/ 28575 w 819150"/>
              <a:gd name="connsiteY18" fmla="*/ 531018 h 640556"/>
              <a:gd name="connsiteX19" fmla="*/ 54769 w 819150"/>
              <a:gd name="connsiteY19" fmla="*/ 523875 h 640556"/>
              <a:gd name="connsiteX20" fmla="*/ 80962 w 819150"/>
              <a:gd name="connsiteY20" fmla="*/ 519112 h 640556"/>
              <a:gd name="connsiteX21" fmla="*/ 126206 w 819150"/>
              <a:gd name="connsiteY21" fmla="*/ 502443 h 640556"/>
              <a:gd name="connsiteX22" fmla="*/ 188119 w 819150"/>
              <a:gd name="connsiteY22" fmla="*/ 469106 h 640556"/>
              <a:gd name="connsiteX23" fmla="*/ 266700 w 819150"/>
              <a:gd name="connsiteY23" fmla="*/ 416718 h 640556"/>
              <a:gd name="connsiteX24" fmla="*/ 328612 w 819150"/>
              <a:gd name="connsiteY24" fmla="*/ 364331 h 640556"/>
              <a:gd name="connsiteX25" fmla="*/ 407194 w 819150"/>
              <a:gd name="connsiteY25" fmla="*/ 285750 h 640556"/>
              <a:gd name="connsiteX26" fmla="*/ 476250 w 819150"/>
              <a:gd name="connsiteY26" fmla="*/ 200025 h 640556"/>
              <a:gd name="connsiteX27" fmla="*/ 533400 w 819150"/>
              <a:gd name="connsiteY27" fmla="*/ 121443 h 640556"/>
              <a:gd name="connsiteX28" fmla="*/ 581025 w 819150"/>
              <a:gd name="connsiteY28" fmla="*/ 42862 h 640556"/>
              <a:gd name="connsiteX29" fmla="*/ 602456 w 819150"/>
              <a:gd name="connsiteY29" fmla="*/ 14287 h 640556"/>
              <a:gd name="connsiteX30" fmla="*/ 623887 w 819150"/>
              <a:gd name="connsiteY30" fmla="*/ 2381 h 640556"/>
              <a:gd name="connsiteX31" fmla="*/ 638175 w 819150"/>
              <a:gd name="connsiteY31" fmla="*/ 0 h 640556"/>
              <a:gd name="connsiteX32" fmla="*/ 645319 w 819150"/>
              <a:gd name="connsiteY32" fmla="*/ 4762 h 640556"/>
              <a:gd name="connsiteX33" fmla="*/ 650081 w 819150"/>
              <a:gd name="connsiteY33" fmla="*/ 16668 h 640556"/>
              <a:gd name="connsiteX34" fmla="*/ 650081 w 819150"/>
              <a:gd name="connsiteY34" fmla="*/ 28575 h 640556"/>
              <a:gd name="connsiteX35" fmla="*/ 640556 w 819150"/>
              <a:gd name="connsiteY35" fmla="*/ 71437 h 640556"/>
              <a:gd name="connsiteX36" fmla="*/ 616744 w 819150"/>
              <a:gd name="connsiteY36" fmla="*/ 126206 h 640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819150" h="640556">
                <a:moveTo>
                  <a:pt x="616744" y="126206"/>
                </a:moveTo>
                <a:lnTo>
                  <a:pt x="552450" y="300037"/>
                </a:lnTo>
                <a:lnTo>
                  <a:pt x="511969" y="411956"/>
                </a:lnTo>
                <a:lnTo>
                  <a:pt x="511969" y="435768"/>
                </a:lnTo>
                <a:lnTo>
                  <a:pt x="514350" y="464343"/>
                </a:lnTo>
                <a:lnTo>
                  <a:pt x="521494" y="495300"/>
                </a:lnTo>
                <a:lnTo>
                  <a:pt x="533400" y="521493"/>
                </a:lnTo>
                <a:lnTo>
                  <a:pt x="552450" y="545306"/>
                </a:lnTo>
                <a:lnTo>
                  <a:pt x="564356" y="557212"/>
                </a:lnTo>
                <a:lnTo>
                  <a:pt x="581025" y="566737"/>
                </a:lnTo>
                <a:lnTo>
                  <a:pt x="614362" y="576262"/>
                </a:lnTo>
                <a:lnTo>
                  <a:pt x="652462" y="585787"/>
                </a:lnTo>
                <a:lnTo>
                  <a:pt x="711994" y="595312"/>
                </a:lnTo>
                <a:lnTo>
                  <a:pt x="819150" y="600075"/>
                </a:lnTo>
                <a:lnTo>
                  <a:pt x="14287" y="640556"/>
                </a:lnTo>
                <a:lnTo>
                  <a:pt x="2381" y="611981"/>
                </a:lnTo>
                <a:lnTo>
                  <a:pt x="0" y="588168"/>
                </a:lnTo>
                <a:lnTo>
                  <a:pt x="7144" y="550068"/>
                </a:lnTo>
                <a:lnTo>
                  <a:pt x="28575" y="531018"/>
                </a:lnTo>
                <a:lnTo>
                  <a:pt x="54769" y="523875"/>
                </a:lnTo>
                <a:lnTo>
                  <a:pt x="80962" y="519112"/>
                </a:lnTo>
                <a:lnTo>
                  <a:pt x="126206" y="502443"/>
                </a:lnTo>
                <a:lnTo>
                  <a:pt x="188119" y="469106"/>
                </a:lnTo>
                <a:lnTo>
                  <a:pt x="266700" y="416718"/>
                </a:lnTo>
                <a:lnTo>
                  <a:pt x="328612" y="364331"/>
                </a:lnTo>
                <a:lnTo>
                  <a:pt x="407194" y="285750"/>
                </a:lnTo>
                <a:lnTo>
                  <a:pt x="476250" y="200025"/>
                </a:lnTo>
                <a:lnTo>
                  <a:pt x="533400" y="121443"/>
                </a:lnTo>
                <a:lnTo>
                  <a:pt x="581025" y="42862"/>
                </a:lnTo>
                <a:lnTo>
                  <a:pt x="602456" y="14287"/>
                </a:lnTo>
                <a:lnTo>
                  <a:pt x="623887" y="2381"/>
                </a:lnTo>
                <a:lnTo>
                  <a:pt x="638175" y="0"/>
                </a:lnTo>
                <a:lnTo>
                  <a:pt x="645319" y="4762"/>
                </a:lnTo>
                <a:lnTo>
                  <a:pt x="650081" y="16668"/>
                </a:lnTo>
                <a:lnTo>
                  <a:pt x="650081" y="28575"/>
                </a:lnTo>
                <a:lnTo>
                  <a:pt x="640556" y="71437"/>
                </a:lnTo>
                <a:lnTo>
                  <a:pt x="616744" y="1262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フリーフォーム 41"/>
          <p:cNvSpPr>
            <a:spLocks noChangeAspect="1"/>
          </p:cNvSpPr>
          <p:nvPr/>
        </p:nvSpPr>
        <p:spPr>
          <a:xfrm rot="16200000">
            <a:off x="6794433" y="5044566"/>
            <a:ext cx="1942021" cy="211582"/>
          </a:xfrm>
          <a:custGeom>
            <a:avLst/>
            <a:gdLst>
              <a:gd name="connsiteX0" fmla="*/ 1831779 w 3672493"/>
              <a:gd name="connsiteY0" fmla="*/ 110204 h 399119"/>
              <a:gd name="connsiteX1" fmla="*/ 1590520 w 3672493"/>
              <a:gd name="connsiteY1" fmla="*/ 110204 h 399119"/>
              <a:gd name="connsiteX2" fmla="*/ 1390961 w 3672493"/>
              <a:gd name="connsiteY2" fmla="*/ 110204 h 399119"/>
              <a:gd name="connsiteX3" fmla="*/ 1146724 w 3672493"/>
              <a:gd name="connsiteY3" fmla="*/ 107226 h 399119"/>
              <a:gd name="connsiteX4" fmla="*/ 970992 w 3672493"/>
              <a:gd name="connsiteY4" fmla="*/ 110204 h 399119"/>
              <a:gd name="connsiteX5" fmla="*/ 833981 w 3672493"/>
              <a:gd name="connsiteY5" fmla="*/ 107226 h 399119"/>
              <a:gd name="connsiteX6" fmla="*/ 759518 w 3672493"/>
              <a:gd name="connsiteY6" fmla="*/ 107226 h 399119"/>
              <a:gd name="connsiteX7" fmla="*/ 685056 w 3672493"/>
              <a:gd name="connsiteY7" fmla="*/ 98290 h 399119"/>
              <a:gd name="connsiteX8" fmla="*/ 586765 w 3672493"/>
              <a:gd name="connsiteY8" fmla="*/ 80419 h 399119"/>
              <a:gd name="connsiteX9" fmla="*/ 506346 w 3672493"/>
              <a:gd name="connsiteY9" fmla="*/ 62548 h 399119"/>
              <a:gd name="connsiteX10" fmla="*/ 446776 w 3672493"/>
              <a:gd name="connsiteY10" fmla="*/ 56591 h 399119"/>
              <a:gd name="connsiteX11" fmla="*/ 327636 w 3672493"/>
              <a:gd name="connsiteY11" fmla="*/ 65527 h 399119"/>
              <a:gd name="connsiteX12" fmla="*/ 169775 w 3672493"/>
              <a:gd name="connsiteY12" fmla="*/ 92333 h 399119"/>
              <a:gd name="connsiteX13" fmla="*/ 92334 w 3672493"/>
              <a:gd name="connsiteY13" fmla="*/ 119140 h 399119"/>
              <a:gd name="connsiteX14" fmla="*/ 56592 w 3672493"/>
              <a:gd name="connsiteY14" fmla="*/ 137011 h 399119"/>
              <a:gd name="connsiteX15" fmla="*/ 17871 w 3672493"/>
              <a:gd name="connsiteY15" fmla="*/ 172753 h 399119"/>
              <a:gd name="connsiteX16" fmla="*/ 2979 w 3672493"/>
              <a:gd name="connsiteY16" fmla="*/ 199560 h 399119"/>
              <a:gd name="connsiteX17" fmla="*/ 0 w 3672493"/>
              <a:gd name="connsiteY17" fmla="*/ 223388 h 399119"/>
              <a:gd name="connsiteX18" fmla="*/ 5957 w 3672493"/>
              <a:gd name="connsiteY18" fmla="*/ 250194 h 399119"/>
              <a:gd name="connsiteX19" fmla="*/ 20850 w 3672493"/>
              <a:gd name="connsiteY19" fmla="*/ 271044 h 399119"/>
              <a:gd name="connsiteX20" fmla="*/ 47656 w 3672493"/>
              <a:gd name="connsiteY20" fmla="*/ 291893 h 399119"/>
              <a:gd name="connsiteX21" fmla="*/ 89355 w 3672493"/>
              <a:gd name="connsiteY21" fmla="*/ 309764 h 399119"/>
              <a:gd name="connsiteX22" fmla="*/ 151904 w 3672493"/>
              <a:gd name="connsiteY22" fmla="*/ 324657 h 399119"/>
              <a:gd name="connsiteX23" fmla="*/ 274023 w 3672493"/>
              <a:gd name="connsiteY23" fmla="*/ 333592 h 399119"/>
              <a:gd name="connsiteX24" fmla="*/ 434862 w 3672493"/>
              <a:gd name="connsiteY24" fmla="*/ 333592 h 399119"/>
              <a:gd name="connsiteX25" fmla="*/ 816110 w 3672493"/>
              <a:gd name="connsiteY25" fmla="*/ 333592 h 399119"/>
              <a:gd name="connsiteX26" fmla="*/ 1268842 w 3672493"/>
              <a:gd name="connsiteY26" fmla="*/ 333592 h 399119"/>
              <a:gd name="connsiteX27" fmla="*/ 1638176 w 3672493"/>
              <a:gd name="connsiteY27" fmla="*/ 333592 h 399119"/>
              <a:gd name="connsiteX28" fmla="*/ 2037296 w 3672493"/>
              <a:gd name="connsiteY28" fmla="*/ 333592 h 399119"/>
              <a:gd name="connsiteX29" fmla="*/ 2314296 w 3672493"/>
              <a:gd name="connsiteY29" fmla="*/ 336571 h 399119"/>
              <a:gd name="connsiteX30" fmla="*/ 2624060 w 3672493"/>
              <a:gd name="connsiteY30" fmla="*/ 348485 h 399119"/>
              <a:gd name="connsiteX31" fmla="*/ 3175083 w 3672493"/>
              <a:gd name="connsiteY31" fmla="*/ 369334 h 399119"/>
              <a:gd name="connsiteX32" fmla="*/ 3389535 w 3672493"/>
              <a:gd name="connsiteY32" fmla="*/ 378270 h 399119"/>
              <a:gd name="connsiteX33" fmla="*/ 3413363 w 3672493"/>
              <a:gd name="connsiteY33" fmla="*/ 384227 h 399119"/>
              <a:gd name="connsiteX34" fmla="*/ 3437191 w 3672493"/>
              <a:gd name="connsiteY34" fmla="*/ 396141 h 399119"/>
              <a:gd name="connsiteX35" fmla="*/ 3458041 w 3672493"/>
              <a:gd name="connsiteY35" fmla="*/ 399119 h 399119"/>
              <a:gd name="connsiteX36" fmla="*/ 3478890 w 3672493"/>
              <a:gd name="connsiteY36" fmla="*/ 399119 h 399119"/>
              <a:gd name="connsiteX37" fmla="*/ 3502718 w 3672493"/>
              <a:gd name="connsiteY37" fmla="*/ 384227 h 399119"/>
              <a:gd name="connsiteX38" fmla="*/ 3538460 w 3672493"/>
              <a:gd name="connsiteY38" fmla="*/ 354442 h 399119"/>
              <a:gd name="connsiteX39" fmla="*/ 3583138 w 3672493"/>
              <a:gd name="connsiteY39" fmla="*/ 315721 h 399119"/>
              <a:gd name="connsiteX40" fmla="*/ 3672493 w 3672493"/>
              <a:gd name="connsiteY40" fmla="*/ 253173 h 399119"/>
              <a:gd name="connsiteX41" fmla="*/ 3598030 w 3672493"/>
              <a:gd name="connsiteY41" fmla="*/ 0 h 399119"/>
              <a:gd name="connsiteX42" fmla="*/ 3568245 w 3672493"/>
              <a:gd name="connsiteY42" fmla="*/ 74462 h 399119"/>
              <a:gd name="connsiteX43" fmla="*/ 3556331 w 3672493"/>
              <a:gd name="connsiteY43" fmla="*/ 95312 h 399119"/>
              <a:gd name="connsiteX44" fmla="*/ 3538460 w 3672493"/>
              <a:gd name="connsiteY44" fmla="*/ 113183 h 399119"/>
              <a:gd name="connsiteX45" fmla="*/ 3520589 w 3672493"/>
              <a:gd name="connsiteY45" fmla="*/ 122118 h 399119"/>
              <a:gd name="connsiteX46" fmla="*/ 3499740 w 3672493"/>
              <a:gd name="connsiteY46" fmla="*/ 128075 h 399119"/>
              <a:gd name="connsiteX47" fmla="*/ 3431234 w 3672493"/>
              <a:gd name="connsiteY47" fmla="*/ 134032 h 399119"/>
              <a:gd name="connsiteX48" fmla="*/ 3181040 w 3672493"/>
              <a:gd name="connsiteY48" fmla="*/ 125097 h 399119"/>
              <a:gd name="connsiteX49" fmla="*/ 2820641 w 3672493"/>
              <a:gd name="connsiteY49" fmla="*/ 119140 h 399119"/>
              <a:gd name="connsiteX50" fmla="*/ 2478114 w 3672493"/>
              <a:gd name="connsiteY50" fmla="*/ 113183 h 399119"/>
              <a:gd name="connsiteX51" fmla="*/ 2168350 w 3672493"/>
              <a:gd name="connsiteY51" fmla="*/ 110204 h 399119"/>
              <a:gd name="connsiteX52" fmla="*/ 1831779 w 3672493"/>
              <a:gd name="connsiteY52" fmla="*/ 110204 h 39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672493" h="399119">
                <a:moveTo>
                  <a:pt x="1831779" y="110204"/>
                </a:moveTo>
                <a:lnTo>
                  <a:pt x="1590520" y="110204"/>
                </a:lnTo>
                <a:lnTo>
                  <a:pt x="1390961" y="110204"/>
                </a:lnTo>
                <a:lnTo>
                  <a:pt x="1146724" y="107226"/>
                </a:lnTo>
                <a:lnTo>
                  <a:pt x="970992" y="110204"/>
                </a:lnTo>
                <a:lnTo>
                  <a:pt x="833981" y="107226"/>
                </a:lnTo>
                <a:lnTo>
                  <a:pt x="759518" y="107226"/>
                </a:lnTo>
                <a:lnTo>
                  <a:pt x="685056" y="98290"/>
                </a:lnTo>
                <a:lnTo>
                  <a:pt x="586765" y="80419"/>
                </a:lnTo>
                <a:lnTo>
                  <a:pt x="506346" y="62548"/>
                </a:lnTo>
                <a:lnTo>
                  <a:pt x="446776" y="56591"/>
                </a:lnTo>
                <a:lnTo>
                  <a:pt x="327636" y="65527"/>
                </a:lnTo>
                <a:lnTo>
                  <a:pt x="169775" y="92333"/>
                </a:lnTo>
                <a:lnTo>
                  <a:pt x="92334" y="119140"/>
                </a:lnTo>
                <a:lnTo>
                  <a:pt x="56592" y="137011"/>
                </a:lnTo>
                <a:lnTo>
                  <a:pt x="17871" y="172753"/>
                </a:lnTo>
                <a:lnTo>
                  <a:pt x="2979" y="199560"/>
                </a:lnTo>
                <a:lnTo>
                  <a:pt x="0" y="223388"/>
                </a:lnTo>
                <a:lnTo>
                  <a:pt x="5957" y="250194"/>
                </a:lnTo>
                <a:lnTo>
                  <a:pt x="20850" y="271044"/>
                </a:lnTo>
                <a:lnTo>
                  <a:pt x="47656" y="291893"/>
                </a:lnTo>
                <a:lnTo>
                  <a:pt x="89355" y="309764"/>
                </a:lnTo>
                <a:lnTo>
                  <a:pt x="151904" y="324657"/>
                </a:lnTo>
                <a:lnTo>
                  <a:pt x="274023" y="333592"/>
                </a:lnTo>
                <a:lnTo>
                  <a:pt x="434862" y="333592"/>
                </a:lnTo>
                <a:lnTo>
                  <a:pt x="816110" y="333592"/>
                </a:lnTo>
                <a:lnTo>
                  <a:pt x="1268842" y="333592"/>
                </a:lnTo>
                <a:lnTo>
                  <a:pt x="1638176" y="333592"/>
                </a:lnTo>
                <a:lnTo>
                  <a:pt x="2037296" y="333592"/>
                </a:lnTo>
                <a:lnTo>
                  <a:pt x="2314296" y="336571"/>
                </a:lnTo>
                <a:lnTo>
                  <a:pt x="2624060" y="348485"/>
                </a:lnTo>
                <a:lnTo>
                  <a:pt x="3175083" y="369334"/>
                </a:lnTo>
                <a:lnTo>
                  <a:pt x="3389535" y="378270"/>
                </a:lnTo>
                <a:lnTo>
                  <a:pt x="3413363" y="384227"/>
                </a:lnTo>
                <a:lnTo>
                  <a:pt x="3437191" y="396141"/>
                </a:lnTo>
                <a:lnTo>
                  <a:pt x="3458041" y="399119"/>
                </a:lnTo>
                <a:lnTo>
                  <a:pt x="3478890" y="399119"/>
                </a:lnTo>
                <a:lnTo>
                  <a:pt x="3502718" y="384227"/>
                </a:lnTo>
                <a:lnTo>
                  <a:pt x="3538460" y="354442"/>
                </a:lnTo>
                <a:lnTo>
                  <a:pt x="3583138" y="315721"/>
                </a:lnTo>
                <a:lnTo>
                  <a:pt x="3672493" y="253173"/>
                </a:lnTo>
                <a:lnTo>
                  <a:pt x="3598030" y="0"/>
                </a:lnTo>
                <a:lnTo>
                  <a:pt x="3568245" y="74462"/>
                </a:lnTo>
                <a:lnTo>
                  <a:pt x="3556331" y="95312"/>
                </a:lnTo>
                <a:lnTo>
                  <a:pt x="3538460" y="113183"/>
                </a:lnTo>
                <a:lnTo>
                  <a:pt x="3520589" y="122118"/>
                </a:lnTo>
                <a:lnTo>
                  <a:pt x="3499740" y="128075"/>
                </a:lnTo>
                <a:lnTo>
                  <a:pt x="3431234" y="134032"/>
                </a:lnTo>
                <a:lnTo>
                  <a:pt x="3181040" y="125097"/>
                </a:lnTo>
                <a:lnTo>
                  <a:pt x="2820641" y="119140"/>
                </a:lnTo>
                <a:lnTo>
                  <a:pt x="2478114" y="113183"/>
                </a:lnTo>
                <a:lnTo>
                  <a:pt x="2168350" y="110204"/>
                </a:lnTo>
                <a:lnTo>
                  <a:pt x="1831779" y="1102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" name="フリーフォーム 42"/>
          <p:cNvSpPr>
            <a:spLocks noChangeAspect="1"/>
          </p:cNvSpPr>
          <p:nvPr/>
        </p:nvSpPr>
        <p:spPr>
          <a:xfrm rot="16200000">
            <a:off x="7282797" y="5049859"/>
            <a:ext cx="1890713" cy="188913"/>
          </a:xfrm>
          <a:custGeom>
            <a:avLst/>
            <a:gdLst>
              <a:gd name="connsiteX0" fmla="*/ 3160510 w 3780338"/>
              <a:gd name="connsiteY0" fmla="*/ 159559 h 377420"/>
              <a:gd name="connsiteX1" fmla="*/ 2872075 w 3780338"/>
              <a:gd name="connsiteY1" fmla="*/ 165696 h 377420"/>
              <a:gd name="connsiteX2" fmla="*/ 2442491 w 3780338"/>
              <a:gd name="connsiteY2" fmla="*/ 171833 h 377420"/>
              <a:gd name="connsiteX3" fmla="*/ 2270658 w 3780338"/>
              <a:gd name="connsiteY3" fmla="*/ 174902 h 377420"/>
              <a:gd name="connsiteX4" fmla="*/ 2126440 w 3780338"/>
              <a:gd name="connsiteY4" fmla="*/ 153422 h 377420"/>
              <a:gd name="connsiteX5" fmla="*/ 1822663 w 3780338"/>
              <a:gd name="connsiteY5" fmla="*/ 147286 h 377420"/>
              <a:gd name="connsiteX6" fmla="*/ 1494338 w 3780338"/>
              <a:gd name="connsiteY6" fmla="*/ 141149 h 377420"/>
              <a:gd name="connsiteX7" fmla="*/ 1141466 w 3780338"/>
              <a:gd name="connsiteY7" fmla="*/ 138080 h 377420"/>
              <a:gd name="connsiteX8" fmla="*/ 736429 w 3780338"/>
              <a:gd name="connsiteY8" fmla="*/ 131943 h 377420"/>
              <a:gd name="connsiteX9" fmla="*/ 662786 w 3780338"/>
              <a:gd name="connsiteY9" fmla="*/ 131943 h 377420"/>
              <a:gd name="connsiteX10" fmla="*/ 583007 w 3780338"/>
              <a:gd name="connsiteY10" fmla="*/ 116601 h 377420"/>
              <a:gd name="connsiteX11" fmla="*/ 435721 w 3780338"/>
              <a:gd name="connsiteY11" fmla="*/ 88985 h 377420"/>
              <a:gd name="connsiteX12" fmla="*/ 398899 w 3780338"/>
              <a:gd name="connsiteY12" fmla="*/ 85916 h 377420"/>
              <a:gd name="connsiteX13" fmla="*/ 322188 w 3780338"/>
              <a:gd name="connsiteY13" fmla="*/ 95122 h 377420"/>
              <a:gd name="connsiteX14" fmla="*/ 236271 w 3780338"/>
              <a:gd name="connsiteY14" fmla="*/ 113532 h 377420"/>
              <a:gd name="connsiteX15" fmla="*/ 147286 w 3780338"/>
              <a:gd name="connsiteY15" fmla="*/ 138080 h 377420"/>
              <a:gd name="connsiteX16" fmla="*/ 88985 w 3780338"/>
              <a:gd name="connsiteY16" fmla="*/ 159559 h 377420"/>
              <a:gd name="connsiteX17" fmla="*/ 42958 w 3780338"/>
              <a:gd name="connsiteY17" fmla="*/ 187175 h 377420"/>
              <a:gd name="connsiteX18" fmla="*/ 18411 w 3780338"/>
              <a:gd name="connsiteY18" fmla="*/ 211723 h 377420"/>
              <a:gd name="connsiteX19" fmla="*/ 3068 w 3780338"/>
              <a:gd name="connsiteY19" fmla="*/ 236271 h 377420"/>
              <a:gd name="connsiteX20" fmla="*/ 0 w 3780338"/>
              <a:gd name="connsiteY20" fmla="*/ 260818 h 377420"/>
              <a:gd name="connsiteX21" fmla="*/ 12274 w 3780338"/>
              <a:gd name="connsiteY21" fmla="*/ 300708 h 377420"/>
              <a:gd name="connsiteX22" fmla="*/ 27616 w 3780338"/>
              <a:gd name="connsiteY22" fmla="*/ 322188 h 377420"/>
              <a:gd name="connsiteX23" fmla="*/ 58301 w 3780338"/>
              <a:gd name="connsiteY23" fmla="*/ 340598 h 377420"/>
              <a:gd name="connsiteX24" fmla="*/ 88985 w 3780338"/>
              <a:gd name="connsiteY24" fmla="*/ 352872 h 377420"/>
              <a:gd name="connsiteX25" fmla="*/ 147286 w 3780338"/>
              <a:gd name="connsiteY25" fmla="*/ 365146 h 377420"/>
              <a:gd name="connsiteX26" fmla="*/ 294572 w 3780338"/>
              <a:gd name="connsiteY26" fmla="*/ 377420 h 377420"/>
              <a:gd name="connsiteX27" fmla="*/ 481748 w 3780338"/>
              <a:gd name="connsiteY27" fmla="*/ 374351 h 377420"/>
              <a:gd name="connsiteX28" fmla="*/ 899058 w 3780338"/>
              <a:gd name="connsiteY28" fmla="*/ 377420 h 377420"/>
              <a:gd name="connsiteX29" fmla="*/ 1282615 w 3780338"/>
              <a:gd name="connsiteY29" fmla="*/ 377420 h 377420"/>
              <a:gd name="connsiteX30" fmla="*/ 1706062 w 3780338"/>
              <a:gd name="connsiteY30" fmla="*/ 374351 h 377420"/>
              <a:gd name="connsiteX31" fmla="*/ 2157125 w 3780338"/>
              <a:gd name="connsiteY31" fmla="*/ 377420 h 377420"/>
              <a:gd name="connsiteX32" fmla="*/ 2442491 w 3780338"/>
              <a:gd name="connsiteY32" fmla="*/ 374351 h 377420"/>
              <a:gd name="connsiteX33" fmla="*/ 2930376 w 3780338"/>
              <a:gd name="connsiteY33" fmla="*/ 374351 h 377420"/>
              <a:gd name="connsiteX34" fmla="*/ 3507246 w 3780338"/>
              <a:gd name="connsiteY34" fmla="*/ 374351 h 377420"/>
              <a:gd name="connsiteX35" fmla="*/ 3590094 w 3780338"/>
              <a:gd name="connsiteY35" fmla="*/ 374351 h 377420"/>
              <a:gd name="connsiteX36" fmla="*/ 3608505 w 3780338"/>
              <a:gd name="connsiteY36" fmla="*/ 371283 h 377420"/>
              <a:gd name="connsiteX37" fmla="*/ 3645326 w 3780338"/>
              <a:gd name="connsiteY37" fmla="*/ 343667 h 377420"/>
              <a:gd name="connsiteX38" fmla="*/ 3694421 w 3780338"/>
              <a:gd name="connsiteY38" fmla="*/ 300708 h 377420"/>
              <a:gd name="connsiteX39" fmla="*/ 3780338 w 3780338"/>
              <a:gd name="connsiteY39" fmla="*/ 227065 h 377420"/>
              <a:gd name="connsiteX40" fmla="*/ 3740448 w 3780338"/>
              <a:gd name="connsiteY40" fmla="*/ 0 h 377420"/>
              <a:gd name="connsiteX41" fmla="*/ 3694421 w 3780338"/>
              <a:gd name="connsiteY41" fmla="*/ 76711 h 377420"/>
              <a:gd name="connsiteX42" fmla="*/ 3669874 w 3780338"/>
              <a:gd name="connsiteY42" fmla="*/ 98190 h 377420"/>
              <a:gd name="connsiteX43" fmla="*/ 3623847 w 3780338"/>
              <a:gd name="connsiteY43" fmla="*/ 131943 h 377420"/>
              <a:gd name="connsiteX44" fmla="*/ 3593162 w 3780338"/>
              <a:gd name="connsiteY44" fmla="*/ 150354 h 377420"/>
              <a:gd name="connsiteX45" fmla="*/ 3531793 w 3780338"/>
              <a:gd name="connsiteY45" fmla="*/ 153422 h 377420"/>
              <a:gd name="connsiteX46" fmla="*/ 3160510 w 3780338"/>
              <a:gd name="connsiteY46" fmla="*/ 159559 h 377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780338" h="377420">
                <a:moveTo>
                  <a:pt x="3160510" y="159559"/>
                </a:moveTo>
                <a:lnTo>
                  <a:pt x="2872075" y="165696"/>
                </a:lnTo>
                <a:lnTo>
                  <a:pt x="2442491" y="171833"/>
                </a:lnTo>
                <a:lnTo>
                  <a:pt x="2270658" y="174902"/>
                </a:lnTo>
                <a:lnTo>
                  <a:pt x="2126440" y="153422"/>
                </a:lnTo>
                <a:lnTo>
                  <a:pt x="1822663" y="147286"/>
                </a:lnTo>
                <a:lnTo>
                  <a:pt x="1494338" y="141149"/>
                </a:lnTo>
                <a:lnTo>
                  <a:pt x="1141466" y="138080"/>
                </a:lnTo>
                <a:lnTo>
                  <a:pt x="736429" y="131943"/>
                </a:lnTo>
                <a:lnTo>
                  <a:pt x="662786" y="131943"/>
                </a:lnTo>
                <a:lnTo>
                  <a:pt x="583007" y="116601"/>
                </a:lnTo>
                <a:lnTo>
                  <a:pt x="435721" y="88985"/>
                </a:lnTo>
                <a:lnTo>
                  <a:pt x="398899" y="85916"/>
                </a:lnTo>
                <a:lnTo>
                  <a:pt x="322188" y="95122"/>
                </a:lnTo>
                <a:lnTo>
                  <a:pt x="236271" y="113532"/>
                </a:lnTo>
                <a:lnTo>
                  <a:pt x="147286" y="138080"/>
                </a:lnTo>
                <a:lnTo>
                  <a:pt x="88985" y="159559"/>
                </a:lnTo>
                <a:lnTo>
                  <a:pt x="42958" y="187175"/>
                </a:lnTo>
                <a:lnTo>
                  <a:pt x="18411" y="211723"/>
                </a:lnTo>
                <a:lnTo>
                  <a:pt x="3068" y="236271"/>
                </a:lnTo>
                <a:lnTo>
                  <a:pt x="0" y="260818"/>
                </a:lnTo>
                <a:lnTo>
                  <a:pt x="12274" y="300708"/>
                </a:lnTo>
                <a:lnTo>
                  <a:pt x="27616" y="322188"/>
                </a:lnTo>
                <a:lnTo>
                  <a:pt x="58301" y="340598"/>
                </a:lnTo>
                <a:lnTo>
                  <a:pt x="88985" y="352872"/>
                </a:lnTo>
                <a:lnTo>
                  <a:pt x="147286" y="365146"/>
                </a:lnTo>
                <a:lnTo>
                  <a:pt x="294572" y="377420"/>
                </a:lnTo>
                <a:lnTo>
                  <a:pt x="481748" y="374351"/>
                </a:lnTo>
                <a:lnTo>
                  <a:pt x="899058" y="377420"/>
                </a:lnTo>
                <a:lnTo>
                  <a:pt x="1282615" y="377420"/>
                </a:lnTo>
                <a:lnTo>
                  <a:pt x="1706062" y="374351"/>
                </a:lnTo>
                <a:lnTo>
                  <a:pt x="2157125" y="377420"/>
                </a:lnTo>
                <a:lnTo>
                  <a:pt x="2442491" y="374351"/>
                </a:lnTo>
                <a:lnTo>
                  <a:pt x="2930376" y="374351"/>
                </a:lnTo>
                <a:lnTo>
                  <a:pt x="3507246" y="374351"/>
                </a:lnTo>
                <a:lnTo>
                  <a:pt x="3590094" y="374351"/>
                </a:lnTo>
                <a:lnTo>
                  <a:pt x="3608505" y="371283"/>
                </a:lnTo>
                <a:lnTo>
                  <a:pt x="3645326" y="343667"/>
                </a:lnTo>
                <a:lnTo>
                  <a:pt x="3694421" y="300708"/>
                </a:lnTo>
                <a:lnTo>
                  <a:pt x="3780338" y="227065"/>
                </a:lnTo>
                <a:lnTo>
                  <a:pt x="3740448" y="0"/>
                </a:lnTo>
                <a:lnTo>
                  <a:pt x="3694421" y="76711"/>
                </a:lnTo>
                <a:lnTo>
                  <a:pt x="3669874" y="98190"/>
                </a:lnTo>
                <a:lnTo>
                  <a:pt x="3623847" y="131943"/>
                </a:lnTo>
                <a:lnTo>
                  <a:pt x="3593162" y="150354"/>
                </a:lnTo>
                <a:lnTo>
                  <a:pt x="3531793" y="153422"/>
                </a:lnTo>
                <a:lnTo>
                  <a:pt x="3160510" y="15955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4" name="フリーフォーム 43"/>
          <p:cNvSpPr>
            <a:spLocks noChangeAspect="1"/>
          </p:cNvSpPr>
          <p:nvPr/>
        </p:nvSpPr>
        <p:spPr>
          <a:xfrm>
            <a:off x="6874686" y="4874307"/>
            <a:ext cx="2346325" cy="333375"/>
          </a:xfrm>
          <a:custGeom>
            <a:avLst/>
            <a:gdLst>
              <a:gd name="connsiteX0" fmla="*/ 2571750 w 4693920"/>
              <a:gd name="connsiteY0" fmla="*/ 121920 h 666750"/>
              <a:gd name="connsiteX1" fmla="*/ 2259330 w 4693920"/>
              <a:gd name="connsiteY1" fmla="*/ 148590 h 666750"/>
              <a:gd name="connsiteX2" fmla="*/ 1935480 w 4693920"/>
              <a:gd name="connsiteY2" fmla="*/ 179070 h 666750"/>
              <a:gd name="connsiteX3" fmla="*/ 1604010 w 4693920"/>
              <a:gd name="connsiteY3" fmla="*/ 217170 h 666750"/>
              <a:gd name="connsiteX4" fmla="*/ 1253490 w 4693920"/>
              <a:gd name="connsiteY4" fmla="*/ 266700 h 666750"/>
              <a:gd name="connsiteX5" fmla="*/ 1085850 w 4693920"/>
              <a:gd name="connsiteY5" fmla="*/ 289560 h 666750"/>
              <a:gd name="connsiteX6" fmla="*/ 883920 w 4693920"/>
              <a:gd name="connsiteY6" fmla="*/ 335280 h 666750"/>
              <a:gd name="connsiteX7" fmla="*/ 548640 w 4693920"/>
              <a:gd name="connsiteY7" fmla="*/ 369570 h 666750"/>
              <a:gd name="connsiteX8" fmla="*/ 464820 w 4693920"/>
              <a:gd name="connsiteY8" fmla="*/ 377190 h 666750"/>
              <a:gd name="connsiteX9" fmla="*/ 415290 w 4693920"/>
              <a:gd name="connsiteY9" fmla="*/ 381000 h 666750"/>
              <a:gd name="connsiteX10" fmla="*/ 335280 w 4693920"/>
              <a:gd name="connsiteY10" fmla="*/ 369570 h 666750"/>
              <a:gd name="connsiteX11" fmla="*/ 255270 w 4693920"/>
              <a:gd name="connsiteY11" fmla="*/ 350520 h 666750"/>
              <a:gd name="connsiteX12" fmla="*/ 167640 w 4693920"/>
              <a:gd name="connsiteY12" fmla="*/ 323850 h 666750"/>
              <a:gd name="connsiteX13" fmla="*/ 110490 w 4693920"/>
              <a:gd name="connsiteY13" fmla="*/ 300990 h 666750"/>
              <a:gd name="connsiteX14" fmla="*/ 76200 w 4693920"/>
              <a:gd name="connsiteY14" fmla="*/ 281940 h 666750"/>
              <a:gd name="connsiteX15" fmla="*/ 53340 w 4693920"/>
              <a:gd name="connsiteY15" fmla="*/ 270510 h 666750"/>
              <a:gd name="connsiteX16" fmla="*/ 38100 w 4693920"/>
              <a:gd name="connsiteY16" fmla="*/ 266700 h 666750"/>
              <a:gd name="connsiteX17" fmla="*/ 30480 w 4693920"/>
              <a:gd name="connsiteY17" fmla="*/ 266700 h 666750"/>
              <a:gd name="connsiteX18" fmla="*/ 15240 w 4693920"/>
              <a:gd name="connsiteY18" fmla="*/ 266700 h 666750"/>
              <a:gd name="connsiteX19" fmla="*/ 3810 w 4693920"/>
              <a:gd name="connsiteY19" fmla="*/ 270510 h 666750"/>
              <a:gd name="connsiteX20" fmla="*/ 0 w 4693920"/>
              <a:gd name="connsiteY20" fmla="*/ 289560 h 666750"/>
              <a:gd name="connsiteX21" fmla="*/ 15240 w 4693920"/>
              <a:gd name="connsiteY21" fmla="*/ 323850 h 666750"/>
              <a:gd name="connsiteX22" fmla="*/ 68580 w 4693920"/>
              <a:gd name="connsiteY22" fmla="*/ 388620 h 666750"/>
              <a:gd name="connsiteX23" fmla="*/ 152400 w 4693920"/>
              <a:gd name="connsiteY23" fmla="*/ 476250 h 666750"/>
              <a:gd name="connsiteX24" fmla="*/ 228600 w 4693920"/>
              <a:gd name="connsiteY24" fmla="*/ 541020 h 666750"/>
              <a:gd name="connsiteX25" fmla="*/ 304800 w 4693920"/>
              <a:gd name="connsiteY25" fmla="*/ 590550 h 666750"/>
              <a:gd name="connsiteX26" fmla="*/ 354330 w 4693920"/>
              <a:gd name="connsiteY26" fmla="*/ 617220 h 666750"/>
              <a:gd name="connsiteX27" fmla="*/ 453390 w 4693920"/>
              <a:gd name="connsiteY27" fmla="*/ 662940 h 666750"/>
              <a:gd name="connsiteX28" fmla="*/ 468630 w 4693920"/>
              <a:gd name="connsiteY28" fmla="*/ 666750 h 666750"/>
              <a:gd name="connsiteX29" fmla="*/ 499110 w 4693920"/>
              <a:gd name="connsiteY29" fmla="*/ 659130 h 666750"/>
              <a:gd name="connsiteX30" fmla="*/ 556260 w 4693920"/>
              <a:gd name="connsiteY30" fmla="*/ 628650 h 666750"/>
              <a:gd name="connsiteX31" fmla="*/ 632460 w 4693920"/>
              <a:gd name="connsiteY31" fmla="*/ 609600 h 666750"/>
              <a:gd name="connsiteX32" fmla="*/ 811530 w 4693920"/>
              <a:gd name="connsiteY32" fmla="*/ 571500 h 666750"/>
              <a:gd name="connsiteX33" fmla="*/ 910590 w 4693920"/>
              <a:gd name="connsiteY33" fmla="*/ 552450 h 666750"/>
              <a:gd name="connsiteX34" fmla="*/ 1082040 w 4693920"/>
              <a:gd name="connsiteY34" fmla="*/ 514350 h 666750"/>
              <a:gd name="connsiteX35" fmla="*/ 1352550 w 4693920"/>
              <a:gd name="connsiteY35" fmla="*/ 468630 h 666750"/>
              <a:gd name="connsiteX36" fmla="*/ 1668780 w 4693920"/>
              <a:gd name="connsiteY36" fmla="*/ 411480 h 666750"/>
              <a:gd name="connsiteX37" fmla="*/ 1752600 w 4693920"/>
              <a:gd name="connsiteY37" fmla="*/ 400050 h 666750"/>
              <a:gd name="connsiteX38" fmla="*/ 2087880 w 4693920"/>
              <a:gd name="connsiteY38" fmla="*/ 365760 h 666750"/>
              <a:gd name="connsiteX39" fmla="*/ 2366010 w 4693920"/>
              <a:gd name="connsiteY39" fmla="*/ 339090 h 666750"/>
              <a:gd name="connsiteX40" fmla="*/ 2682240 w 4693920"/>
              <a:gd name="connsiteY40" fmla="*/ 308610 h 666750"/>
              <a:gd name="connsiteX41" fmla="*/ 2868930 w 4693920"/>
              <a:gd name="connsiteY41" fmla="*/ 289560 h 666750"/>
              <a:gd name="connsiteX42" fmla="*/ 3162300 w 4693920"/>
              <a:gd name="connsiteY42" fmla="*/ 281940 h 666750"/>
              <a:gd name="connsiteX43" fmla="*/ 3539490 w 4693920"/>
              <a:gd name="connsiteY43" fmla="*/ 270510 h 666750"/>
              <a:gd name="connsiteX44" fmla="*/ 3699510 w 4693920"/>
              <a:gd name="connsiteY44" fmla="*/ 266700 h 666750"/>
              <a:gd name="connsiteX45" fmla="*/ 4004310 w 4693920"/>
              <a:gd name="connsiteY45" fmla="*/ 270510 h 666750"/>
              <a:gd name="connsiteX46" fmla="*/ 4366260 w 4693920"/>
              <a:gd name="connsiteY46" fmla="*/ 281940 h 666750"/>
              <a:gd name="connsiteX47" fmla="*/ 4606290 w 4693920"/>
              <a:gd name="connsiteY47" fmla="*/ 289560 h 666750"/>
              <a:gd name="connsiteX48" fmla="*/ 4636770 w 4693920"/>
              <a:gd name="connsiteY48" fmla="*/ 285750 h 666750"/>
              <a:gd name="connsiteX49" fmla="*/ 4659630 w 4693920"/>
              <a:gd name="connsiteY49" fmla="*/ 274320 h 666750"/>
              <a:gd name="connsiteX50" fmla="*/ 4671060 w 4693920"/>
              <a:gd name="connsiteY50" fmla="*/ 262890 h 666750"/>
              <a:gd name="connsiteX51" fmla="*/ 4682490 w 4693920"/>
              <a:gd name="connsiteY51" fmla="*/ 240030 h 666750"/>
              <a:gd name="connsiteX52" fmla="*/ 4690110 w 4693920"/>
              <a:gd name="connsiteY52" fmla="*/ 201930 h 666750"/>
              <a:gd name="connsiteX53" fmla="*/ 4693920 w 4693920"/>
              <a:gd name="connsiteY53" fmla="*/ 175260 h 666750"/>
              <a:gd name="connsiteX54" fmla="*/ 4686300 w 4693920"/>
              <a:gd name="connsiteY54" fmla="*/ 156210 h 666750"/>
              <a:gd name="connsiteX55" fmla="*/ 4667250 w 4693920"/>
              <a:gd name="connsiteY55" fmla="*/ 140970 h 666750"/>
              <a:gd name="connsiteX56" fmla="*/ 4610100 w 4693920"/>
              <a:gd name="connsiteY56" fmla="*/ 110490 h 666750"/>
              <a:gd name="connsiteX57" fmla="*/ 4533900 w 4693920"/>
              <a:gd name="connsiteY57" fmla="*/ 80010 h 666750"/>
              <a:gd name="connsiteX58" fmla="*/ 4450080 w 4693920"/>
              <a:gd name="connsiteY58" fmla="*/ 53340 h 666750"/>
              <a:gd name="connsiteX59" fmla="*/ 4331970 w 4693920"/>
              <a:gd name="connsiteY59" fmla="*/ 22860 h 666750"/>
              <a:gd name="connsiteX60" fmla="*/ 4229100 w 4693920"/>
              <a:gd name="connsiteY60" fmla="*/ 0 h 666750"/>
              <a:gd name="connsiteX61" fmla="*/ 4210050 w 4693920"/>
              <a:gd name="connsiteY61" fmla="*/ 3810 h 666750"/>
              <a:gd name="connsiteX62" fmla="*/ 4168140 w 4693920"/>
              <a:gd name="connsiteY62" fmla="*/ 19050 h 666750"/>
              <a:gd name="connsiteX63" fmla="*/ 4114800 w 4693920"/>
              <a:gd name="connsiteY63" fmla="*/ 34290 h 666750"/>
              <a:gd name="connsiteX64" fmla="*/ 4053840 w 4693920"/>
              <a:gd name="connsiteY64" fmla="*/ 41910 h 666750"/>
              <a:gd name="connsiteX65" fmla="*/ 3882390 w 4693920"/>
              <a:gd name="connsiteY65" fmla="*/ 45720 h 666750"/>
              <a:gd name="connsiteX66" fmla="*/ 3688080 w 4693920"/>
              <a:gd name="connsiteY66" fmla="*/ 64770 h 666750"/>
              <a:gd name="connsiteX67" fmla="*/ 3390900 w 4693920"/>
              <a:gd name="connsiteY67" fmla="*/ 76200 h 666750"/>
              <a:gd name="connsiteX68" fmla="*/ 3070860 w 4693920"/>
              <a:gd name="connsiteY68" fmla="*/ 83820 h 666750"/>
              <a:gd name="connsiteX69" fmla="*/ 2849880 w 4693920"/>
              <a:gd name="connsiteY69" fmla="*/ 91440 h 666750"/>
              <a:gd name="connsiteX70" fmla="*/ 2701290 w 4693920"/>
              <a:gd name="connsiteY70" fmla="*/ 110490 h 666750"/>
              <a:gd name="connsiteX71" fmla="*/ 2571750 w 4693920"/>
              <a:gd name="connsiteY71" fmla="*/ 12192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693920" h="666750">
                <a:moveTo>
                  <a:pt x="2571750" y="121920"/>
                </a:moveTo>
                <a:lnTo>
                  <a:pt x="2259330" y="148590"/>
                </a:lnTo>
                <a:lnTo>
                  <a:pt x="1935480" y="179070"/>
                </a:lnTo>
                <a:lnTo>
                  <a:pt x="1604010" y="217170"/>
                </a:lnTo>
                <a:lnTo>
                  <a:pt x="1253490" y="266700"/>
                </a:lnTo>
                <a:lnTo>
                  <a:pt x="1085850" y="289560"/>
                </a:lnTo>
                <a:lnTo>
                  <a:pt x="883920" y="335280"/>
                </a:lnTo>
                <a:lnTo>
                  <a:pt x="548640" y="369570"/>
                </a:lnTo>
                <a:lnTo>
                  <a:pt x="464820" y="377190"/>
                </a:lnTo>
                <a:lnTo>
                  <a:pt x="415290" y="381000"/>
                </a:lnTo>
                <a:lnTo>
                  <a:pt x="335280" y="369570"/>
                </a:lnTo>
                <a:lnTo>
                  <a:pt x="255270" y="350520"/>
                </a:lnTo>
                <a:lnTo>
                  <a:pt x="167640" y="323850"/>
                </a:lnTo>
                <a:lnTo>
                  <a:pt x="110490" y="300990"/>
                </a:lnTo>
                <a:lnTo>
                  <a:pt x="76200" y="281940"/>
                </a:lnTo>
                <a:lnTo>
                  <a:pt x="53340" y="270510"/>
                </a:lnTo>
                <a:lnTo>
                  <a:pt x="38100" y="266700"/>
                </a:lnTo>
                <a:lnTo>
                  <a:pt x="30480" y="266700"/>
                </a:lnTo>
                <a:lnTo>
                  <a:pt x="15240" y="266700"/>
                </a:lnTo>
                <a:lnTo>
                  <a:pt x="3810" y="270510"/>
                </a:lnTo>
                <a:lnTo>
                  <a:pt x="0" y="289560"/>
                </a:lnTo>
                <a:lnTo>
                  <a:pt x="15240" y="323850"/>
                </a:lnTo>
                <a:lnTo>
                  <a:pt x="68580" y="388620"/>
                </a:lnTo>
                <a:lnTo>
                  <a:pt x="152400" y="476250"/>
                </a:lnTo>
                <a:lnTo>
                  <a:pt x="228600" y="541020"/>
                </a:lnTo>
                <a:lnTo>
                  <a:pt x="304800" y="590550"/>
                </a:lnTo>
                <a:lnTo>
                  <a:pt x="354330" y="617220"/>
                </a:lnTo>
                <a:lnTo>
                  <a:pt x="453390" y="662940"/>
                </a:lnTo>
                <a:lnTo>
                  <a:pt x="468630" y="666750"/>
                </a:lnTo>
                <a:lnTo>
                  <a:pt x="499110" y="659130"/>
                </a:lnTo>
                <a:lnTo>
                  <a:pt x="556260" y="628650"/>
                </a:lnTo>
                <a:lnTo>
                  <a:pt x="632460" y="609600"/>
                </a:lnTo>
                <a:lnTo>
                  <a:pt x="811530" y="571500"/>
                </a:lnTo>
                <a:lnTo>
                  <a:pt x="910590" y="552450"/>
                </a:lnTo>
                <a:lnTo>
                  <a:pt x="1082040" y="514350"/>
                </a:lnTo>
                <a:lnTo>
                  <a:pt x="1352550" y="468630"/>
                </a:lnTo>
                <a:lnTo>
                  <a:pt x="1668780" y="411480"/>
                </a:lnTo>
                <a:lnTo>
                  <a:pt x="1752600" y="400050"/>
                </a:lnTo>
                <a:lnTo>
                  <a:pt x="2087880" y="365760"/>
                </a:lnTo>
                <a:lnTo>
                  <a:pt x="2366010" y="339090"/>
                </a:lnTo>
                <a:lnTo>
                  <a:pt x="2682240" y="308610"/>
                </a:lnTo>
                <a:lnTo>
                  <a:pt x="2868930" y="289560"/>
                </a:lnTo>
                <a:lnTo>
                  <a:pt x="3162300" y="281940"/>
                </a:lnTo>
                <a:lnTo>
                  <a:pt x="3539490" y="270510"/>
                </a:lnTo>
                <a:lnTo>
                  <a:pt x="3699510" y="266700"/>
                </a:lnTo>
                <a:lnTo>
                  <a:pt x="4004310" y="270510"/>
                </a:lnTo>
                <a:lnTo>
                  <a:pt x="4366260" y="281940"/>
                </a:lnTo>
                <a:lnTo>
                  <a:pt x="4606290" y="289560"/>
                </a:lnTo>
                <a:lnTo>
                  <a:pt x="4636770" y="285750"/>
                </a:lnTo>
                <a:lnTo>
                  <a:pt x="4659630" y="274320"/>
                </a:lnTo>
                <a:lnTo>
                  <a:pt x="4671060" y="262890"/>
                </a:lnTo>
                <a:lnTo>
                  <a:pt x="4682490" y="240030"/>
                </a:lnTo>
                <a:lnTo>
                  <a:pt x="4690110" y="201930"/>
                </a:lnTo>
                <a:lnTo>
                  <a:pt x="4693920" y="175260"/>
                </a:lnTo>
                <a:lnTo>
                  <a:pt x="4686300" y="156210"/>
                </a:lnTo>
                <a:lnTo>
                  <a:pt x="4667250" y="140970"/>
                </a:lnTo>
                <a:lnTo>
                  <a:pt x="4610100" y="110490"/>
                </a:lnTo>
                <a:lnTo>
                  <a:pt x="4533900" y="80010"/>
                </a:lnTo>
                <a:lnTo>
                  <a:pt x="4450080" y="53340"/>
                </a:lnTo>
                <a:lnTo>
                  <a:pt x="4331970" y="22860"/>
                </a:lnTo>
                <a:lnTo>
                  <a:pt x="4229100" y="0"/>
                </a:lnTo>
                <a:lnTo>
                  <a:pt x="4210050" y="3810"/>
                </a:lnTo>
                <a:lnTo>
                  <a:pt x="4168140" y="19050"/>
                </a:lnTo>
                <a:lnTo>
                  <a:pt x="4114800" y="34290"/>
                </a:lnTo>
                <a:lnTo>
                  <a:pt x="4053840" y="41910"/>
                </a:lnTo>
                <a:lnTo>
                  <a:pt x="3882390" y="45720"/>
                </a:lnTo>
                <a:lnTo>
                  <a:pt x="3688080" y="64770"/>
                </a:lnTo>
                <a:lnTo>
                  <a:pt x="3390900" y="76200"/>
                </a:lnTo>
                <a:lnTo>
                  <a:pt x="3070860" y="83820"/>
                </a:lnTo>
                <a:lnTo>
                  <a:pt x="2849880" y="91440"/>
                </a:lnTo>
                <a:lnTo>
                  <a:pt x="2701290" y="110490"/>
                </a:lnTo>
                <a:lnTo>
                  <a:pt x="2571750" y="12192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019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25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75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5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75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25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50"/>
                            </p:stCondLst>
                            <p:childTnLst>
                              <p:par>
                                <p:cTn id="52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3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5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75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25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75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9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26" grpId="0"/>
      <p:bldP spid="27" grpId="0"/>
      <p:bldP spid="28" grpId="0"/>
      <p:bldP spid="29" grpId="0"/>
      <p:bldP spid="34" grpId="0"/>
      <p:bldP spid="23" grpId="0" animBg="1"/>
      <p:bldP spid="24" grpId="0" animBg="1"/>
      <p:bldP spid="25" grpId="0" animBg="1"/>
      <p:bldP spid="30" grpId="0" animBg="1"/>
      <p:bldP spid="31" grpId="0" animBg="1"/>
      <p:bldP spid="32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17312"/>
            <a:ext cx="806519" cy="1069925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３</a:t>
            </a:r>
            <a:endParaRPr lang="en-US" altLang="ja-JP" sz="3200" dirty="0" smtClean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510987" y="498302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03608" y="3882308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101712" y="111835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152800" y="110979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232920" y="112263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313040" y="111407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465168" y="112691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185584" y="11306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53441" y="375401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3121602" y="377882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196313" y="2327953"/>
            <a:ext cx="1783207" cy="303558"/>
          </a:xfrm>
          <a:custGeom>
            <a:avLst/>
            <a:gdLst>
              <a:gd name="connsiteX0" fmla="*/ 2003128 w 3562213"/>
              <a:gd name="connsiteY0" fmla="*/ 325631 h 605214"/>
              <a:gd name="connsiteX1" fmla="*/ 1651183 w 3562213"/>
              <a:gd name="connsiteY1" fmla="*/ 365102 h 605214"/>
              <a:gd name="connsiteX2" fmla="*/ 1414360 w 3562213"/>
              <a:gd name="connsiteY2" fmla="*/ 397994 h 605214"/>
              <a:gd name="connsiteX3" fmla="*/ 1203851 w 3562213"/>
              <a:gd name="connsiteY3" fmla="*/ 430886 h 605214"/>
              <a:gd name="connsiteX4" fmla="*/ 1039390 w 3562213"/>
              <a:gd name="connsiteY4" fmla="*/ 467067 h 605214"/>
              <a:gd name="connsiteX5" fmla="*/ 802567 w 3562213"/>
              <a:gd name="connsiteY5" fmla="*/ 499959 h 605214"/>
              <a:gd name="connsiteX6" fmla="*/ 703891 w 3562213"/>
              <a:gd name="connsiteY6" fmla="*/ 522984 h 605214"/>
              <a:gd name="connsiteX7" fmla="*/ 552587 w 3562213"/>
              <a:gd name="connsiteY7" fmla="*/ 565744 h 605214"/>
              <a:gd name="connsiteX8" fmla="*/ 397995 w 3562213"/>
              <a:gd name="connsiteY8" fmla="*/ 605214 h 605214"/>
              <a:gd name="connsiteX9" fmla="*/ 368392 w 3562213"/>
              <a:gd name="connsiteY9" fmla="*/ 605214 h 605214"/>
              <a:gd name="connsiteX10" fmla="*/ 338789 w 3562213"/>
              <a:gd name="connsiteY10" fmla="*/ 598636 h 605214"/>
              <a:gd name="connsiteX11" fmla="*/ 282872 w 3562213"/>
              <a:gd name="connsiteY11" fmla="*/ 575611 h 605214"/>
              <a:gd name="connsiteX12" fmla="*/ 197353 w 3562213"/>
              <a:gd name="connsiteY12" fmla="*/ 509827 h 605214"/>
              <a:gd name="connsiteX13" fmla="*/ 121701 w 3562213"/>
              <a:gd name="connsiteY13" fmla="*/ 440754 h 605214"/>
              <a:gd name="connsiteX14" fmla="*/ 42760 w 3562213"/>
              <a:gd name="connsiteY14" fmla="*/ 358523 h 605214"/>
              <a:gd name="connsiteX15" fmla="*/ 16446 w 3562213"/>
              <a:gd name="connsiteY15" fmla="*/ 328921 h 605214"/>
              <a:gd name="connsiteX16" fmla="*/ 6579 w 3562213"/>
              <a:gd name="connsiteY16" fmla="*/ 315764 h 605214"/>
              <a:gd name="connsiteX17" fmla="*/ 0 w 3562213"/>
              <a:gd name="connsiteY17" fmla="*/ 292739 h 605214"/>
              <a:gd name="connsiteX18" fmla="*/ 3290 w 3562213"/>
              <a:gd name="connsiteY18" fmla="*/ 266426 h 605214"/>
              <a:gd name="connsiteX19" fmla="*/ 9868 w 3562213"/>
              <a:gd name="connsiteY19" fmla="*/ 256558 h 605214"/>
              <a:gd name="connsiteX20" fmla="*/ 32892 w 3562213"/>
              <a:gd name="connsiteY20" fmla="*/ 256558 h 605214"/>
              <a:gd name="connsiteX21" fmla="*/ 59206 w 3562213"/>
              <a:gd name="connsiteY21" fmla="*/ 269715 h 605214"/>
              <a:gd name="connsiteX22" fmla="*/ 108544 w 3562213"/>
              <a:gd name="connsiteY22" fmla="*/ 302607 h 605214"/>
              <a:gd name="connsiteX23" fmla="*/ 138147 w 3562213"/>
              <a:gd name="connsiteY23" fmla="*/ 319053 h 605214"/>
              <a:gd name="connsiteX24" fmla="*/ 167750 w 3562213"/>
              <a:gd name="connsiteY24" fmla="*/ 332210 h 605214"/>
              <a:gd name="connsiteX25" fmla="*/ 210510 w 3562213"/>
              <a:gd name="connsiteY25" fmla="*/ 345367 h 605214"/>
              <a:gd name="connsiteX26" fmla="*/ 253269 w 3562213"/>
              <a:gd name="connsiteY26" fmla="*/ 351945 h 605214"/>
              <a:gd name="connsiteX27" fmla="*/ 315764 w 3562213"/>
              <a:gd name="connsiteY27" fmla="*/ 358523 h 605214"/>
              <a:gd name="connsiteX28" fmla="*/ 394705 w 3562213"/>
              <a:gd name="connsiteY28" fmla="*/ 358523 h 605214"/>
              <a:gd name="connsiteX29" fmla="*/ 496671 w 3562213"/>
              <a:gd name="connsiteY29" fmla="*/ 351945 h 605214"/>
              <a:gd name="connsiteX30" fmla="*/ 786121 w 3562213"/>
              <a:gd name="connsiteY30" fmla="*/ 319053 h 605214"/>
              <a:gd name="connsiteX31" fmla="*/ 1016366 w 3562213"/>
              <a:gd name="connsiteY31" fmla="*/ 292739 h 605214"/>
              <a:gd name="connsiteX32" fmla="*/ 1180826 w 3562213"/>
              <a:gd name="connsiteY32" fmla="*/ 276293 h 605214"/>
              <a:gd name="connsiteX33" fmla="*/ 1388046 w 3562213"/>
              <a:gd name="connsiteY33" fmla="*/ 249980 h 605214"/>
              <a:gd name="connsiteX34" fmla="*/ 1670918 w 3562213"/>
              <a:gd name="connsiteY34" fmla="*/ 217088 h 605214"/>
              <a:gd name="connsiteX35" fmla="*/ 2003128 w 3562213"/>
              <a:gd name="connsiteY35" fmla="*/ 180906 h 605214"/>
              <a:gd name="connsiteX36" fmla="*/ 2470196 w 3562213"/>
              <a:gd name="connsiteY36" fmla="*/ 134857 h 605214"/>
              <a:gd name="connsiteX37" fmla="*/ 2657681 w 3562213"/>
              <a:gd name="connsiteY37" fmla="*/ 115122 h 605214"/>
              <a:gd name="connsiteX38" fmla="*/ 2772803 w 3562213"/>
              <a:gd name="connsiteY38" fmla="*/ 98676 h 605214"/>
              <a:gd name="connsiteX39" fmla="*/ 2881347 w 3562213"/>
              <a:gd name="connsiteY39" fmla="*/ 82230 h 605214"/>
              <a:gd name="connsiteX40" fmla="*/ 2963577 w 3562213"/>
              <a:gd name="connsiteY40" fmla="*/ 65784 h 605214"/>
              <a:gd name="connsiteX41" fmla="*/ 3016205 w 3562213"/>
              <a:gd name="connsiteY41" fmla="*/ 49338 h 605214"/>
              <a:gd name="connsiteX42" fmla="*/ 3075410 w 3562213"/>
              <a:gd name="connsiteY42" fmla="*/ 26313 h 605214"/>
              <a:gd name="connsiteX43" fmla="*/ 3111592 w 3562213"/>
              <a:gd name="connsiteY43" fmla="*/ 3289 h 605214"/>
              <a:gd name="connsiteX44" fmla="*/ 3144484 w 3562213"/>
              <a:gd name="connsiteY44" fmla="*/ 0 h 605214"/>
              <a:gd name="connsiteX45" fmla="*/ 3210268 w 3562213"/>
              <a:gd name="connsiteY45" fmla="*/ 13157 h 605214"/>
              <a:gd name="connsiteX46" fmla="*/ 3292498 w 3562213"/>
              <a:gd name="connsiteY46" fmla="*/ 39470 h 605214"/>
              <a:gd name="connsiteX47" fmla="*/ 3378018 w 3562213"/>
              <a:gd name="connsiteY47" fmla="*/ 72362 h 605214"/>
              <a:gd name="connsiteX48" fmla="*/ 3427356 w 3562213"/>
              <a:gd name="connsiteY48" fmla="*/ 88808 h 605214"/>
              <a:gd name="connsiteX49" fmla="*/ 3470115 w 3562213"/>
              <a:gd name="connsiteY49" fmla="*/ 105254 h 605214"/>
              <a:gd name="connsiteX50" fmla="*/ 3503008 w 3562213"/>
              <a:gd name="connsiteY50" fmla="*/ 124990 h 605214"/>
              <a:gd name="connsiteX51" fmla="*/ 3532610 w 3562213"/>
              <a:gd name="connsiteY51" fmla="*/ 144725 h 605214"/>
              <a:gd name="connsiteX52" fmla="*/ 3549056 w 3562213"/>
              <a:gd name="connsiteY52" fmla="*/ 171039 h 605214"/>
              <a:gd name="connsiteX53" fmla="*/ 3562213 w 3562213"/>
              <a:gd name="connsiteY53" fmla="*/ 194063 h 605214"/>
              <a:gd name="connsiteX54" fmla="*/ 3562213 w 3562213"/>
              <a:gd name="connsiteY54" fmla="*/ 220377 h 605214"/>
              <a:gd name="connsiteX55" fmla="*/ 3549056 w 3562213"/>
              <a:gd name="connsiteY55" fmla="*/ 253269 h 605214"/>
              <a:gd name="connsiteX56" fmla="*/ 3532610 w 3562213"/>
              <a:gd name="connsiteY56" fmla="*/ 269715 h 605214"/>
              <a:gd name="connsiteX57" fmla="*/ 3503008 w 3562213"/>
              <a:gd name="connsiteY57" fmla="*/ 282872 h 605214"/>
              <a:gd name="connsiteX58" fmla="*/ 3450380 w 3562213"/>
              <a:gd name="connsiteY58" fmla="*/ 289450 h 605214"/>
              <a:gd name="connsiteX59" fmla="*/ 3236582 w 3562213"/>
              <a:gd name="connsiteY59" fmla="*/ 279582 h 605214"/>
              <a:gd name="connsiteX60" fmla="*/ 2933974 w 3562213"/>
              <a:gd name="connsiteY60" fmla="*/ 269715 h 605214"/>
              <a:gd name="connsiteX61" fmla="*/ 2641235 w 3562213"/>
              <a:gd name="connsiteY61" fmla="*/ 266426 h 605214"/>
              <a:gd name="connsiteX62" fmla="*/ 2440593 w 3562213"/>
              <a:gd name="connsiteY62" fmla="*/ 289450 h 605214"/>
              <a:gd name="connsiteX63" fmla="*/ 2003128 w 3562213"/>
              <a:gd name="connsiteY63" fmla="*/ 325631 h 605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562213" h="605214">
                <a:moveTo>
                  <a:pt x="2003128" y="325631"/>
                </a:moveTo>
                <a:lnTo>
                  <a:pt x="1651183" y="365102"/>
                </a:lnTo>
                <a:lnTo>
                  <a:pt x="1414360" y="397994"/>
                </a:lnTo>
                <a:lnTo>
                  <a:pt x="1203851" y="430886"/>
                </a:lnTo>
                <a:lnTo>
                  <a:pt x="1039390" y="467067"/>
                </a:lnTo>
                <a:lnTo>
                  <a:pt x="802567" y="499959"/>
                </a:lnTo>
                <a:lnTo>
                  <a:pt x="703891" y="522984"/>
                </a:lnTo>
                <a:lnTo>
                  <a:pt x="552587" y="565744"/>
                </a:lnTo>
                <a:lnTo>
                  <a:pt x="397995" y="605214"/>
                </a:lnTo>
                <a:lnTo>
                  <a:pt x="368392" y="605214"/>
                </a:lnTo>
                <a:lnTo>
                  <a:pt x="338789" y="598636"/>
                </a:lnTo>
                <a:lnTo>
                  <a:pt x="282872" y="575611"/>
                </a:lnTo>
                <a:lnTo>
                  <a:pt x="197353" y="509827"/>
                </a:lnTo>
                <a:lnTo>
                  <a:pt x="121701" y="440754"/>
                </a:lnTo>
                <a:lnTo>
                  <a:pt x="42760" y="358523"/>
                </a:lnTo>
                <a:lnTo>
                  <a:pt x="16446" y="328921"/>
                </a:lnTo>
                <a:lnTo>
                  <a:pt x="6579" y="315764"/>
                </a:lnTo>
                <a:lnTo>
                  <a:pt x="0" y="292739"/>
                </a:lnTo>
                <a:lnTo>
                  <a:pt x="3290" y="266426"/>
                </a:lnTo>
                <a:lnTo>
                  <a:pt x="9868" y="256558"/>
                </a:lnTo>
                <a:lnTo>
                  <a:pt x="32892" y="256558"/>
                </a:lnTo>
                <a:lnTo>
                  <a:pt x="59206" y="269715"/>
                </a:lnTo>
                <a:lnTo>
                  <a:pt x="108544" y="302607"/>
                </a:lnTo>
                <a:lnTo>
                  <a:pt x="138147" y="319053"/>
                </a:lnTo>
                <a:lnTo>
                  <a:pt x="167750" y="332210"/>
                </a:lnTo>
                <a:lnTo>
                  <a:pt x="210510" y="345367"/>
                </a:lnTo>
                <a:lnTo>
                  <a:pt x="253269" y="351945"/>
                </a:lnTo>
                <a:lnTo>
                  <a:pt x="315764" y="358523"/>
                </a:lnTo>
                <a:lnTo>
                  <a:pt x="394705" y="358523"/>
                </a:lnTo>
                <a:lnTo>
                  <a:pt x="496671" y="351945"/>
                </a:lnTo>
                <a:lnTo>
                  <a:pt x="786121" y="319053"/>
                </a:lnTo>
                <a:lnTo>
                  <a:pt x="1016366" y="292739"/>
                </a:lnTo>
                <a:lnTo>
                  <a:pt x="1180826" y="276293"/>
                </a:lnTo>
                <a:lnTo>
                  <a:pt x="1388046" y="249980"/>
                </a:lnTo>
                <a:lnTo>
                  <a:pt x="1670918" y="217088"/>
                </a:lnTo>
                <a:lnTo>
                  <a:pt x="2003128" y="180906"/>
                </a:lnTo>
                <a:lnTo>
                  <a:pt x="2470196" y="134857"/>
                </a:lnTo>
                <a:lnTo>
                  <a:pt x="2657681" y="115122"/>
                </a:lnTo>
                <a:lnTo>
                  <a:pt x="2772803" y="98676"/>
                </a:lnTo>
                <a:lnTo>
                  <a:pt x="2881347" y="82230"/>
                </a:lnTo>
                <a:lnTo>
                  <a:pt x="2963577" y="65784"/>
                </a:lnTo>
                <a:lnTo>
                  <a:pt x="3016205" y="49338"/>
                </a:lnTo>
                <a:lnTo>
                  <a:pt x="3075410" y="26313"/>
                </a:lnTo>
                <a:lnTo>
                  <a:pt x="3111592" y="3289"/>
                </a:lnTo>
                <a:lnTo>
                  <a:pt x="3144484" y="0"/>
                </a:lnTo>
                <a:lnTo>
                  <a:pt x="3210268" y="13157"/>
                </a:lnTo>
                <a:lnTo>
                  <a:pt x="3292498" y="39470"/>
                </a:lnTo>
                <a:lnTo>
                  <a:pt x="3378018" y="72362"/>
                </a:lnTo>
                <a:lnTo>
                  <a:pt x="3427356" y="88808"/>
                </a:lnTo>
                <a:lnTo>
                  <a:pt x="3470115" y="105254"/>
                </a:lnTo>
                <a:lnTo>
                  <a:pt x="3503008" y="124990"/>
                </a:lnTo>
                <a:lnTo>
                  <a:pt x="3532610" y="144725"/>
                </a:lnTo>
                <a:lnTo>
                  <a:pt x="3549056" y="171039"/>
                </a:lnTo>
                <a:lnTo>
                  <a:pt x="3562213" y="194063"/>
                </a:lnTo>
                <a:lnTo>
                  <a:pt x="3562213" y="220377"/>
                </a:lnTo>
                <a:lnTo>
                  <a:pt x="3549056" y="253269"/>
                </a:lnTo>
                <a:lnTo>
                  <a:pt x="3532610" y="269715"/>
                </a:lnTo>
                <a:lnTo>
                  <a:pt x="3503008" y="282872"/>
                </a:lnTo>
                <a:lnTo>
                  <a:pt x="3450380" y="289450"/>
                </a:lnTo>
                <a:lnTo>
                  <a:pt x="3236582" y="279582"/>
                </a:lnTo>
                <a:lnTo>
                  <a:pt x="2933974" y="269715"/>
                </a:lnTo>
                <a:lnTo>
                  <a:pt x="2641235" y="266426"/>
                </a:lnTo>
                <a:lnTo>
                  <a:pt x="2440593" y="289450"/>
                </a:lnTo>
                <a:lnTo>
                  <a:pt x="2003128" y="3256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2267714" y="2205012"/>
            <a:ext cx="314325" cy="719932"/>
          </a:xfrm>
          <a:custGeom>
            <a:avLst/>
            <a:gdLst>
              <a:gd name="connsiteX0" fmla="*/ 571500 w 628650"/>
              <a:gd name="connsiteY0" fmla="*/ 933450 h 1440656"/>
              <a:gd name="connsiteX1" fmla="*/ 585788 w 628650"/>
              <a:gd name="connsiteY1" fmla="*/ 1045369 h 1440656"/>
              <a:gd name="connsiteX2" fmla="*/ 607219 w 628650"/>
              <a:gd name="connsiteY2" fmla="*/ 1231106 h 1440656"/>
              <a:gd name="connsiteX3" fmla="*/ 628650 w 628650"/>
              <a:gd name="connsiteY3" fmla="*/ 1354931 h 1440656"/>
              <a:gd name="connsiteX4" fmla="*/ 607219 w 628650"/>
              <a:gd name="connsiteY4" fmla="*/ 1393031 h 1440656"/>
              <a:gd name="connsiteX5" fmla="*/ 581025 w 628650"/>
              <a:gd name="connsiteY5" fmla="*/ 1416844 h 1440656"/>
              <a:gd name="connsiteX6" fmla="*/ 557213 w 628650"/>
              <a:gd name="connsiteY6" fmla="*/ 1435894 h 1440656"/>
              <a:gd name="connsiteX7" fmla="*/ 531019 w 628650"/>
              <a:gd name="connsiteY7" fmla="*/ 1440656 h 1440656"/>
              <a:gd name="connsiteX8" fmla="*/ 497682 w 628650"/>
              <a:gd name="connsiteY8" fmla="*/ 1433513 h 1440656"/>
              <a:gd name="connsiteX9" fmla="*/ 459582 w 628650"/>
              <a:gd name="connsiteY9" fmla="*/ 1419225 h 1440656"/>
              <a:gd name="connsiteX10" fmla="*/ 445294 w 628650"/>
              <a:gd name="connsiteY10" fmla="*/ 1409700 h 1440656"/>
              <a:gd name="connsiteX11" fmla="*/ 435769 w 628650"/>
              <a:gd name="connsiteY11" fmla="*/ 1388269 h 1440656"/>
              <a:gd name="connsiteX12" fmla="*/ 409575 w 628650"/>
              <a:gd name="connsiteY12" fmla="*/ 1288256 h 1440656"/>
              <a:gd name="connsiteX13" fmla="*/ 383382 w 628650"/>
              <a:gd name="connsiteY13" fmla="*/ 1145381 h 1440656"/>
              <a:gd name="connsiteX14" fmla="*/ 354807 w 628650"/>
              <a:gd name="connsiteY14" fmla="*/ 969169 h 1440656"/>
              <a:gd name="connsiteX15" fmla="*/ 328613 w 628650"/>
              <a:gd name="connsiteY15" fmla="*/ 785813 h 1440656"/>
              <a:gd name="connsiteX16" fmla="*/ 311944 w 628650"/>
              <a:gd name="connsiteY16" fmla="*/ 626269 h 1440656"/>
              <a:gd name="connsiteX17" fmla="*/ 290513 w 628650"/>
              <a:gd name="connsiteY17" fmla="*/ 504825 h 1440656"/>
              <a:gd name="connsiteX18" fmla="*/ 269082 w 628650"/>
              <a:gd name="connsiteY18" fmla="*/ 409575 h 1440656"/>
              <a:gd name="connsiteX19" fmla="*/ 240507 w 628650"/>
              <a:gd name="connsiteY19" fmla="*/ 335756 h 1440656"/>
              <a:gd name="connsiteX20" fmla="*/ 211932 w 628650"/>
              <a:gd name="connsiteY20" fmla="*/ 273844 h 1440656"/>
              <a:gd name="connsiteX21" fmla="*/ 169069 w 628650"/>
              <a:gd name="connsiteY21" fmla="*/ 202406 h 1440656"/>
              <a:gd name="connsiteX22" fmla="*/ 123825 w 628650"/>
              <a:gd name="connsiteY22" fmla="*/ 145256 h 1440656"/>
              <a:gd name="connsiteX23" fmla="*/ 88107 w 628650"/>
              <a:gd name="connsiteY23" fmla="*/ 104775 h 1440656"/>
              <a:gd name="connsiteX24" fmla="*/ 54769 w 628650"/>
              <a:gd name="connsiteY24" fmla="*/ 73819 h 1440656"/>
              <a:gd name="connsiteX25" fmla="*/ 26194 w 628650"/>
              <a:gd name="connsiteY25" fmla="*/ 54769 h 1440656"/>
              <a:gd name="connsiteX26" fmla="*/ 7144 w 628650"/>
              <a:gd name="connsiteY26" fmla="*/ 42863 h 1440656"/>
              <a:gd name="connsiteX27" fmla="*/ 0 w 628650"/>
              <a:gd name="connsiteY27" fmla="*/ 30956 h 1440656"/>
              <a:gd name="connsiteX28" fmla="*/ 2382 w 628650"/>
              <a:gd name="connsiteY28" fmla="*/ 16669 h 1440656"/>
              <a:gd name="connsiteX29" fmla="*/ 9525 w 628650"/>
              <a:gd name="connsiteY29" fmla="*/ 7144 h 1440656"/>
              <a:gd name="connsiteX30" fmla="*/ 33338 w 628650"/>
              <a:gd name="connsiteY30" fmla="*/ 0 h 1440656"/>
              <a:gd name="connsiteX31" fmla="*/ 130969 w 628650"/>
              <a:gd name="connsiteY31" fmla="*/ 11906 h 1440656"/>
              <a:gd name="connsiteX32" fmla="*/ 214313 w 628650"/>
              <a:gd name="connsiteY32" fmla="*/ 26194 h 1440656"/>
              <a:gd name="connsiteX33" fmla="*/ 247650 w 628650"/>
              <a:gd name="connsiteY33" fmla="*/ 33338 h 1440656"/>
              <a:gd name="connsiteX34" fmla="*/ 290513 w 628650"/>
              <a:gd name="connsiteY34" fmla="*/ 45244 h 1440656"/>
              <a:gd name="connsiteX35" fmla="*/ 321469 w 628650"/>
              <a:gd name="connsiteY35" fmla="*/ 57150 h 1440656"/>
              <a:gd name="connsiteX36" fmla="*/ 347663 w 628650"/>
              <a:gd name="connsiteY36" fmla="*/ 69056 h 1440656"/>
              <a:gd name="connsiteX37" fmla="*/ 381000 w 628650"/>
              <a:gd name="connsiteY37" fmla="*/ 88106 h 1440656"/>
              <a:gd name="connsiteX38" fmla="*/ 404813 w 628650"/>
              <a:gd name="connsiteY38" fmla="*/ 109538 h 1440656"/>
              <a:gd name="connsiteX39" fmla="*/ 423863 w 628650"/>
              <a:gd name="connsiteY39" fmla="*/ 142875 h 1440656"/>
              <a:gd name="connsiteX40" fmla="*/ 454819 w 628650"/>
              <a:gd name="connsiteY40" fmla="*/ 219075 h 1440656"/>
              <a:gd name="connsiteX41" fmla="*/ 483394 w 628650"/>
              <a:gd name="connsiteY41" fmla="*/ 311944 h 1440656"/>
              <a:gd name="connsiteX42" fmla="*/ 502444 w 628650"/>
              <a:gd name="connsiteY42" fmla="*/ 402431 h 1440656"/>
              <a:gd name="connsiteX43" fmla="*/ 519113 w 628650"/>
              <a:gd name="connsiteY43" fmla="*/ 492919 h 1440656"/>
              <a:gd name="connsiteX44" fmla="*/ 538163 w 628650"/>
              <a:gd name="connsiteY44" fmla="*/ 616744 h 1440656"/>
              <a:gd name="connsiteX45" fmla="*/ 554832 w 628650"/>
              <a:gd name="connsiteY45" fmla="*/ 745331 h 1440656"/>
              <a:gd name="connsiteX46" fmla="*/ 571500 w 628650"/>
              <a:gd name="connsiteY46" fmla="*/ 933450 h 144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628650" h="1440656">
                <a:moveTo>
                  <a:pt x="571500" y="933450"/>
                </a:moveTo>
                <a:lnTo>
                  <a:pt x="585788" y="1045369"/>
                </a:lnTo>
                <a:lnTo>
                  <a:pt x="607219" y="1231106"/>
                </a:lnTo>
                <a:lnTo>
                  <a:pt x="628650" y="1354931"/>
                </a:lnTo>
                <a:lnTo>
                  <a:pt x="607219" y="1393031"/>
                </a:lnTo>
                <a:lnTo>
                  <a:pt x="581025" y="1416844"/>
                </a:lnTo>
                <a:lnTo>
                  <a:pt x="557213" y="1435894"/>
                </a:lnTo>
                <a:lnTo>
                  <a:pt x="531019" y="1440656"/>
                </a:lnTo>
                <a:lnTo>
                  <a:pt x="497682" y="1433513"/>
                </a:lnTo>
                <a:lnTo>
                  <a:pt x="459582" y="1419225"/>
                </a:lnTo>
                <a:lnTo>
                  <a:pt x="445294" y="1409700"/>
                </a:lnTo>
                <a:lnTo>
                  <a:pt x="435769" y="1388269"/>
                </a:lnTo>
                <a:lnTo>
                  <a:pt x="409575" y="1288256"/>
                </a:lnTo>
                <a:lnTo>
                  <a:pt x="383382" y="1145381"/>
                </a:lnTo>
                <a:lnTo>
                  <a:pt x="354807" y="969169"/>
                </a:lnTo>
                <a:lnTo>
                  <a:pt x="328613" y="785813"/>
                </a:lnTo>
                <a:lnTo>
                  <a:pt x="311944" y="626269"/>
                </a:lnTo>
                <a:lnTo>
                  <a:pt x="290513" y="504825"/>
                </a:lnTo>
                <a:lnTo>
                  <a:pt x="269082" y="409575"/>
                </a:lnTo>
                <a:lnTo>
                  <a:pt x="240507" y="335756"/>
                </a:lnTo>
                <a:lnTo>
                  <a:pt x="211932" y="273844"/>
                </a:lnTo>
                <a:lnTo>
                  <a:pt x="169069" y="202406"/>
                </a:lnTo>
                <a:lnTo>
                  <a:pt x="123825" y="145256"/>
                </a:lnTo>
                <a:lnTo>
                  <a:pt x="88107" y="104775"/>
                </a:lnTo>
                <a:lnTo>
                  <a:pt x="54769" y="73819"/>
                </a:lnTo>
                <a:lnTo>
                  <a:pt x="26194" y="54769"/>
                </a:lnTo>
                <a:lnTo>
                  <a:pt x="7144" y="42863"/>
                </a:lnTo>
                <a:lnTo>
                  <a:pt x="0" y="30956"/>
                </a:lnTo>
                <a:lnTo>
                  <a:pt x="2382" y="16669"/>
                </a:lnTo>
                <a:lnTo>
                  <a:pt x="9525" y="7144"/>
                </a:lnTo>
                <a:lnTo>
                  <a:pt x="33338" y="0"/>
                </a:lnTo>
                <a:lnTo>
                  <a:pt x="130969" y="11906"/>
                </a:lnTo>
                <a:lnTo>
                  <a:pt x="214313" y="26194"/>
                </a:lnTo>
                <a:lnTo>
                  <a:pt x="247650" y="33338"/>
                </a:lnTo>
                <a:lnTo>
                  <a:pt x="290513" y="45244"/>
                </a:lnTo>
                <a:lnTo>
                  <a:pt x="321469" y="57150"/>
                </a:lnTo>
                <a:lnTo>
                  <a:pt x="347663" y="69056"/>
                </a:lnTo>
                <a:lnTo>
                  <a:pt x="381000" y="88106"/>
                </a:lnTo>
                <a:lnTo>
                  <a:pt x="404813" y="109538"/>
                </a:lnTo>
                <a:lnTo>
                  <a:pt x="423863" y="142875"/>
                </a:lnTo>
                <a:lnTo>
                  <a:pt x="454819" y="219075"/>
                </a:lnTo>
                <a:lnTo>
                  <a:pt x="483394" y="311944"/>
                </a:lnTo>
                <a:lnTo>
                  <a:pt x="502444" y="402431"/>
                </a:lnTo>
                <a:lnTo>
                  <a:pt x="519113" y="492919"/>
                </a:lnTo>
                <a:lnTo>
                  <a:pt x="538163" y="616744"/>
                </a:lnTo>
                <a:lnTo>
                  <a:pt x="554832" y="745331"/>
                </a:lnTo>
                <a:lnTo>
                  <a:pt x="571500" y="9334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3378678" y="2197821"/>
            <a:ext cx="275432" cy="696913"/>
          </a:xfrm>
          <a:custGeom>
            <a:avLst/>
            <a:gdLst>
              <a:gd name="connsiteX0" fmla="*/ 371475 w 550069"/>
              <a:gd name="connsiteY0" fmla="*/ 876300 h 1395412"/>
              <a:gd name="connsiteX1" fmla="*/ 307181 w 550069"/>
              <a:gd name="connsiteY1" fmla="*/ 1245394 h 1395412"/>
              <a:gd name="connsiteX2" fmla="*/ 292894 w 550069"/>
              <a:gd name="connsiteY2" fmla="*/ 1281112 h 1395412"/>
              <a:gd name="connsiteX3" fmla="*/ 271463 w 550069"/>
              <a:gd name="connsiteY3" fmla="*/ 1319212 h 1395412"/>
              <a:gd name="connsiteX4" fmla="*/ 226219 w 550069"/>
              <a:gd name="connsiteY4" fmla="*/ 1364456 h 1395412"/>
              <a:gd name="connsiteX5" fmla="*/ 202406 w 550069"/>
              <a:gd name="connsiteY5" fmla="*/ 1378744 h 1395412"/>
              <a:gd name="connsiteX6" fmla="*/ 166688 w 550069"/>
              <a:gd name="connsiteY6" fmla="*/ 1390650 h 1395412"/>
              <a:gd name="connsiteX7" fmla="*/ 133350 w 550069"/>
              <a:gd name="connsiteY7" fmla="*/ 1395412 h 1395412"/>
              <a:gd name="connsiteX8" fmla="*/ 107156 w 550069"/>
              <a:gd name="connsiteY8" fmla="*/ 1393031 h 1395412"/>
              <a:gd name="connsiteX9" fmla="*/ 83344 w 550069"/>
              <a:gd name="connsiteY9" fmla="*/ 1388269 h 1395412"/>
              <a:gd name="connsiteX10" fmla="*/ 71438 w 550069"/>
              <a:gd name="connsiteY10" fmla="*/ 1378744 h 1395412"/>
              <a:gd name="connsiteX11" fmla="*/ 61913 w 550069"/>
              <a:gd name="connsiteY11" fmla="*/ 1362075 h 1395412"/>
              <a:gd name="connsiteX12" fmla="*/ 50006 w 550069"/>
              <a:gd name="connsiteY12" fmla="*/ 1323975 h 1395412"/>
              <a:gd name="connsiteX13" fmla="*/ 78581 w 550069"/>
              <a:gd name="connsiteY13" fmla="*/ 1195387 h 1395412"/>
              <a:gd name="connsiteX14" fmla="*/ 88106 w 550069"/>
              <a:gd name="connsiteY14" fmla="*/ 1116806 h 1395412"/>
              <a:gd name="connsiteX15" fmla="*/ 100013 w 550069"/>
              <a:gd name="connsiteY15" fmla="*/ 1028700 h 1395412"/>
              <a:gd name="connsiteX16" fmla="*/ 114300 w 550069"/>
              <a:gd name="connsiteY16" fmla="*/ 954881 h 1395412"/>
              <a:gd name="connsiteX17" fmla="*/ 130969 w 550069"/>
              <a:gd name="connsiteY17" fmla="*/ 878681 h 1395412"/>
              <a:gd name="connsiteX18" fmla="*/ 142875 w 550069"/>
              <a:gd name="connsiteY18" fmla="*/ 823912 h 1395412"/>
              <a:gd name="connsiteX19" fmla="*/ 157163 w 550069"/>
              <a:gd name="connsiteY19" fmla="*/ 759619 h 1395412"/>
              <a:gd name="connsiteX20" fmla="*/ 173831 w 550069"/>
              <a:gd name="connsiteY20" fmla="*/ 676275 h 1395412"/>
              <a:gd name="connsiteX21" fmla="*/ 192881 w 550069"/>
              <a:gd name="connsiteY21" fmla="*/ 542925 h 1395412"/>
              <a:gd name="connsiteX22" fmla="*/ 207169 w 550069"/>
              <a:gd name="connsiteY22" fmla="*/ 407194 h 1395412"/>
              <a:gd name="connsiteX23" fmla="*/ 211931 w 550069"/>
              <a:gd name="connsiteY23" fmla="*/ 340519 h 1395412"/>
              <a:gd name="connsiteX24" fmla="*/ 214313 w 550069"/>
              <a:gd name="connsiteY24" fmla="*/ 290512 h 1395412"/>
              <a:gd name="connsiteX25" fmla="*/ 209550 w 550069"/>
              <a:gd name="connsiteY25" fmla="*/ 261937 h 1395412"/>
              <a:gd name="connsiteX26" fmla="*/ 192881 w 550069"/>
              <a:gd name="connsiteY26" fmla="*/ 230981 h 1395412"/>
              <a:gd name="connsiteX27" fmla="*/ 157163 w 550069"/>
              <a:gd name="connsiteY27" fmla="*/ 185737 h 1395412"/>
              <a:gd name="connsiteX28" fmla="*/ 111919 w 550069"/>
              <a:gd name="connsiteY28" fmla="*/ 140494 h 1395412"/>
              <a:gd name="connsiteX29" fmla="*/ 78581 w 550069"/>
              <a:gd name="connsiteY29" fmla="*/ 114300 h 1395412"/>
              <a:gd name="connsiteX30" fmla="*/ 38100 w 550069"/>
              <a:gd name="connsiteY30" fmla="*/ 88106 h 1395412"/>
              <a:gd name="connsiteX31" fmla="*/ 19050 w 550069"/>
              <a:gd name="connsiteY31" fmla="*/ 76200 h 1395412"/>
              <a:gd name="connsiteX32" fmla="*/ 4763 w 550069"/>
              <a:gd name="connsiteY32" fmla="*/ 64294 h 1395412"/>
              <a:gd name="connsiteX33" fmla="*/ 0 w 550069"/>
              <a:gd name="connsiteY33" fmla="*/ 45244 h 1395412"/>
              <a:gd name="connsiteX34" fmla="*/ 4763 w 550069"/>
              <a:gd name="connsiteY34" fmla="*/ 21431 h 1395412"/>
              <a:gd name="connsiteX35" fmla="*/ 19050 w 550069"/>
              <a:gd name="connsiteY35" fmla="*/ 7144 h 1395412"/>
              <a:gd name="connsiteX36" fmla="*/ 50006 w 550069"/>
              <a:gd name="connsiteY36" fmla="*/ 0 h 1395412"/>
              <a:gd name="connsiteX37" fmla="*/ 80963 w 550069"/>
              <a:gd name="connsiteY37" fmla="*/ 4762 h 1395412"/>
              <a:gd name="connsiteX38" fmla="*/ 154781 w 550069"/>
              <a:gd name="connsiteY38" fmla="*/ 14287 h 1395412"/>
              <a:gd name="connsiteX39" fmla="*/ 219075 w 550069"/>
              <a:gd name="connsiteY39" fmla="*/ 21431 h 1395412"/>
              <a:gd name="connsiteX40" fmla="*/ 261938 w 550069"/>
              <a:gd name="connsiteY40" fmla="*/ 33337 h 1395412"/>
              <a:gd name="connsiteX41" fmla="*/ 323850 w 550069"/>
              <a:gd name="connsiteY41" fmla="*/ 64294 h 1395412"/>
              <a:gd name="connsiteX42" fmla="*/ 404813 w 550069"/>
              <a:gd name="connsiteY42" fmla="*/ 104775 h 1395412"/>
              <a:gd name="connsiteX43" fmla="*/ 450056 w 550069"/>
              <a:gd name="connsiteY43" fmla="*/ 128587 h 1395412"/>
              <a:gd name="connsiteX44" fmla="*/ 500063 w 550069"/>
              <a:gd name="connsiteY44" fmla="*/ 164306 h 1395412"/>
              <a:gd name="connsiteX45" fmla="*/ 528638 w 550069"/>
              <a:gd name="connsiteY45" fmla="*/ 190500 h 1395412"/>
              <a:gd name="connsiteX46" fmla="*/ 545306 w 550069"/>
              <a:gd name="connsiteY46" fmla="*/ 211931 h 1395412"/>
              <a:gd name="connsiteX47" fmla="*/ 550069 w 550069"/>
              <a:gd name="connsiteY47" fmla="*/ 235744 h 1395412"/>
              <a:gd name="connsiteX48" fmla="*/ 540544 w 550069"/>
              <a:gd name="connsiteY48" fmla="*/ 271462 h 1395412"/>
              <a:gd name="connsiteX49" fmla="*/ 500063 w 550069"/>
              <a:gd name="connsiteY49" fmla="*/ 338137 h 1395412"/>
              <a:gd name="connsiteX50" fmla="*/ 478631 w 550069"/>
              <a:gd name="connsiteY50" fmla="*/ 369094 h 1395412"/>
              <a:gd name="connsiteX51" fmla="*/ 466725 w 550069"/>
              <a:gd name="connsiteY51" fmla="*/ 397669 h 1395412"/>
              <a:gd name="connsiteX52" fmla="*/ 433388 w 550069"/>
              <a:gd name="connsiteY52" fmla="*/ 535781 h 1395412"/>
              <a:gd name="connsiteX53" fmla="*/ 416719 w 550069"/>
              <a:gd name="connsiteY53" fmla="*/ 661987 h 1395412"/>
              <a:gd name="connsiteX54" fmla="*/ 371475 w 550069"/>
              <a:gd name="connsiteY54" fmla="*/ 876300 h 1395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550069" h="1395412">
                <a:moveTo>
                  <a:pt x="371475" y="876300"/>
                </a:moveTo>
                <a:lnTo>
                  <a:pt x="307181" y="1245394"/>
                </a:lnTo>
                <a:lnTo>
                  <a:pt x="292894" y="1281112"/>
                </a:lnTo>
                <a:lnTo>
                  <a:pt x="271463" y="1319212"/>
                </a:lnTo>
                <a:lnTo>
                  <a:pt x="226219" y="1364456"/>
                </a:lnTo>
                <a:lnTo>
                  <a:pt x="202406" y="1378744"/>
                </a:lnTo>
                <a:lnTo>
                  <a:pt x="166688" y="1390650"/>
                </a:lnTo>
                <a:lnTo>
                  <a:pt x="133350" y="1395412"/>
                </a:lnTo>
                <a:lnTo>
                  <a:pt x="107156" y="1393031"/>
                </a:lnTo>
                <a:lnTo>
                  <a:pt x="83344" y="1388269"/>
                </a:lnTo>
                <a:lnTo>
                  <a:pt x="71438" y="1378744"/>
                </a:lnTo>
                <a:lnTo>
                  <a:pt x="61913" y="1362075"/>
                </a:lnTo>
                <a:lnTo>
                  <a:pt x="50006" y="1323975"/>
                </a:lnTo>
                <a:lnTo>
                  <a:pt x="78581" y="1195387"/>
                </a:lnTo>
                <a:lnTo>
                  <a:pt x="88106" y="1116806"/>
                </a:lnTo>
                <a:lnTo>
                  <a:pt x="100013" y="1028700"/>
                </a:lnTo>
                <a:lnTo>
                  <a:pt x="114300" y="954881"/>
                </a:lnTo>
                <a:lnTo>
                  <a:pt x="130969" y="878681"/>
                </a:lnTo>
                <a:lnTo>
                  <a:pt x="142875" y="823912"/>
                </a:lnTo>
                <a:lnTo>
                  <a:pt x="157163" y="759619"/>
                </a:lnTo>
                <a:lnTo>
                  <a:pt x="173831" y="676275"/>
                </a:lnTo>
                <a:lnTo>
                  <a:pt x="192881" y="542925"/>
                </a:lnTo>
                <a:lnTo>
                  <a:pt x="207169" y="407194"/>
                </a:lnTo>
                <a:lnTo>
                  <a:pt x="211931" y="340519"/>
                </a:lnTo>
                <a:lnTo>
                  <a:pt x="214313" y="290512"/>
                </a:lnTo>
                <a:lnTo>
                  <a:pt x="209550" y="261937"/>
                </a:lnTo>
                <a:lnTo>
                  <a:pt x="192881" y="230981"/>
                </a:lnTo>
                <a:lnTo>
                  <a:pt x="157163" y="185737"/>
                </a:lnTo>
                <a:lnTo>
                  <a:pt x="111919" y="140494"/>
                </a:lnTo>
                <a:lnTo>
                  <a:pt x="78581" y="114300"/>
                </a:lnTo>
                <a:lnTo>
                  <a:pt x="38100" y="88106"/>
                </a:lnTo>
                <a:lnTo>
                  <a:pt x="19050" y="76200"/>
                </a:lnTo>
                <a:lnTo>
                  <a:pt x="4763" y="64294"/>
                </a:lnTo>
                <a:lnTo>
                  <a:pt x="0" y="45244"/>
                </a:lnTo>
                <a:lnTo>
                  <a:pt x="4763" y="21431"/>
                </a:lnTo>
                <a:lnTo>
                  <a:pt x="19050" y="7144"/>
                </a:lnTo>
                <a:lnTo>
                  <a:pt x="50006" y="0"/>
                </a:lnTo>
                <a:lnTo>
                  <a:pt x="80963" y="4762"/>
                </a:lnTo>
                <a:lnTo>
                  <a:pt x="154781" y="14287"/>
                </a:lnTo>
                <a:lnTo>
                  <a:pt x="219075" y="21431"/>
                </a:lnTo>
                <a:lnTo>
                  <a:pt x="261938" y="33337"/>
                </a:lnTo>
                <a:lnTo>
                  <a:pt x="323850" y="64294"/>
                </a:lnTo>
                <a:lnTo>
                  <a:pt x="404813" y="104775"/>
                </a:lnTo>
                <a:lnTo>
                  <a:pt x="450056" y="128587"/>
                </a:lnTo>
                <a:lnTo>
                  <a:pt x="500063" y="164306"/>
                </a:lnTo>
                <a:lnTo>
                  <a:pt x="528638" y="190500"/>
                </a:lnTo>
                <a:lnTo>
                  <a:pt x="545306" y="211931"/>
                </a:lnTo>
                <a:lnTo>
                  <a:pt x="550069" y="235744"/>
                </a:lnTo>
                <a:lnTo>
                  <a:pt x="540544" y="271462"/>
                </a:lnTo>
                <a:lnTo>
                  <a:pt x="500063" y="338137"/>
                </a:lnTo>
                <a:lnTo>
                  <a:pt x="478631" y="369094"/>
                </a:lnTo>
                <a:lnTo>
                  <a:pt x="466725" y="397669"/>
                </a:lnTo>
                <a:lnTo>
                  <a:pt x="433388" y="535781"/>
                </a:lnTo>
                <a:lnTo>
                  <a:pt x="416719" y="661987"/>
                </a:lnTo>
                <a:lnTo>
                  <a:pt x="371475" y="8763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/>
          </p:cNvSpPr>
          <p:nvPr/>
        </p:nvSpPr>
        <p:spPr>
          <a:xfrm>
            <a:off x="4292998" y="2282403"/>
            <a:ext cx="596900" cy="141288"/>
          </a:xfrm>
          <a:custGeom>
            <a:avLst/>
            <a:gdLst>
              <a:gd name="connsiteX0" fmla="*/ 823912 w 1193006"/>
              <a:gd name="connsiteY0" fmla="*/ 204787 h 283368"/>
              <a:gd name="connsiteX1" fmla="*/ 559593 w 1193006"/>
              <a:gd name="connsiteY1" fmla="*/ 230981 h 283368"/>
              <a:gd name="connsiteX2" fmla="*/ 431006 w 1193006"/>
              <a:gd name="connsiteY2" fmla="*/ 242887 h 283368"/>
              <a:gd name="connsiteX3" fmla="*/ 45243 w 1193006"/>
              <a:gd name="connsiteY3" fmla="*/ 283368 h 283368"/>
              <a:gd name="connsiteX4" fmla="*/ 0 w 1193006"/>
              <a:gd name="connsiteY4" fmla="*/ 123825 h 283368"/>
              <a:gd name="connsiteX5" fmla="*/ 361950 w 1193006"/>
              <a:gd name="connsiteY5" fmla="*/ 83343 h 283368"/>
              <a:gd name="connsiteX6" fmla="*/ 723900 w 1193006"/>
              <a:gd name="connsiteY6" fmla="*/ 45243 h 283368"/>
              <a:gd name="connsiteX7" fmla="*/ 1188243 w 1193006"/>
              <a:gd name="connsiteY7" fmla="*/ 0 h 283368"/>
              <a:gd name="connsiteX8" fmla="*/ 1193006 w 1193006"/>
              <a:gd name="connsiteY8" fmla="*/ 176212 h 283368"/>
              <a:gd name="connsiteX9" fmla="*/ 823912 w 1193006"/>
              <a:gd name="connsiteY9" fmla="*/ 204787 h 283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93006" h="283368">
                <a:moveTo>
                  <a:pt x="823912" y="204787"/>
                </a:moveTo>
                <a:lnTo>
                  <a:pt x="559593" y="230981"/>
                </a:lnTo>
                <a:lnTo>
                  <a:pt x="431006" y="242887"/>
                </a:lnTo>
                <a:lnTo>
                  <a:pt x="45243" y="283368"/>
                </a:lnTo>
                <a:lnTo>
                  <a:pt x="0" y="123825"/>
                </a:lnTo>
                <a:lnTo>
                  <a:pt x="361950" y="83343"/>
                </a:lnTo>
                <a:lnTo>
                  <a:pt x="723900" y="45243"/>
                </a:lnTo>
                <a:lnTo>
                  <a:pt x="1188243" y="0"/>
                </a:lnTo>
                <a:lnTo>
                  <a:pt x="1193006" y="176212"/>
                </a:lnTo>
                <a:lnTo>
                  <a:pt x="823912" y="2047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5440490" y="2240379"/>
            <a:ext cx="267494" cy="565944"/>
          </a:xfrm>
          <a:custGeom>
            <a:avLst/>
            <a:gdLst>
              <a:gd name="connsiteX0" fmla="*/ 252412 w 535781"/>
              <a:gd name="connsiteY0" fmla="*/ 685800 h 1131094"/>
              <a:gd name="connsiteX1" fmla="*/ 235744 w 535781"/>
              <a:gd name="connsiteY1" fmla="*/ 507207 h 1131094"/>
              <a:gd name="connsiteX2" fmla="*/ 226219 w 535781"/>
              <a:gd name="connsiteY2" fmla="*/ 440532 h 1131094"/>
              <a:gd name="connsiteX3" fmla="*/ 209550 w 535781"/>
              <a:gd name="connsiteY3" fmla="*/ 385763 h 1131094"/>
              <a:gd name="connsiteX4" fmla="*/ 188119 w 535781"/>
              <a:gd name="connsiteY4" fmla="*/ 323850 h 1131094"/>
              <a:gd name="connsiteX5" fmla="*/ 159544 w 535781"/>
              <a:gd name="connsiteY5" fmla="*/ 261938 h 1131094"/>
              <a:gd name="connsiteX6" fmla="*/ 138112 w 535781"/>
              <a:gd name="connsiteY6" fmla="*/ 216694 h 1131094"/>
              <a:gd name="connsiteX7" fmla="*/ 111919 w 535781"/>
              <a:gd name="connsiteY7" fmla="*/ 173832 h 1131094"/>
              <a:gd name="connsiteX8" fmla="*/ 73819 w 535781"/>
              <a:gd name="connsiteY8" fmla="*/ 123825 h 1131094"/>
              <a:gd name="connsiteX9" fmla="*/ 30956 w 535781"/>
              <a:gd name="connsiteY9" fmla="*/ 78582 h 1131094"/>
              <a:gd name="connsiteX10" fmla="*/ 11906 w 535781"/>
              <a:gd name="connsiteY10" fmla="*/ 59532 h 1131094"/>
              <a:gd name="connsiteX11" fmla="*/ 2381 w 535781"/>
              <a:gd name="connsiteY11" fmla="*/ 45244 h 1131094"/>
              <a:gd name="connsiteX12" fmla="*/ 0 w 535781"/>
              <a:gd name="connsiteY12" fmla="*/ 30957 h 1131094"/>
              <a:gd name="connsiteX13" fmla="*/ 2381 w 535781"/>
              <a:gd name="connsiteY13" fmla="*/ 11907 h 1131094"/>
              <a:gd name="connsiteX14" fmla="*/ 11906 w 535781"/>
              <a:gd name="connsiteY14" fmla="*/ 4763 h 1131094"/>
              <a:gd name="connsiteX15" fmla="*/ 35719 w 535781"/>
              <a:gd name="connsiteY15" fmla="*/ 0 h 1131094"/>
              <a:gd name="connsiteX16" fmla="*/ 64294 w 535781"/>
              <a:gd name="connsiteY16" fmla="*/ 7144 h 1131094"/>
              <a:gd name="connsiteX17" fmla="*/ 138112 w 535781"/>
              <a:gd name="connsiteY17" fmla="*/ 21432 h 1131094"/>
              <a:gd name="connsiteX18" fmla="*/ 197644 w 535781"/>
              <a:gd name="connsiteY18" fmla="*/ 33338 h 1131094"/>
              <a:gd name="connsiteX19" fmla="*/ 261937 w 535781"/>
              <a:gd name="connsiteY19" fmla="*/ 52388 h 1131094"/>
              <a:gd name="connsiteX20" fmla="*/ 314325 w 535781"/>
              <a:gd name="connsiteY20" fmla="*/ 71438 h 1131094"/>
              <a:gd name="connsiteX21" fmla="*/ 373856 w 535781"/>
              <a:gd name="connsiteY21" fmla="*/ 97632 h 1131094"/>
              <a:gd name="connsiteX22" fmla="*/ 407194 w 535781"/>
              <a:gd name="connsiteY22" fmla="*/ 116682 h 1131094"/>
              <a:gd name="connsiteX23" fmla="*/ 426244 w 535781"/>
              <a:gd name="connsiteY23" fmla="*/ 135732 h 1131094"/>
              <a:gd name="connsiteX24" fmla="*/ 426244 w 535781"/>
              <a:gd name="connsiteY24" fmla="*/ 269082 h 1131094"/>
              <a:gd name="connsiteX25" fmla="*/ 447675 w 535781"/>
              <a:gd name="connsiteY25" fmla="*/ 381000 h 1131094"/>
              <a:gd name="connsiteX26" fmla="*/ 466725 w 535781"/>
              <a:gd name="connsiteY26" fmla="*/ 476250 h 1131094"/>
              <a:gd name="connsiteX27" fmla="*/ 488156 w 535781"/>
              <a:gd name="connsiteY27" fmla="*/ 600075 h 1131094"/>
              <a:gd name="connsiteX28" fmla="*/ 509587 w 535781"/>
              <a:gd name="connsiteY28" fmla="*/ 726282 h 1131094"/>
              <a:gd name="connsiteX29" fmla="*/ 526256 w 535781"/>
              <a:gd name="connsiteY29" fmla="*/ 835819 h 1131094"/>
              <a:gd name="connsiteX30" fmla="*/ 535781 w 535781"/>
              <a:gd name="connsiteY30" fmla="*/ 1073944 h 1131094"/>
              <a:gd name="connsiteX31" fmla="*/ 509587 w 535781"/>
              <a:gd name="connsiteY31" fmla="*/ 1109663 h 1131094"/>
              <a:gd name="connsiteX32" fmla="*/ 492919 w 535781"/>
              <a:gd name="connsiteY32" fmla="*/ 1126332 h 1131094"/>
              <a:gd name="connsiteX33" fmla="*/ 476250 w 535781"/>
              <a:gd name="connsiteY33" fmla="*/ 1131094 h 1131094"/>
              <a:gd name="connsiteX34" fmla="*/ 452437 w 535781"/>
              <a:gd name="connsiteY34" fmla="*/ 1131094 h 1131094"/>
              <a:gd name="connsiteX35" fmla="*/ 435769 w 535781"/>
              <a:gd name="connsiteY35" fmla="*/ 1126332 h 1131094"/>
              <a:gd name="connsiteX36" fmla="*/ 411956 w 535781"/>
              <a:gd name="connsiteY36" fmla="*/ 1112044 h 1131094"/>
              <a:gd name="connsiteX37" fmla="*/ 385762 w 535781"/>
              <a:gd name="connsiteY37" fmla="*/ 1088232 h 1131094"/>
              <a:gd name="connsiteX38" fmla="*/ 359569 w 535781"/>
              <a:gd name="connsiteY38" fmla="*/ 1057275 h 1131094"/>
              <a:gd name="connsiteX39" fmla="*/ 319087 w 535781"/>
              <a:gd name="connsiteY39" fmla="*/ 1007269 h 1131094"/>
              <a:gd name="connsiteX40" fmla="*/ 300037 w 535781"/>
              <a:gd name="connsiteY40" fmla="*/ 976313 h 1131094"/>
              <a:gd name="connsiteX41" fmla="*/ 280987 w 535781"/>
              <a:gd name="connsiteY41" fmla="*/ 933450 h 1131094"/>
              <a:gd name="connsiteX42" fmla="*/ 269081 w 535781"/>
              <a:gd name="connsiteY42" fmla="*/ 883444 h 1131094"/>
              <a:gd name="connsiteX43" fmla="*/ 264319 w 535781"/>
              <a:gd name="connsiteY43" fmla="*/ 804863 h 1131094"/>
              <a:gd name="connsiteX44" fmla="*/ 252412 w 535781"/>
              <a:gd name="connsiteY44" fmla="*/ 685800 h 1131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35781" h="1131094">
                <a:moveTo>
                  <a:pt x="252412" y="685800"/>
                </a:moveTo>
                <a:lnTo>
                  <a:pt x="235744" y="507207"/>
                </a:lnTo>
                <a:lnTo>
                  <a:pt x="226219" y="440532"/>
                </a:lnTo>
                <a:lnTo>
                  <a:pt x="209550" y="385763"/>
                </a:lnTo>
                <a:lnTo>
                  <a:pt x="188119" y="323850"/>
                </a:lnTo>
                <a:lnTo>
                  <a:pt x="159544" y="261938"/>
                </a:lnTo>
                <a:lnTo>
                  <a:pt x="138112" y="216694"/>
                </a:lnTo>
                <a:lnTo>
                  <a:pt x="111919" y="173832"/>
                </a:lnTo>
                <a:lnTo>
                  <a:pt x="73819" y="123825"/>
                </a:lnTo>
                <a:lnTo>
                  <a:pt x="30956" y="78582"/>
                </a:lnTo>
                <a:lnTo>
                  <a:pt x="11906" y="59532"/>
                </a:lnTo>
                <a:lnTo>
                  <a:pt x="2381" y="45244"/>
                </a:lnTo>
                <a:lnTo>
                  <a:pt x="0" y="30957"/>
                </a:lnTo>
                <a:lnTo>
                  <a:pt x="2381" y="11907"/>
                </a:lnTo>
                <a:lnTo>
                  <a:pt x="11906" y="4763"/>
                </a:lnTo>
                <a:lnTo>
                  <a:pt x="35719" y="0"/>
                </a:lnTo>
                <a:lnTo>
                  <a:pt x="64294" y="7144"/>
                </a:lnTo>
                <a:lnTo>
                  <a:pt x="138112" y="21432"/>
                </a:lnTo>
                <a:lnTo>
                  <a:pt x="197644" y="33338"/>
                </a:lnTo>
                <a:lnTo>
                  <a:pt x="261937" y="52388"/>
                </a:lnTo>
                <a:lnTo>
                  <a:pt x="314325" y="71438"/>
                </a:lnTo>
                <a:lnTo>
                  <a:pt x="373856" y="97632"/>
                </a:lnTo>
                <a:lnTo>
                  <a:pt x="407194" y="116682"/>
                </a:lnTo>
                <a:lnTo>
                  <a:pt x="426244" y="135732"/>
                </a:lnTo>
                <a:lnTo>
                  <a:pt x="426244" y="269082"/>
                </a:lnTo>
                <a:lnTo>
                  <a:pt x="447675" y="381000"/>
                </a:lnTo>
                <a:lnTo>
                  <a:pt x="466725" y="476250"/>
                </a:lnTo>
                <a:lnTo>
                  <a:pt x="488156" y="600075"/>
                </a:lnTo>
                <a:lnTo>
                  <a:pt x="509587" y="726282"/>
                </a:lnTo>
                <a:lnTo>
                  <a:pt x="526256" y="835819"/>
                </a:lnTo>
                <a:lnTo>
                  <a:pt x="535781" y="1073944"/>
                </a:lnTo>
                <a:lnTo>
                  <a:pt x="509587" y="1109663"/>
                </a:lnTo>
                <a:lnTo>
                  <a:pt x="492919" y="1126332"/>
                </a:lnTo>
                <a:lnTo>
                  <a:pt x="476250" y="1131094"/>
                </a:lnTo>
                <a:lnTo>
                  <a:pt x="452437" y="1131094"/>
                </a:lnTo>
                <a:lnTo>
                  <a:pt x="435769" y="1126332"/>
                </a:lnTo>
                <a:lnTo>
                  <a:pt x="411956" y="1112044"/>
                </a:lnTo>
                <a:lnTo>
                  <a:pt x="385762" y="1088232"/>
                </a:lnTo>
                <a:lnTo>
                  <a:pt x="359569" y="1057275"/>
                </a:lnTo>
                <a:lnTo>
                  <a:pt x="319087" y="1007269"/>
                </a:lnTo>
                <a:lnTo>
                  <a:pt x="300037" y="976313"/>
                </a:lnTo>
                <a:lnTo>
                  <a:pt x="280987" y="933450"/>
                </a:lnTo>
                <a:lnTo>
                  <a:pt x="269081" y="883444"/>
                </a:lnTo>
                <a:lnTo>
                  <a:pt x="264319" y="804863"/>
                </a:lnTo>
                <a:lnTo>
                  <a:pt x="252412" y="6858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6012234" y="2298911"/>
            <a:ext cx="1481932" cy="550863"/>
          </a:xfrm>
          <a:custGeom>
            <a:avLst/>
            <a:gdLst>
              <a:gd name="connsiteX0" fmla="*/ 889907 w 2963635"/>
              <a:gd name="connsiteY0" fmla="*/ 429986 h 1102179"/>
              <a:gd name="connsiteX1" fmla="*/ 530678 w 2963635"/>
              <a:gd name="connsiteY1" fmla="*/ 489857 h 1102179"/>
              <a:gd name="connsiteX2" fmla="*/ 280307 w 2963635"/>
              <a:gd name="connsiteY2" fmla="*/ 530679 h 1102179"/>
              <a:gd name="connsiteX3" fmla="*/ 168728 w 2963635"/>
              <a:gd name="connsiteY3" fmla="*/ 552450 h 1102179"/>
              <a:gd name="connsiteX4" fmla="*/ 48985 w 2963635"/>
              <a:gd name="connsiteY4" fmla="*/ 576943 h 1102179"/>
              <a:gd name="connsiteX5" fmla="*/ 0 w 2963635"/>
              <a:gd name="connsiteY5" fmla="*/ 394607 h 1102179"/>
              <a:gd name="connsiteX6" fmla="*/ 201385 w 2963635"/>
              <a:gd name="connsiteY6" fmla="*/ 367393 h 1102179"/>
              <a:gd name="connsiteX7" fmla="*/ 527957 w 2963635"/>
              <a:gd name="connsiteY7" fmla="*/ 323850 h 1102179"/>
              <a:gd name="connsiteX8" fmla="*/ 900792 w 2963635"/>
              <a:gd name="connsiteY8" fmla="*/ 269422 h 1102179"/>
              <a:gd name="connsiteX9" fmla="*/ 1262742 w 2963635"/>
              <a:gd name="connsiteY9" fmla="*/ 220436 h 1102179"/>
              <a:gd name="connsiteX10" fmla="*/ 1426028 w 2963635"/>
              <a:gd name="connsiteY10" fmla="*/ 206829 h 1102179"/>
              <a:gd name="connsiteX11" fmla="*/ 1826078 w 2963635"/>
              <a:gd name="connsiteY11" fmla="*/ 160565 h 1102179"/>
              <a:gd name="connsiteX12" fmla="*/ 2269671 w 2963635"/>
              <a:gd name="connsiteY12" fmla="*/ 100693 h 1102179"/>
              <a:gd name="connsiteX13" fmla="*/ 2471057 w 2963635"/>
              <a:gd name="connsiteY13" fmla="*/ 65315 h 1102179"/>
              <a:gd name="connsiteX14" fmla="*/ 2536371 w 2963635"/>
              <a:gd name="connsiteY14" fmla="*/ 35379 h 1102179"/>
              <a:gd name="connsiteX15" fmla="*/ 2596242 w 2963635"/>
              <a:gd name="connsiteY15" fmla="*/ 10886 h 1102179"/>
              <a:gd name="connsiteX16" fmla="*/ 2620735 w 2963635"/>
              <a:gd name="connsiteY16" fmla="*/ 0 h 1102179"/>
              <a:gd name="connsiteX17" fmla="*/ 2637064 w 2963635"/>
              <a:gd name="connsiteY17" fmla="*/ 2722 h 1102179"/>
              <a:gd name="connsiteX18" fmla="*/ 2732314 w 2963635"/>
              <a:gd name="connsiteY18" fmla="*/ 54429 h 1102179"/>
              <a:gd name="connsiteX19" fmla="*/ 2803071 w 2963635"/>
              <a:gd name="connsiteY19" fmla="*/ 97972 h 1102179"/>
              <a:gd name="connsiteX20" fmla="*/ 2884714 w 2963635"/>
              <a:gd name="connsiteY20" fmla="*/ 152400 h 1102179"/>
              <a:gd name="connsiteX21" fmla="*/ 2936421 w 2963635"/>
              <a:gd name="connsiteY21" fmla="*/ 198665 h 1102179"/>
              <a:gd name="connsiteX22" fmla="*/ 2958192 w 2963635"/>
              <a:gd name="connsiteY22" fmla="*/ 225879 h 1102179"/>
              <a:gd name="connsiteX23" fmla="*/ 2963635 w 2963635"/>
              <a:gd name="connsiteY23" fmla="*/ 244929 h 1102179"/>
              <a:gd name="connsiteX24" fmla="*/ 2960914 w 2963635"/>
              <a:gd name="connsiteY24" fmla="*/ 269422 h 1102179"/>
              <a:gd name="connsiteX25" fmla="*/ 2939142 w 2963635"/>
              <a:gd name="connsiteY25" fmla="*/ 310243 h 1102179"/>
              <a:gd name="connsiteX26" fmla="*/ 2898321 w 2963635"/>
              <a:gd name="connsiteY26" fmla="*/ 353786 h 1102179"/>
              <a:gd name="connsiteX27" fmla="*/ 2876550 w 2963635"/>
              <a:gd name="connsiteY27" fmla="*/ 381000 h 1102179"/>
              <a:gd name="connsiteX28" fmla="*/ 2860221 w 2963635"/>
              <a:gd name="connsiteY28" fmla="*/ 416379 h 1102179"/>
              <a:gd name="connsiteX29" fmla="*/ 2813957 w 2963635"/>
              <a:gd name="connsiteY29" fmla="*/ 557893 h 1102179"/>
              <a:gd name="connsiteX30" fmla="*/ 2756807 w 2963635"/>
              <a:gd name="connsiteY30" fmla="*/ 745672 h 1102179"/>
              <a:gd name="connsiteX31" fmla="*/ 2686050 w 2963635"/>
              <a:gd name="connsiteY31" fmla="*/ 985157 h 1102179"/>
              <a:gd name="connsiteX32" fmla="*/ 2667000 w 2963635"/>
              <a:gd name="connsiteY32" fmla="*/ 1039586 h 1102179"/>
              <a:gd name="connsiteX33" fmla="*/ 2650671 w 2963635"/>
              <a:gd name="connsiteY33" fmla="*/ 1069522 h 1102179"/>
              <a:gd name="connsiteX34" fmla="*/ 2639785 w 2963635"/>
              <a:gd name="connsiteY34" fmla="*/ 1083129 h 1102179"/>
              <a:gd name="connsiteX35" fmla="*/ 2623457 w 2963635"/>
              <a:gd name="connsiteY35" fmla="*/ 1091293 h 1102179"/>
              <a:gd name="connsiteX36" fmla="*/ 2596242 w 2963635"/>
              <a:gd name="connsiteY36" fmla="*/ 1099457 h 1102179"/>
              <a:gd name="connsiteX37" fmla="*/ 2558142 w 2963635"/>
              <a:gd name="connsiteY37" fmla="*/ 1102179 h 1102179"/>
              <a:gd name="connsiteX38" fmla="*/ 2509157 w 2963635"/>
              <a:gd name="connsiteY38" fmla="*/ 1096736 h 1102179"/>
              <a:gd name="connsiteX39" fmla="*/ 2481942 w 2963635"/>
              <a:gd name="connsiteY39" fmla="*/ 1088572 h 1102179"/>
              <a:gd name="connsiteX40" fmla="*/ 2457450 w 2963635"/>
              <a:gd name="connsiteY40" fmla="*/ 1074965 h 1102179"/>
              <a:gd name="connsiteX41" fmla="*/ 2490107 w 2963635"/>
              <a:gd name="connsiteY41" fmla="*/ 881743 h 1102179"/>
              <a:gd name="connsiteX42" fmla="*/ 2520042 w 2963635"/>
              <a:gd name="connsiteY42" fmla="*/ 636815 h 1102179"/>
              <a:gd name="connsiteX43" fmla="*/ 2560864 w 2963635"/>
              <a:gd name="connsiteY43" fmla="*/ 381000 h 1102179"/>
              <a:gd name="connsiteX44" fmla="*/ 2563585 w 2963635"/>
              <a:gd name="connsiteY44" fmla="*/ 340179 h 1102179"/>
              <a:gd name="connsiteX45" fmla="*/ 2555421 w 2963635"/>
              <a:gd name="connsiteY45" fmla="*/ 312965 h 1102179"/>
              <a:gd name="connsiteX46" fmla="*/ 2536371 w 2963635"/>
              <a:gd name="connsiteY46" fmla="*/ 291193 h 1102179"/>
              <a:gd name="connsiteX47" fmla="*/ 2517321 w 2963635"/>
              <a:gd name="connsiteY47" fmla="*/ 280307 h 1102179"/>
              <a:gd name="connsiteX48" fmla="*/ 2473778 w 2963635"/>
              <a:gd name="connsiteY48" fmla="*/ 269422 h 1102179"/>
              <a:gd name="connsiteX49" fmla="*/ 2299607 w 2963635"/>
              <a:gd name="connsiteY49" fmla="*/ 283029 h 1102179"/>
              <a:gd name="connsiteX50" fmla="*/ 1872342 w 2963635"/>
              <a:gd name="connsiteY50" fmla="*/ 318407 h 1102179"/>
              <a:gd name="connsiteX51" fmla="*/ 1436914 w 2963635"/>
              <a:gd name="connsiteY51" fmla="*/ 361950 h 1102179"/>
              <a:gd name="connsiteX52" fmla="*/ 1268185 w 2963635"/>
              <a:gd name="connsiteY52" fmla="*/ 378279 h 1102179"/>
              <a:gd name="connsiteX53" fmla="*/ 889907 w 2963635"/>
              <a:gd name="connsiteY53" fmla="*/ 429986 h 1102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963635" h="1102179">
                <a:moveTo>
                  <a:pt x="889907" y="429986"/>
                </a:moveTo>
                <a:lnTo>
                  <a:pt x="530678" y="489857"/>
                </a:lnTo>
                <a:lnTo>
                  <a:pt x="280307" y="530679"/>
                </a:lnTo>
                <a:lnTo>
                  <a:pt x="168728" y="552450"/>
                </a:lnTo>
                <a:lnTo>
                  <a:pt x="48985" y="576943"/>
                </a:lnTo>
                <a:lnTo>
                  <a:pt x="0" y="394607"/>
                </a:lnTo>
                <a:lnTo>
                  <a:pt x="201385" y="367393"/>
                </a:lnTo>
                <a:lnTo>
                  <a:pt x="527957" y="323850"/>
                </a:lnTo>
                <a:lnTo>
                  <a:pt x="900792" y="269422"/>
                </a:lnTo>
                <a:lnTo>
                  <a:pt x="1262742" y="220436"/>
                </a:lnTo>
                <a:lnTo>
                  <a:pt x="1426028" y="206829"/>
                </a:lnTo>
                <a:lnTo>
                  <a:pt x="1826078" y="160565"/>
                </a:lnTo>
                <a:lnTo>
                  <a:pt x="2269671" y="100693"/>
                </a:lnTo>
                <a:lnTo>
                  <a:pt x="2471057" y="65315"/>
                </a:lnTo>
                <a:lnTo>
                  <a:pt x="2536371" y="35379"/>
                </a:lnTo>
                <a:lnTo>
                  <a:pt x="2596242" y="10886"/>
                </a:lnTo>
                <a:lnTo>
                  <a:pt x="2620735" y="0"/>
                </a:lnTo>
                <a:lnTo>
                  <a:pt x="2637064" y="2722"/>
                </a:lnTo>
                <a:lnTo>
                  <a:pt x="2732314" y="54429"/>
                </a:lnTo>
                <a:lnTo>
                  <a:pt x="2803071" y="97972"/>
                </a:lnTo>
                <a:lnTo>
                  <a:pt x="2884714" y="152400"/>
                </a:lnTo>
                <a:lnTo>
                  <a:pt x="2936421" y="198665"/>
                </a:lnTo>
                <a:lnTo>
                  <a:pt x="2958192" y="225879"/>
                </a:lnTo>
                <a:lnTo>
                  <a:pt x="2963635" y="244929"/>
                </a:lnTo>
                <a:lnTo>
                  <a:pt x="2960914" y="269422"/>
                </a:lnTo>
                <a:lnTo>
                  <a:pt x="2939142" y="310243"/>
                </a:lnTo>
                <a:lnTo>
                  <a:pt x="2898321" y="353786"/>
                </a:lnTo>
                <a:lnTo>
                  <a:pt x="2876550" y="381000"/>
                </a:lnTo>
                <a:lnTo>
                  <a:pt x="2860221" y="416379"/>
                </a:lnTo>
                <a:lnTo>
                  <a:pt x="2813957" y="557893"/>
                </a:lnTo>
                <a:lnTo>
                  <a:pt x="2756807" y="745672"/>
                </a:lnTo>
                <a:lnTo>
                  <a:pt x="2686050" y="985157"/>
                </a:lnTo>
                <a:lnTo>
                  <a:pt x="2667000" y="1039586"/>
                </a:lnTo>
                <a:lnTo>
                  <a:pt x="2650671" y="1069522"/>
                </a:lnTo>
                <a:lnTo>
                  <a:pt x="2639785" y="1083129"/>
                </a:lnTo>
                <a:lnTo>
                  <a:pt x="2623457" y="1091293"/>
                </a:lnTo>
                <a:lnTo>
                  <a:pt x="2596242" y="1099457"/>
                </a:lnTo>
                <a:lnTo>
                  <a:pt x="2558142" y="1102179"/>
                </a:lnTo>
                <a:lnTo>
                  <a:pt x="2509157" y="1096736"/>
                </a:lnTo>
                <a:lnTo>
                  <a:pt x="2481942" y="1088572"/>
                </a:lnTo>
                <a:lnTo>
                  <a:pt x="2457450" y="1074965"/>
                </a:lnTo>
                <a:lnTo>
                  <a:pt x="2490107" y="881743"/>
                </a:lnTo>
                <a:lnTo>
                  <a:pt x="2520042" y="636815"/>
                </a:lnTo>
                <a:lnTo>
                  <a:pt x="2560864" y="381000"/>
                </a:lnTo>
                <a:lnTo>
                  <a:pt x="2563585" y="340179"/>
                </a:lnTo>
                <a:lnTo>
                  <a:pt x="2555421" y="312965"/>
                </a:lnTo>
                <a:lnTo>
                  <a:pt x="2536371" y="291193"/>
                </a:lnTo>
                <a:lnTo>
                  <a:pt x="2517321" y="280307"/>
                </a:lnTo>
                <a:lnTo>
                  <a:pt x="2473778" y="269422"/>
                </a:lnTo>
                <a:lnTo>
                  <a:pt x="2299607" y="283029"/>
                </a:lnTo>
                <a:lnTo>
                  <a:pt x="1872342" y="318407"/>
                </a:lnTo>
                <a:lnTo>
                  <a:pt x="1436914" y="361950"/>
                </a:lnTo>
                <a:lnTo>
                  <a:pt x="1268185" y="378279"/>
                </a:lnTo>
                <a:lnTo>
                  <a:pt x="889907" y="42998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7946462" y="2341203"/>
            <a:ext cx="1213644" cy="284956"/>
          </a:xfrm>
          <a:custGeom>
            <a:avLst/>
            <a:gdLst>
              <a:gd name="connsiteX0" fmla="*/ 1738313 w 2426494"/>
              <a:gd name="connsiteY0" fmla="*/ 242888 h 569119"/>
              <a:gd name="connsiteX1" fmla="*/ 1428750 w 2426494"/>
              <a:gd name="connsiteY1" fmla="*/ 280988 h 569119"/>
              <a:gd name="connsiteX2" fmla="*/ 1333500 w 2426494"/>
              <a:gd name="connsiteY2" fmla="*/ 292894 h 569119"/>
              <a:gd name="connsiteX3" fmla="*/ 1159669 w 2426494"/>
              <a:gd name="connsiteY3" fmla="*/ 314325 h 569119"/>
              <a:gd name="connsiteX4" fmla="*/ 912019 w 2426494"/>
              <a:gd name="connsiteY4" fmla="*/ 335757 h 569119"/>
              <a:gd name="connsiteX5" fmla="*/ 702469 w 2426494"/>
              <a:gd name="connsiteY5" fmla="*/ 361950 h 569119"/>
              <a:gd name="connsiteX6" fmla="*/ 492919 w 2426494"/>
              <a:gd name="connsiteY6" fmla="*/ 392907 h 569119"/>
              <a:gd name="connsiteX7" fmla="*/ 404813 w 2426494"/>
              <a:gd name="connsiteY7" fmla="*/ 409575 h 569119"/>
              <a:gd name="connsiteX8" fmla="*/ 330994 w 2426494"/>
              <a:gd name="connsiteY8" fmla="*/ 431007 h 569119"/>
              <a:gd name="connsiteX9" fmla="*/ 247650 w 2426494"/>
              <a:gd name="connsiteY9" fmla="*/ 464344 h 569119"/>
              <a:gd name="connsiteX10" fmla="*/ 169069 w 2426494"/>
              <a:gd name="connsiteY10" fmla="*/ 502444 h 569119"/>
              <a:gd name="connsiteX11" fmla="*/ 76200 w 2426494"/>
              <a:gd name="connsiteY11" fmla="*/ 569119 h 569119"/>
              <a:gd name="connsiteX12" fmla="*/ 0 w 2426494"/>
              <a:gd name="connsiteY12" fmla="*/ 271463 h 569119"/>
              <a:gd name="connsiteX13" fmla="*/ 173831 w 2426494"/>
              <a:gd name="connsiteY13" fmla="*/ 261938 h 569119"/>
              <a:gd name="connsiteX14" fmla="*/ 307181 w 2426494"/>
              <a:gd name="connsiteY14" fmla="*/ 250032 h 569119"/>
              <a:gd name="connsiteX15" fmla="*/ 433388 w 2426494"/>
              <a:gd name="connsiteY15" fmla="*/ 235744 h 569119"/>
              <a:gd name="connsiteX16" fmla="*/ 650081 w 2426494"/>
              <a:gd name="connsiteY16" fmla="*/ 207169 h 569119"/>
              <a:gd name="connsiteX17" fmla="*/ 871538 w 2426494"/>
              <a:gd name="connsiteY17" fmla="*/ 176213 h 569119"/>
              <a:gd name="connsiteX18" fmla="*/ 1162050 w 2426494"/>
              <a:gd name="connsiteY18" fmla="*/ 128588 h 569119"/>
              <a:gd name="connsiteX19" fmla="*/ 1331119 w 2426494"/>
              <a:gd name="connsiteY19" fmla="*/ 114300 h 569119"/>
              <a:gd name="connsiteX20" fmla="*/ 1538288 w 2426494"/>
              <a:gd name="connsiteY20" fmla="*/ 97632 h 569119"/>
              <a:gd name="connsiteX21" fmla="*/ 1671638 w 2426494"/>
              <a:gd name="connsiteY21" fmla="*/ 83344 h 569119"/>
              <a:gd name="connsiteX22" fmla="*/ 1797844 w 2426494"/>
              <a:gd name="connsiteY22" fmla="*/ 69057 h 569119"/>
              <a:gd name="connsiteX23" fmla="*/ 1966913 w 2426494"/>
              <a:gd name="connsiteY23" fmla="*/ 42863 h 569119"/>
              <a:gd name="connsiteX24" fmla="*/ 2193131 w 2426494"/>
              <a:gd name="connsiteY24" fmla="*/ 9525 h 569119"/>
              <a:gd name="connsiteX25" fmla="*/ 2255044 w 2426494"/>
              <a:gd name="connsiteY25" fmla="*/ 0 h 569119"/>
              <a:gd name="connsiteX26" fmla="*/ 2276475 w 2426494"/>
              <a:gd name="connsiteY26" fmla="*/ 0 h 569119"/>
              <a:gd name="connsiteX27" fmla="*/ 2319338 w 2426494"/>
              <a:gd name="connsiteY27" fmla="*/ 11907 h 569119"/>
              <a:gd name="connsiteX28" fmla="*/ 2426494 w 2426494"/>
              <a:gd name="connsiteY28" fmla="*/ 57150 h 569119"/>
              <a:gd name="connsiteX29" fmla="*/ 2426494 w 2426494"/>
              <a:gd name="connsiteY29" fmla="*/ 285750 h 569119"/>
              <a:gd name="connsiteX30" fmla="*/ 2350294 w 2426494"/>
              <a:gd name="connsiteY30" fmla="*/ 271463 h 569119"/>
              <a:gd name="connsiteX31" fmla="*/ 2328863 w 2426494"/>
              <a:gd name="connsiteY31" fmla="*/ 254794 h 569119"/>
              <a:gd name="connsiteX32" fmla="*/ 2324100 w 2426494"/>
              <a:gd name="connsiteY32" fmla="*/ 240507 h 569119"/>
              <a:gd name="connsiteX33" fmla="*/ 2312194 w 2426494"/>
              <a:gd name="connsiteY33" fmla="*/ 202407 h 569119"/>
              <a:gd name="connsiteX34" fmla="*/ 1738313 w 2426494"/>
              <a:gd name="connsiteY34" fmla="*/ 242888 h 56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426494" h="569119">
                <a:moveTo>
                  <a:pt x="1738313" y="242888"/>
                </a:moveTo>
                <a:lnTo>
                  <a:pt x="1428750" y="280988"/>
                </a:lnTo>
                <a:lnTo>
                  <a:pt x="1333500" y="292894"/>
                </a:lnTo>
                <a:lnTo>
                  <a:pt x="1159669" y="314325"/>
                </a:lnTo>
                <a:lnTo>
                  <a:pt x="912019" y="335757"/>
                </a:lnTo>
                <a:lnTo>
                  <a:pt x="702469" y="361950"/>
                </a:lnTo>
                <a:lnTo>
                  <a:pt x="492919" y="392907"/>
                </a:lnTo>
                <a:lnTo>
                  <a:pt x="404813" y="409575"/>
                </a:lnTo>
                <a:lnTo>
                  <a:pt x="330994" y="431007"/>
                </a:lnTo>
                <a:lnTo>
                  <a:pt x="247650" y="464344"/>
                </a:lnTo>
                <a:lnTo>
                  <a:pt x="169069" y="502444"/>
                </a:lnTo>
                <a:lnTo>
                  <a:pt x="76200" y="569119"/>
                </a:lnTo>
                <a:lnTo>
                  <a:pt x="0" y="271463"/>
                </a:lnTo>
                <a:lnTo>
                  <a:pt x="173831" y="261938"/>
                </a:lnTo>
                <a:lnTo>
                  <a:pt x="307181" y="250032"/>
                </a:lnTo>
                <a:lnTo>
                  <a:pt x="433388" y="235744"/>
                </a:lnTo>
                <a:lnTo>
                  <a:pt x="650081" y="207169"/>
                </a:lnTo>
                <a:lnTo>
                  <a:pt x="871538" y="176213"/>
                </a:lnTo>
                <a:lnTo>
                  <a:pt x="1162050" y="128588"/>
                </a:lnTo>
                <a:lnTo>
                  <a:pt x="1331119" y="114300"/>
                </a:lnTo>
                <a:lnTo>
                  <a:pt x="1538288" y="97632"/>
                </a:lnTo>
                <a:lnTo>
                  <a:pt x="1671638" y="83344"/>
                </a:lnTo>
                <a:lnTo>
                  <a:pt x="1797844" y="69057"/>
                </a:lnTo>
                <a:lnTo>
                  <a:pt x="1966913" y="42863"/>
                </a:lnTo>
                <a:lnTo>
                  <a:pt x="2193131" y="9525"/>
                </a:lnTo>
                <a:lnTo>
                  <a:pt x="2255044" y="0"/>
                </a:lnTo>
                <a:lnTo>
                  <a:pt x="2276475" y="0"/>
                </a:lnTo>
                <a:lnTo>
                  <a:pt x="2319338" y="11907"/>
                </a:lnTo>
                <a:lnTo>
                  <a:pt x="2426494" y="57150"/>
                </a:lnTo>
                <a:lnTo>
                  <a:pt x="2426494" y="285750"/>
                </a:lnTo>
                <a:lnTo>
                  <a:pt x="2350294" y="271463"/>
                </a:lnTo>
                <a:lnTo>
                  <a:pt x="2328863" y="254794"/>
                </a:lnTo>
                <a:lnTo>
                  <a:pt x="2324100" y="240507"/>
                </a:lnTo>
                <a:lnTo>
                  <a:pt x="2312194" y="202407"/>
                </a:lnTo>
                <a:lnTo>
                  <a:pt x="1738313" y="2428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273781" y="4802050"/>
            <a:ext cx="2181239" cy="361945"/>
          </a:xfrm>
          <a:custGeom>
            <a:avLst/>
            <a:gdLst>
              <a:gd name="connsiteX0" fmla="*/ 2921115 w 4344435"/>
              <a:gd name="connsiteY0" fmla="*/ 326867 h 719935"/>
              <a:gd name="connsiteX1" fmla="*/ 2478397 w 4344435"/>
              <a:gd name="connsiteY1" fmla="*/ 351692 h 719935"/>
              <a:gd name="connsiteX2" fmla="*/ 2321170 w 4344435"/>
              <a:gd name="connsiteY2" fmla="*/ 364105 h 719935"/>
              <a:gd name="connsiteX3" fmla="*/ 2147392 w 4344435"/>
              <a:gd name="connsiteY3" fmla="*/ 380655 h 719935"/>
              <a:gd name="connsiteX4" fmla="*/ 1903276 w 4344435"/>
              <a:gd name="connsiteY4" fmla="*/ 405481 h 719935"/>
              <a:gd name="connsiteX5" fmla="*/ 1588822 w 4344435"/>
              <a:gd name="connsiteY5" fmla="*/ 450994 h 719935"/>
              <a:gd name="connsiteX6" fmla="*/ 1315743 w 4344435"/>
              <a:gd name="connsiteY6" fmla="*/ 492369 h 719935"/>
              <a:gd name="connsiteX7" fmla="*/ 1104728 w 4344435"/>
              <a:gd name="connsiteY7" fmla="*/ 529607 h 719935"/>
              <a:gd name="connsiteX8" fmla="*/ 914400 w 4344435"/>
              <a:gd name="connsiteY8" fmla="*/ 575120 h 719935"/>
              <a:gd name="connsiteX9" fmla="*/ 765448 w 4344435"/>
              <a:gd name="connsiteY9" fmla="*/ 616496 h 719935"/>
              <a:gd name="connsiteX10" fmla="*/ 649597 w 4344435"/>
              <a:gd name="connsiteY10" fmla="*/ 645459 h 719935"/>
              <a:gd name="connsiteX11" fmla="*/ 554433 w 4344435"/>
              <a:gd name="connsiteY11" fmla="*/ 674422 h 719935"/>
              <a:gd name="connsiteX12" fmla="*/ 455132 w 4344435"/>
              <a:gd name="connsiteY12" fmla="*/ 715797 h 719935"/>
              <a:gd name="connsiteX13" fmla="*/ 417894 w 4344435"/>
              <a:gd name="connsiteY13" fmla="*/ 719935 h 719935"/>
              <a:gd name="connsiteX14" fmla="*/ 347555 w 4344435"/>
              <a:gd name="connsiteY14" fmla="*/ 703385 h 719935"/>
              <a:gd name="connsiteX15" fmla="*/ 306179 w 4344435"/>
              <a:gd name="connsiteY15" fmla="*/ 686834 h 719935"/>
              <a:gd name="connsiteX16" fmla="*/ 277217 w 4344435"/>
              <a:gd name="connsiteY16" fmla="*/ 662009 h 719935"/>
              <a:gd name="connsiteX17" fmla="*/ 169640 w 4344435"/>
              <a:gd name="connsiteY17" fmla="*/ 558570 h 719935"/>
              <a:gd name="connsiteX18" fmla="*/ 70339 w 4344435"/>
              <a:gd name="connsiteY18" fmla="*/ 446856 h 719935"/>
              <a:gd name="connsiteX19" fmla="*/ 20688 w 4344435"/>
              <a:gd name="connsiteY19" fmla="*/ 384793 h 719935"/>
              <a:gd name="connsiteX20" fmla="*/ 0 w 4344435"/>
              <a:gd name="connsiteY20" fmla="*/ 359967 h 719935"/>
              <a:gd name="connsiteX21" fmla="*/ 0 w 4344435"/>
              <a:gd name="connsiteY21" fmla="*/ 335142 h 719935"/>
              <a:gd name="connsiteX22" fmla="*/ 0 w 4344435"/>
              <a:gd name="connsiteY22" fmla="*/ 331005 h 719935"/>
              <a:gd name="connsiteX23" fmla="*/ 8275 w 4344435"/>
              <a:gd name="connsiteY23" fmla="*/ 318592 h 719935"/>
              <a:gd name="connsiteX24" fmla="*/ 28963 w 4344435"/>
              <a:gd name="connsiteY24" fmla="*/ 318592 h 719935"/>
              <a:gd name="connsiteX25" fmla="*/ 53789 w 4344435"/>
              <a:gd name="connsiteY25" fmla="*/ 331005 h 719935"/>
              <a:gd name="connsiteX26" fmla="*/ 99302 w 4344435"/>
              <a:gd name="connsiteY26" fmla="*/ 359967 h 719935"/>
              <a:gd name="connsiteX27" fmla="*/ 136540 w 4344435"/>
              <a:gd name="connsiteY27" fmla="*/ 376518 h 719935"/>
              <a:gd name="connsiteX28" fmla="*/ 194465 w 4344435"/>
              <a:gd name="connsiteY28" fmla="*/ 397205 h 719935"/>
              <a:gd name="connsiteX29" fmla="*/ 285492 w 4344435"/>
              <a:gd name="connsiteY29" fmla="*/ 413756 h 719935"/>
              <a:gd name="connsiteX30" fmla="*/ 388931 w 4344435"/>
              <a:gd name="connsiteY30" fmla="*/ 426168 h 719935"/>
              <a:gd name="connsiteX31" fmla="*/ 446856 w 4344435"/>
              <a:gd name="connsiteY31" fmla="*/ 422031 h 719935"/>
              <a:gd name="connsiteX32" fmla="*/ 612359 w 4344435"/>
              <a:gd name="connsiteY32" fmla="*/ 397205 h 719935"/>
              <a:gd name="connsiteX33" fmla="*/ 877162 w 4344435"/>
              <a:gd name="connsiteY33" fmla="*/ 355830 h 719935"/>
              <a:gd name="connsiteX34" fmla="*/ 1162654 w 4344435"/>
              <a:gd name="connsiteY34" fmla="*/ 310317 h 719935"/>
              <a:gd name="connsiteX35" fmla="*/ 1472970 w 4344435"/>
              <a:gd name="connsiteY35" fmla="*/ 268941 h 719935"/>
              <a:gd name="connsiteX36" fmla="*/ 1820525 w 4344435"/>
              <a:gd name="connsiteY36" fmla="*/ 219290 h 719935"/>
              <a:gd name="connsiteX37" fmla="*/ 2155667 w 4344435"/>
              <a:gd name="connsiteY37" fmla="*/ 173777 h 719935"/>
              <a:gd name="connsiteX38" fmla="*/ 2321170 w 4344435"/>
              <a:gd name="connsiteY38" fmla="*/ 161365 h 719935"/>
              <a:gd name="connsiteX39" fmla="*/ 2631486 w 4344435"/>
              <a:gd name="connsiteY39" fmla="*/ 144814 h 719935"/>
              <a:gd name="connsiteX40" fmla="*/ 3099030 w 4344435"/>
              <a:gd name="connsiteY40" fmla="*/ 124127 h 719935"/>
              <a:gd name="connsiteX41" fmla="*/ 3334871 w 4344435"/>
              <a:gd name="connsiteY41" fmla="*/ 111714 h 719935"/>
              <a:gd name="connsiteX42" fmla="*/ 3392797 w 4344435"/>
              <a:gd name="connsiteY42" fmla="*/ 107576 h 719935"/>
              <a:gd name="connsiteX43" fmla="*/ 3475548 w 4344435"/>
              <a:gd name="connsiteY43" fmla="*/ 95164 h 719935"/>
              <a:gd name="connsiteX44" fmla="*/ 3636913 w 4344435"/>
              <a:gd name="connsiteY44" fmla="*/ 70338 h 719935"/>
              <a:gd name="connsiteX45" fmla="*/ 3872753 w 4344435"/>
              <a:gd name="connsiteY45" fmla="*/ 0 h 719935"/>
              <a:gd name="connsiteX46" fmla="*/ 3988605 w 4344435"/>
              <a:gd name="connsiteY46" fmla="*/ 41376 h 719935"/>
              <a:gd name="connsiteX47" fmla="*/ 4087906 w 4344435"/>
              <a:gd name="connsiteY47" fmla="*/ 86889 h 719935"/>
              <a:gd name="connsiteX48" fmla="*/ 4183070 w 4344435"/>
              <a:gd name="connsiteY48" fmla="*/ 140677 h 719935"/>
              <a:gd name="connsiteX49" fmla="*/ 4315472 w 4344435"/>
              <a:gd name="connsiteY49" fmla="*/ 227566 h 719935"/>
              <a:gd name="connsiteX50" fmla="*/ 4332022 w 4344435"/>
              <a:gd name="connsiteY50" fmla="*/ 256528 h 719935"/>
              <a:gd name="connsiteX51" fmla="*/ 4344435 w 4344435"/>
              <a:gd name="connsiteY51" fmla="*/ 306179 h 719935"/>
              <a:gd name="connsiteX52" fmla="*/ 4336160 w 4344435"/>
              <a:gd name="connsiteY52" fmla="*/ 331005 h 719935"/>
              <a:gd name="connsiteX53" fmla="*/ 4315472 w 4344435"/>
              <a:gd name="connsiteY53" fmla="*/ 355830 h 719935"/>
              <a:gd name="connsiteX54" fmla="*/ 4290646 w 4344435"/>
              <a:gd name="connsiteY54" fmla="*/ 359967 h 719935"/>
              <a:gd name="connsiteX55" fmla="*/ 4133419 w 4344435"/>
              <a:gd name="connsiteY55" fmla="*/ 351692 h 719935"/>
              <a:gd name="connsiteX56" fmla="*/ 3885166 w 4344435"/>
              <a:gd name="connsiteY56" fmla="*/ 331005 h 719935"/>
              <a:gd name="connsiteX57" fmla="*/ 3645188 w 4344435"/>
              <a:gd name="connsiteY57" fmla="*/ 314454 h 719935"/>
              <a:gd name="connsiteX58" fmla="*/ 3264532 w 4344435"/>
              <a:gd name="connsiteY58" fmla="*/ 314454 h 719935"/>
              <a:gd name="connsiteX59" fmla="*/ 2921115 w 4344435"/>
              <a:gd name="connsiteY59" fmla="*/ 326867 h 71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4344435" h="719935">
                <a:moveTo>
                  <a:pt x="2921115" y="326867"/>
                </a:moveTo>
                <a:lnTo>
                  <a:pt x="2478397" y="351692"/>
                </a:lnTo>
                <a:lnTo>
                  <a:pt x="2321170" y="364105"/>
                </a:lnTo>
                <a:lnTo>
                  <a:pt x="2147392" y="380655"/>
                </a:lnTo>
                <a:lnTo>
                  <a:pt x="1903276" y="405481"/>
                </a:lnTo>
                <a:lnTo>
                  <a:pt x="1588822" y="450994"/>
                </a:lnTo>
                <a:lnTo>
                  <a:pt x="1315743" y="492369"/>
                </a:lnTo>
                <a:lnTo>
                  <a:pt x="1104728" y="529607"/>
                </a:lnTo>
                <a:lnTo>
                  <a:pt x="914400" y="575120"/>
                </a:lnTo>
                <a:lnTo>
                  <a:pt x="765448" y="616496"/>
                </a:lnTo>
                <a:lnTo>
                  <a:pt x="649597" y="645459"/>
                </a:lnTo>
                <a:lnTo>
                  <a:pt x="554433" y="674422"/>
                </a:lnTo>
                <a:lnTo>
                  <a:pt x="455132" y="715797"/>
                </a:lnTo>
                <a:lnTo>
                  <a:pt x="417894" y="719935"/>
                </a:lnTo>
                <a:lnTo>
                  <a:pt x="347555" y="703385"/>
                </a:lnTo>
                <a:lnTo>
                  <a:pt x="306179" y="686834"/>
                </a:lnTo>
                <a:lnTo>
                  <a:pt x="277217" y="662009"/>
                </a:lnTo>
                <a:lnTo>
                  <a:pt x="169640" y="558570"/>
                </a:lnTo>
                <a:lnTo>
                  <a:pt x="70339" y="446856"/>
                </a:lnTo>
                <a:lnTo>
                  <a:pt x="20688" y="384793"/>
                </a:lnTo>
                <a:lnTo>
                  <a:pt x="0" y="359967"/>
                </a:lnTo>
                <a:lnTo>
                  <a:pt x="0" y="335142"/>
                </a:lnTo>
                <a:lnTo>
                  <a:pt x="0" y="331005"/>
                </a:lnTo>
                <a:lnTo>
                  <a:pt x="8275" y="318592"/>
                </a:lnTo>
                <a:lnTo>
                  <a:pt x="28963" y="318592"/>
                </a:lnTo>
                <a:lnTo>
                  <a:pt x="53789" y="331005"/>
                </a:lnTo>
                <a:lnTo>
                  <a:pt x="99302" y="359967"/>
                </a:lnTo>
                <a:lnTo>
                  <a:pt x="136540" y="376518"/>
                </a:lnTo>
                <a:lnTo>
                  <a:pt x="194465" y="397205"/>
                </a:lnTo>
                <a:lnTo>
                  <a:pt x="285492" y="413756"/>
                </a:lnTo>
                <a:lnTo>
                  <a:pt x="388931" y="426168"/>
                </a:lnTo>
                <a:lnTo>
                  <a:pt x="446856" y="422031"/>
                </a:lnTo>
                <a:lnTo>
                  <a:pt x="612359" y="397205"/>
                </a:lnTo>
                <a:lnTo>
                  <a:pt x="877162" y="355830"/>
                </a:lnTo>
                <a:lnTo>
                  <a:pt x="1162654" y="310317"/>
                </a:lnTo>
                <a:lnTo>
                  <a:pt x="1472970" y="268941"/>
                </a:lnTo>
                <a:lnTo>
                  <a:pt x="1820525" y="219290"/>
                </a:lnTo>
                <a:lnTo>
                  <a:pt x="2155667" y="173777"/>
                </a:lnTo>
                <a:lnTo>
                  <a:pt x="2321170" y="161365"/>
                </a:lnTo>
                <a:lnTo>
                  <a:pt x="2631486" y="144814"/>
                </a:lnTo>
                <a:lnTo>
                  <a:pt x="3099030" y="124127"/>
                </a:lnTo>
                <a:lnTo>
                  <a:pt x="3334871" y="111714"/>
                </a:lnTo>
                <a:lnTo>
                  <a:pt x="3392797" y="107576"/>
                </a:lnTo>
                <a:lnTo>
                  <a:pt x="3475548" y="95164"/>
                </a:lnTo>
                <a:lnTo>
                  <a:pt x="3636913" y="70338"/>
                </a:lnTo>
                <a:lnTo>
                  <a:pt x="3872753" y="0"/>
                </a:lnTo>
                <a:lnTo>
                  <a:pt x="3988605" y="41376"/>
                </a:lnTo>
                <a:lnTo>
                  <a:pt x="4087906" y="86889"/>
                </a:lnTo>
                <a:lnTo>
                  <a:pt x="4183070" y="140677"/>
                </a:lnTo>
                <a:lnTo>
                  <a:pt x="4315472" y="227566"/>
                </a:lnTo>
                <a:lnTo>
                  <a:pt x="4332022" y="256528"/>
                </a:lnTo>
                <a:lnTo>
                  <a:pt x="4344435" y="306179"/>
                </a:lnTo>
                <a:lnTo>
                  <a:pt x="4336160" y="331005"/>
                </a:lnTo>
                <a:lnTo>
                  <a:pt x="4315472" y="355830"/>
                </a:lnTo>
                <a:lnTo>
                  <a:pt x="4290646" y="359967"/>
                </a:lnTo>
                <a:lnTo>
                  <a:pt x="4133419" y="351692"/>
                </a:lnTo>
                <a:lnTo>
                  <a:pt x="3885166" y="331005"/>
                </a:lnTo>
                <a:lnTo>
                  <a:pt x="3645188" y="314454"/>
                </a:lnTo>
                <a:lnTo>
                  <a:pt x="3264532" y="314454"/>
                </a:lnTo>
                <a:lnTo>
                  <a:pt x="2921115" y="32686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 rot="16200000">
            <a:off x="2599250" y="5334431"/>
            <a:ext cx="1609725" cy="227013"/>
          </a:xfrm>
          <a:custGeom>
            <a:avLst/>
            <a:gdLst>
              <a:gd name="connsiteX0" fmla="*/ 2301875 w 3219450"/>
              <a:gd name="connsiteY0" fmla="*/ 387350 h 454025"/>
              <a:gd name="connsiteX1" fmla="*/ 2012950 w 3219450"/>
              <a:gd name="connsiteY1" fmla="*/ 393700 h 454025"/>
              <a:gd name="connsiteX2" fmla="*/ 1863725 w 3219450"/>
              <a:gd name="connsiteY2" fmla="*/ 390525 h 454025"/>
              <a:gd name="connsiteX3" fmla="*/ 1352550 w 3219450"/>
              <a:gd name="connsiteY3" fmla="*/ 393700 h 454025"/>
              <a:gd name="connsiteX4" fmla="*/ 1181100 w 3219450"/>
              <a:gd name="connsiteY4" fmla="*/ 390525 h 454025"/>
              <a:gd name="connsiteX5" fmla="*/ 885825 w 3219450"/>
              <a:gd name="connsiteY5" fmla="*/ 393700 h 454025"/>
              <a:gd name="connsiteX6" fmla="*/ 590550 w 3219450"/>
              <a:gd name="connsiteY6" fmla="*/ 390525 h 454025"/>
              <a:gd name="connsiteX7" fmla="*/ 482600 w 3219450"/>
              <a:gd name="connsiteY7" fmla="*/ 400050 h 454025"/>
              <a:gd name="connsiteX8" fmla="*/ 365125 w 3219450"/>
              <a:gd name="connsiteY8" fmla="*/ 415925 h 454025"/>
              <a:gd name="connsiteX9" fmla="*/ 330200 w 3219450"/>
              <a:gd name="connsiteY9" fmla="*/ 415925 h 454025"/>
              <a:gd name="connsiteX10" fmla="*/ 250825 w 3219450"/>
              <a:gd name="connsiteY10" fmla="*/ 412750 h 454025"/>
              <a:gd name="connsiteX11" fmla="*/ 203200 w 3219450"/>
              <a:gd name="connsiteY11" fmla="*/ 403225 h 454025"/>
              <a:gd name="connsiteX12" fmla="*/ 152400 w 3219450"/>
              <a:gd name="connsiteY12" fmla="*/ 390525 h 454025"/>
              <a:gd name="connsiteX13" fmla="*/ 98425 w 3219450"/>
              <a:gd name="connsiteY13" fmla="*/ 368300 h 454025"/>
              <a:gd name="connsiteX14" fmla="*/ 38100 w 3219450"/>
              <a:gd name="connsiteY14" fmla="*/ 330200 h 454025"/>
              <a:gd name="connsiteX15" fmla="*/ 9525 w 3219450"/>
              <a:gd name="connsiteY15" fmla="*/ 304800 h 454025"/>
              <a:gd name="connsiteX16" fmla="*/ 0 w 3219450"/>
              <a:gd name="connsiteY16" fmla="*/ 279400 h 454025"/>
              <a:gd name="connsiteX17" fmla="*/ 0 w 3219450"/>
              <a:gd name="connsiteY17" fmla="*/ 260350 h 454025"/>
              <a:gd name="connsiteX18" fmla="*/ 12700 w 3219450"/>
              <a:gd name="connsiteY18" fmla="*/ 234950 h 454025"/>
              <a:gd name="connsiteX19" fmla="*/ 44450 w 3219450"/>
              <a:gd name="connsiteY19" fmla="*/ 209550 h 454025"/>
              <a:gd name="connsiteX20" fmla="*/ 98425 w 3219450"/>
              <a:gd name="connsiteY20" fmla="*/ 187325 h 454025"/>
              <a:gd name="connsiteX21" fmla="*/ 177800 w 3219450"/>
              <a:gd name="connsiteY21" fmla="*/ 168275 h 454025"/>
              <a:gd name="connsiteX22" fmla="*/ 352425 w 3219450"/>
              <a:gd name="connsiteY22" fmla="*/ 168275 h 454025"/>
              <a:gd name="connsiteX23" fmla="*/ 790575 w 3219450"/>
              <a:gd name="connsiteY23" fmla="*/ 168275 h 454025"/>
              <a:gd name="connsiteX24" fmla="*/ 1155700 w 3219450"/>
              <a:gd name="connsiteY24" fmla="*/ 171450 h 454025"/>
              <a:gd name="connsiteX25" fmla="*/ 1343025 w 3219450"/>
              <a:gd name="connsiteY25" fmla="*/ 171450 h 454025"/>
              <a:gd name="connsiteX26" fmla="*/ 1825625 w 3219450"/>
              <a:gd name="connsiteY26" fmla="*/ 168275 h 454025"/>
              <a:gd name="connsiteX27" fmla="*/ 1987550 w 3219450"/>
              <a:gd name="connsiteY27" fmla="*/ 168275 h 454025"/>
              <a:gd name="connsiteX28" fmla="*/ 2571750 w 3219450"/>
              <a:gd name="connsiteY28" fmla="*/ 168275 h 454025"/>
              <a:gd name="connsiteX29" fmla="*/ 2714625 w 3219450"/>
              <a:gd name="connsiteY29" fmla="*/ 171450 h 454025"/>
              <a:gd name="connsiteX30" fmla="*/ 2870200 w 3219450"/>
              <a:gd name="connsiteY30" fmla="*/ 168275 h 454025"/>
              <a:gd name="connsiteX31" fmla="*/ 2930525 w 3219450"/>
              <a:gd name="connsiteY31" fmla="*/ 161925 h 454025"/>
              <a:gd name="connsiteX32" fmla="*/ 2971800 w 3219450"/>
              <a:gd name="connsiteY32" fmla="*/ 149225 h 454025"/>
              <a:gd name="connsiteX33" fmla="*/ 3022600 w 3219450"/>
              <a:gd name="connsiteY33" fmla="*/ 127000 h 454025"/>
              <a:gd name="connsiteX34" fmla="*/ 3070225 w 3219450"/>
              <a:gd name="connsiteY34" fmla="*/ 98425 h 454025"/>
              <a:gd name="connsiteX35" fmla="*/ 3184525 w 3219450"/>
              <a:gd name="connsiteY35" fmla="*/ 0 h 454025"/>
              <a:gd name="connsiteX36" fmla="*/ 3219450 w 3219450"/>
              <a:gd name="connsiteY36" fmla="*/ 165100 h 454025"/>
              <a:gd name="connsiteX37" fmla="*/ 3152775 w 3219450"/>
              <a:gd name="connsiteY37" fmla="*/ 241300 h 454025"/>
              <a:gd name="connsiteX38" fmla="*/ 3117850 w 3219450"/>
              <a:gd name="connsiteY38" fmla="*/ 323850 h 454025"/>
              <a:gd name="connsiteX39" fmla="*/ 3082925 w 3219450"/>
              <a:gd name="connsiteY39" fmla="*/ 387350 h 454025"/>
              <a:gd name="connsiteX40" fmla="*/ 3041650 w 3219450"/>
              <a:gd name="connsiteY40" fmla="*/ 447675 h 454025"/>
              <a:gd name="connsiteX41" fmla="*/ 3028950 w 3219450"/>
              <a:gd name="connsiteY41" fmla="*/ 454025 h 454025"/>
              <a:gd name="connsiteX42" fmla="*/ 3003550 w 3219450"/>
              <a:gd name="connsiteY42" fmla="*/ 441325 h 454025"/>
              <a:gd name="connsiteX43" fmla="*/ 2955925 w 3219450"/>
              <a:gd name="connsiteY43" fmla="*/ 415925 h 454025"/>
              <a:gd name="connsiteX44" fmla="*/ 2911475 w 3219450"/>
              <a:gd name="connsiteY44" fmla="*/ 403225 h 454025"/>
              <a:gd name="connsiteX45" fmla="*/ 2841625 w 3219450"/>
              <a:gd name="connsiteY45" fmla="*/ 393700 h 454025"/>
              <a:gd name="connsiteX46" fmla="*/ 2714625 w 3219450"/>
              <a:gd name="connsiteY46" fmla="*/ 393700 h 454025"/>
              <a:gd name="connsiteX47" fmla="*/ 2597150 w 3219450"/>
              <a:gd name="connsiteY47" fmla="*/ 390525 h 454025"/>
              <a:gd name="connsiteX48" fmla="*/ 2301875 w 3219450"/>
              <a:gd name="connsiteY48" fmla="*/ 387350 h 45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19450" h="454025">
                <a:moveTo>
                  <a:pt x="2301875" y="387350"/>
                </a:moveTo>
                <a:lnTo>
                  <a:pt x="2012950" y="393700"/>
                </a:lnTo>
                <a:lnTo>
                  <a:pt x="1863725" y="390525"/>
                </a:lnTo>
                <a:lnTo>
                  <a:pt x="1352550" y="393700"/>
                </a:lnTo>
                <a:lnTo>
                  <a:pt x="1181100" y="390525"/>
                </a:lnTo>
                <a:lnTo>
                  <a:pt x="885825" y="393700"/>
                </a:lnTo>
                <a:lnTo>
                  <a:pt x="590550" y="390525"/>
                </a:lnTo>
                <a:lnTo>
                  <a:pt x="482600" y="400050"/>
                </a:lnTo>
                <a:lnTo>
                  <a:pt x="365125" y="415925"/>
                </a:lnTo>
                <a:lnTo>
                  <a:pt x="330200" y="415925"/>
                </a:lnTo>
                <a:lnTo>
                  <a:pt x="250825" y="412750"/>
                </a:lnTo>
                <a:lnTo>
                  <a:pt x="203200" y="403225"/>
                </a:lnTo>
                <a:lnTo>
                  <a:pt x="152400" y="390525"/>
                </a:lnTo>
                <a:lnTo>
                  <a:pt x="98425" y="368300"/>
                </a:lnTo>
                <a:lnTo>
                  <a:pt x="38100" y="330200"/>
                </a:lnTo>
                <a:lnTo>
                  <a:pt x="9525" y="304800"/>
                </a:lnTo>
                <a:lnTo>
                  <a:pt x="0" y="279400"/>
                </a:lnTo>
                <a:lnTo>
                  <a:pt x="0" y="260350"/>
                </a:lnTo>
                <a:lnTo>
                  <a:pt x="12700" y="234950"/>
                </a:lnTo>
                <a:lnTo>
                  <a:pt x="44450" y="209550"/>
                </a:lnTo>
                <a:lnTo>
                  <a:pt x="98425" y="187325"/>
                </a:lnTo>
                <a:lnTo>
                  <a:pt x="177800" y="168275"/>
                </a:lnTo>
                <a:lnTo>
                  <a:pt x="352425" y="168275"/>
                </a:lnTo>
                <a:lnTo>
                  <a:pt x="790575" y="168275"/>
                </a:lnTo>
                <a:lnTo>
                  <a:pt x="1155700" y="171450"/>
                </a:lnTo>
                <a:lnTo>
                  <a:pt x="1343025" y="171450"/>
                </a:lnTo>
                <a:lnTo>
                  <a:pt x="1825625" y="168275"/>
                </a:lnTo>
                <a:lnTo>
                  <a:pt x="1987550" y="168275"/>
                </a:lnTo>
                <a:lnTo>
                  <a:pt x="2571750" y="168275"/>
                </a:lnTo>
                <a:lnTo>
                  <a:pt x="2714625" y="171450"/>
                </a:lnTo>
                <a:lnTo>
                  <a:pt x="2870200" y="168275"/>
                </a:lnTo>
                <a:lnTo>
                  <a:pt x="2930525" y="161925"/>
                </a:lnTo>
                <a:lnTo>
                  <a:pt x="2971800" y="149225"/>
                </a:lnTo>
                <a:lnTo>
                  <a:pt x="3022600" y="127000"/>
                </a:lnTo>
                <a:lnTo>
                  <a:pt x="3070225" y="98425"/>
                </a:lnTo>
                <a:lnTo>
                  <a:pt x="3184525" y="0"/>
                </a:lnTo>
                <a:lnTo>
                  <a:pt x="3219450" y="165100"/>
                </a:lnTo>
                <a:lnTo>
                  <a:pt x="3152775" y="241300"/>
                </a:lnTo>
                <a:lnTo>
                  <a:pt x="3117850" y="323850"/>
                </a:lnTo>
                <a:lnTo>
                  <a:pt x="3082925" y="387350"/>
                </a:lnTo>
                <a:lnTo>
                  <a:pt x="3041650" y="447675"/>
                </a:lnTo>
                <a:lnTo>
                  <a:pt x="3028950" y="454025"/>
                </a:lnTo>
                <a:lnTo>
                  <a:pt x="3003550" y="441325"/>
                </a:lnTo>
                <a:lnTo>
                  <a:pt x="2955925" y="415925"/>
                </a:lnTo>
                <a:lnTo>
                  <a:pt x="2911475" y="403225"/>
                </a:lnTo>
                <a:lnTo>
                  <a:pt x="2841625" y="393700"/>
                </a:lnTo>
                <a:lnTo>
                  <a:pt x="2714625" y="393700"/>
                </a:lnTo>
                <a:lnTo>
                  <a:pt x="2597150" y="390525"/>
                </a:lnTo>
                <a:lnTo>
                  <a:pt x="2301875" y="387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8" name="フリーフォーム 87"/>
          <p:cNvSpPr>
            <a:spLocks noChangeAspect="1"/>
          </p:cNvSpPr>
          <p:nvPr/>
        </p:nvSpPr>
        <p:spPr>
          <a:xfrm>
            <a:off x="7133561" y="4327441"/>
            <a:ext cx="1783207" cy="303558"/>
          </a:xfrm>
          <a:custGeom>
            <a:avLst/>
            <a:gdLst>
              <a:gd name="connsiteX0" fmla="*/ 2003128 w 3562213"/>
              <a:gd name="connsiteY0" fmla="*/ 325631 h 605214"/>
              <a:gd name="connsiteX1" fmla="*/ 1651183 w 3562213"/>
              <a:gd name="connsiteY1" fmla="*/ 365102 h 605214"/>
              <a:gd name="connsiteX2" fmla="*/ 1414360 w 3562213"/>
              <a:gd name="connsiteY2" fmla="*/ 397994 h 605214"/>
              <a:gd name="connsiteX3" fmla="*/ 1203851 w 3562213"/>
              <a:gd name="connsiteY3" fmla="*/ 430886 h 605214"/>
              <a:gd name="connsiteX4" fmla="*/ 1039390 w 3562213"/>
              <a:gd name="connsiteY4" fmla="*/ 467067 h 605214"/>
              <a:gd name="connsiteX5" fmla="*/ 802567 w 3562213"/>
              <a:gd name="connsiteY5" fmla="*/ 499959 h 605214"/>
              <a:gd name="connsiteX6" fmla="*/ 703891 w 3562213"/>
              <a:gd name="connsiteY6" fmla="*/ 522984 h 605214"/>
              <a:gd name="connsiteX7" fmla="*/ 552587 w 3562213"/>
              <a:gd name="connsiteY7" fmla="*/ 565744 h 605214"/>
              <a:gd name="connsiteX8" fmla="*/ 397995 w 3562213"/>
              <a:gd name="connsiteY8" fmla="*/ 605214 h 605214"/>
              <a:gd name="connsiteX9" fmla="*/ 368392 w 3562213"/>
              <a:gd name="connsiteY9" fmla="*/ 605214 h 605214"/>
              <a:gd name="connsiteX10" fmla="*/ 338789 w 3562213"/>
              <a:gd name="connsiteY10" fmla="*/ 598636 h 605214"/>
              <a:gd name="connsiteX11" fmla="*/ 282872 w 3562213"/>
              <a:gd name="connsiteY11" fmla="*/ 575611 h 605214"/>
              <a:gd name="connsiteX12" fmla="*/ 197353 w 3562213"/>
              <a:gd name="connsiteY12" fmla="*/ 509827 h 605214"/>
              <a:gd name="connsiteX13" fmla="*/ 121701 w 3562213"/>
              <a:gd name="connsiteY13" fmla="*/ 440754 h 605214"/>
              <a:gd name="connsiteX14" fmla="*/ 42760 w 3562213"/>
              <a:gd name="connsiteY14" fmla="*/ 358523 h 605214"/>
              <a:gd name="connsiteX15" fmla="*/ 16446 w 3562213"/>
              <a:gd name="connsiteY15" fmla="*/ 328921 h 605214"/>
              <a:gd name="connsiteX16" fmla="*/ 6579 w 3562213"/>
              <a:gd name="connsiteY16" fmla="*/ 315764 h 605214"/>
              <a:gd name="connsiteX17" fmla="*/ 0 w 3562213"/>
              <a:gd name="connsiteY17" fmla="*/ 292739 h 605214"/>
              <a:gd name="connsiteX18" fmla="*/ 3290 w 3562213"/>
              <a:gd name="connsiteY18" fmla="*/ 266426 h 605214"/>
              <a:gd name="connsiteX19" fmla="*/ 9868 w 3562213"/>
              <a:gd name="connsiteY19" fmla="*/ 256558 h 605214"/>
              <a:gd name="connsiteX20" fmla="*/ 32892 w 3562213"/>
              <a:gd name="connsiteY20" fmla="*/ 256558 h 605214"/>
              <a:gd name="connsiteX21" fmla="*/ 59206 w 3562213"/>
              <a:gd name="connsiteY21" fmla="*/ 269715 h 605214"/>
              <a:gd name="connsiteX22" fmla="*/ 108544 w 3562213"/>
              <a:gd name="connsiteY22" fmla="*/ 302607 h 605214"/>
              <a:gd name="connsiteX23" fmla="*/ 138147 w 3562213"/>
              <a:gd name="connsiteY23" fmla="*/ 319053 h 605214"/>
              <a:gd name="connsiteX24" fmla="*/ 167750 w 3562213"/>
              <a:gd name="connsiteY24" fmla="*/ 332210 h 605214"/>
              <a:gd name="connsiteX25" fmla="*/ 210510 w 3562213"/>
              <a:gd name="connsiteY25" fmla="*/ 345367 h 605214"/>
              <a:gd name="connsiteX26" fmla="*/ 253269 w 3562213"/>
              <a:gd name="connsiteY26" fmla="*/ 351945 h 605214"/>
              <a:gd name="connsiteX27" fmla="*/ 315764 w 3562213"/>
              <a:gd name="connsiteY27" fmla="*/ 358523 h 605214"/>
              <a:gd name="connsiteX28" fmla="*/ 394705 w 3562213"/>
              <a:gd name="connsiteY28" fmla="*/ 358523 h 605214"/>
              <a:gd name="connsiteX29" fmla="*/ 496671 w 3562213"/>
              <a:gd name="connsiteY29" fmla="*/ 351945 h 605214"/>
              <a:gd name="connsiteX30" fmla="*/ 786121 w 3562213"/>
              <a:gd name="connsiteY30" fmla="*/ 319053 h 605214"/>
              <a:gd name="connsiteX31" fmla="*/ 1016366 w 3562213"/>
              <a:gd name="connsiteY31" fmla="*/ 292739 h 605214"/>
              <a:gd name="connsiteX32" fmla="*/ 1180826 w 3562213"/>
              <a:gd name="connsiteY32" fmla="*/ 276293 h 605214"/>
              <a:gd name="connsiteX33" fmla="*/ 1388046 w 3562213"/>
              <a:gd name="connsiteY33" fmla="*/ 249980 h 605214"/>
              <a:gd name="connsiteX34" fmla="*/ 1670918 w 3562213"/>
              <a:gd name="connsiteY34" fmla="*/ 217088 h 605214"/>
              <a:gd name="connsiteX35" fmla="*/ 2003128 w 3562213"/>
              <a:gd name="connsiteY35" fmla="*/ 180906 h 605214"/>
              <a:gd name="connsiteX36" fmla="*/ 2470196 w 3562213"/>
              <a:gd name="connsiteY36" fmla="*/ 134857 h 605214"/>
              <a:gd name="connsiteX37" fmla="*/ 2657681 w 3562213"/>
              <a:gd name="connsiteY37" fmla="*/ 115122 h 605214"/>
              <a:gd name="connsiteX38" fmla="*/ 2772803 w 3562213"/>
              <a:gd name="connsiteY38" fmla="*/ 98676 h 605214"/>
              <a:gd name="connsiteX39" fmla="*/ 2881347 w 3562213"/>
              <a:gd name="connsiteY39" fmla="*/ 82230 h 605214"/>
              <a:gd name="connsiteX40" fmla="*/ 2963577 w 3562213"/>
              <a:gd name="connsiteY40" fmla="*/ 65784 h 605214"/>
              <a:gd name="connsiteX41" fmla="*/ 3016205 w 3562213"/>
              <a:gd name="connsiteY41" fmla="*/ 49338 h 605214"/>
              <a:gd name="connsiteX42" fmla="*/ 3075410 w 3562213"/>
              <a:gd name="connsiteY42" fmla="*/ 26313 h 605214"/>
              <a:gd name="connsiteX43" fmla="*/ 3111592 w 3562213"/>
              <a:gd name="connsiteY43" fmla="*/ 3289 h 605214"/>
              <a:gd name="connsiteX44" fmla="*/ 3144484 w 3562213"/>
              <a:gd name="connsiteY44" fmla="*/ 0 h 605214"/>
              <a:gd name="connsiteX45" fmla="*/ 3210268 w 3562213"/>
              <a:gd name="connsiteY45" fmla="*/ 13157 h 605214"/>
              <a:gd name="connsiteX46" fmla="*/ 3292498 w 3562213"/>
              <a:gd name="connsiteY46" fmla="*/ 39470 h 605214"/>
              <a:gd name="connsiteX47" fmla="*/ 3378018 w 3562213"/>
              <a:gd name="connsiteY47" fmla="*/ 72362 h 605214"/>
              <a:gd name="connsiteX48" fmla="*/ 3427356 w 3562213"/>
              <a:gd name="connsiteY48" fmla="*/ 88808 h 605214"/>
              <a:gd name="connsiteX49" fmla="*/ 3470115 w 3562213"/>
              <a:gd name="connsiteY49" fmla="*/ 105254 h 605214"/>
              <a:gd name="connsiteX50" fmla="*/ 3503008 w 3562213"/>
              <a:gd name="connsiteY50" fmla="*/ 124990 h 605214"/>
              <a:gd name="connsiteX51" fmla="*/ 3532610 w 3562213"/>
              <a:gd name="connsiteY51" fmla="*/ 144725 h 605214"/>
              <a:gd name="connsiteX52" fmla="*/ 3549056 w 3562213"/>
              <a:gd name="connsiteY52" fmla="*/ 171039 h 605214"/>
              <a:gd name="connsiteX53" fmla="*/ 3562213 w 3562213"/>
              <a:gd name="connsiteY53" fmla="*/ 194063 h 605214"/>
              <a:gd name="connsiteX54" fmla="*/ 3562213 w 3562213"/>
              <a:gd name="connsiteY54" fmla="*/ 220377 h 605214"/>
              <a:gd name="connsiteX55" fmla="*/ 3549056 w 3562213"/>
              <a:gd name="connsiteY55" fmla="*/ 253269 h 605214"/>
              <a:gd name="connsiteX56" fmla="*/ 3532610 w 3562213"/>
              <a:gd name="connsiteY56" fmla="*/ 269715 h 605214"/>
              <a:gd name="connsiteX57" fmla="*/ 3503008 w 3562213"/>
              <a:gd name="connsiteY57" fmla="*/ 282872 h 605214"/>
              <a:gd name="connsiteX58" fmla="*/ 3450380 w 3562213"/>
              <a:gd name="connsiteY58" fmla="*/ 289450 h 605214"/>
              <a:gd name="connsiteX59" fmla="*/ 3236582 w 3562213"/>
              <a:gd name="connsiteY59" fmla="*/ 279582 h 605214"/>
              <a:gd name="connsiteX60" fmla="*/ 2933974 w 3562213"/>
              <a:gd name="connsiteY60" fmla="*/ 269715 h 605214"/>
              <a:gd name="connsiteX61" fmla="*/ 2641235 w 3562213"/>
              <a:gd name="connsiteY61" fmla="*/ 266426 h 605214"/>
              <a:gd name="connsiteX62" fmla="*/ 2440593 w 3562213"/>
              <a:gd name="connsiteY62" fmla="*/ 289450 h 605214"/>
              <a:gd name="connsiteX63" fmla="*/ 2003128 w 3562213"/>
              <a:gd name="connsiteY63" fmla="*/ 325631 h 605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562213" h="605214">
                <a:moveTo>
                  <a:pt x="2003128" y="325631"/>
                </a:moveTo>
                <a:lnTo>
                  <a:pt x="1651183" y="365102"/>
                </a:lnTo>
                <a:lnTo>
                  <a:pt x="1414360" y="397994"/>
                </a:lnTo>
                <a:lnTo>
                  <a:pt x="1203851" y="430886"/>
                </a:lnTo>
                <a:lnTo>
                  <a:pt x="1039390" y="467067"/>
                </a:lnTo>
                <a:lnTo>
                  <a:pt x="802567" y="499959"/>
                </a:lnTo>
                <a:lnTo>
                  <a:pt x="703891" y="522984"/>
                </a:lnTo>
                <a:lnTo>
                  <a:pt x="552587" y="565744"/>
                </a:lnTo>
                <a:lnTo>
                  <a:pt x="397995" y="605214"/>
                </a:lnTo>
                <a:lnTo>
                  <a:pt x="368392" y="605214"/>
                </a:lnTo>
                <a:lnTo>
                  <a:pt x="338789" y="598636"/>
                </a:lnTo>
                <a:lnTo>
                  <a:pt x="282872" y="575611"/>
                </a:lnTo>
                <a:lnTo>
                  <a:pt x="197353" y="509827"/>
                </a:lnTo>
                <a:lnTo>
                  <a:pt x="121701" y="440754"/>
                </a:lnTo>
                <a:lnTo>
                  <a:pt x="42760" y="358523"/>
                </a:lnTo>
                <a:lnTo>
                  <a:pt x="16446" y="328921"/>
                </a:lnTo>
                <a:lnTo>
                  <a:pt x="6579" y="315764"/>
                </a:lnTo>
                <a:lnTo>
                  <a:pt x="0" y="292739"/>
                </a:lnTo>
                <a:lnTo>
                  <a:pt x="3290" y="266426"/>
                </a:lnTo>
                <a:lnTo>
                  <a:pt x="9868" y="256558"/>
                </a:lnTo>
                <a:lnTo>
                  <a:pt x="32892" y="256558"/>
                </a:lnTo>
                <a:lnTo>
                  <a:pt x="59206" y="269715"/>
                </a:lnTo>
                <a:lnTo>
                  <a:pt x="108544" y="302607"/>
                </a:lnTo>
                <a:lnTo>
                  <a:pt x="138147" y="319053"/>
                </a:lnTo>
                <a:lnTo>
                  <a:pt x="167750" y="332210"/>
                </a:lnTo>
                <a:lnTo>
                  <a:pt x="210510" y="345367"/>
                </a:lnTo>
                <a:lnTo>
                  <a:pt x="253269" y="351945"/>
                </a:lnTo>
                <a:lnTo>
                  <a:pt x="315764" y="358523"/>
                </a:lnTo>
                <a:lnTo>
                  <a:pt x="394705" y="358523"/>
                </a:lnTo>
                <a:lnTo>
                  <a:pt x="496671" y="351945"/>
                </a:lnTo>
                <a:lnTo>
                  <a:pt x="786121" y="319053"/>
                </a:lnTo>
                <a:lnTo>
                  <a:pt x="1016366" y="292739"/>
                </a:lnTo>
                <a:lnTo>
                  <a:pt x="1180826" y="276293"/>
                </a:lnTo>
                <a:lnTo>
                  <a:pt x="1388046" y="249980"/>
                </a:lnTo>
                <a:lnTo>
                  <a:pt x="1670918" y="217088"/>
                </a:lnTo>
                <a:lnTo>
                  <a:pt x="2003128" y="180906"/>
                </a:lnTo>
                <a:lnTo>
                  <a:pt x="2470196" y="134857"/>
                </a:lnTo>
                <a:lnTo>
                  <a:pt x="2657681" y="115122"/>
                </a:lnTo>
                <a:lnTo>
                  <a:pt x="2772803" y="98676"/>
                </a:lnTo>
                <a:lnTo>
                  <a:pt x="2881347" y="82230"/>
                </a:lnTo>
                <a:lnTo>
                  <a:pt x="2963577" y="65784"/>
                </a:lnTo>
                <a:lnTo>
                  <a:pt x="3016205" y="49338"/>
                </a:lnTo>
                <a:lnTo>
                  <a:pt x="3075410" y="26313"/>
                </a:lnTo>
                <a:lnTo>
                  <a:pt x="3111592" y="3289"/>
                </a:lnTo>
                <a:lnTo>
                  <a:pt x="3144484" y="0"/>
                </a:lnTo>
                <a:lnTo>
                  <a:pt x="3210268" y="13157"/>
                </a:lnTo>
                <a:lnTo>
                  <a:pt x="3292498" y="39470"/>
                </a:lnTo>
                <a:lnTo>
                  <a:pt x="3378018" y="72362"/>
                </a:lnTo>
                <a:lnTo>
                  <a:pt x="3427356" y="88808"/>
                </a:lnTo>
                <a:lnTo>
                  <a:pt x="3470115" y="105254"/>
                </a:lnTo>
                <a:lnTo>
                  <a:pt x="3503008" y="124990"/>
                </a:lnTo>
                <a:lnTo>
                  <a:pt x="3532610" y="144725"/>
                </a:lnTo>
                <a:lnTo>
                  <a:pt x="3549056" y="171039"/>
                </a:lnTo>
                <a:lnTo>
                  <a:pt x="3562213" y="194063"/>
                </a:lnTo>
                <a:lnTo>
                  <a:pt x="3562213" y="220377"/>
                </a:lnTo>
                <a:lnTo>
                  <a:pt x="3549056" y="253269"/>
                </a:lnTo>
                <a:lnTo>
                  <a:pt x="3532610" y="269715"/>
                </a:lnTo>
                <a:lnTo>
                  <a:pt x="3503008" y="282872"/>
                </a:lnTo>
                <a:lnTo>
                  <a:pt x="3450380" y="289450"/>
                </a:lnTo>
                <a:lnTo>
                  <a:pt x="3236582" y="279582"/>
                </a:lnTo>
                <a:lnTo>
                  <a:pt x="2933974" y="269715"/>
                </a:lnTo>
                <a:lnTo>
                  <a:pt x="2641235" y="266426"/>
                </a:lnTo>
                <a:lnTo>
                  <a:pt x="2440593" y="289450"/>
                </a:lnTo>
                <a:lnTo>
                  <a:pt x="2003128" y="3256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9" name="フリーフォーム 88"/>
          <p:cNvSpPr>
            <a:spLocks noChangeAspect="1"/>
          </p:cNvSpPr>
          <p:nvPr/>
        </p:nvSpPr>
        <p:spPr>
          <a:xfrm>
            <a:off x="7446796" y="4171537"/>
            <a:ext cx="314325" cy="719932"/>
          </a:xfrm>
          <a:custGeom>
            <a:avLst/>
            <a:gdLst>
              <a:gd name="connsiteX0" fmla="*/ 571500 w 628650"/>
              <a:gd name="connsiteY0" fmla="*/ 933450 h 1440656"/>
              <a:gd name="connsiteX1" fmla="*/ 585788 w 628650"/>
              <a:gd name="connsiteY1" fmla="*/ 1045369 h 1440656"/>
              <a:gd name="connsiteX2" fmla="*/ 607219 w 628650"/>
              <a:gd name="connsiteY2" fmla="*/ 1231106 h 1440656"/>
              <a:gd name="connsiteX3" fmla="*/ 628650 w 628650"/>
              <a:gd name="connsiteY3" fmla="*/ 1354931 h 1440656"/>
              <a:gd name="connsiteX4" fmla="*/ 607219 w 628650"/>
              <a:gd name="connsiteY4" fmla="*/ 1393031 h 1440656"/>
              <a:gd name="connsiteX5" fmla="*/ 581025 w 628650"/>
              <a:gd name="connsiteY5" fmla="*/ 1416844 h 1440656"/>
              <a:gd name="connsiteX6" fmla="*/ 557213 w 628650"/>
              <a:gd name="connsiteY6" fmla="*/ 1435894 h 1440656"/>
              <a:gd name="connsiteX7" fmla="*/ 531019 w 628650"/>
              <a:gd name="connsiteY7" fmla="*/ 1440656 h 1440656"/>
              <a:gd name="connsiteX8" fmla="*/ 497682 w 628650"/>
              <a:gd name="connsiteY8" fmla="*/ 1433513 h 1440656"/>
              <a:gd name="connsiteX9" fmla="*/ 459582 w 628650"/>
              <a:gd name="connsiteY9" fmla="*/ 1419225 h 1440656"/>
              <a:gd name="connsiteX10" fmla="*/ 445294 w 628650"/>
              <a:gd name="connsiteY10" fmla="*/ 1409700 h 1440656"/>
              <a:gd name="connsiteX11" fmla="*/ 435769 w 628650"/>
              <a:gd name="connsiteY11" fmla="*/ 1388269 h 1440656"/>
              <a:gd name="connsiteX12" fmla="*/ 409575 w 628650"/>
              <a:gd name="connsiteY12" fmla="*/ 1288256 h 1440656"/>
              <a:gd name="connsiteX13" fmla="*/ 383382 w 628650"/>
              <a:gd name="connsiteY13" fmla="*/ 1145381 h 1440656"/>
              <a:gd name="connsiteX14" fmla="*/ 354807 w 628650"/>
              <a:gd name="connsiteY14" fmla="*/ 969169 h 1440656"/>
              <a:gd name="connsiteX15" fmla="*/ 328613 w 628650"/>
              <a:gd name="connsiteY15" fmla="*/ 785813 h 1440656"/>
              <a:gd name="connsiteX16" fmla="*/ 311944 w 628650"/>
              <a:gd name="connsiteY16" fmla="*/ 626269 h 1440656"/>
              <a:gd name="connsiteX17" fmla="*/ 290513 w 628650"/>
              <a:gd name="connsiteY17" fmla="*/ 504825 h 1440656"/>
              <a:gd name="connsiteX18" fmla="*/ 269082 w 628650"/>
              <a:gd name="connsiteY18" fmla="*/ 409575 h 1440656"/>
              <a:gd name="connsiteX19" fmla="*/ 240507 w 628650"/>
              <a:gd name="connsiteY19" fmla="*/ 335756 h 1440656"/>
              <a:gd name="connsiteX20" fmla="*/ 211932 w 628650"/>
              <a:gd name="connsiteY20" fmla="*/ 273844 h 1440656"/>
              <a:gd name="connsiteX21" fmla="*/ 169069 w 628650"/>
              <a:gd name="connsiteY21" fmla="*/ 202406 h 1440656"/>
              <a:gd name="connsiteX22" fmla="*/ 123825 w 628650"/>
              <a:gd name="connsiteY22" fmla="*/ 145256 h 1440656"/>
              <a:gd name="connsiteX23" fmla="*/ 88107 w 628650"/>
              <a:gd name="connsiteY23" fmla="*/ 104775 h 1440656"/>
              <a:gd name="connsiteX24" fmla="*/ 54769 w 628650"/>
              <a:gd name="connsiteY24" fmla="*/ 73819 h 1440656"/>
              <a:gd name="connsiteX25" fmla="*/ 26194 w 628650"/>
              <a:gd name="connsiteY25" fmla="*/ 54769 h 1440656"/>
              <a:gd name="connsiteX26" fmla="*/ 7144 w 628650"/>
              <a:gd name="connsiteY26" fmla="*/ 42863 h 1440656"/>
              <a:gd name="connsiteX27" fmla="*/ 0 w 628650"/>
              <a:gd name="connsiteY27" fmla="*/ 30956 h 1440656"/>
              <a:gd name="connsiteX28" fmla="*/ 2382 w 628650"/>
              <a:gd name="connsiteY28" fmla="*/ 16669 h 1440656"/>
              <a:gd name="connsiteX29" fmla="*/ 9525 w 628650"/>
              <a:gd name="connsiteY29" fmla="*/ 7144 h 1440656"/>
              <a:gd name="connsiteX30" fmla="*/ 33338 w 628650"/>
              <a:gd name="connsiteY30" fmla="*/ 0 h 1440656"/>
              <a:gd name="connsiteX31" fmla="*/ 130969 w 628650"/>
              <a:gd name="connsiteY31" fmla="*/ 11906 h 1440656"/>
              <a:gd name="connsiteX32" fmla="*/ 214313 w 628650"/>
              <a:gd name="connsiteY32" fmla="*/ 26194 h 1440656"/>
              <a:gd name="connsiteX33" fmla="*/ 247650 w 628650"/>
              <a:gd name="connsiteY33" fmla="*/ 33338 h 1440656"/>
              <a:gd name="connsiteX34" fmla="*/ 290513 w 628650"/>
              <a:gd name="connsiteY34" fmla="*/ 45244 h 1440656"/>
              <a:gd name="connsiteX35" fmla="*/ 321469 w 628650"/>
              <a:gd name="connsiteY35" fmla="*/ 57150 h 1440656"/>
              <a:gd name="connsiteX36" fmla="*/ 347663 w 628650"/>
              <a:gd name="connsiteY36" fmla="*/ 69056 h 1440656"/>
              <a:gd name="connsiteX37" fmla="*/ 381000 w 628650"/>
              <a:gd name="connsiteY37" fmla="*/ 88106 h 1440656"/>
              <a:gd name="connsiteX38" fmla="*/ 404813 w 628650"/>
              <a:gd name="connsiteY38" fmla="*/ 109538 h 1440656"/>
              <a:gd name="connsiteX39" fmla="*/ 423863 w 628650"/>
              <a:gd name="connsiteY39" fmla="*/ 142875 h 1440656"/>
              <a:gd name="connsiteX40" fmla="*/ 454819 w 628650"/>
              <a:gd name="connsiteY40" fmla="*/ 219075 h 1440656"/>
              <a:gd name="connsiteX41" fmla="*/ 483394 w 628650"/>
              <a:gd name="connsiteY41" fmla="*/ 311944 h 1440656"/>
              <a:gd name="connsiteX42" fmla="*/ 502444 w 628650"/>
              <a:gd name="connsiteY42" fmla="*/ 402431 h 1440656"/>
              <a:gd name="connsiteX43" fmla="*/ 519113 w 628650"/>
              <a:gd name="connsiteY43" fmla="*/ 492919 h 1440656"/>
              <a:gd name="connsiteX44" fmla="*/ 538163 w 628650"/>
              <a:gd name="connsiteY44" fmla="*/ 616744 h 1440656"/>
              <a:gd name="connsiteX45" fmla="*/ 554832 w 628650"/>
              <a:gd name="connsiteY45" fmla="*/ 745331 h 1440656"/>
              <a:gd name="connsiteX46" fmla="*/ 571500 w 628650"/>
              <a:gd name="connsiteY46" fmla="*/ 933450 h 144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628650" h="1440656">
                <a:moveTo>
                  <a:pt x="571500" y="933450"/>
                </a:moveTo>
                <a:lnTo>
                  <a:pt x="585788" y="1045369"/>
                </a:lnTo>
                <a:lnTo>
                  <a:pt x="607219" y="1231106"/>
                </a:lnTo>
                <a:lnTo>
                  <a:pt x="628650" y="1354931"/>
                </a:lnTo>
                <a:lnTo>
                  <a:pt x="607219" y="1393031"/>
                </a:lnTo>
                <a:lnTo>
                  <a:pt x="581025" y="1416844"/>
                </a:lnTo>
                <a:lnTo>
                  <a:pt x="557213" y="1435894"/>
                </a:lnTo>
                <a:lnTo>
                  <a:pt x="531019" y="1440656"/>
                </a:lnTo>
                <a:lnTo>
                  <a:pt x="497682" y="1433513"/>
                </a:lnTo>
                <a:lnTo>
                  <a:pt x="459582" y="1419225"/>
                </a:lnTo>
                <a:lnTo>
                  <a:pt x="445294" y="1409700"/>
                </a:lnTo>
                <a:lnTo>
                  <a:pt x="435769" y="1388269"/>
                </a:lnTo>
                <a:lnTo>
                  <a:pt x="409575" y="1288256"/>
                </a:lnTo>
                <a:lnTo>
                  <a:pt x="383382" y="1145381"/>
                </a:lnTo>
                <a:lnTo>
                  <a:pt x="354807" y="969169"/>
                </a:lnTo>
                <a:lnTo>
                  <a:pt x="328613" y="785813"/>
                </a:lnTo>
                <a:lnTo>
                  <a:pt x="311944" y="626269"/>
                </a:lnTo>
                <a:lnTo>
                  <a:pt x="290513" y="504825"/>
                </a:lnTo>
                <a:lnTo>
                  <a:pt x="269082" y="409575"/>
                </a:lnTo>
                <a:lnTo>
                  <a:pt x="240507" y="335756"/>
                </a:lnTo>
                <a:lnTo>
                  <a:pt x="211932" y="273844"/>
                </a:lnTo>
                <a:lnTo>
                  <a:pt x="169069" y="202406"/>
                </a:lnTo>
                <a:lnTo>
                  <a:pt x="123825" y="145256"/>
                </a:lnTo>
                <a:lnTo>
                  <a:pt x="88107" y="104775"/>
                </a:lnTo>
                <a:lnTo>
                  <a:pt x="54769" y="73819"/>
                </a:lnTo>
                <a:lnTo>
                  <a:pt x="26194" y="54769"/>
                </a:lnTo>
                <a:lnTo>
                  <a:pt x="7144" y="42863"/>
                </a:lnTo>
                <a:lnTo>
                  <a:pt x="0" y="30956"/>
                </a:lnTo>
                <a:lnTo>
                  <a:pt x="2382" y="16669"/>
                </a:lnTo>
                <a:lnTo>
                  <a:pt x="9525" y="7144"/>
                </a:lnTo>
                <a:lnTo>
                  <a:pt x="33338" y="0"/>
                </a:lnTo>
                <a:lnTo>
                  <a:pt x="130969" y="11906"/>
                </a:lnTo>
                <a:lnTo>
                  <a:pt x="214313" y="26194"/>
                </a:lnTo>
                <a:lnTo>
                  <a:pt x="247650" y="33338"/>
                </a:lnTo>
                <a:lnTo>
                  <a:pt x="290513" y="45244"/>
                </a:lnTo>
                <a:lnTo>
                  <a:pt x="321469" y="57150"/>
                </a:lnTo>
                <a:lnTo>
                  <a:pt x="347663" y="69056"/>
                </a:lnTo>
                <a:lnTo>
                  <a:pt x="381000" y="88106"/>
                </a:lnTo>
                <a:lnTo>
                  <a:pt x="404813" y="109538"/>
                </a:lnTo>
                <a:lnTo>
                  <a:pt x="423863" y="142875"/>
                </a:lnTo>
                <a:lnTo>
                  <a:pt x="454819" y="219075"/>
                </a:lnTo>
                <a:lnTo>
                  <a:pt x="483394" y="311944"/>
                </a:lnTo>
                <a:lnTo>
                  <a:pt x="502444" y="402431"/>
                </a:lnTo>
                <a:lnTo>
                  <a:pt x="519113" y="492919"/>
                </a:lnTo>
                <a:lnTo>
                  <a:pt x="538163" y="616744"/>
                </a:lnTo>
                <a:lnTo>
                  <a:pt x="554832" y="745331"/>
                </a:lnTo>
                <a:lnTo>
                  <a:pt x="571500" y="9334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0" name="フリーフォーム 89"/>
          <p:cNvSpPr>
            <a:spLocks noChangeAspect="1"/>
          </p:cNvSpPr>
          <p:nvPr/>
        </p:nvSpPr>
        <p:spPr>
          <a:xfrm>
            <a:off x="8231094" y="4124157"/>
            <a:ext cx="275432" cy="696913"/>
          </a:xfrm>
          <a:custGeom>
            <a:avLst/>
            <a:gdLst>
              <a:gd name="connsiteX0" fmla="*/ 371475 w 550069"/>
              <a:gd name="connsiteY0" fmla="*/ 876300 h 1395412"/>
              <a:gd name="connsiteX1" fmla="*/ 307181 w 550069"/>
              <a:gd name="connsiteY1" fmla="*/ 1245394 h 1395412"/>
              <a:gd name="connsiteX2" fmla="*/ 292894 w 550069"/>
              <a:gd name="connsiteY2" fmla="*/ 1281112 h 1395412"/>
              <a:gd name="connsiteX3" fmla="*/ 271463 w 550069"/>
              <a:gd name="connsiteY3" fmla="*/ 1319212 h 1395412"/>
              <a:gd name="connsiteX4" fmla="*/ 226219 w 550069"/>
              <a:gd name="connsiteY4" fmla="*/ 1364456 h 1395412"/>
              <a:gd name="connsiteX5" fmla="*/ 202406 w 550069"/>
              <a:gd name="connsiteY5" fmla="*/ 1378744 h 1395412"/>
              <a:gd name="connsiteX6" fmla="*/ 166688 w 550069"/>
              <a:gd name="connsiteY6" fmla="*/ 1390650 h 1395412"/>
              <a:gd name="connsiteX7" fmla="*/ 133350 w 550069"/>
              <a:gd name="connsiteY7" fmla="*/ 1395412 h 1395412"/>
              <a:gd name="connsiteX8" fmla="*/ 107156 w 550069"/>
              <a:gd name="connsiteY8" fmla="*/ 1393031 h 1395412"/>
              <a:gd name="connsiteX9" fmla="*/ 83344 w 550069"/>
              <a:gd name="connsiteY9" fmla="*/ 1388269 h 1395412"/>
              <a:gd name="connsiteX10" fmla="*/ 71438 w 550069"/>
              <a:gd name="connsiteY10" fmla="*/ 1378744 h 1395412"/>
              <a:gd name="connsiteX11" fmla="*/ 61913 w 550069"/>
              <a:gd name="connsiteY11" fmla="*/ 1362075 h 1395412"/>
              <a:gd name="connsiteX12" fmla="*/ 50006 w 550069"/>
              <a:gd name="connsiteY12" fmla="*/ 1323975 h 1395412"/>
              <a:gd name="connsiteX13" fmla="*/ 78581 w 550069"/>
              <a:gd name="connsiteY13" fmla="*/ 1195387 h 1395412"/>
              <a:gd name="connsiteX14" fmla="*/ 88106 w 550069"/>
              <a:gd name="connsiteY14" fmla="*/ 1116806 h 1395412"/>
              <a:gd name="connsiteX15" fmla="*/ 100013 w 550069"/>
              <a:gd name="connsiteY15" fmla="*/ 1028700 h 1395412"/>
              <a:gd name="connsiteX16" fmla="*/ 114300 w 550069"/>
              <a:gd name="connsiteY16" fmla="*/ 954881 h 1395412"/>
              <a:gd name="connsiteX17" fmla="*/ 130969 w 550069"/>
              <a:gd name="connsiteY17" fmla="*/ 878681 h 1395412"/>
              <a:gd name="connsiteX18" fmla="*/ 142875 w 550069"/>
              <a:gd name="connsiteY18" fmla="*/ 823912 h 1395412"/>
              <a:gd name="connsiteX19" fmla="*/ 157163 w 550069"/>
              <a:gd name="connsiteY19" fmla="*/ 759619 h 1395412"/>
              <a:gd name="connsiteX20" fmla="*/ 173831 w 550069"/>
              <a:gd name="connsiteY20" fmla="*/ 676275 h 1395412"/>
              <a:gd name="connsiteX21" fmla="*/ 192881 w 550069"/>
              <a:gd name="connsiteY21" fmla="*/ 542925 h 1395412"/>
              <a:gd name="connsiteX22" fmla="*/ 207169 w 550069"/>
              <a:gd name="connsiteY22" fmla="*/ 407194 h 1395412"/>
              <a:gd name="connsiteX23" fmla="*/ 211931 w 550069"/>
              <a:gd name="connsiteY23" fmla="*/ 340519 h 1395412"/>
              <a:gd name="connsiteX24" fmla="*/ 214313 w 550069"/>
              <a:gd name="connsiteY24" fmla="*/ 290512 h 1395412"/>
              <a:gd name="connsiteX25" fmla="*/ 209550 w 550069"/>
              <a:gd name="connsiteY25" fmla="*/ 261937 h 1395412"/>
              <a:gd name="connsiteX26" fmla="*/ 192881 w 550069"/>
              <a:gd name="connsiteY26" fmla="*/ 230981 h 1395412"/>
              <a:gd name="connsiteX27" fmla="*/ 157163 w 550069"/>
              <a:gd name="connsiteY27" fmla="*/ 185737 h 1395412"/>
              <a:gd name="connsiteX28" fmla="*/ 111919 w 550069"/>
              <a:gd name="connsiteY28" fmla="*/ 140494 h 1395412"/>
              <a:gd name="connsiteX29" fmla="*/ 78581 w 550069"/>
              <a:gd name="connsiteY29" fmla="*/ 114300 h 1395412"/>
              <a:gd name="connsiteX30" fmla="*/ 38100 w 550069"/>
              <a:gd name="connsiteY30" fmla="*/ 88106 h 1395412"/>
              <a:gd name="connsiteX31" fmla="*/ 19050 w 550069"/>
              <a:gd name="connsiteY31" fmla="*/ 76200 h 1395412"/>
              <a:gd name="connsiteX32" fmla="*/ 4763 w 550069"/>
              <a:gd name="connsiteY32" fmla="*/ 64294 h 1395412"/>
              <a:gd name="connsiteX33" fmla="*/ 0 w 550069"/>
              <a:gd name="connsiteY33" fmla="*/ 45244 h 1395412"/>
              <a:gd name="connsiteX34" fmla="*/ 4763 w 550069"/>
              <a:gd name="connsiteY34" fmla="*/ 21431 h 1395412"/>
              <a:gd name="connsiteX35" fmla="*/ 19050 w 550069"/>
              <a:gd name="connsiteY35" fmla="*/ 7144 h 1395412"/>
              <a:gd name="connsiteX36" fmla="*/ 50006 w 550069"/>
              <a:gd name="connsiteY36" fmla="*/ 0 h 1395412"/>
              <a:gd name="connsiteX37" fmla="*/ 80963 w 550069"/>
              <a:gd name="connsiteY37" fmla="*/ 4762 h 1395412"/>
              <a:gd name="connsiteX38" fmla="*/ 154781 w 550069"/>
              <a:gd name="connsiteY38" fmla="*/ 14287 h 1395412"/>
              <a:gd name="connsiteX39" fmla="*/ 219075 w 550069"/>
              <a:gd name="connsiteY39" fmla="*/ 21431 h 1395412"/>
              <a:gd name="connsiteX40" fmla="*/ 261938 w 550069"/>
              <a:gd name="connsiteY40" fmla="*/ 33337 h 1395412"/>
              <a:gd name="connsiteX41" fmla="*/ 323850 w 550069"/>
              <a:gd name="connsiteY41" fmla="*/ 64294 h 1395412"/>
              <a:gd name="connsiteX42" fmla="*/ 404813 w 550069"/>
              <a:gd name="connsiteY42" fmla="*/ 104775 h 1395412"/>
              <a:gd name="connsiteX43" fmla="*/ 450056 w 550069"/>
              <a:gd name="connsiteY43" fmla="*/ 128587 h 1395412"/>
              <a:gd name="connsiteX44" fmla="*/ 500063 w 550069"/>
              <a:gd name="connsiteY44" fmla="*/ 164306 h 1395412"/>
              <a:gd name="connsiteX45" fmla="*/ 528638 w 550069"/>
              <a:gd name="connsiteY45" fmla="*/ 190500 h 1395412"/>
              <a:gd name="connsiteX46" fmla="*/ 545306 w 550069"/>
              <a:gd name="connsiteY46" fmla="*/ 211931 h 1395412"/>
              <a:gd name="connsiteX47" fmla="*/ 550069 w 550069"/>
              <a:gd name="connsiteY47" fmla="*/ 235744 h 1395412"/>
              <a:gd name="connsiteX48" fmla="*/ 540544 w 550069"/>
              <a:gd name="connsiteY48" fmla="*/ 271462 h 1395412"/>
              <a:gd name="connsiteX49" fmla="*/ 500063 w 550069"/>
              <a:gd name="connsiteY49" fmla="*/ 338137 h 1395412"/>
              <a:gd name="connsiteX50" fmla="*/ 478631 w 550069"/>
              <a:gd name="connsiteY50" fmla="*/ 369094 h 1395412"/>
              <a:gd name="connsiteX51" fmla="*/ 466725 w 550069"/>
              <a:gd name="connsiteY51" fmla="*/ 397669 h 1395412"/>
              <a:gd name="connsiteX52" fmla="*/ 433388 w 550069"/>
              <a:gd name="connsiteY52" fmla="*/ 535781 h 1395412"/>
              <a:gd name="connsiteX53" fmla="*/ 416719 w 550069"/>
              <a:gd name="connsiteY53" fmla="*/ 661987 h 1395412"/>
              <a:gd name="connsiteX54" fmla="*/ 371475 w 550069"/>
              <a:gd name="connsiteY54" fmla="*/ 876300 h 1395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550069" h="1395412">
                <a:moveTo>
                  <a:pt x="371475" y="876300"/>
                </a:moveTo>
                <a:lnTo>
                  <a:pt x="307181" y="1245394"/>
                </a:lnTo>
                <a:lnTo>
                  <a:pt x="292894" y="1281112"/>
                </a:lnTo>
                <a:lnTo>
                  <a:pt x="271463" y="1319212"/>
                </a:lnTo>
                <a:lnTo>
                  <a:pt x="226219" y="1364456"/>
                </a:lnTo>
                <a:lnTo>
                  <a:pt x="202406" y="1378744"/>
                </a:lnTo>
                <a:lnTo>
                  <a:pt x="166688" y="1390650"/>
                </a:lnTo>
                <a:lnTo>
                  <a:pt x="133350" y="1395412"/>
                </a:lnTo>
                <a:lnTo>
                  <a:pt x="107156" y="1393031"/>
                </a:lnTo>
                <a:lnTo>
                  <a:pt x="83344" y="1388269"/>
                </a:lnTo>
                <a:lnTo>
                  <a:pt x="71438" y="1378744"/>
                </a:lnTo>
                <a:lnTo>
                  <a:pt x="61913" y="1362075"/>
                </a:lnTo>
                <a:lnTo>
                  <a:pt x="50006" y="1323975"/>
                </a:lnTo>
                <a:lnTo>
                  <a:pt x="78581" y="1195387"/>
                </a:lnTo>
                <a:lnTo>
                  <a:pt x="88106" y="1116806"/>
                </a:lnTo>
                <a:lnTo>
                  <a:pt x="100013" y="1028700"/>
                </a:lnTo>
                <a:lnTo>
                  <a:pt x="114300" y="954881"/>
                </a:lnTo>
                <a:lnTo>
                  <a:pt x="130969" y="878681"/>
                </a:lnTo>
                <a:lnTo>
                  <a:pt x="142875" y="823912"/>
                </a:lnTo>
                <a:lnTo>
                  <a:pt x="157163" y="759619"/>
                </a:lnTo>
                <a:lnTo>
                  <a:pt x="173831" y="676275"/>
                </a:lnTo>
                <a:lnTo>
                  <a:pt x="192881" y="542925"/>
                </a:lnTo>
                <a:lnTo>
                  <a:pt x="207169" y="407194"/>
                </a:lnTo>
                <a:lnTo>
                  <a:pt x="211931" y="340519"/>
                </a:lnTo>
                <a:lnTo>
                  <a:pt x="214313" y="290512"/>
                </a:lnTo>
                <a:lnTo>
                  <a:pt x="209550" y="261937"/>
                </a:lnTo>
                <a:lnTo>
                  <a:pt x="192881" y="230981"/>
                </a:lnTo>
                <a:lnTo>
                  <a:pt x="157163" y="185737"/>
                </a:lnTo>
                <a:lnTo>
                  <a:pt x="111919" y="140494"/>
                </a:lnTo>
                <a:lnTo>
                  <a:pt x="78581" y="114300"/>
                </a:lnTo>
                <a:lnTo>
                  <a:pt x="38100" y="88106"/>
                </a:lnTo>
                <a:lnTo>
                  <a:pt x="19050" y="76200"/>
                </a:lnTo>
                <a:lnTo>
                  <a:pt x="4763" y="64294"/>
                </a:lnTo>
                <a:lnTo>
                  <a:pt x="0" y="45244"/>
                </a:lnTo>
                <a:lnTo>
                  <a:pt x="4763" y="21431"/>
                </a:lnTo>
                <a:lnTo>
                  <a:pt x="19050" y="7144"/>
                </a:lnTo>
                <a:lnTo>
                  <a:pt x="50006" y="0"/>
                </a:lnTo>
                <a:lnTo>
                  <a:pt x="80963" y="4762"/>
                </a:lnTo>
                <a:lnTo>
                  <a:pt x="154781" y="14287"/>
                </a:lnTo>
                <a:lnTo>
                  <a:pt x="219075" y="21431"/>
                </a:lnTo>
                <a:lnTo>
                  <a:pt x="261938" y="33337"/>
                </a:lnTo>
                <a:lnTo>
                  <a:pt x="323850" y="64294"/>
                </a:lnTo>
                <a:lnTo>
                  <a:pt x="404813" y="104775"/>
                </a:lnTo>
                <a:lnTo>
                  <a:pt x="450056" y="128587"/>
                </a:lnTo>
                <a:lnTo>
                  <a:pt x="500063" y="164306"/>
                </a:lnTo>
                <a:lnTo>
                  <a:pt x="528638" y="190500"/>
                </a:lnTo>
                <a:lnTo>
                  <a:pt x="545306" y="211931"/>
                </a:lnTo>
                <a:lnTo>
                  <a:pt x="550069" y="235744"/>
                </a:lnTo>
                <a:lnTo>
                  <a:pt x="540544" y="271462"/>
                </a:lnTo>
                <a:lnTo>
                  <a:pt x="500063" y="338137"/>
                </a:lnTo>
                <a:lnTo>
                  <a:pt x="478631" y="369094"/>
                </a:lnTo>
                <a:lnTo>
                  <a:pt x="466725" y="397669"/>
                </a:lnTo>
                <a:lnTo>
                  <a:pt x="433388" y="535781"/>
                </a:lnTo>
                <a:lnTo>
                  <a:pt x="416719" y="661987"/>
                </a:lnTo>
                <a:lnTo>
                  <a:pt x="371475" y="8763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2" name="フリーフォーム 91"/>
          <p:cNvSpPr>
            <a:spLocks/>
          </p:cNvSpPr>
          <p:nvPr/>
        </p:nvSpPr>
        <p:spPr>
          <a:xfrm>
            <a:off x="7720574" y="4684027"/>
            <a:ext cx="596900" cy="141288"/>
          </a:xfrm>
          <a:custGeom>
            <a:avLst/>
            <a:gdLst>
              <a:gd name="connsiteX0" fmla="*/ 823912 w 1193006"/>
              <a:gd name="connsiteY0" fmla="*/ 204787 h 283368"/>
              <a:gd name="connsiteX1" fmla="*/ 559593 w 1193006"/>
              <a:gd name="connsiteY1" fmla="*/ 230981 h 283368"/>
              <a:gd name="connsiteX2" fmla="*/ 431006 w 1193006"/>
              <a:gd name="connsiteY2" fmla="*/ 242887 h 283368"/>
              <a:gd name="connsiteX3" fmla="*/ 45243 w 1193006"/>
              <a:gd name="connsiteY3" fmla="*/ 283368 h 283368"/>
              <a:gd name="connsiteX4" fmla="*/ 0 w 1193006"/>
              <a:gd name="connsiteY4" fmla="*/ 123825 h 283368"/>
              <a:gd name="connsiteX5" fmla="*/ 361950 w 1193006"/>
              <a:gd name="connsiteY5" fmla="*/ 83343 h 283368"/>
              <a:gd name="connsiteX6" fmla="*/ 723900 w 1193006"/>
              <a:gd name="connsiteY6" fmla="*/ 45243 h 283368"/>
              <a:gd name="connsiteX7" fmla="*/ 1188243 w 1193006"/>
              <a:gd name="connsiteY7" fmla="*/ 0 h 283368"/>
              <a:gd name="connsiteX8" fmla="*/ 1193006 w 1193006"/>
              <a:gd name="connsiteY8" fmla="*/ 176212 h 283368"/>
              <a:gd name="connsiteX9" fmla="*/ 823912 w 1193006"/>
              <a:gd name="connsiteY9" fmla="*/ 204787 h 283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93006" h="283368">
                <a:moveTo>
                  <a:pt x="823912" y="204787"/>
                </a:moveTo>
                <a:lnTo>
                  <a:pt x="559593" y="230981"/>
                </a:lnTo>
                <a:lnTo>
                  <a:pt x="431006" y="242887"/>
                </a:lnTo>
                <a:lnTo>
                  <a:pt x="45243" y="283368"/>
                </a:lnTo>
                <a:lnTo>
                  <a:pt x="0" y="123825"/>
                </a:lnTo>
                <a:lnTo>
                  <a:pt x="361950" y="83343"/>
                </a:lnTo>
                <a:lnTo>
                  <a:pt x="723900" y="45243"/>
                </a:lnTo>
                <a:lnTo>
                  <a:pt x="1188243" y="0"/>
                </a:lnTo>
                <a:lnTo>
                  <a:pt x="1193006" y="176212"/>
                </a:lnTo>
                <a:lnTo>
                  <a:pt x="823912" y="2047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3" name="フリーフォーム 92"/>
          <p:cNvSpPr>
            <a:spLocks noChangeAspect="1"/>
          </p:cNvSpPr>
          <p:nvPr/>
        </p:nvSpPr>
        <p:spPr>
          <a:xfrm>
            <a:off x="7228890" y="5047373"/>
            <a:ext cx="267494" cy="565944"/>
          </a:xfrm>
          <a:custGeom>
            <a:avLst/>
            <a:gdLst>
              <a:gd name="connsiteX0" fmla="*/ 252412 w 535781"/>
              <a:gd name="connsiteY0" fmla="*/ 685800 h 1131094"/>
              <a:gd name="connsiteX1" fmla="*/ 235744 w 535781"/>
              <a:gd name="connsiteY1" fmla="*/ 507207 h 1131094"/>
              <a:gd name="connsiteX2" fmla="*/ 226219 w 535781"/>
              <a:gd name="connsiteY2" fmla="*/ 440532 h 1131094"/>
              <a:gd name="connsiteX3" fmla="*/ 209550 w 535781"/>
              <a:gd name="connsiteY3" fmla="*/ 385763 h 1131094"/>
              <a:gd name="connsiteX4" fmla="*/ 188119 w 535781"/>
              <a:gd name="connsiteY4" fmla="*/ 323850 h 1131094"/>
              <a:gd name="connsiteX5" fmla="*/ 159544 w 535781"/>
              <a:gd name="connsiteY5" fmla="*/ 261938 h 1131094"/>
              <a:gd name="connsiteX6" fmla="*/ 138112 w 535781"/>
              <a:gd name="connsiteY6" fmla="*/ 216694 h 1131094"/>
              <a:gd name="connsiteX7" fmla="*/ 111919 w 535781"/>
              <a:gd name="connsiteY7" fmla="*/ 173832 h 1131094"/>
              <a:gd name="connsiteX8" fmla="*/ 73819 w 535781"/>
              <a:gd name="connsiteY8" fmla="*/ 123825 h 1131094"/>
              <a:gd name="connsiteX9" fmla="*/ 30956 w 535781"/>
              <a:gd name="connsiteY9" fmla="*/ 78582 h 1131094"/>
              <a:gd name="connsiteX10" fmla="*/ 11906 w 535781"/>
              <a:gd name="connsiteY10" fmla="*/ 59532 h 1131094"/>
              <a:gd name="connsiteX11" fmla="*/ 2381 w 535781"/>
              <a:gd name="connsiteY11" fmla="*/ 45244 h 1131094"/>
              <a:gd name="connsiteX12" fmla="*/ 0 w 535781"/>
              <a:gd name="connsiteY12" fmla="*/ 30957 h 1131094"/>
              <a:gd name="connsiteX13" fmla="*/ 2381 w 535781"/>
              <a:gd name="connsiteY13" fmla="*/ 11907 h 1131094"/>
              <a:gd name="connsiteX14" fmla="*/ 11906 w 535781"/>
              <a:gd name="connsiteY14" fmla="*/ 4763 h 1131094"/>
              <a:gd name="connsiteX15" fmla="*/ 35719 w 535781"/>
              <a:gd name="connsiteY15" fmla="*/ 0 h 1131094"/>
              <a:gd name="connsiteX16" fmla="*/ 64294 w 535781"/>
              <a:gd name="connsiteY16" fmla="*/ 7144 h 1131094"/>
              <a:gd name="connsiteX17" fmla="*/ 138112 w 535781"/>
              <a:gd name="connsiteY17" fmla="*/ 21432 h 1131094"/>
              <a:gd name="connsiteX18" fmla="*/ 197644 w 535781"/>
              <a:gd name="connsiteY18" fmla="*/ 33338 h 1131094"/>
              <a:gd name="connsiteX19" fmla="*/ 261937 w 535781"/>
              <a:gd name="connsiteY19" fmla="*/ 52388 h 1131094"/>
              <a:gd name="connsiteX20" fmla="*/ 314325 w 535781"/>
              <a:gd name="connsiteY20" fmla="*/ 71438 h 1131094"/>
              <a:gd name="connsiteX21" fmla="*/ 373856 w 535781"/>
              <a:gd name="connsiteY21" fmla="*/ 97632 h 1131094"/>
              <a:gd name="connsiteX22" fmla="*/ 407194 w 535781"/>
              <a:gd name="connsiteY22" fmla="*/ 116682 h 1131094"/>
              <a:gd name="connsiteX23" fmla="*/ 426244 w 535781"/>
              <a:gd name="connsiteY23" fmla="*/ 135732 h 1131094"/>
              <a:gd name="connsiteX24" fmla="*/ 426244 w 535781"/>
              <a:gd name="connsiteY24" fmla="*/ 269082 h 1131094"/>
              <a:gd name="connsiteX25" fmla="*/ 447675 w 535781"/>
              <a:gd name="connsiteY25" fmla="*/ 381000 h 1131094"/>
              <a:gd name="connsiteX26" fmla="*/ 466725 w 535781"/>
              <a:gd name="connsiteY26" fmla="*/ 476250 h 1131094"/>
              <a:gd name="connsiteX27" fmla="*/ 488156 w 535781"/>
              <a:gd name="connsiteY27" fmla="*/ 600075 h 1131094"/>
              <a:gd name="connsiteX28" fmla="*/ 509587 w 535781"/>
              <a:gd name="connsiteY28" fmla="*/ 726282 h 1131094"/>
              <a:gd name="connsiteX29" fmla="*/ 526256 w 535781"/>
              <a:gd name="connsiteY29" fmla="*/ 835819 h 1131094"/>
              <a:gd name="connsiteX30" fmla="*/ 535781 w 535781"/>
              <a:gd name="connsiteY30" fmla="*/ 1073944 h 1131094"/>
              <a:gd name="connsiteX31" fmla="*/ 509587 w 535781"/>
              <a:gd name="connsiteY31" fmla="*/ 1109663 h 1131094"/>
              <a:gd name="connsiteX32" fmla="*/ 492919 w 535781"/>
              <a:gd name="connsiteY32" fmla="*/ 1126332 h 1131094"/>
              <a:gd name="connsiteX33" fmla="*/ 476250 w 535781"/>
              <a:gd name="connsiteY33" fmla="*/ 1131094 h 1131094"/>
              <a:gd name="connsiteX34" fmla="*/ 452437 w 535781"/>
              <a:gd name="connsiteY34" fmla="*/ 1131094 h 1131094"/>
              <a:gd name="connsiteX35" fmla="*/ 435769 w 535781"/>
              <a:gd name="connsiteY35" fmla="*/ 1126332 h 1131094"/>
              <a:gd name="connsiteX36" fmla="*/ 411956 w 535781"/>
              <a:gd name="connsiteY36" fmla="*/ 1112044 h 1131094"/>
              <a:gd name="connsiteX37" fmla="*/ 385762 w 535781"/>
              <a:gd name="connsiteY37" fmla="*/ 1088232 h 1131094"/>
              <a:gd name="connsiteX38" fmla="*/ 359569 w 535781"/>
              <a:gd name="connsiteY38" fmla="*/ 1057275 h 1131094"/>
              <a:gd name="connsiteX39" fmla="*/ 319087 w 535781"/>
              <a:gd name="connsiteY39" fmla="*/ 1007269 h 1131094"/>
              <a:gd name="connsiteX40" fmla="*/ 300037 w 535781"/>
              <a:gd name="connsiteY40" fmla="*/ 976313 h 1131094"/>
              <a:gd name="connsiteX41" fmla="*/ 280987 w 535781"/>
              <a:gd name="connsiteY41" fmla="*/ 933450 h 1131094"/>
              <a:gd name="connsiteX42" fmla="*/ 269081 w 535781"/>
              <a:gd name="connsiteY42" fmla="*/ 883444 h 1131094"/>
              <a:gd name="connsiteX43" fmla="*/ 264319 w 535781"/>
              <a:gd name="connsiteY43" fmla="*/ 804863 h 1131094"/>
              <a:gd name="connsiteX44" fmla="*/ 252412 w 535781"/>
              <a:gd name="connsiteY44" fmla="*/ 685800 h 1131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35781" h="1131094">
                <a:moveTo>
                  <a:pt x="252412" y="685800"/>
                </a:moveTo>
                <a:lnTo>
                  <a:pt x="235744" y="507207"/>
                </a:lnTo>
                <a:lnTo>
                  <a:pt x="226219" y="440532"/>
                </a:lnTo>
                <a:lnTo>
                  <a:pt x="209550" y="385763"/>
                </a:lnTo>
                <a:lnTo>
                  <a:pt x="188119" y="323850"/>
                </a:lnTo>
                <a:lnTo>
                  <a:pt x="159544" y="261938"/>
                </a:lnTo>
                <a:lnTo>
                  <a:pt x="138112" y="216694"/>
                </a:lnTo>
                <a:lnTo>
                  <a:pt x="111919" y="173832"/>
                </a:lnTo>
                <a:lnTo>
                  <a:pt x="73819" y="123825"/>
                </a:lnTo>
                <a:lnTo>
                  <a:pt x="30956" y="78582"/>
                </a:lnTo>
                <a:lnTo>
                  <a:pt x="11906" y="59532"/>
                </a:lnTo>
                <a:lnTo>
                  <a:pt x="2381" y="45244"/>
                </a:lnTo>
                <a:lnTo>
                  <a:pt x="0" y="30957"/>
                </a:lnTo>
                <a:lnTo>
                  <a:pt x="2381" y="11907"/>
                </a:lnTo>
                <a:lnTo>
                  <a:pt x="11906" y="4763"/>
                </a:lnTo>
                <a:lnTo>
                  <a:pt x="35719" y="0"/>
                </a:lnTo>
                <a:lnTo>
                  <a:pt x="64294" y="7144"/>
                </a:lnTo>
                <a:lnTo>
                  <a:pt x="138112" y="21432"/>
                </a:lnTo>
                <a:lnTo>
                  <a:pt x="197644" y="33338"/>
                </a:lnTo>
                <a:lnTo>
                  <a:pt x="261937" y="52388"/>
                </a:lnTo>
                <a:lnTo>
                  <a:pt x="314325" y="71438"/>
                </a:lnTo>
                <a:lnTo>
                  <a:pt x="373856" y="97632"/>
                </a:lnTo>
                <a:lnTo>
                  <a:pt x="407194" y="116682"/>
                </a:lnTo>
                <a:lnTo>
                  <a:pt x="426244" y="135732"/>
                </a:lnTo>
                <a:lnTo>
                  <a:pt x="426244" y="269082"/>
                </a:lnTo>
                <a:lnTo>
                  <a:pt x="447675" y="381000"/>
                </a:lnTo>
                <a:lnTo>
                  <a:pt x="466725" y="476250"/>
                </a:lnTo>
                <a:lnTo>
                  <a:pt x="488156" y="600075"/>
                </a:lnTo>
                <a:lnTo>
                  <a:pt x="509587" y="726282"/>
                </a:lnTo>
                <a:lnTo>
                  <a:pt x="526256" y="835819"/>
                </a:lnTo>
                <a:lnTo>
                  <a:pt x="535781" y="1073944"/>
                </a:lnTo>
                <a:lnTo>
                  <a:pt x="509587" y="1109663"/>
                </a:lnTo>
                <a:lnTo>
                  <a:pt x="492919" y="1126332"/>
                </a:lnTo>
                <a:lnTo>
                  <a:pt x="476250" y="1131094"/>
                </a:lnTo>
                <a:lnTo>
                  <a:pt x="452437" y="1131094"/>
                </a:lnTo>
                <a:lnTo>
                  <a:pt x="435769" y="1126332"/>
                </a:lnTo>
                <a:lnTo>
                  <a:pt x="411956" y="1112044"/>
                </a:lnTo>
                <a:lnTo>
                  <a:pt x="385762" y="1088232"/>
                </a:lnTo>
                <a:lnTo>
                  <a:pt x="359569" y="1057275"/>
                </a:lnTo>
                <a:lnTo>
                  <a:pt x="319087" y="1007269"/>
                </a:lnTo>
                <a:lnTo>
                  <a:pt x="300037" y="976313"/>
                </a:lnTo>
                <a:lnTo>
                  <a:pt x="280987" y="933450"/>
                </a:lnTo>
                <a:lnTo>
                  <a:pt x="269081" y="883444"/>
                </a:lnTo>
                <a:lnTo>
                  <a:pt x="264319" y="804863"/>
                </a:lnTo>
                <a:lnTo>
                  <a:pt x="252412" y="6858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4" name="フリーフォーム 93"/>
          <p:cNvSpPr>
            <a:spLocks noChangeAspect="1"/>
          </p:cNvSpPr>
          <p:nvPr/>
        </p:nvSpPr>
        <p:spPr>
          <a:xfrm>
            <a:off x="7332627" y="4915545"/>
            <a:ext cx="1481932" cy="550863"/>
          </a:xfrm>
          <a:custGeom>
            <a:avLst/>
            <a:gdLst>
              <a:gd name="connsiteX0" fmla="*/ 889907 w 2963635"/>
              <a:gd name="connsiteY0" fmla="*/ 429986 h 1102179"/>
              <a:gd name="connsiteX1" fmla="*/ 530678 w 2963635"/>
              <a:gd name="connsiteY1" fmla="*/ 489857 h 1102179"/>
              <a:gd name="connsiteX2" fmla="*/ 280307 w 2963635"/>
              <a:gd name="connsiteY2" fmla="*/ 530679 h 1102179"/>
              <a:gd name="connsiteX3" fmla="*/ 168728 w 2963635"/>
              <a:gd name="connsiteY3" fmla="*/ 552450 h 1102179"/>
              <a:gd name="connsiteX4" fmla="*/ 48985 w 2963635"/>
              <a:gd name="connsiteY4" fmla="*/ 576943 h 1102179"/>
              <a:gd name="connsiteX5" fmla="*/ 0 w 2963635"/>
              <a:gd name="connsiteY5" fmla="*/ 394607 h 1102179"/>
              <a:gd name="connsiteX6" fmla="*/ 201385 w 2963635"/>
              <a:gd name="connsiteY6" fmla="*/ 367393 h 1102179"/>
              <a:gd name="connsiteX7" fmla="*/ 527957 w 2963635"/>
              <a:gd name="connsiteY7" fmla="*/ 323850 h 1102179"/>
              <a:gd name="connsiteX8" fmla="*/ 900792 w 2963635"/>
              <a:gd name="connsiteY8" fmla="*/ 269422 h 1102179"/>
              <a:gd name="connsiteX9" fmla="*/ 1262742 w 2963635"/>
              <a:gd name="connsiteY9" fmla="*/ 220436 h 1102179"/>
              <a:gd name="connsiteX10" fmla="*/ 1426028 w 2963635"/>
              <a:gd name="connsiteY10" fmla="*/ 206829 h 1102179"/>
              <a:gd name="connsiteX11" fmla="*/ 1826078 w 2963635"/>
              <a:gd name="connsiteY11" fmla="*/ 160565 h 1102179"/>
              <a:gd name="connsiteX12" fmla="*/ 2269671 w 2963635"/>
              <a:gd name="connsiteY12" fmla="*/ 100693 h 1102179"/>
              <a:gd name="connsiteX13" fmla="*/ 2471057 w 2963635"/>
              <a:gd name="connsiteY13" fmla="*/ 65315 h 1102179"/>
              <a:gd name="connsiteX14" fmla="*/ 2536371 w 2963635"/>
              <a:gd name="connsiteY14" fmla="*/ 35379 h 1102179"/>
              <a:gd name="connsiteX15" fmla="*/ 2596242 w 2963635"/>
              <a:gd name="connsiteY15" fmla="*/ 10886 h 1102179"/>
              <a:gd name="connsiteX16" fmla="*/ 2620735 w 2963635"/>
              <a:gd name="connsiteY16" fmla="*/ 0 h 1102179"/>
              <a:gd name="connsiteX17" fmla="*/ 2637064 w 2963635"/>
              <a:gd name="connsiteY17" fmla="*/ 2722 h 1102179"/>
              <a:gd name="connsiteX18" fmla="*/ 2732314 w 2963635"/>
              <a:gd name="connsiteY18" fmla="*/ 54429 h 1102179"/>
              <a:gd name="connsiteX19" fmla="*/ 2803071 w 2963635"/>
              <a:gd name="connsiteY19" fmla="*/ 97972 h 1102179"/>
              <a:gd name="connsiteX20" fmla="*/ 2884714 w 2963635"/>
              <a:gd name="connsiteY20" fmla="*/ 152400 h 1102179"/>
              <a:gd name="connsiteX21" fmla="*/ 2936421 w 2963635"/>
              <a:gd name="connsiteY21" fmla="*/ 198665 h 1102179"/>
              <a:gd name="connsiteX22" fmla="*/ 2958192 w 2963635"/>
              <a:gd name="connsiteY22" fmla="*/ 225879 h 1102179"/>
              <a:gd name="connsiteX23" fmla="*/ 2963635 w 2963635"/>
              <a:gd name="connsiteY23" fmla="*/ 244929 h 1102179"/>
              <a:gd name="connsiteX24" fmla="*/ 2960914 w 2963635"/>
              <a:gd name="connsiteY24" fmla="*/ 269422 h 1102179"/>
              <a:gd name="connsiteX25" fmla="*/ 2939142 w 2963635"/>
              <a:gd name="connsiteY25" fmla="*/ 310243 h 1102179"/>
              <a:gd name="connsiteX26" fmla="*/ 2898321 w 2963635"/>
              <a:gd name="connsiteY26" fmla="*/ 353786 h 1102179"/>
              <a:gd name="connsiteX27" fmla="*/ 2876550 w 2963635"/>
              <a:gd name="connsiteY27" fmla="*/ 381000 h 1102179"/>
              <a:gd name="connsiteX28" fmla="*/ 2860221 w 2963635"/>
              <a:gd name="connsiteY28" fmla="*/ 416379 h 1102179"/>
              <a:gd name="connsiteX29" fmla="*/ 2813957 w 2963635"/>
              <a:gd name="connsiteY29" fmla="*/ 557893 h 1102179"/>
              <a:gd name="connsiteX30" fmla="*/ 2756807 w 2963635"/>
              <a:gd name="connsiteY30" fmla="*/ 745672 h 1102179"/>
              <a:gd name="connsiteX31" fmla="*/ 2686050 w 2963635"/>
              <a:gd name="connsiteY31" fmla="*/ 985157 h 1102179"/>
              <a:gd name="connsiteX32" fmla="*/ 2667000 w 2963635"/>
              <a:gd name="connsiteY32" fmla="*/ 1039586 h 1102179"/>
              <a:gd name="connsiteX33" fmla="*/ 2650671 w 2963635"/>
              <a:gd name="connsiteY33" fmla="*/ 1069522 h 1102179"/>
              <a:gd name="connsiteX34" fmla="*/ 2639785 w 2963635"/>
              <a:gd name="connsiteY34" fmla="*/ 1083129 h 1102179"/>
              <a:gd name="connsiteX35" fmla="*/ 2623457 w 2963635"/>
              <a:gd name="connsiteY35" fmla="*/ 1091293 h 1102179"/>
              <a:gd name="connsiteX36" fmla="*/ 2596242 w 2963635"/>
              <a:gd name="connsiteY36" fmla="*/ 1099457 h 1102179"/>
              <a:gd name="connsiteX37" fmla="*/ 2558142 w 2963635"/>
              <a:gd name="connsiteY37" fmla="*/ 1102179 h 1102179"/>
              <a:gd name="connsiteX38" fmla="*/ 2509157 w 2963635"/>
              <a:gd name="connsiteY38" fmla="*/ 1096736 h 1102179"/>
              <a:gd name="connsiteX39" fmla="*/ 2481942 w 2963635"/>
              <a:gd name="connsiteY39" fmla="*/ 1088572 h 1102179"/>
              <a:gd name="connsiteX40" fmla="*/ 2457450 w 2963635"/>
              <a:gd name="connsiteY40" fmla="*/ 1074965 h 1102179"/>
              <a:gd name="connsiteX41" fmla="*/ 2490107 w 2963635"/>
              <a:gd name="connsiteY41" fmla="*/ 881743 h 1102179"/>
              <a:gd name="connsiteX42" fmla="*/ 2520042 w 2963635"/>
              <a:gd name="connsiteY42" fmla="*/ 636815 h 1102179"/>
              <a:gd name="connsiteX43" fmla="*/ 2560864 w 2963635"/>
              <a:gd name="connsiteY43" fmla="*/ 381000 h 1102179"/>
              <a:gd name="connsiteX44" fmla="*/ 2563585 w 2963635"/>
              <a:gd name="connsiteY44" fmla="*/ 340179 h 1102179"/>
              <a:gd name="connsiteX45" fmla="*/ 2555421 w 2963635"/>
              <a:gd name="connsiteY45" fmla="*/ 312965 h 1102179"/>
              <a:gd name="connsiteX46" fmla="*/ 2536371 w 2963635"/>
              <a:gd name="connsiteY46" fmla="*/ 291193 h 1102179"/>
              <a:gd name="connsiteX47" fmla="*/ 2517321 w 2963635"/>
              <a:gd name="connsiteY47" fmla="*/ 280307 h 1102179"/>
              <a:gd name="connsiteX48" fmla="*/ 2473778 w 2963635"/>
              <a:gd name="connsiteY48" fmla="*/ 269422 h 1102179"/>
              <a:gd name="connsiteX49" fmla="*/ 2299607 w 2963635"/>
              <a:gd name="connsiteY49" fmla="*/ 283029 h 1102179"/>
              <a:gd name="connsiteX50" fmla="*/ 1872342 w 2963635"/>
              <a:gd name="connsiteY50" fmla="*/ 318407 h 1102179"/>
              <a:gd name="connsiteX51" fmla="*/ 1436914 w 2963635"/>
              <a:gd name="connsiteY51" fmla="*/ 361950 h 1102179"/>
              <a:gd name="connsiteX52" fmla="*/ 1268185 w 2963635"/>
              <a:gd name="connsiteY52" fmla="*/ 378279 h 1102179"/>
              <a:gd name="connsiteX53" fmla="*/ 889907 w 2963635"/>
              <a:gd name="connsiteY53" fmla="*/ 429986 h 1102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963635" h="1102179">
                <a:moveTo>
                  <a:pt x="889907" y="429986"/>
                </a:moveTo>
                <a:lnTo>
                  <a:pt x="530678" y="489857"/>
                </a:lnTo>
                <a:lnTo>
                  <a:pt x="280307" y="530679"/>
                </a:lnTo>
                <a:lnTo>
                  <a:pt x="168728" y="552450"/>
                </a:lnTo>
                <a:lnTo>
                  <a:pt x="48985" y="576943"/>
                </a:lnTo>
                <a:lnTo>
                  <a:pt x="0" y="394607"/>
                </a:lnTo>
                <a:lnTo>
                  <a:pt x="201385" y="367393"/>
                </a:lnTo>
                <a:lnTo>
                  <a:pt x="527957" y="323850"/>
                </a:lnTo>
                <a:lnTo>
                  <a:pt x="900792" y="269422"/>
                </a:lnTo>
                <a:lnTo>
                  <a:pt x="1262742" y="220436"/>
                </a:lnTo>
                <a:lnTo>
                  <a:pt x="1426028" y="206829"/>
                </a:lnTo>
                <a:lnTo>
                  <a:pt x="1826078" y="160565"/>
                </a:lnTo>
                <a:lnTo>
                  <a:pt x="2269671" y="100693"/>
                </a:lnTo>
                <a:lnTo>
                  <a:pt x="2471057" y="65315"/>
                </a:lnTo>
                <a:lnTo>
                  <a:pt x="2536371" y="35379"/>
                </a:lnTo>
                <a:lnTo>
                  <a:pt x="2596242" y="10886"/>
                </a:lnTo>
                <a:lnTo>
                  <a:pt x="2620735" y="0"/>
                </a:lnTo>
                <a:lnTo>
                  <a:pt x="2637064" y="2722"/>
                </a:lnTo>
                <a:lnTo>
                  <a:pt x="2732314" y="54429"/>
                </a:lnTo>
                <a:lnTo>
                  <a:pt x="2803071" y="97972"/>
                </a:lnTo>
                <a:lnTo>
                  <a:pt x="2884714" y="152400"/>
                </a:lnTo>
                <a:lnTo>
                  <a:pt x="2936421" y="198665"/>
                </a:lnTo>
                <a:lnTo>
                  <a:pt x="2958192" y="225879"/>
                </a:lnTo>
                <a:lnTo>
                  <a:pt x="2963635" y="244929"/>
                </a:lnTo>
                <a:lnTo>
                  <a:pt x="2960914" y="269422"/>
                </a:lnTo>
                <a:lnTo>
                  <a:pt x="2939142" y="310243"/>
                </a:lnTo>
                <a:lnTo>
                  <a:pt x="2898321" y="353786"/>
                </a:lnTo>
                <a:lnTo>
                  <a:pt x="2876550" y="381000"/>
                </a:lnTo>
                <a:lnTo>
                  <a:pt x="2860221" y="416379"/>
                </a:lnTo>
                <a:lnTo>
                  <a:pt x="2813957" y="557893"/>
                </a:lnTo>
                <a:lnTo>
                  <a:pt x="2756807" y="745672"/>
                </a:lnTo>
                <a:lnTo>
                  <a:pt x="2686050" y="985157"/>
                </a:lnTo>
                <a:lnTo>
                  <a:pt x="2667000" y="1039586"/>
                </a:lnTo>
                <a:lnTo>
                  <a:pt x="2650671" y="1069522"/>
                </a:lnTo>
                <a:lnTo>
                  <a:pt x="2639785" y="1083129"/>
                </a:lnTo>
                <a:lnTo>
                  <a:pt x="2623457" y="1091293"/>
                </a:lnTo>
                <a:lnTo>
                  <a:pt x="2596242" y="1099457"/>
                </a:lnTo>
                <a:lnTo>
                  <a:pt x="2558142" y="1102179"/>
                </a:lnTo>
                <a:lnTo>
                  <a:pt x="2509157" y="1096736"/>
                </a:lnTo>
                <a:lnTo>
                  <a:pt x="2481942" y="1088572"/>
                </a:lnTo>
                <a:lnTo>
                  <a:pt x="2457450" y="1074965"/>
                </a:lnTo>
                <a:lnTo>
                  <a:pt x="2490107" y="881743"/>
                </a:lnTo>
                <a:lnTo>
                  <a:pt x="2520042" y="636815"/>
                </a:lnTo>
                <a:lnTo>
                  <a:pt x="2560864" y="381000"/>
                </a:lnTo>
                <a:lnTo>
                  <a:pt x="2563585" y="340179"/>
                </a:lnTo>
                <a:lnTo>
                  <a:pt x="2555421" y="312965"/>
                </a:lnTo>
                <a:lnTo>
                  <a:pt x="2536371" y="291193"/>
                </a:lnTo>
                <a:lnTo>
                  <a:pt x="2517321" y="280307"/>
                </a:lnTo>
                <a:lnTo>
                  <a:pt x="2473778" y="269422"/>
                </a:lnTo>
                <a:lnTo>
                  <a:pt x="2299607" y="283029"/>
                </a:lnTo>
                <a:lnTo>
                  <a:pt x="1872342" y="318407"/>
                </a:lnTo>
                <a:lnTo>
                  <a:pt x="1436914" y="361950"/>
                </a:lnTo>
                <a:lnTo>
                  <a:pt x="1268185" y="378279"/>
                </a:lnTo>
                <a:lnTo>
                  <a:pt x="889907" y="42998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5" name="フリーフォーム 94"/>
          <p:cNvSpPr>
            <a:spLocks noChangeAspect="1"/>
          </p:cNvSpPr>
          <p:nvPr/>
        </p:nvSpPr>
        <p:spPr>
          <a:xfrm>
            <a:off x="7442839" y="5312012"/>
            <a:ext cx="1213644" cy="284956"/>
          </a:xfrm>
          <a:custGeom>
            <a:avLst/>
            <a:gdLst>
              <a:gd name="connsiteX0" fmla="*/ 1738313 w 2426494"/>
              <a:gd name="connsiteY0" fmla="*/ 242888 h 569119"/>
              <a:gd name="connsiteX1" fmla="*/ 1428750 w 2426494"/>
              <a:gd name="connsiteY1" fmla="*/ 280988 h 569119"/>
              <a:gd name="connsiteX2" fmla="*/ 1333500 w 2426494"/>
              <a:gd name="connsiteY2" fmla="*/ 292894 h 569119"/>
              <a:gd name="connsiteX3" fmla="*/ 1159669 w 2426494"/>
              <a:gd name="connsiteY3" fmla="*/ 314325 h 569119"/>
              <a:gd name="connsiteX4" fmla="*/ 912019 w 2426494"/>
              <a:gd name="connsiteY4" fmla="*/ 335757 h 569119"/>
              <a:gd name="connsiteX5" fmla="*/ 702469 w 2426494"/>
              <a:gd name="connsiteY5" fmla="*/ 361950 h 569119"/>
              <a:gd name="connsiteX6" fmla="*/ 492919 w 2426494"/>
              <a:gd name="connsiteY6" fmla="*/ 392907 h 569119"/>
              <a:gd name="connsiteX7" fmla="*/ 404813 w 2426494"/>
              <a:gd name="connsiteY7" fmla="*/ 409575 h 569119"/>
              <a:gd name="connsiteX8" fmla="*/ 330994 w 2426494"/>
              <a:gd name="connsiteY8" fmla="*/ 431007 h 569119"/>
              <a:gd name="connsiteX9" fmla="*/ 247650 w 2426494"/>
              <a:gd name="connsiteY9" fmla="*/ 464344 h 569119"/>
              <a:gd name="connsiteX10" fmla="*/ 169069 w 2426494"/>
              <a:gd name="connsiteY10" fmla="*/ 502444 h 569119"/>
              <a:gd name="connsiteX11" fmla="*/ 76200 w 2426494"/>
              <a:gd name="connsiteY11" fmla="*/ 569119 h 569119"/>
              <a:gd name="connsiteX12" fmla="*/ 0 w 2426494"/>
              <a:gd name="connsiteY12" fmla="*/ 271463 h 569119"/>
              <a:gd name="connsiteX13" fmla="*/ 173831 w 2426494"/>
              <a:gd name="connsiteY13" fmla="*/ 261938 h 569119"/>
              <a:gd name="connsiteX14" fmla="*/ 307181 w 2426494"/>
              <a:gd name="connsiteY14" fmla="*/ 250032 h 569119"/>
              <a:gd name="connsiteX15" fmla="*/ 433388 w 2426494"/>
              <a:gd name="connsiteY15" fmla="*/ 235744 h 569119"/>
              <a:gd name="connsiteX16" fmla="*/ 650081 w 2426494"/>
              <a:gd name="connsiteY16" fmla="*/ 207169 h 569119"/>
              <a:gd name="connsiteX17" fmla="*/ 871538 w 2426494"/>
              <a:gd name="connsiteY17" fmla="*/ 176213 h 569119"/>
              <a:gd name="connsiteX18" fmla="*/ 1162050 w 2426494"/>
              <a:gd name="connsiteY18" fmla="*/ 128588 h 569119"/>
              <a:gd name="connsiteX19" fmla="*/ 1331119 w 2426494"/>
              <a:gd name="connsiteY19" fmla="*/ 114300 h 569119"/>
              <a:gd name="connsiteX20" fmla="*/ 1538288 w 2426494"/>
              <a:gd name="connsiteY20" fmla="*/ 97632 h 569119"/>
              <a:gd name="connsiteX21" fmla="*/ 1671638 w 2426494"/>
              <a:gd name="connsiteY21" fmla="*/ 83344 h 569119"/>
              <a:gd name="connsiteX22" fmla="*/ 1797844 w 2426494"/>
              <a:gd name="connsiteY22" fmla="*/ 69057 h 569119"/>
              <a:gd name="connsiteX23" fmla="*/ 1966913 w 2426494"/>
              <a:gd name="connsiteY23" fmla="*/ 42863 h 569119"/>
              <a:gd name="connsiteX24" fmla="*/ 2193131 w 2426494"/>
              <a:gd name="connsiteY24" fmla="*/ 9525 h 569119"/>
              <a:gd name="connsiteX25" fmla="*/ 2255044 w 2426494"/>
              <a:gd name="connsiteY25" fmla="*/ 0 h 569119"/>
              <a:gd name="connsiteX26" fmla="*/ 2276475 w 2426494"/>
              <a:gd name="connsiteY26" fmla="*/ 0 h 569119"/>
              <a:gd name="connsiteX27" fmla="*/ 2319338 w 2426494"/>
              <a:gd name="connsiteY27" fmla="*/ 11907 h 569119"/>
              <a:gd name="connsiteX28" fmla="*/ 2426494 w 2426494"/>
              <a:gd name="connsiteY28" fmla="*/ 57150 h 569119"/>
              <a:gd name="connsiteX29" fmla="*/ 2426494 w 2426494"/>
              <a:gd name="connsiteY29" fmla="*/ 285750 h 569119"/>
              <a:gd name="connsiteX30" fmla="*/ 2350294 w 2426494"/>
              <a:gd name="connsiteY30" fmla="*/ 271463 h 569119"/>
              <a:gd name="connsiteX31" fmla="*/ 2328863 w 2426494"/>
              <a:gd name="connsiteY31" fmla="*/ 254794 h 569119"/>
              <a:gd name="connsiteX32" fmla="*/ 2324100 w 2426494"/>
              <a:gd name="connsiteY32" fmla="*/ 240507 h 569119"/>
              <a:gd name="connsiteX33" fmla="*/ 2312194 w 2426494"/>
              <a:gd name="connsiteY33" fmla="*/ 202407 h 569119"/>
              <a:gd name="connsiteX34" fmla="*/ 1738313 w 2426494"/>
              <a:gd name="connsiteY34" fmla="*/ 242888 h 569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426494" h="569119">
                <a:moveTo>
                  <a:pt x="1738313" y="242888"/>
                </a:moveTo>
                <a:lnTo>
                  <a:pt x="1428750" y="280988"/>
                </a:lnTo>
                <a:lnTo>
                  <a:pt x="1333500" y="292894"/>
                </a:lnTo>
                <a:lnTo>
                  <a:pt x="1159669" y="314325"/>
                </a:lnTo>
                <a:lnTo>
                  <a:pt x="912019" y="335757"/>
                </a:lnTo>
                <a:lnTo>
                  <a:pt x="702469" y="361950"/>
                </a:lnTo>
                <a:lnTo>
                  <a:pt x="492919" y="392907"/>
                </a:lnTo>
                <a:lnTo>
                  <a:pt x="404813" y="409575"/>
                </a:lnTo>
                <a:lnTo>
                  <a:pt x="330994" y="431007"/>
                </a:lnTo>
                <a:lnTo>
                  <a:pt x="247650" y="464344"/>
                </a:lnTo>
                <a:lnTo>
                  <a:pt x="169069" y="502444"/>
                </a:lnTo>
                <a:lnTo>
                  <a:pt x="76200" y="569119"/>
                </a:lnTo>
                <a:lnTo>
                  <a:pt x="0" y="271463"/>
                </a:lnTo>
                <a:lnTo>
                  <a:pt x="173831" y="261938"/>
                </a:lnTo>
                <a:lnTo>
                  <a:pt x="307181" y="250032"/>
                </a:lnTo>
                <a:lnTo>
                  <a:pt x="433388" y="235744"/>
                </a:lnTo>
                <a:lnTo>
                  <a:pt x="650081" y="207169"/>
                </a:lnTo>
                <a:lnTo>
                  <a:pt x="871538" y="176213"/>
                </a:lnTo>
                <a:lnTo>
                  <a:pt x="1162050" y="128588"/>
                </a:lnTo>
                <a:lnTo>
                  <a:pt x="1331119" y="114300"/>
                </a:lnTo>
                <a:lnTo>
                  <a:pt x="1538288" y="97632"/>
                </a:lnTo>
                <a:lnTo>
                  <a:pt x="1671638" y="83344"/>
                </a:lnTo>
                <a:lnTo>
                  <a:pt x="1797844" y="69057"/>
                </a:lnTo>
                <a:lnTo>
                  <a:pt x="1966913" y="42863"/>
                </a:lnTo>
                <a:lnTo>
                  <a:pt x="2193131" y="9525"/>
                </a:lnTo>
                <a:lnTo>
                  <a:pt x="2255044" y="0"/>
                </a:lnTo>
                <a:lnTo>
                  <a:pt x="2276475" y="0"/>
                </a:lnTo>
                <a:lnTo>
                  <a:pt x="2319338" y="11907"/>
                </a:lnTo>
                <a:lnTo>
                  <a:pt x="2426494" y="57150"/>
                </a:lnTo>
                <a:lnTo>
                  <a:pt x="2426494" y="285750"/>
                </a:lnTo>
                <a:lnTo>
                  <a:pt x="2350294" y="271463"/>
                </a:lnTo>
                <a:lnTo>
                  <a:pt x="2328863" y="254794"/>
                </a:lnTo>
                <a:lnTo>
                  <a:pt x="2324100" y="240507"/>
                </a:lnTo>
                <a:lnTo>
                  <a:pt x="2312194" y="202407"/>
                </a:lnTo>
                <a:lnTo>
                  <a:pt x="1738313" y="2428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6" name="フリーフォーム 95"/>
          <p:cNvSpPr>
            <a:spLocks noChangeAspect="1"/>
          </p:cNvSpPr>
          <p:nvPr/>
        </p:nvSpPr>
        <p:spPr>
          <a:xfrm>
            <a:off x="6918932" y="5613317"/>
            <a:ext cx="2181239" cy="361945"/>
          </a:xfrm>
          <a:custGeom>
            <a:avLst/>
            <a:gdLst>
              <a:gd name="connsiteX0" fmla="*/ 2921115 w 4344435"/>
              <a:gd name="connsiteY0" fmla="*/ 326867 h 719935"/>
              <a:gd name="connsiteX1" fmla="*/ 2478397 w 4344435"/>
              <a:gd name="connsiteY1" fmla="*/ 351692 h 719935"/>
              <a:gd name="connsiteX2" fmla="*/ 2321170 w 4344435"/>
              <a:gd name="connsiteY2" fmla="*/ 364105 h 719935"/>
              <a:gd name="connsiteX3" fmla="*/ 2147392 w 4344435"/>
              <a:gd name="connsiteY3" fmla="*/ 380655 h 719935"/>
              <a:gd name="connsiteX4" fmla="*/ 1903276 w 4344435"/>
              <a:gd name="connsiteY4" fmla="*/ 405481 h 719935"/>
              <a:gd name="connsiteX5" fmla="*/ 1588822 w 4344435"/>
              <a:gd name="connsiteY5" fmla="*/ 450994 h 719935"/>
              <a:gd name="connsiteX6" fmla="*/ 1315743 w 4344435"/>
              <a:gd name="connsiteY6" fmla="*/ 492369 h 719935"/>
              <a:gd name="connsiteX7" fmla="*/ 1104728 w 4344435"/>
              <a:gd name="connsiteY7" fmla="*/ 529607 h 719935"/>
              <a:gd name="connsiteX8" fmla="*/ 914400 w 4344435"/>
              <a:gd name="connsiteY8" fmla="*/ 575120 h 719935"/>
              <a:gd name="connsiteX9" fmla="*/ 765448 w 4344435"/>
              <a:gd name="connsiteY9" fmla="*/ 616496 h 719935"/>
              <a:gd name="connsiteX10" fmla="*/ 649597 w 4344435"/>
              <a:gd name="connsiteY10" fmla="*/ 645459 h 719935"/>
              <a:gd name="connsiteX11" fmla="*/ 554433 w 4344435"/>
              <a:gd name="connsiteY11" fmla="*/ 674422 h 719935"/>
              <a:gd name="connsiteX12" fmla="*/ 455132 w 4344435"/>
              <a:gd name="connsiteY12" fmla="*/ 715797 h 719935"/>
              <a:gd name="connsiteX13" fmla="*/ 417894 w 4344435"/>
              <a:gd name="connsiteY13" fmla="*/ 719935 h 719935"/>
              <a:gd name="connsiteX14" fmla="*/ 347555 w 4344435"/>
              <a:gd name="connsiteY14" fmla="*/ 703385 h 719935"/>
              <a:gd name="connsiteX15" fmla="*/ 306179 w 4344435"/>
              <a:gd name="connsiteY15" fmla="*/ 686834 h 719935"/>
              <a:gd name="connsiteX16" fmla="*/ 277217 w 4344435"/>
              <a:gd name="connsiteY16" fmla="*/ 662009 h 719935"/>
              <a:gd name="connsiteX17" fmla="*/ 169640 w 4344435"/>
              <a:gd name="connsiteY17" fmla="*/ 558570 h 719935"/>
              <a:gd name="connsiteX18" fmla="*/ 70339 w 4344435"/>
              <a:gd name="connsiteY18" fmla="*/ 446856 h 719935"/>
              <a:gd name="connsiteX19" fmla="*/ 20688 w 4344435"/>
              <a:gd name="connsiteY19" fmla="*/ 384793 h 719935"/>
              <a:gd name="connsiteX20" fmla="*/ 0 w 4344435"/>
              <a:gd name="connsiteY20" fmla="*/ 359967 h 719935"/>
              <a:gd name="connsiteX21" fmla="*/ 0 w 4344435"/>
              <a:gd name="connsiteY21" fmla="*/ 335142 h 719935"/>
              <a:gd name="connsiteX22" fmla="*/ 0 w 4344435"/>
              <a:gd name="connsiteY22" fmla="*/ 331005 h 719935"/>
              <a:gd name="connsiteX23" fmla="*/ 8275 w 4344435"/>
              <a:gd name="connsiteY23" fmla="*/ 318592 h 719935"/>
              <a:gd name="connsiteX24" fmla="*/ 28963 w 4344435"/>
              <a:gd name="connsiteY24" fmla="*/ 318592 h 719935"/>
              <a:gd name="connsiteX25" fmla="*/ 53789 w 4344435"/>
              <a:gd name="connsiteY25" fmla="*/ 331005 h 719935"/>
              <a:gd name="connsiteX26" fmla="*/ 99302 w 4344435"/>
              <a:gd name="connsiteY26" fmla="*/ 359967 h 719935"/>
              <a:gd name="connsiteX27" fmla="*/ 136540 w 4344435"/>
              <a:gd name="connsiteY27" fmla="*/ 376518 h 719935"/>
              <a:gd name="connsiteX28" fmla="*/ 194465 w 4344435"/>
              <a:gd name="connsiteY28" fmla="*/ 397205 h 719935"/>
              <a:gd name="connsiteX29" fmla="*/ 285492 w 4344435"/>
              <a:gd name="connsiteY29" fmla="*/ 413756 h 719935"/>
              <a:gd name="connsiteX30" fmla="*/ 388931 w 4344435"/>
              <a:gd name="connsiteY30" fmla="*/ 426168 h 719935"/>
              <a:gd name="connsiteX31" fmla="*/ 446856 w 4344435"/>
              <a:gd name="connsiteY31" fmla="*/ 422031 h 719935"/>
              <a:gd name="connsiteX32" fmla="*/ 612359 w 4344435"/>
              <a:gd name="connsiteY32" fmla="*/ 397205 h 719935"/>
              <a:gd name="connsiteX33" fmla="*/ 877162 w 4344435"/>
              <a:gd name="connsiteY33" fmla="*/ 355830 h 719935"/>
              <a:gd name="connsiteX34" fmla="*/ 1162654 w 4344435"/>
              <a:gd name="connsiteY34" fmla="*/ 310317 h 719935"/>
              <a:gd name="connsiteX35" fmla="*/ 1472970 w 4344435"/>
              <a:gd name="connsiteY35" fmla="*/ 268941 h 719935"/>
              <a:gd name="connsiteX36" fmla="*/ 1820525 w 4344435"/>
              <a:gd name="connsiteY36" fmla="*/ 219290 h 719935"/>
              <a:gd name="connsiteX37" fmla="*/ 2155667 w 4344435"/>
              <a:gd name="connsiteY37" fmla="*/ 173777 h 719935"/>
              <a:gd name="connsiteX38" fmla="*/ 2321170 w 4344435"/>
              <a:gd name="connsiteY38" fmla="*/ 161365 h 719935"/>
              <a:gd name="connsiteX39" fmla="*/ 2631486 w 4344435"/>
              <a:gd name="connsiteY39" fmla="*/ 144814 h 719935"/>
              <a:gd name="connsiteX40" fmla="*/ 3099030 w 4344435"/>
              <a:gd name="connsiteY40" fmla="*/ 124127 h 719935"/>
              <a:gd name="connsiteX41" fmla="*/ 3334871 w 4344435"/>
              <a:gd name="connsiteY41" fmla="*/ 111714 h 719935"/>
              <a:gd name="connsiteX42" fmla="*/ 3392797 w 4344435"/>
              <a:gd name="connsiteY42" fmla="*/ 107576 h 719935"/>
              <a:gd name="connsiteX43" fmla="*/ 3475548 w 4344435"/>
              <a:gd name="connsiteY43" fmla="*/ 95164 h 719935"/>
              <a:gd name="connsiteX44" fmla="*/ 3636913 w 4344435"/>
              <a:gd name="connsiteY44" fmla="*/ 70338 h 719935"/>
              <a:gd name="connsiteX45" fmla="*/ 3872753 w 4344435"/>
              <a:gd name="connsiteY45" fmla="*/ 0 h 719935"/>
              <a:gd name="connsiteX46" fmla="*/ 3988605 w 4344435"/>
              <a:gd name="connsiteY46" fmla="*/ 41376 h 719935"/>
              <a:gd name="connsiteX47" fmla="*/ 4087906 w 4344435"/>
              <a:gd name="connsiteY47" fmla="*/ 86889 h 719935"/>
              <a:gd name="connsiteX48" fmla="*/ 4183070 w 4344435"/>
              <a:gd name="connsiteY48" fmla="*/ 140677 h 719935"/>
              <a:gd name="connsiteX49" fmla="*/ 4315472 w 4344435"/>
              <a:gd name="connsiteY49" fmla="*/ 227566 h 719935"/>
              <a:gd name="connsiteX50" fmla="*/ 4332022 w 4344435"/>
              <a:gd name="connsiteY50" fmla="*/ 256528 h 719935"/>
              <a:gd name="connsiteX51" fmla="*/ 4344435 w 4344435"/>
              <a:gd name="connsiteY51" fmla="*/ 306179 h 719935"/>
              <a:gd name="connsiteX52" fmla="*/ 4336160 w 4344435"/>
              <a:gd name="connsiteY52" fmla="*/ 331005 h 719935"/>
              <a:gd name="connsiteX53" fmla="*/ 4315472 w 4344435"/>
              <a:gd name="connsiteY53" fmla="*/ 355830 h 719935"/>
              <a:gd name="connsiteX54" fmla="*/ 4290646 w 4344435"/>
              <a:gd name="connsiteY54" fmla="*/ 359967 h 719935"/>
              <a:gd name="connsiteX55" fmla="*/ 4133419 w 4344435"/>
              <a:gd name="connsiteY55" fmla="*/ 351692 h 719935"/>
              <a:gd name="connsiteX56" fmla="*/ 3885166 w 4344435"/>
              <a:gd name="connsiteY56" fmla="*/ 331005 h 719935"/>
              <a:gd name="connsiteX57" fmla="*/ 3645188 w 4344435"/>
              <a:gd name="connsiteY57" fmla="*/ 314454 h 719935"/>
              <a:gd name="connsiteX58" fmla="*/ 3264532 w 4344435"/>
              <a:gd name="connsiteY58" fmla="*/ 314454 h 719935"/>
              <a:gd name="connsiteX59" fmla="*/ 2921115 w 4344435"/>
              <a:gd name="connsiteY59" fmla="*/ 326867 h 71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4344435" h="719935">
                <a:moveTo>
                  <a:pt x="2921115" y="326867"/>
                </a:moveTo>
                <a:lnTo>
                  <a:pt x="2478397" y="351692"/>
                </a:lnTo>
                <a:lnTo>
                  <a:pt x="2321170" y="364105"/>
                </a:lnTo>
                <a:lnTo>
                  <a:pt x="2147392" y="380655"/>
                </a:lnTo>
                <a:lnTo>
                  <a:pt x="1903276" y="405481"/>
                </a:lnTo>
                <a:lnTo>
                  <a:pt x="1588822" y="450994"/>
                </a:lnTo>
                <a:lnTo>
                  <a:pt x="1315743" y="492369"/>
                </a:lnTo>
                <a:lnTo>
                  <a:pt x="1104728" y="529607"/>
                </a:lnTo>
                <a:lnTo>
                  <a:pt x="914400" y="575120"/>
                </a:lnTo>
                <a:lnTo>
                  <a:pt x="765448" y="616496"/>
                </a:lnTo>
                <a:lnTo>
                  <a:pt x="649597" y="645459"/>
                </a:lnTo>
                <a:lnTo>
                  <a:pt x="554433" y="674422"/>
                </a:lnTo>
                <a:lnTo>
                  <a:pt x="455132" y="715797"/>
                </a:lnTo>
                <a:lnTo>
                  <a:pt x="417894" y="719935"/>
                </a:lnTo>
                <a:lnTo>
                  <a:pt x="347555" y="703385"/>
                </a:lnTo>
                <a:lnTo>
                  <a:pt x="306179" y="686834"/>
                </a:lnTo>
                <a:lnTo>
                  <a:pt x="277217" y="662009"/>
                </a:lnTo>
                <a:lnTo>
                  <a:pt x="169640" y="558570"/>
                </a:lnTo>
                <a:lnTo>
                  <a:pt x="70339" y="446856"/>
                </a:lnTo>
                <a:lnTo>
                  <a:pt x="20688" y="384793"/>
                </a:lnTo>
                <a:lnTo>
                  <a:pt x="0" y="359967"/>
                </a:lnTo>
                <a:lnTo>
                  <a:pt x="0" y="335142"/>
                </a:lnTo>
                <a:lnTo>
                  <a:pt x="0" y="331005"/>
                </a:lnTo>
                <a:lnTo>
                  <a:pt x="8275" y="318592"/>
                </a:lnTo>
                <a:lnTo>
                  <a:pt x="28963" y="318592"/>
                </a:lnTo>
                <a:lnTo>
                  <a:pt x="53789" y="331005"/>
                </a:lnTo>
                <a:lnTo>
                  <a:pt x="99302" y="359967"/>
                </a:lnTo>
                <a:lnTo>
                  <a:pt x="136540" y="376518"/>
                </a:lnTo>
                <a:lnTo>
                  <a:pt x="194465" y="397205"/>
                </a:lnTo>
                <a:lnTo>
                  <a:pt x="285492" y="413756"/>
                </a:lnTo>
                <a:lnTo>
                  <a:pt x="388931" y="426168"/>
                </a:lnTo>
                <a:lnTo>
                  <a:pt x="446856" y="422031"/>
                </a:lnTo>
                <a:lnTo>
                  <a:pt x="612359" y="397205"/>
                </a:lnTo>
                <a:lnTo>
                  <a:pt x="877162" y="355830"/>
                </a:lnTo>
                <a:lnTo>
                  <a:pt x="1162654" y="310317"/>
                </a:lnTo>
                <a:lnTo>
                  <a:pt x="1472970" y="268941"/>
                </a:lnTo>
                <a:lnTo>
                  <a:pt x="1820525" y="219290"/>
                </a:lnTo>
                <a:lnTo>
                  <a:pt x="2155667" y="173777"/>
                </a:lnTo>
                <a:lnTo>
                  <a:pt x="2321170" y="161365"/>
                </a:lnTo>
                <a:lnTo>
                  <a:pt x="2631486" y="144814"/>
                </a:lnTo>
                <a:lnTo>
                  <a:pt x="3099030" y="124127"/>
                </a:lnTo>
                <a:lnTo>
                  <a:pt x="3334871" y="111714"/>
                </a:lnTo>
                <a:lnTo>
                  <a:pt x="3392797" y="107576"/>
                </a:lnTo>
                <a:lnTo>
                  <a:pt x="3475548" y="95164"/>
                </a:lnTo>
                <a:lnTo>
                  <a:pt x="3636913" y="70338"/>
                </a:lnTo>
                <a:lnTo>
                  <a:pt x="3872753" y="0"/>
                </a:lnTo>
                <a:lnTo>
                  <a:pt x="3988605" y="41376"/>
                </a:lnTo>
                <a:lnTo>
                  <a:pt x="4087906" y="86889"/>
                </a:lnTo>
                <a:lnTo>
                  <a:pt x="4183070" y="140677"/>
                </a:lnTo>
                <a:lnTo>
                  <a:pt x="4315472" y="227566"/>
                </a:lnTo>
                <a:lnTo>
                  <a:pt x="4332022" y="256528"/>
                </a:lnTo>
                <a:lnTo>
                  <a:pt x="4344435" y="306179"/>
                </a:lnTo>
                <a:lnTo>
                  <a:pt x="4336160" y="331005"/>
                </a:lnTo>
                <a:lnTo>
                  <a:pt x="4315472" y="355830"/>
                </a:lnTo>
                <a:lnTo>
                  <a:pt x="4290646" y="359967"/>
                </a:lnTo>
                <a:lnTo>
                  <a:pt x="4133419" y="351692"/>
                </a:lnTo>
                <a:lnTo>
                  <a:pt x="3885166" y="331005"/>
                </a:lnTo>
                <a:lnTo>
                  <a:pt x="3645188" y="314454"/>
                </a:lnTo>
                <a:lnTo>
                  <a:pt x="3264532" y="314454"/>
                </a:lnTo>
                <a:lnTo>
                  <a:pt x="2921115" y="32686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7" name="フリーフォーム 96"/>
          <p:cNvSpPr>
            <a:spLocks noChangeAspect="1"/>
          </p:cNvSpPr>
          <p:nvPr/>
        </p:nvSpPr>
        <p:spPr>
          <a:xfrm rot="16200000">
            <a:off x="7194319" y="5468076"/>
            <a:ext cx="1609725" cy="227013"/>
          </a:xfrm>
          <a:custGeom>
            <a:avLst/>
            <a:gdLst>
              <a:gd name="connsiteX0" fmla="*/ 2301875 w 3219450"/>
              <a:gd name="connsiteY0" fmla="*/ 387350 h 454025"/>
              <a:gd name="connsiteX1" fmla="*/ 2012950 w 3219450"/>
              <a:gd name="connsiteY1" fmla="*/ 393700 h 454025"/>
              <a:gd name="connsiteX2" fmla="*/ 1863725 w 3219450"/>
              <a:gd name="connsiteY2" fmla="*/ 390525 h 454025"/>
              <a:gd name="connsiteX3" fmla="*/ 1352550 w 3219450"/>
              <a:gd name="connsiteY3" fmla="*/ 393700 h 454025"/>
              <a:gd name="connsiteX4" fmla="*/ 1181100 w 3219450"/>
              <a:gd name="connsiteY4" fmla="*/ 390525 h 454025"/>
              <a:gd name="connsiteX5" fmla="*/ 885825 w 3219450"/>
              <a:gd name="connsiteY5" fmla="*/ 393700 h 454025"/>
              <a:gd name="connsiteX6" fmla="*/ 590550 w 3219450"/>
              <a:gd name="connsiteY6" fmla="*/ 390525 h 454025"/>
              <a:gd name="connsiteX7" fmla="*/ 482600 w 3219450"/>
              <a:gd name="connsiteY7" fmla="*/ 400050 h 454025"/>
              <a:gd name="connsiteX8" fmla="*/ 365125 w 3219450"/>
              <a:gd name="connsiteY8" fmla="*/ 415925 h 454025"/>
              <a:gd name="connsiteX9" fmla="*/ 330200 w 3219450"/>
              <a:gd name="connsiteY9" fmla="*/ 415925 h 454025"/>
              <a:gd name="connsiteX10" fmla="*/ 250825 w 3219450"/>
              <a:gd name="connsiteY10" fmla="*/ 412750 h 454025"/>
              <a:gd name="connsiteX11" fmla="*/ 203200 w 3219450"/>
              <a:gd name="connsiteY11" fmla="*/ 403225 h 454025"/>
              <a:gd name="connsiteX12" fmla="*/ 152400 w 3219450"/>
              <a:gd name="connsiteY12" fmla="*/ 390525 h 454025"/>
              <a:gd name="connsiteX13" fmla="*/ 98425 w 3219450"/>
              <a:gd name="connsiteY13" fmla="*/ 368300 h 454025"/>
              <a:gd name="connsiteX14" fmla="*/ 38100 w 3219450"/>
              <a:gd name="connsiteY14" fmla="*/ 330200 h 454025"/>
              <a:gd name="connsiteX15" fmla="*/ 9525 w 3219450"/>
              <a:gd name="connsiteY15" fmla="*/ 304800 h 454025"/>
              <a:gd name="connsiteX16" fmla="*/ 0 w 3219450"/>
              <a:gd name="connsiteY16" fmla="*/ 279400 h 454025"/>
              <a:gd name="connsiteX17" fmla="*/ 0 w 3219450"/>
              <a:gd name="connsiteY17" fmla="*/ 260350 h 454025"/>
              <a:gd name="connsiteX18" fmla="*/ 12700 w 3219450"/>
              <a:gd name="connsiteY18" fmla="*/ 234950 h 454025"/>
              <a:gd name="connsiteX19" fmla="*/ 44450 w 3219450"/>
              <a:gd name="connsiteY19" fmla="*/ 209550 h 454025"/>
              <a:gd name="connsiteX20" fmla="*/ 98425 w 3219450"/>
              <a:gd name="connsiteY20" fmla="*/ 187325 h 454025"/>
              <a:gd name="connsiteX21" fmla="*/ 177800 w 3219450"/>
              <a:gd name="connsiteY21" fmla="*/ 168275 h 454025"/>
              <a:gd name="connsiteX22" fmla="*/ 352425 w 3219450"/>
              <a:gd name="connsiteY22" fmla="*/ 168275 h 454025"/>
              <a:gd name="connsiteX23" fmla="*/ 790575 w 3219450"/>
              <a:gd name="connsiteY23" fmla="*/ 168275 h 454025"/>
              <a:gd name="connsiteX24" fmla="*/ 1155700 w 3219450"/>
              <a:gd name="connsiteY24" fmla="*/ 171450 h 454025"/>
              <a:gd name="connsiteX25" fmla="*/ 1343025 w 3219450"/>
              <a:gd name="connsiteY25" fmla="*/ 171450 h 454025"/>
              <a:gd name="connsiteX26" fmla="*/ 1825625 w 3219450"/>
              <a:gd name="connsiteY26" fmla="*/ 168275 h 454025"/>
              <a:gd name="connsiteX27" fmla="*/ 1987550 w 3219450"/>
              <a:gd name="connsiteY27" fmla="*/ 168275 h 454025"/>
              <a:gd name="connsiteX28" fmla="*/ 2571750 w 3219450"/>
              <a:gd name="connsiteY28" fmla="*/ 168275 h 454025"/>
              <a:gd name="connsiteX29" fmla="*/ 2714625 w 3219450"/>
              <a:gd name="connsiteY29" fmla="*/ 171450 h 454025"/>
              <a:gd name="connsiteX30" fmla="*/ 2870200 w 3219450"/>
              <a:gd name="connsiteY30" fmla="*/ 168275 h 454025"/>
              <a:gd name="connsiteX31" fmla="*/ 2930525 w 3219450"/>
              <a:gd name="connsiteY31" fmla="*/ 161925 h 454025"/>
              <a:gd name="connsiteX32" fmla="*/ 2971800 w 3219450"/>
              <a:gd name="connsiteY32" fmla="*/ 149225 h 454025"/>
              <a:gd name="connsiteX33" fmla="*/ 3022600 w 3219450"/>
              <a:gd name="connsiteY33" fmla="*/ 127000 h 454025"/>
              <a:gd name="connsiteX34" fmla="*/ 3070225 w 3219450"/>
              <a:gd name="connsiteY34" fmla="*/ 98425 h 454025"/>
              <a:gd name="connsiteX35" fmla="*/ 3184525 w 3219450"/>
              <a:gd name="connsiteY35" fmla="*/ 0 h 454025"/>
              <a:gd name="connsiteX36" fmla="*/ 3219450 w 3219450"/>
              <a:gd name="connsiteY36" fmla="*/ 165100 h 454025"/>
              <a:gd name="connsiteX37" fmla="*/ 3152775 w 3219450"/>
              <a:gd name="connsiteY37" fmla="*/ 241300 h 454025"/>
              <a:gd name="connsiteX38" fmla="*/ 3117850 w 3219450"/>
              <a:gd name="connsiteY38" fmla="*/ 323850 h 454025"/>
              <a:gd name="connsiteX39" fmla="*/ 3082925 w 3219450"/>
              <a:gd name="connsiteY39" fmla="*/ 387350 h 454025"/>
              <a:gd name="connsiteX40" fmla="*/ 3041650 w 3219450"/>
              <a:gd name="connsiteY40" fmla="*/ 447675 h 454025"/>
              <a:gd name="connsiteX41" fmla="*/ 3028950 w 3219450"/>
              <a:gd name="connsiteY41" fmla="*/ 454025 h 454025"/>
              <a:gd name="connsiteX42" fmla="*/ 3003550 w 3219450"/>
              <a:gd name="connsiteY42" fmla="*/ 441325 h 454025"/>
              <a:gd name="connsiteX43" fmla="*/ 2955925 w 3219450"/>
              <a:gd name="connsiteY43" fmla="*/ 415925 h 454025"/>
              <a:gd name="connsiteX44" fmla="*/ 2911475 w 3219450"/>
              <a:gd name="connsiteY44" fmla="*/ 403225 h 454025"/>
              <a:gd name="connsiteX45" fmla="*/ 2841625 w 3219450"/>
              <a:gd name="connsiteY45" fmla="*/ 393700 h 454025"/>
              <a:gd name="connsiteX46" fmla="*/ 2714625 w 3219450"/>
              <a:gd name="connsiteY46" fmla="*/ 393700 h 454025"/>
              <a:gd name="connsiteX47" fmla="*/ 2597150 w 3219450"/>
              <a:gd name="connsiteY47" fmla="*/ 390525 h 454025"/>
              <a:gd name="connsiteX48" fmla="*/ 2301875 w 3219450"/>
              <a:gd name="connsiteY48" fmla="*/ 387350 h 45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19450" h="454025">
                <a:moveTo>
                  <a:pt x="2301875" y="387350"/>
                </a:moveTo>
                <a:lnTo>
                  <a:pt x="2012950" y="393700"/>
                </a:lnTo>
                <a:lnTo>
                  <a:pt x="1863725" y="390525"/>
                </a:lnTo>
                <a:lnTo>
                  <a:pt x="1352550" y="393700"/>
                </a:lnTo>
                <a:lnTo>
                  <a:pt x="1181100" y="390525"/>
                </a:lnTo>
                <a:lnTo>
                  <a:pt x="885825" y="393700"/>
                </a:lnTo>
                <a:lnTo>
                  <a:pt x="590550" y="390525"/>
                </a:lnTo>
                <a:lnTo>
                  <a:pt x="482600" y="400050"/>
                </a:lnTo>
                <a:lnTo>
                  <a:pt x="365125" y="415925"/>
                </a:lnTo>
                <a:lnTo>
                  <a:pt x="330200" y="415925"/>
                </a:lnTo>
                <a:lnTo>
                  <a:pt x="250825" y="412750"/>
                </a:lnTo>
                <a:lnTo>
                  <a:pt x="203200" y="403225"/>
                </a:lnTo>
                <a:lnTo>
                  <a:pt x="152400" y="390525"/>
                </a:lnTo>
                <a:lnTo>
                  <a:pt x="98425" y="368300"/>
                </a:lnTo>
                <a:lnTo>
                  <a:pt x="38100" y="330200"/>
                </a:lnTo>
                <a:lnTo>
                  <a:pt x="9525" y="304800"/>
                </a:lnTo>
                <a:lnTo>
                  <a:pt x="0" y="279400"/>
                </a:lnTo>
                <a:lnTo>
                  <a:pt x="0" y="260350"/>
                </a:lnTo>
                <a:lnTo>
                  <a:pt x="12700" y="234950"/>
                </a:lnTo>
                <a:lnTo>
                  <a:pt x="44450" y="209550"/>
                </a:lnTo>
                <a:lnTo>
                  <a:pt x="98425" y="187325"/>
                </a:lnTo>
                <a:lnTo>
                  <a:pt x="177800" y="168275"/>
                </a:lnTo>
                <a:lnTo>
                  <a:pt x="352425" y="168275"/>
                </a:lnTo>
                <a:lnTo>
                  <a:pt x="790575" y="168275"/>
                </a:lnTo>
                <a:lnTo>
                  <a:pt x="1155700" y="171450"/>
                </a:lnTo>
                <a:lnTo>
                  <a:pt x="1343025" y="171450"/>
                </a:lnTo>
                <a:lnTo>
                  <a:pt x="1825625" y="168275"/>
                </a:lnTo>
                <a:lnTo>
                  <a:pt x="1987550" y="168275"/>
                </a:lnTo>
                <a:lnTo>
                  <a:pt x="2571750" y="168275"/>
                </a:lnTo>
                <a:lnTo>
                  <a:pt x="2714625" y="171450"/>
                </a:lnTo>
                <a:lnTo>
                  <a:pt x="2870200" y="168275"/>
                </a:lnTo>
                <a:lnTo>
                  <a:pt x="2930525" y="161925"/>
                </a:lnTo>
                <a:lnTo>
                  <a:pt x="2971800" y="149225"/>
                </a:lnTo>
                <a:lnTo>
                  <a:pt x="3022600" y="127000"/>
                </a:lnTo>
                <a:lnTo>
                  <a:pt x="3070225" y="98425"/>
                </a:lnTo>
                <a:lnTo>
                  <a:pt x="3184525" y="0"/>
                </a:lnTo>
                <a:lnTo>
                  <a:pt x="3219450" y="165100"/>
                </a:lnTo>
                <a:lnTo>
                  <a:pt x="3152775" y="241300"/>
                </a:lnTo>
                <a:lnTo>
                  <a:pt x="3117850" y="323850"/>
                </a:lnTo>
                <a:lnTo>
                  <a:pt x="3082925" y="387350"/>
                </a:lnTo>
                <a:lnTo>
                  <a:pt x="3041650" y="447675"/>
                </a:lnTo>
                <a:lnTo>
                  <a:pt x="3028950" y="454025"/>
                </a:lnTo>
                <a:lnTo>
                  <a:pt x="3003550" y="441325"/>
                </a:lnTo>
                <a:lnTo>
                  <a:pt x="2955925" y="415925"/>
                </a:lnTo>
                <a:lnTo>
                  <a:pt x="2911475" y="403225"/>
                </a:lnTo>
                <a:lnTo>
                  <a:pt x="2841625" y="393700"/>
                </a:lnTo>
                <a:lnTo>
                  <a:pt x="2714625" y="393700"/>
                </a:lnTo>
                <a:lnTo>
                  <a:pt x="2597150" y="390525"/>
                </a:lnTo>
                <a:lnTo>
                  <a:pt x="2301875" y="387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49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25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75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25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75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25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75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250"/>
                            </p:stCondLst>
                            <p:childTnLst>
                              <p:par>
                                <p:cTn id="80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81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6" dur="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25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75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25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9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88" grpId="0" animBg="1"/>
      <p:bldP spid="89" grpId="0" animBg="1"/>
      <p:bldP spid="90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４</a:t>
            </a:r>
            <a:endParaRPr lang="en-US" altLang="ja-JP" sz="3200" dirty="0" smtClean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29669" y="2689959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6518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39763" y="11146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21850" y="37185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243414" y="371879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888418" y="3671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>
            <a:off x="559475" y="1945285"/>
            <a:ext cx="680466" cy="533125"/>
          </a:xfrm>
          <a:custGeom>
            <a:avLst/>
            <a:gdLst>
              <a:gd name="connsiteX0" fmla="*/ 585787 w 1364456"/>
              <a:gd name="connsiteY0" fmla="*/ 588169 h 1069181"/>
              <a:gd name="connsiteX1" fmla="*/ 428625 w 1364456"/>
              <a:gd name="connsiteY1" fmla="*/ 695325 h 1069181"/>
              <a:gd name="connsiteX2" fmla="*/ 180975 w 1364456"/>
              <a:gd name="connsiteY2" fmla="*/ 862013 h 1069181"/>
              <a:gd name="connsiteX3" fmla="*/ 0 w 1364456"/>
              <a:gd name="connsiteY3" fmla="*/ 985838 h 1069181"/>
              <a:gd name="connsiteX4" fmla="*/ 45244 w 1364456"/>
              <a:gd name="connsiteY4" fmla="*/ 1069181 h 1069181"/>
              <a:gd name="connsiteX5" fmla="*/ 254794 w 1364456"/>
              <a:gd name="connsiteY5" fmla="*/ 952500 h 1069181"/>
              <a:gd name="connsiteX6" fmla="*/ 511969 w 1364456"/>
              <a:gd name="connsiteY6" fmla="*/ 819150 h 1069181"/>
              <a:gd name="connsiteX7" fmla="*/ 785812 w 1364456"/>
              <a:gd name="connsiteY7" fmla="*/ 676275 h 1069181"/>
              <a:gd name="connsiteX8" fmla="*/ 964406 w 1364456"/>
              <a:gd name="connsiteY8" fmla="*/ 578644 h 1069181"/>
              <a:gd name="connsiteX9" fmla="*/ 1090612 w 1364456"/>
              <a:gd name="connsiteY9" fmla="*/ 509588 h 1069181"/>
              <a:gd name="connsiteX10" fmla="*/ 1176337 w 1364456"/>
              <a:gd name="connsiteY10" fmla="*/ 459581 h 1069181"/>
              <a:gd name="connsiteX11" fmla="*/ 1212056 w 1364456"/>
              <a:gd name="connsiteY11" fmla="*/ 445294 h 1069181"/>
              <a:gd name="connsiteX12" fmla="*/ 1250156 w 1364456"/>
              <a:gd name="connsiteY12" fmla="*/ 435769 h 1069181"/>
              <a:gd name="connsiteX13" fmla="*/ 1302544 w 1364456"/>
              <a:gd name="connsiteY13" fmla="*/ 419100 h 1069181"/>
              <a:gd name="connsiteX14" fmla="*/ 1331119 w 1364456"/>
              <a:gd name="connsiteY14" fmla="*/ 404813 h 1069181"/>
              <a:gd name="connsiteX15" fmla="*/ 1347787 w 1364456"/>
              <a:gd name="connsiteY15" fmla="*/ 392906 h 1069181"/>
              <a:gd name="connsiteX16" fmla="*/ 1359694 w 1364456"/>
              <a:gd name="connsiteY16" fmla="*/ 376238 h 1069181"/>
              <a:gd name="connsiteX17" fmla="*/ 1364456 w 1364456"/>
              <a:gd name="connsiteY17" fmla="*/ 361950 h 1069181"/>
              <a:gd name="connsiteX18" fmla="*/ 1362075 w 1364456"/>
              <a:gd name="connsiteY18" fmla="*/ 347663 h 1069181"/>
              <a:gd name="connsiteX19" fmla="*/ 1357312 w 1364456"/>
              <a:gd name="connsiteY19" fmla="*/ 333375 h 1069181"/>
              <a:gd name="connsiteX20" fmla="*/ 1323975 w 1364456"/>
              <a:gd name="connsiteY20" fmla="*/ 295275 h 1069181"/>
              <a:gd name="connsiteX21" fmla="*/ 1276350 w 1364456"/>
              <a:gd name="connsiteY21" fmla="*/ 245269 h 1069181"/>
              <a:gd name="connsiteX22" fmla="*/ 1207294 w 1364456"/>
              <a:gd name="connsiteY22" fmla="*/ 173831 h 1069181"/>
              <a:gd name="connsiteX23" fmla="*/ 1147762 w 1364456"/>
              <a:gd name="connsiteY23" fmla="*/ 119063 h 1069181"/>
              <a:gd name="connsiteX24" fmla="*/ 1088231 w 1364456"/>
              <a:gd name="connsiteY24" fmla="*/ 69056 h 1069181"/>
              <a:gd name="connsiteX25" fmla="*/ 1047750 w 1364456"/>
              <a:gd name="connsiteY25" fmla="*/ 35719 h 1069181"/>
              <a:gd name="connsiteX26" fmla="*/ 1031081 w 1364456"/>
              <a:gd name="connsiteY26" fmla="*/ 23813 h 1069181"/>
              <a:gd name="connsiteX27" fmla="*/ 1002506 w 1364456"/>
              <a:gd name="connsiteY27" fmla="*/ 14288 h 1069181"/>
              <a:gd name="connsiteX28" fmla="*/ 966787 w 1364456"/>
              <a:gd name="connsiteY28" fmla="*/ 7144 h 1069181"/>
              <a:gd name="connsiteX29" fmla="*/ 919162 w 1364456"/>
              <a:gd name="connsiteY29" fmla="*/ 0 h 1069181"/>
              <a:gd name="connsiteX30" fmla="*/ 885825 w 1364456"/>
              <a:gd name="connsiteY30" fmla="*/ 2381 h 1069181"/>
              <a:gd name="connsiteX31" fmla="*/ 859631 w 1364456"/>
              <a:gd name="connsiteY31" fmla="*/ 9525 h 1069181"/>
              <a:gd name="connsiteX32" fmla="*/ 852487 w 1364456"/>
              <a:gd name="connsiteY32" fmla="*/ 16669 h 1069181"/>
              <a:gd name="connsiteX33" fmla="*/ 847725 w 1364456"/>
              <a:gd name="connsiteY33" fmla="*/ 30956 h 1069181"/>
              <a:gd name="connsiteX34" fmla="*/ 852487 w 1364456"/>
              <a:gd name="connsiteY34" fmla="*/ 47625 h 1069181"/>
              <a:gd name="connsiteX35" fmla="*/ 878681 w 1364456"/>
              <a:gd name="connsiteY35" fmla="*/ 76200 h 1069181"/>
              <a:gd name="connsiteX36" fmla="*/ 923925 w 1364456"/>
              <a:gd name="connsiteY36" fmla="*/ 119063 h 1069181"/>
              <a:gd name="connsiteX37" fmla="*/ 962025 w 1364456"/>
              <a:gd name="connsiteY37" fmla="*/ 164306 h 1069181"/>
              <a:gd name="connsiteX38" fmla="*/ 976312 w 1364456"/>
              <a:gd name="connsiteY38" fmla="*/ 192881 h 1069181"/>
              <a:gd name="connsiteX39" fmla="*/ 976312 w 1364456"/>
              <a:gd name="connsiteY39" fmla="*/ 221456 h 1069181"/>
              <a:gd name="connsiteX40" fmla="*/ 959644 w 1364456"/>
              <a:gd name="connsiteY40" fmla="*/ 254794 h 1069181"/>
              <a:gd name="connsiteX41" fmla="*/ 914400 w 1364456"/>
              <a:gd name="connsiteY41" fmla="*/ 314325 h 1069181"/>
              <a:gd name="connsiteX42" fmla="*/ 847725 w 1364456"/>
              <a:gd name="connsiteY42" fmla="*/ 383381 h 1069181"/>
              <a:gd name="connsiteX43" fmla="*/ 766762 w 1364456"/>
              <a:gd name="connsiteY43" fmla="*/ 457200 h 1069181"/>
              <a:gd name="connsiteX44" fmla="*/ 585787 w 1364456"/>
              <a:gd name="connsiteY44" fmla="*/ 588169 h 1069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364456" h="1069181">
                <a:moveTo>
                  <a:pt x="585787" y="588169"/>
                </a:moveTo>
                <a:lnTo>
                  <a:pt x="428625" y="695325"/>
                </a:lnTo>
                <a:lnTo>
                  <a:pt x="180975" y="862013"/>
                </a:lnTo>
                <a:lnTo>
                  <a:pt x="0" y="985838"/>
                </a:lnTo>
                <a:lnTo>
                  <a:pt x="45244" y="1069181"/>
                </a:lnTo>
                <a:lnTo>
                  <a:pt x="254794" y="952500"/>
                </a:lnTo>
                <a:lnTo>
                  <a:pt x="511969" y="819150"/>
                </a:lnTo>
                <a:lnTo>
                  <a:pt x="785812" y="676275"/>
                </a:lnTo>
                <a:lnTo>
                  <a:pt x="964406" y="578644"/>
                </a:lnTo>
                <a:lnTo>
                  <a:pt x="1090612" y="509588"/>
                </a:lnTo>
                <a:lnTo>
                  <a:pt x="1176337" y="459581"/>
                </a:lnTo>
                <a:lnTo>
                  <a:pt x="1212056" y="445294"/>
                </a:lnTo>
                <a:lnTo>
                  <a:pt x="1250156" y="435769"/>
                </a:lnTo>
                <a:lnTo>
                  <a:pt x="1302544" y="419100"/>
                </a:lnTo>
                <a:lnTo>
                  <a:pt x="1331119" y="404813"/>
                </a:lnTo>
                <a:lnTo>
                  <a:pt x="1347787" y="392906"/>
                </a:lnTo>
                <a:lnTo>
                  <a:pt x="1359694" y="376238"/>
                </a:lnTo>
                <a:lnTo>
                  <a:pt x="1364456" y="361950"/>
                </a:lnTo>
                <a:lnTo>
                  <a:pt x="1362075" y="347663"/>
                </a:lnTo>
                <a:lnTo>
                  <a:pt x="1357312" y="333375"/>
                </a:lnTo>
                <a:lnTo>
                  <a:pt x="1323975" y="295275"/>
                </a:lnTo>
                <a:lnTo>
                  <a:pt x="1276350" y="245269"/>
                </a:lnTo>
                <a:lnTo>
                  <a:pt x="1207294" y="173831"/>
                </a:lnTo>
                <a:lnTo>
                  <a:pt x="1147762" y="119063"/>
                </a:lnTo>
                <a:lnTo>
                  <a:pt x="1088231" y="69056"/>
                </a:lnTo>
                <a:lnTo>
                  <a:pt x="1047750" y="35719"/>
                </a:lnTo>
                <a:lnTo>
                  <a:pt x="1031081" y="23813"/>
                </a:lnTo>
                <a:lnTo>
                  <a:pt x="1002506" y="14288"/>
                </a:lnTo>
                <a:lnTo>
                  <a:pt x="966787" y="7144"/>
                </a:lnTo>
                <a:lnTo>
                  <a:pt x="919162" y="0"/>
                </a:lnTo>
                <a:lnTo>
                  <a:pt x="885825" y="2381"/>
                </a:lnTo>
                <a:lnTo>
                  <a:pt x="859631" y="9525"/>
                </a:lnTo>
                <a:lnTo>
                  <a:pt x="852487" y="16669"/>
                </a:lnTo>
                <a:lnTo>
                  <a:pt x="847725" y="30956"/>
                </a:lnTo>
                <a:lnTo>
                  <a:pt x="852487" y="47625"/>
                </a:lnTo>
                <a:lnTo>
                  <a:pt x="878681" y="76200"/>
                </a:lnTo>
                <a:lnTo>
                  <a:pt x="923925" y="119063"/>
                </a:lnTo>
                <a:lnTo>
                  <a:pt x="962025" y="164306"/>
                </a:lnTo>
                <a:lnTo>
                  <a:pt x="976312" y="192881"/>
                </a:lnTo>
                <a:lnTo>
                  <a:pt x="976312" y="221456"/>
                </a:lnTo>
                <a:lnTo>
                  <a:pt x="959644" y="254794"/>
                </a:lnTo>
                <a:lnTo>
                  <a:pt x="914400" y="314325"/>
                </a:lnTo>
                <a:lnTo>
                  <a:pt x="847725" y="383381"/>
                </a:lnTo>
                <a:lnTo>
                  <a:pt x="766762" y="457200"/>
                </a:lnTo>
                <a:lnTo>
                  <a:pt x="585787" y="5881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>
            <a:spLocks/>
          </p:cNvSpPr>
          <p:nvPr/>
        </p:nvSpPr>
        <p:spPr>
          <a:xfrm>
            <a:off x="2494077" y="1878832"/>
            <a:ext cx="199232" cy="960438"/>
          </a:xfrm>
          <a:custGeom>
            <a:avLst/>
            <a:gdLst>
              <a:gd name="connsiteX0" fmla="*/ 280491 w 398297"/>
              <a:gd name="connsiteY0" fmla="*/ 1093914 h 1921362"/>
              <a:gd name="connsiteX1" fmla="*/ 291710 w 398297"/>
              <a:gd name="connsiteY1" fmla="*/ 964888 h 1921362"/>
              <a:gd name="connsiteX2" fmla="*/ 308540 w 398297"/>
              <a:gd name="connsiteY2" fmla="*/ 782569 h 1921362"/>
              <a:gd name="connsiteX3" fmla="*/ 330979 w 398297"/>
              <a:gd name="connsiteY3" fmla="*/ 619885 h 1921362"/>
              <a:gd name="connsiteX4" fmla="*/ 350613 w 398297"/>
              <a:gd name="connsiteY4" fmla="*/ 493664 h 1921362"/>
              <a:gd name="connsiteX5" fmla="*/ 356223 w 398297"/>
              <a:gd name="connsiteY5" fmla="*/ 474029 h 1921362"/>
              <a:gd name="connsiteX6" fmla="*/ 373053 w 398297"/>
              <a:gd name="connsiteY6" fmla="*/ 429151 h 1921362"/>
              <a:gd name="connsiteX7" fmla="*/ 387077 w 398297"/>
              <a:gd name="connsiteY7" fmla="*/ 384272 h 1921362"/>
              <a:gd name="connsiteX8" fmla="*/ 398297 w 398297"/>
              <a:gd name="connsiteY8" fmla="*/ 345004 h 1921362"/>
              <a:gd name="connsiteX9" fmla="*/ 398297 w 398297"/>
              <a:gd name="connsiteY9" fmla="*/ 330979 h 1921362"/>
              <a:gd name="connsiteX10" fmla="*/ 395492 w 398297"/>
              <a:gd name="connsiteY10" fmla="*/ 314150 h 1921362"/>
              <a:gd name="connsiteX11" fmla="*/ 389882 w 398297"/>
              <a:gd name="connsiteY11" fmla="*/ 291710 h 1921362"/>
              <a:gd name="connsiteX12" fmla="*/ 373053 w 398297"/>
              <a:gd name="connsiteY12" fmla="*/ 263661 h 1921362"/>
              <a:gd name="connsiteX13" fmla="*/ 350613 w 398297"/>
              <a:gd name="connsiteY13" fmla="*/ 238417 h 1921362"/>
              <a:gd name="connsiteX14" fmla="*/ 333784 w 398297"/>
              <a:gd name="connsiteY14" fmla="*/ 218783 h 1921362"/>
              <a:gd name="connsiteX15" fmla="*/ 291710 w 398297"/>
              <a:gd name="connsiteY15" fmla="*/ 179514 h 1921362"/>
              <a:gd name="connsiteX16" fmla="*/ 171099 w 398297"/>
              <a:gd name="connsiteY16" fmla="*/ 89757 h 1921362"/>
              <a:gd name="connsiteX17" fmla="*/ 78537 w 398297"/>
              <a:gd name="connsiteY17" fmla="*/ 25244 h 1921362"/>
              <a:gd name="connsiteX18" fmla="*/ 61708 w 398297"/>
              <a:gd name="connsiteY18" fmla="*/ 14024 h 1921362"/>
              <a:gd name="connsiteX19" fmla="*/ 50488 w 398297"/>
              <a:gd name="connsiteY19" fmla="*/ 5610 h 1921362"/>
              <a:gd name="connsiteX20" fmla="*/ 25244 w 398297"/>
              <a:gd name="connsiteY20" fmla="*/ 0 h 1921362"/>
              <a:gd name="connsiteX21" fmla="*/ 16829 w 398297"/>
              <a:gd name="connsiteY21" fmla="*/ 2805 h 1921362"/>
              <a:gd name="connsiteX22" fmla="*/ 8415 w 398297"/>
              <a:gd name="connsiteY22" fmla="*/ 11220 h 1921362"/>
              <a:gd name="connsiteX23" fmla="*/ 8415 w 398297"/>
              <a:gd name="connsiteY23" fmla="*/ 25244 h 1921362"/>
              <a:gd name="connsiteX24" fmla="*/ 25244 w 398297"/>
              <a:gd name="connsiteY24" fmla="*/ 75732 h 1921362"/>
              <a:gd name="connsiteX25" fmla="*/ 47683 w 398297"/>
              <a:gd name="connsiteY25" fmla="*/ 134636 h 1921362"/>
              <a:gd name="connsiteX26" fmla="*/ 64513 w 398297"/>
              <a:gd name="connsiteY26" fmla="*/ 196344 h 1921362"/>
              <a:gd name="connsiteX27" fmla="*/ 81342 w 398297"/>
              <a:gd name="connsiteY27" fmla="*/ 280491 h 1921362"/>
              <a:gd name="connsiteX28" fmla="*/ 95367 w 398297"/>
              <a:gd name="connsiteY28" fmla="*/ 381467 h 1921362"/>
              <a:gd name="connsiteX29" fmla="*/ 103781 w 398297"/>
              <a:gd name="connsiteY29" fmla="*/ 552567 h 1921362"/>
              <a:gd name="connsiteX30" fmla="*/ 106586 w 398297"/>
              <a:gd name="connsiteY30" fmla="*/ 771350 h 1921362"/>
              <a:gd name="connsiteX31" fmla="*/ 106586 w 398297"/>
              <a:gd name="connsiteY31" fmla="*/ 1006962 h 1921362"/>
              <a:gd name="connsiteX32" fmla="*/ 106586 w 398297"/>
              <a:gd name="connsiteY32" fmla="*/ 1096719 h 1921362"/>
              <a:gd name="connsiteX33" fmla="*/ 84147 w 398297"/>
              <a:gd name="connsiteY33" fmla="*/ 1368795 h 1921362"/>
              <a:gd name="connsiteX34" fmla="*/ 64513 w 398297"/>
              <a:gd name="connsiteY34" fmla="*/ 1573553 h 1921362"/>
              <a:gd name="connsiteX35" fmla="*/ 42074 w 398297"/>
              <a:gd name="connsiteY35" fmla="*/ 1786726 h 1921362"/>
              <a:gd name="connsiteX36" fmla="*/ 30854 w 398297"/>
              <a:gd name="connsiteY36" fmla="*/ 1814775 h 1921362"/>
              <a:gd name="connsiteX37" fmla="*/ 19634 w 398297"/>
              <a:gd name="connsiteY37" fmla="*/ 1837215 h 1921362"/>
              <a:gd name="connsiteX38" fmla="*/ 8415 w 398297"/>
              <a:gd name="connsiteY38" fmla="*/ 1859654 h 1921362"/>
              <a:gd name="connsiteX39" fmla="*/ 0 w 398297"/>
              <a:gd name="connsiteY39" fmla="*/ 1893313 h 1921362"/>
              <a:gd name="connsiteX40" fmla="*/ 0 w 398297"/>
              <a:gd name="connsiteY40" fmla="*/ 1921362 h 1921362"/>
              <a:gd name="connsiteX41" fmla="*/ 277686 w 398297"/>
              <a:gd name="connsiteY41" fmla="*/ 1882093 h 1921362"/>
              <a:gd name="connsiteX42" fmla="*/ 263661 w 398297"/>
              <a:gd name="connsiteY42" fmla="*/ 1652091 h 1921362"/>
              <a:gd name="connsiteX43" fmla="*/ 266466 w 398297"/>
              <a:gd name="connsiteY43" fmla="*/ 1500626 h 1921362"/>
              <a:gd name="connsiteX44" fmla="*/ 269271 w 398297"/>
              <a:gd name="connsiteY44" fmla="*/ 1349161 h 1921362"/>
              <a:gd name="connsiteX45" fmla="*/ 280491 w 398297"/>
              <a:gd name="connsiteY45" fmla="*/ 1093914 h 1921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98297" h="1921362">
                <a:moveTo>
                  <a:pt x="280491" y="1093914"/>
                </a:moveTo>
                <a:lnTo>
                  <a:pt x="291710" y="964888"/>
                </a:lnTo>
                <a:lnTo>
                  <a:pt x="308540" y="782569"/>
                </a:lnTo>
                <a:lnTo>
                  <a:pt x="330979" y="619885"/>
                </a:lnTo>
                <a:lnTo>
                  <a:pt x="350613" y="493664"/>
                </a:lnTo>
                <a:lnTo>
                  <a:pt x="356223" y="474029"/>
                </a:lnTo>
                <a:lnTo>
                  <a:pt x="373053" y="429151"/>
                </a:lnTo>
                <a:lnTo>
                  <a:pt x="387077" y="384272"/>
                </a:lnTo>
                <a:lnTo>
                  <a:pt x="398297" y="345004"/>
                </a:lnTo>
                <a:lnTo>
                  <a:pt x="398297" y="330979"/>
                </a:lnTo>
                <a:lnTo>
                  <a:pt x="395492" y="314150"/>
                </a:lnTo>
                <a:lnTo>
                  <a:pt x="389882" y="291710"/>
                </a:lnTo>
                <a:lnTo>
                  <a:pt x="373053" y="263661"/>
                </a:lnTo>
                <a:lnTo>
                  <a:pt x="350613" y="238417"/>
                </a:lnTo>
                <a:lnTo>
                  <a:pt x="333784" y="218783"/>
                </a:lnTo>
                <a:lnTo>
                  <a:pt x="291710" y="179514"/>
                </a:lnTo>
                <a:lnTo>
                  <a:pt x="171099" y="89757"/>
                </a:lnTo>
                <a:lnTo>
                  <a:pt x="78537" y="25244"/>
                </a:lnTo>
                <a:lnTo>
                  <a:pt x="61708" y="14024"/>
                </a:lnTo>
                <a:lnTo>
                  <a:pt x="50488" y="5610"/>
                </a:lnTo>
                <a:lnTo>
                  <a:pt x="25244" y="0"/>
                </a:lnTo>
                <a:lnTo>
                  <a:pt x="16829" y="2805"/>
                </a:lnTo>
                <a:lnTo>
                  <a:pt x="8415" y="11220"/>
                </a:lnTo>
                <a:lnTo>
                  <a:pt x="8415" y="25244"/>
                </a:lnTo>
                <a:lnTo>
                  <a:pt x="25244" y="75732"/>
                </a:lnTo>
                <a:lnTo>
                  <a:pt x="47683" y="134636"/>
                </a:lnTo>
                <a:lnTo>
                  <a:pt x="64513" y="196344"/>
                </a:lnTo>
                <a:lnTo>
                  <a:pt x="81342" y="280491"/>
                </a:lnTo>
                <a:lnTo>
                  <a:pt x="95367" y="381467"/>
                </a:lnTo>
                <a:lnTo>
                  <a:pt x="103781" y="552567"/>
                </a:lnTo>
                <a:lnTo>
                  <a:pt x="106586" y="771350"/>
                </a:lnTo>
                <a:lnTo>
                  <a:pt x="106586" y="1006962"/>
                </a:lnTo>
                <a:lnTo>
                  <a:pt x="106586" y="1096719"/>
                </a:lnTo>
                <a:lnTo>
                  <a:pt x="84147" y="1368795"/>
                </a:lnTo>
                <a:lnTo>
                  <a:pt x="64513" y="1573553"/>
                </a:lnTo>
                <a:lnTo>
                  <a:pt x="42074" y="1786726"/>
                </a:lnTo>
                <a:lnTo>
                  <a:pt x="30854" y="1814775"/>
                </a:lnTo>
                <a:lnTo>
                  <a:pt x="19634" y="1837215"/>
                </a:lnTo>
                <a:lnTo>
                  <a:pt x="8415" y="1859654"/>
                </a:lnTo>
                <a:lnTo>
                  <a:pt x="0" y="1893313"/>
                </a:lnTo>
                <a:lnTo>
                  <a:pt x="0" y="1921362"/>
                </a:lnTo>
                <a:lnTo>
                  <a:pt x="277686" y="1882093"/>
                </a:lnTo>
                <a:lnTo>
                  <a:pt x="263661" y="1652091"/>
                </a:lnTo>
                <a:lnTo>
                  <a:pt x="266466" y="1500626"/>
                </a:lnTo>
                <a:lnTo>
                  <a:pt x="269271" y="1349161"/>
                </a:lnTo>
                <a:lnTo>
                  <a:pt x="280491" y="109391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>
            <a:spLocks/>
          </p:cNvSpPr>
          <p:nvPr/>
        </p:nvSpPr>
        <p:spPr>
          <a:xfrm>
            <a:off x="2494060" y="2603594"/>
            <a:ext cx="791369" cy="425450"/>
          </a:xfrm>
          <a:custGeom>
            <a:avLst/>
            <a:gdLst>
              <a:gd name="connsiteX0" fmla="*/ 1054894 w 1583531"/>
              <a:gd name="connsiteY0" fmla="*/ 188118 h 850106"/>
              <a:gd name="connsiteX1" fmla="*/ 1254919 w 1583531"/>
              <a:gd name="connsiteY1" fmla="*/ 114300 h 850106"/>
              <a:gd name="connsiteX2" fmla="*/ 1454944 w 1583531"/>
              <a:gd name="connsiteY2" fmla="*/ 42862 h 850106"/>
              <a:gd name="connsiteX3" fmla="*/ 1583531 w 1583531"/>
              <a:gd name="connsiteY3" fmla="*/ 0 h 850106"/>
              <a:gd name="connsiteX4" fmla="*/ 1581150 w 1583531"/>
              <a:gd name="connsiteY4" fmla="*/ 88106 h 850106"/>
              <a:gd name="connsiteX5" fmla="*/ 1421606 w 1583531"/>
              <a:gd name="connsiteY5" fmla="*/ 169068 h 850106"/>
              <a:gd name="connsiteX6" fmla="*/ 1257300 w 1583531"/>
              <a:gd name="connsiteY6" fmla="*/ 247650 h 850106"/>
              <a:gd name="connsiteX7" fmla="*/ 1040606 w 1583531"/>
              <a:gd name="connsiteY7" fmla="*/ 352425 h 850106"/>
              <a:gd name="connsiteX8" fmla="*/ 914400 w 1583531"/>
              <a:gd name="connsiteY8" fmla="*/ 419100 h 850106"/>
              <a:gd name="connsiteX9" fmla="*/ 809625 w 1583531"/>
              <a:gd name="connsiteY9" fmla="*/ 473868 h 850106"/>
              <a:gd name="connsiteX10" fmla="*/ 707231 w 1583531"/>
              <a:gd name="connsiteY10" fmla="*/ 528637 h 850106"/>
              <a:gd name="connsiteX11" fmla="*/ 588169 w 1583531"/>
              <a:gd name="connsiteY11" fmla="*/ 592931 h 850106"/>
              <a:gd name="connsiteX12" fmla="*/ 438150 w 1583531"/>
              <a:gd name="connsiteY12" fmla="*/ 678656 h 850106"/>
              <a:gd name="connsiteX13" fmla="*/ 330994 w 1583531"/>
              <a:gd name="connsiteY13" fmla="*/ 738187 h 850106"/>
              <a:gd name="connsiteX14" fmla="*/ 314325 w 1583531"/>
              <a:gd name="connsiteY14" fmla="*/ 750093 h 850106"/>
              <a:gd name="connsiteX15" fmla="*/ 297656 w 1583531"/>
              <a:gd name="connsiteY15" fmla="*/ 773906 h 850106"/>
              <a:gd name="connsiteX16" fmla="*/ 264319 w 1583531"/>
              <a:gd name="connsiteY16" fmla="*/ 809625 h 850106"/>
              <a:gd name="connsiteX17" fmla="*/ 228600 w 1583531"/>
              <a:gd name="connsiteY17" fmla="*/ 838200 h 850106"/>
              <a:gd name="connsiteX18" fmla="*/ 202406 w 1583531"/>
              <a:gd name="connsiteY18" fmla="*/ 850106 h 850106"/>
              <a:gd name="connsiteX19" fmla="*/ 192881 w 1583531"/>
              <a:gd name="connsiteY19" fmla="*/ 850106 h 850106"/>
              <a:gd name="connsiteX20" fmla="*/ 171450 w 1583531"/>
              <a:gd name="connsiteY20" fmla="*/ 838200 h 850106"/>
              <a:gd name="connsiteX21" fmla="*/ 145256 w 1583531"/>
              <a:gd name="connsiteY21" fmla="*/ 812006 h 850106"/>
              <a:gd name="connsiteX22" fmla="*/ 114300 w 1583531"/>
              <a:gd name="connsiteY22" fmla="*/ 769143 h 850106"/>
              <a:gd name="connsiteX23" fmla="*/ 80962 w 1583531"/>
              <a:gd name="connsiteY23" fmla="*/ 719137 h 850106"/>
              <a:gd name="connsiteX24" fmla="*/ 35719 w 1583531"/>
              <a:gd name="connsiteY24" fmla="*/ 638175 h 850106"/>
              <a:gd name="connsiteX25" fmla="*/ 16669 w 1583531"/>
              <a:gd name="connsiteY25" fmla="*/ 602456 h 850106"/>
              <a:gd name="connsiteX26" fmla="*/ 2381 w 1583531"/>
              <a:gd name="connsiteY26" fmla="*/ 564356 h 850106"/>
              <a:gd name="connsiteX27" fmla="*/ 0 w 1583531"/>
              <a:gd name="connsiteY27" fmla="*/ 540543 h 850106"/>
              <a:gd name="connsiteX28" fmla="*/ 4762 w 1583531"/>
              <a:gd name="connsiteY28" fmla="*/ 507206 h 850106"/>
              <a:gd name="connsiteX29" fmla="*/ 19050 w 1583531"/>
              <a:gd name="connsiteY29" fmla="*/ 466725 h 850106"/>
              <a:gd name="connsiteX30" fmla="*/ 259556 w 1583531"/>
              <a:gd name="connsiteY30" fmla="*/ 280987 h 850106"/>
              <a:gd name="connsiteX31" fmla="*/ 273844 w 1583531"/>
              <a:gd name="connsiteY31" fmla="*/ 321468 h 850106"/>
              <a:gd name="connsiteX32" fmla="*/ 285750 w 1583531"/>
              <a:gd name="connsiteY32" fmla="*/ 342900 h 850106"/>
              <a:gd name="connsiteX33" fmla="*/ 302419 w 1583531"/>
              <a:gd name="connsiteY33" fmla="*/ 369093 h 850106"/>
              <a:gd name="connsiteX34" fmla="*/ 321469 w 1583531"/>
              <a:gd name="connsiteY34" fmla="*/ 388143 h 850106"/>
              <a:gd name="connsiteX35" fmla="*/ 338137 w 1583531"/>
              <a:gd name="connsiteY35" fmla="*/ 400050 h 850106"/>
              <a:gd name="connsiteX36" fmla="*/ 376237 w 1583531"/>
              <a:gd name="connsiteY36" fmla="*/ 411956 h 850106"/>
              <a:gd name="connsiteX37" fmla="*/ 428625 w 1583531"/>
              <a:gd name="connsiteY37" fmla="*/ 411956 h 850106"/>
              <a:gd name="connsiteX38" fmla="*/ 485775 w 1583531"/>
              <a:gd name="connsiteY38" fmla="*/ 395287 h 850106"/>
              <a:gd name="connsiteX39" fmla="*/ 702469 w 1583531"/>
              <a:gd name="connsiteY39" fmla="*/ 314325 h 850106"/>
              <a:gd name="connsiteX40" fmla="*/ 971550 w 1583531"/>
              <a:gd name="connsiteY40" fmla="*/ 216693 h 850106"/>
              <a:gd name="connsiteX41" fmla="*/ 1054894 w 1583531"/>
              <a:gd name="connsiteY41" fmla="*/ 188118 h 85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583531" h="850106">
                <a:moveTo>
                  <a:pt x="1054894" y="188118"/>
                </a:moveTo>
                <a:lnTo>
                  <a:pt x="1254919" y="114300"/>
                </a:lnTo>
                <a:lnTo>
                  <a:pt x="1454944" y="42862"/>
                </a:lnTo>
                <a:lnTo>
                  <a:pt x="1583531" y="0"/>
                </a:lnTo>
                <a:cubicBezTo>
                  <a:pt x="1582737" y="29369"/>
                  <a:pt x="1581944" y="58737"/>
                  <a:pt x="1581150" y="88106"/>
                </a:cubicBezTo>
                <a:lnTo>
                  <a:pt x="1421606" y="169068"/>
                </a:lnTo>
                <a:lnTo>
                  <a:pt x="1257300" y="247650"/>
                </a:lnTo>
                <a:lnTo>
                  <a:pt x="1040606" y="352425"/>
                </a:lnTo>
                <a:lnTo>
                  <a:pt x="914400" y="419100"/>
                </a:lnTo>
                <a:lnTo>
                  <a:pt x="809625" y="473868"/>
                </a:lnTo>
                <a:lnTo>
                  <a:pt x="707231" y="528637"/>
                </a:lnTo>
                <a:lnTo>
                  <a:pt x="588169" y="592931"/>
                </a:lnTo>
                <a:lnTo>
                  <a:pt x="438150" y="678656"/>
                </a:lnTo>
                <a:lnTo>
                  <a:pt x="330994" y="738187"/>
                </a:lnTo>
                <a:lnTo>
                  <a:pt x="314325" y="750093"/>
                </a:lnTo>
                <a:lnTo>
                  <a:pt x="297656" y="773906"/>
                </a:lnTo>
                <a:lnTo>
                  <a:pt x="264319" y="809625"/>
                </a:lnTo>
                <a:lnTo>
                  <a:pt x="228600" y="838200"/>
                </a:lnTo>
                <a:lnTo>
                  <a:pt x="202406" y="850106"/>
                </a:lnTo>
                <a:lnTo>
                  <a:pt x="192881" y="850106"/>
                </a:lnTo>
                <a:lnTo>
                  <a:pt x="171450" y="838200"/>
                </a:lnTo>
                <a:lnTo>
                  <a:pt x="145256" y="812006"/>
                </a:lnTo>
                <a:lnTo>
                  <a:pt x="114300" y="769143"/>
                </a:lnTo>
                <a:lnTo>
                  <a:pt x="80962" y="719137"/>
                </a:lnTo>
                <a:lnTo>
                  <a:pt x="35719" y="638175"/>
                </a:lnTo>
                <a:lnTo>
                  <a:pt x="16669" y="602456"/>
                </a:lnTo>
                <a:lnTo>
                  <a:pt x="2381" y="564356"/>
                </a:lnTo>
                <a:lnTo>
                  <a:pt x="0" y="540543"/>
                </a:lnTo>
                <a:lnTo>
                  <a:pt x="4762" y="507206"/>
                </a:lnTo>
                <a:lnTo>
                  <a:pt x="19050" y="466725"/>
                </a:lnTo>
                <a:lnTo>
                  <a:pt x="259556" y="280987"/>
                </a:lnTo>
                <a:lnTo>
                  <a:pt x="273844" y="321468"/>
                </a:lnTo>
                <a:lnTo>
                  <a:pt x="285750" y="342900"/>
                </a:lnTo>
                <a:lnTo>
                  <a:pt x="302419" y="369093"/>
                </a:lnTo>
                <a:lnTo>
                  <a:pt x="321469" y="388143"/>
                </a:lnTo>
                <a:lnTo>
                  <a:pt x="338137" y="400050"/>
                </a:lnTo>
                <a:lnTo>
                  <a:pt x="376237" y="411956"/>
                </a:lnTo>
                <a:lnTo>
                  <a:pt x="428625" y="411956"/>
                </a:lnTo>
                <a:lnTo>
                  <a:pt x="485775" y="395287"/>
                </a:lnTo>
                <a:lnTo>
                  <a:pt x="702469" y="314325"/>
                </a:lnTo>
                <a:lnTo>
                  <a:pt x="971550" y="216693"/>
                </a:lnTo>
                <a:lnTo>
                  <a:pt x="1054894" y="18811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>
            <a:off x="4079590" y="2009010"/>
            <a:ext cx="253238" cy="405673"/>
          </a:xfrm>
          <a:custGeom>
            <a:avLst/>
            <a:gdLst>
              <a:gd name="connsiteX0" fmla="*/ 378618 w 490537"/>
              <a:gd name="connsiteY0" fmla="*/ 300037 h 785812"/>
              <a:gd name="connsiteX1" fmla="*/ 340518 w 490537"/>
              <a:gd name="connsiteY1" fmla="*/ 250031 h 785812"/>
              <a:gd name="connsiteX2" fmla="*/ 314325 w 490537"/>
              <a:gd name="connsiteY2" fmla="*/ 219075 h 785812"/>
              <a:gd name="connsiteX3" fmla="*/ 273843 w 490537"/>
              <a:gd name="connsiteY3" fmla="*/ 178593 h 785812"/>
              <a:gd name="connsiteX4" fmla="*/ 216693 w 490537"/>
              <a:gd name="connsiteY4" fmla="*/ 126206 h 785812"/>
              <a:gd name="connsiteX5" fmla="*/ 161925 w 490537"/>
              <a:gd name="connsiteY5" fmla="*/ 80962 h 785812"/>
              <a:gd name="connsiteX6" fmla="*/ 83343 w 490537"/>
              <a:gd name="connsiteY6" fmla="*/ 28575 h 785812"/>
              <a:gd name="connsiteX7" fmla="*/ 40481 w 490537"/>
              <a:gd name="connsiteY7" fmla="*/ 2381 h 785812"/>
              <a:gd name="connsiteX8" fmla="*/ 21431 w 490537"/>
              <a:gd name="connsiteY8" fmla="*/ 0 h 785812"/>
              <a:gd name="connsiteX9" fmla="*/ 4762 w 490537"/>
              <a:gd name="connsiteY9" fmla="*/ 4762 h 785812"/>
              <a:gd name="connsiteX10" fmla="*/ 0 w 490537"/>
              <a:gd name="connsiteY10" fmla="*/ 14287 h 785812"/>
              <a:gd name="connsiteX11" fmla="*/ 2381 w 490537"/>
              <a:gd name="connsiteY11" fmla="*/ 28575 h 785812"/>
              <a:gd name="connsiteX12" fmla="*/ 26193 w 490537"/>
              <a:gd name="connsiteY12" fmla="*/ 69056 h 785812"/>
              <a:gd name="connsiteX13" fmla="*/ 69056 w 490537"/>
              <a:gd name="connsiteY13" fmla="*/ 135731 h 785812"/>
              <a:gd name="connsiteX14" fmla="*/ 102393 w 490537"/>
              <a:gd name="connsiteY14" fmla="*/ 200025 h 785812"/>
              <a:gd name="connsiteX15" fmla="*/ 130968 w 490537"/>
              <a:gd name="connsiteY15" fmla="*/ 259556 h 785812"/>
              <a:gd name="connsiteX16" fmla="*/ 161925 w 490537"/>
              <a:gd name="connsiteY16" fmla="*/ 338137 h 785812"/>
              <a:gd name="connsiteX17" fmla="*/ 185737 w 490537"/>
              <a:gd name="connsiteY17" fmla="*/ 419100 h 785812"/>
              <a:gd name="connsiteX18" fmla="*/ 207168 w 490537"/>
              <a:gd name="connsiteY18" fmla="*/ 511968 h 785812"/>
              <a:gd name="connsiteX19" fmla="*/ 211931 w 490537"/>
              <a:gd name="connsiteY19" fmla="*/ 557212 h 785812"/>
              <a:gd name="connsiteX20" fmla="*/ 228600 w 490537"/>
              <a:gd name="connsiteY20" fmla="*/ 635793 h 785812"/>
              <a:gd name="connsiteX21" fmla="*/ 252412 w 490537"/>
              <a:gd name="connsiteY21" fmla="*/ 700087 h 785812"/>
              <a:gd name="connsiteX22" fmla="*/ 273843 w 490537"/>
              <a:gd name="connsiteY22" fmla="*/ 745331 h 785812"/>
              <a:gd name="connsiteX23" fmla="*/ 300037 w 490537"/>
              <a:gd name="connsiteY23" fmla="*/ 776287 h 785812"/>
              <a:gd name="connsiteX24" fmla="*/ 316706 w 490537"/>
              <a:gd name="connsiteY24" fmla="*/ 783431 h 785812"/>
              <a:gd name="connsiteX25" fmla="*/ 338137 w 490537"/>
              <a:gd name="connsiteY25" fmla="*/ 785812 h 785812"/>
              <a:gd name="connsiteX26" fmla="*/ 373856 w 490537"/>
              <a:gd name="connsiteY26" fmla="*/ 778668 h 785812"/>
              <a:gd name="connsiteX27" fmla="*/ 404812 w 490537"/>
              <a:gd name="connsiteY27" fmla="*/ 764381 h 785812"/>
              <a:gd name="connsiteX28" fmla="*/ 431006 w 490537"/>
              <a:gd name="connsiteY28" fmla="*/ 747712 h 785812"/>
              <a:gd name="connsiteX29" fmla="*/ 450056 w 490537"/>
              <a:gd name="connsiteY29" fmla="*/ 728662 h 785812"/>
              <a:gd name="connsiteX30" fmla="*/ 469106 w 490537"/>
              <a:gd name="connsiteY30" fmla="*/ 697706 h 785812"/>
              <a:gd name="connsiteX31" fmla="*/ 481012 w 490537"/>
              <a:gd name="connsiteY31" fmla="*/ 661987 h 785812"/>
              <a:gd name="connsiteX32" fmla="*/ 488156 w 490537"/>
              <a:gd name="connsiteY32" fmla="*/ 631031 h 785812"/>
              <a:gd name="connsiteX33" fmla="*/ 490537 w 490537"/>
              <a:gd name="connsiteY33" fmla="*/ 588168 h 785812"/>
              <a:gd name="connsiteX34" fmla="*/ 483393 w 490537"/>
              <a:gd name="connsiteY34" fmla="*/ 526256 h 785812"/>
              <a:gd name="connsiteX35" fmla="*/ 469106 w 490537"/>
              <a:gd name="connsiteY35" fmla="*/ 471487 h 785812"/>
              <a:gd name="connsiteX36" fmla="*/ 447675 w 490537"/>
              <a:gd name="connsiteY36" fmla="*/ 411956 h 785812"/>
              <a:gd name="connsiteX37" fmla="*/ 421481 w 490537"/>
              <a:gd name="connsiteY37" fmla="*/ 359568 h 785812"/>
              <a:gd name="connsiteX38" fmla="*/ 378618 w 490537"/>
              <a:gd name="connsiteY38" fmla="*/ 300037 h 78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90537" h="785812">
                <a:moveTo>
                  <a:pt x="378618" y="300037"/>
                </a:moveTo>
                <a:lnTo>
                  <a:pt x="340518" y="250031"/>
                </a:lnTo>
                <a:lnTo>
                  <a:pt x="314325" y="219075"/>
                </a:lnTo>
                <a:lnTo>
                  <a:pt x="273843" y="178593"/>
                </a:lnTo>
                <a:lnTo>
                  <a:pt x="216693" y="126206"/>
                </a:lnTo>
                <a:lnTo>
                  <a:pt x="161925" y="80962"/>
                </a:lnTo>
                <a:lnTo>
                  <a:pt x="83343" y="28575"/>
                </a:lnTo>
                <a:lnTo>
                  <a:pt x="40481" y="2381"/>
                </a:lnTo>
                <a:lnTo>
                  <a:pt x="21431" y="0"/>
                </a:lnTo>
                <a:lnTo>
                  <a:pt x="4762" y="4762"/>
                </a:lnTo>
                <a:lnTo>
                  <a:pt x="0" y="14287"/>
                </a:lnTo>
                <a:lnTo>
                  <a:pt x="2381" y="28575"/>
                </a:lnTo>
                <a:lnTo>
                  <a:pt x="26193" y="69056"/>
                </a:lnTo>
                <a:lnTo>
                  <a:pt x="69056" y="135731"/>
                </a:lnTo>
                <a:lnTo>
                  <a:pt x="102393" y="200025"/>
                </a:lnTo>
                <a:lnTo>
                  <a:pt x="130968" y="259556"/>
                </a:lnTo>
                <a:lnTo>
                  <a:pt x="161925" y="338137"/>
                </a:lnTo>
                <a:lnTo>
                  <a:pt x="185737" y="419100"/>
                </a:lnTo>
                <a:lnTo>
                  <a:pt x="207168" y="511968"/>
                </a:lnTo>
                <a:lnTo>
                  <a:pt x="211931" y="557212"/>
                </a:lnTo>
                <a:lnTo>
                  <a:pt x="228600" y="635793"/>
                </a:lnTo>
                <a:lnTo>
                  <a:pt x="252412" y="700087"/>
                </a:lnTo>
                <a:lnTo>
                  <a:pt x="273843" y="745331"/>
                </a:lnTo>
                <a:lnTo>
                  <a:pt x="300037" y="776287"/>
                </a:lnTo>
                <a:lnTo>
                  <a:pt x="316706" y="783431"/>
                </a:lnTo>
                <a:lnTo>
                  <a:pt x="338137" y="785812"/>
                </a:lnTo>
                <a:lnTo>
                  <a:pt x="373856" y="778668"/>
                </a:lnTo>
                <a:lnTo>
                  <a:pt x="404812" y="764381"/>
                </a:lnTo>
                <a:lnTo>
                  <a:pt x="431006" y="747712"/>
                </a:lnTo>
                <a:lnTo>
                  <a:pt x="450056" y="728662"/>
                </a:lnTo>
                <a:lnTo>
                  <a:pt x="469106" y="697706"/>
                </a:lnTo>
                <a:lnTo>
                  <a:pt x="481012" y="661987"/>
                </a:lnTo>
                <a:lnTo>
                  <a:pt x="488156" y="631031"/>
                </a:lnTo>
                <a:lnTo>
                  <a:pt x="490537" y="588168"/>
                </a:lnTo>
                <a:lnTo>
                  <a:pt x="483393" y="526256"/>
                </a:lnTo>
                <a:lnTo>
                  <a:pt x="469106" y="471487"/>
                </a:lnTo>
                <a:lnTo>
                  <a:pt x="447675" y="411956"/>
                </a:lnTo>
                <a:lnTo>
                  <a:pt x="421481" y="359568"/>
                </a:lnTo>
                <a:lnTo>
                  <a:pt x="378618" y="3000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 rot="16200000">
            <a:off x="5243036" y="2311549"/>
            <a:ext cx="1670844" cy="590550"/>
          </a:xfrm>
          <a:custGeom>
            <a:avLst/>
            <a:gdLst>
              <a:gd name="connsiteX0" fmla="*/ 1605642 w 3341914"/>
              <a:gd name="connsiteY0" fmla="*/ 1036864 h 1181100"/>
              <a:gd name="connsiteX1" fmla="*/ 1496785 w 3341914"/>
              <a:gd name="connsiteY1" fmla="*/ 1017814 h 1181100"/>
              <a:gd name="connsiteX2" fmla="*/ 1363435 w 3341914"/>
              <a:gd name="connsiteY2" fmla="*/ 987879 h 1181100"/>
              <a:gd name="connsiteX3" fmla="*/ 1265464 w 3341914"/>
              <a:gd name="connsiteY3" fmla="*/ 963386 h 1181100"/>
              <a:gd name="connsiteX4" fmla="*/ 1189264 w 3341914"/>
              <a:gd name="connsiteY4" fmla="*/ 938893 h 1181100"/>
              <a:gd name="connsiteX5" fmla="*/ 1083128 w 3341914"/>
              <a:gd name="connsiteY5" fmla="*/ 903514 h 1181100"/>
              <a:gd name="connsiteX6" fmla="*/ 998764 w 3341914"/>
              <a:gd name="connsiteY6" fmla="*/ 868136 h 1181100"/>
              <a:gd name="connsiteX7" fmla="*/ 922564 w 3341914"/>
              <a:gd name="connsiteY7" fmla="*/ 835479 h 1181100"/>
              <a:gd name="connsiteX8" fmla="*/ 832757 w 3341914"/>
              <a:gd name="connsiteY8" fmla="*/ 791936 h 1181100"/>
              <a:gd name="connsiteX9" fmla="*/ 767442 w 3341914"/>
              <a:gd name="connsiteY9" fmla="*/ 756557 h 1181100"/>
              <a:gd name="connsiteX10" fmla="*/ 693964 w 3341914"/>
              <a:gd name="connsiteY10" fmla="*/ 710293 h 1181100"/>
              <a:gd name="connsiteX11" fmla="*/ 601435 w 3341914"/>
              <a:gd name="connsiteY11" fmla="*/ 650421 h 1181100"/>
              <a:gd name="connsiteX12" fmla="*/ 489857 w 3341914"/>
              <a:gd name="connsiteY12" fmla="*/ 571500 h 1181100"/>
              <a:gd name="connsiteX13" fmla="*/ 389164 w 3341914"/>
              <a:gd name="connsiteY13" fmla="*/ 487136 h 1181100"/>
              <a:gd name="connsiteX14" fmla="*/ 318407 w 3341914"/>
              <a:gd name="connsiteY14" fmla="*/ 421821 h 1181100"/>
              <a:gd name="connsiteX15" fmla="*/ 244928 w 3341914"/>
              <a:gd name="connsiteY15" fmla="*/ 345621 h 1181100"/>
              <a:gd name="connsiteX16" fmla="*/ 157842 w 3341914"/>
              <a:gd name="connsiteY16" fmla="*/ 247650 h 1181100"/>
              <a:gd name="connsiteX17" fmla="*/ 84364 w 3341914"/>
              <a:gd name="connsiteY17" fmla="*/ 155121 h 1181100"/>
              <a:gd name="connsiteX18" fmla="*/ 24492 w 3341914"/>
              <a:gd name="connsiteY18" fmla="*/ 76200 h 1181100"/>
              <a:gd name="connsiteX19" fmla="*/ 2721 w 3341914"/>
              <a:gd name="connsiteY19" fmla="*/ 32657 h 1181100"/>
              <a:gd name="connsiteX20" fmla="*/ 0 w 3341914"/>
              <a:gd name="connsiteY20" fmla="*/ 8164 h 1181100"/>
              <a:gd name="connsiteX21" fmla="*/ 8164 w 3341914"/>
              <a:gd name="connsiteY21" fmla="*/ 0 h 1181100"/>
              <a:gd name="connsiteX22" fmla="*/ 24492 w 3341914"/>
              <a:gd name="connsiteY22" fmla="*/ 0 h 1181100"/>
              <a:gd name="connsiteX23" fmla="*/ 40821 w 3341914"/>
              <a:gd name="connsiteY23" fmla="*/ 5443 h 1181100"/>
              <a:gd name="connsiteX24" fmla="*/ 62592 w 3341914"/>
              <a:gd name="connsiteY24" fmla="*/ 16329 h 1181100"/>
              <a:gd name="connsiteX25" fmla="*/ 97971 w 3341914"/>
              <a:gd name="connsiteY25" fmla="*/ 57150 h 1181100"/>
              <a:gd name="connsiteX26" fmla="*/ 179614 w 3341914"/>
              <a:gd name="connsiteY26" fmla="*/ 146957 h 1181100"/>
              <a:gd name="connsiteX27" fmla="*/ 255814 w 3341914"/>
              <a:gd name="connsiteY27" fmla="*/ 225879 h 1181100"/>
              <a:gd name="connsiteX28" fmla="*/ 332014 w 3341914"/>
              <a:gd name="connsiteY28" fmla="*/ 296636 h 1181100"/>
              <a:gd name="connsiteX29" fmla="*/ 408214 w 3341914"/>
              <a:gd name="connsiteY29" fmla="*/ 361950 h 1181100"/>
              <a:gd name="connsiteX30" fmla="*/ 522514 w 3341914"/>
              <a:gd name="connsiteY30" fmla="*/ 449036 h 1181100"/>
              <a:gd name="connsiteX31" fmla="*/ 642257 w 3341914"/>
              <a:gd name="connsiteY31" fmla="*/ 527957 h 1181100"/>
              <a:gd name="connsiteX32" fmla="*/ 742950 w 3341914"/>
              <a:gd name="connsiteY32" fmla="*/ 579664 h 1181100"/>
              <a:gd name="connsiteX33" fmla="*/ 846364 w 3341914"/>
              <a:gd name="connsiteY33" fmla="*/ 628650 h 1181100"/>
              <a:gd name="connsiteX34" fmla="*/ 952500 w 3341914"/>
              <a:gd name="connsiteY34" fmla="*/ 669471 h 1181100"/>
              <a:gd name="connsiteX35" fmla="*/ 1069521 w 3341914"/>
              <a:gd name="connsiteY35" fmla="*/ 710293 h 1181100"/>
              <a:gd name="connsiteX36" fmla="*/ 1145721 w 3341914"/>
              <a:gd name="connsiteY36" fmla="*/ 734786 h 1181100"/>
              <a:gd name="connsiteX37" fmla="*/ 1279071 w 3341914"/>
              <a:gd name="connsiteY37" fmla="*/ 770164 h 1181100"/>
              <a:gd name="connsiteX38" fmla="*/ 1393371 w 3341914"/>
              <a:gd name="connsiteY38" fmla="*/ 794657 h 1181100"/>
              <a:gd name="connsiteX39" fmla="*/ 1529442 w 3341914"/>
              <a:gd name="connsiteY39" fmla="*/ 819150 h 1181100"/>
              <a:gd name="connsiteX40" fmla="*/ 1643742 w 3341914"/>
              <a:gd name="connsiteY40" fmla="*/ 835479 h 1181100"/>
              <a:gd name="connsiteX41" fmla="*/ 1752600 w 3341914"/>
              <a:gd name="connsiteY41" fmla="*/ 851807 h 1181100"/>
              <a:gd name="connsiteX42" fmla="*/ 1853292 w 3341914"/>
              <a:gd name="connsiteY42" fmla="*/ 862693 h 1181100"/>
              <a:gd name="connsiteX43" fmla="*/ 1913164 w 3341914"/>
              <a:gd name="connsiteY43" fmla="*/ 865414 h 1181100"/>
              <a:gd name="connsiteX44" fmla="*/ 2100942 w 3341914"/>
              <a:gd name="connsiteY44" fmla="*/ 868136 h 1181100"/>
              <a:gd name="connsiteX45" fmla="*/ 2313214 w 3341914"/>
              <a:gd name="connsiteY45" fmla="*/ 873579 h 1181100"/>
              <a:gd name="connsiteX46" fmla="*/ 2490107 w 3341914"/>
              <a:gd name="connsiteY46" fmla="*/ 876300 h 1181100"/>
              <a:gd name="connsiteX47" fmla="*/ 2680607 w 3341914"/>
              <a:gd name="connsiteY47" fmla="*/ 873579 h 1181100"/>
              <a:gd name="connsiteX48" fmla="*/ 2857500 w 3341914"/>
              <a:gd name="connsiteY48" fmla="*/ 870857 h 1181100"/>
              <a:gd name="connsiteX49" fmla="*/ 2985407 w 3341914"/>
              <a:gd name="connsiteY49" fmla="*/ 868136 h 1181100"/>
              <a:gd name="connsiteX50" fmla="*/ 3056164 w 3341914"/>
              <a:gd name="connsiteY50" fmla="*/ 865414 h 1181100"/>
              <a:gd name="connsiteX51" fmla="*/ 3099707 w 3341914"/>
              <a:gd name="connsiteY51" fmla="*/ 857250 h 1181100"/>
              <a:gd name="connsiteX52" fmla="*/ 3129642 w 3341914"/>
              <a:gd name="connsiteY52" fmla="*/ 843643 h 1181100"/>
              <a:gd name="connsiteX53" fmla="*/ 3181350 w 3341914"/>
              <a:gd name="connsiteY53" fmla="*/ 805543 h 1181100"/>
              <a:gd name="connsiteX54" fmla="*/ 3230335 w 3341914"/>
              <a:gd name="connsiteY54" fmla="*/ 762000 h 1181100"/>
              <a:gd name="connsiteX55" fmla="*/ 3282042 w 3341914"/>
              <a:gd name="connsiteY55" fmla="*/ 704850 h 1181100"/>
              <a:gd name="connsiteX56" fmla="*/ 3295650 w 3341914"/>
              <a:gd name="connsiteY56" fmla="*/ 693964 h 1181100"/>
              <a:gd name="connsiteX57" fmla="*/ 3311978 w 3341914"/>
              <a:gd name="connsiteY57" fmla="*/ 685800 h 1181100"/>
              <a:gd name="connsiteX58" fmla="*/ 3325585 w 3341914"/>
              <a:gd name="connsiteY58" fmla="*/ 691243 h 1181100"/>
              <a:gd name="connsiteX59" fmla="*/ 3331028 w 3341914"/>
              <a:gd name="connsiteY59" fmla="*/ 699407 h 1181100"/>
              <a:gd name="connsiteX60" fmla="*/ 3336471 w 3341914"/>
              <a:gd name="connsiteY60" fmla="*/ 707571 h 1181100"/>
              <a:gd name="connsiteX61" fmla="*/ 3341914 w 3341914"/>
              <a:gd name="connsiteY61" fmla="*/ 737507 h 1181100"/>
              <a:gd name="connsiteX62" fmla="*/ 3341914 w 3341914"/>
              <a:gd name="connsiteY62" fmla="*/ 794657 h 1181100"/>
              <a:gd name="connsiteX63" fmla="*/ 3336471 w 3341914"/>
              <a:gd name="connsiteY63" fmla="*/ 838200 h 1181100"/>
              <a:gd name="connsiteX64" fmla="*/ 3322864 w 3341914"/>
              <a:gd name="connsiteY64" fmla="*/ 881743 h 1181100"/>
              <a:gd name="connsiteX65" fmla="*/ 3295650 w 3341914"/>
              <a:gd name="connsiteY65" fmla="*/ 941614 h 1181100"/>
              <a:gd name="connsiteX66" fmla="*/ 3243942 w 3341914"/>
              <a:gd name="connsiteY66" fmla="*/ 1028700 h 1181100"/>
              <a:gd name="connsiteX67" fmla="*/ 3211285 w 3341914"/>
              <a:gd name="connsiteY67" fmla="*/ 1080407 h 1181100"/>
              <a:gd name="connsiteX68" fmla="*/ 3165021 w 3341914"/>
              <a:gd name="connsiteY68" fmla="*/ 1140279 h 1181100"/>
              <a:gd name="connsiteX69" fmla="*/ 3129642 w 3341914"/>
              <a:gd name="connsiteY69" fmla="*/ 1178379 h 1181100"/>
              <a:gd name="connsiteX70" fmla="*/ 3113314 w 3341914"/>
              <a:gd name="connsiteY70" fmla="*/ 1181100 h 1181100"/>
              <a:gd name="connsiteX71" fmla="*/ 3072492 w 3341914"/>
              <a:gd name="connsiteY71" fmla="*/ 1172936 h 1181100"/>
              <a:gd name="connsiteX72" fmla="*/ 2950028 w 3341914"/>
              <a:gd name="connsiteY72" fmla="*/ 1134836 h 1181100"/>
              <a:gd name="connsiteX73" fmla="*/ 2884714 w 3341914"/>
              <a:gd name="connsiteY73" fmla="*/ 1134836 h 1181100"/>
              <a:gd name="connsiteX74" fmla="*/ 2620735 w 3341914"/>
              <a:gd name="connsiteY74" fmla="*/ 1129393 h 1181100"/>
              <a:gd name="connsiteX75" fmla="*/ 2351314 w 3341914"/>
              <a:gd name="connsiteY75" fmla="*/ 1118507 h 1181100"/>
              <a:gd name="connsiteX76" fmla="*/ 2060121 w 3341914"/>
              <a:gd name="connsiteY76" fmla="*/ 1096736 h 1181100"/>
              <a:gd name="connsiteX77" fmla="*/ 1839685 w 3341914"/>
              <a:gd name="connsiteY77" fmla="*/ 1074964 h 1181100"/>
              <a:gd name="connsiteX78" fmla="*/ 1605642 w 3341914"/>
              <a:gd name="connsiteY78" fmla="*/ 1036864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3341914" h="1181100">
                <a:moveTo>
                  <a:pt x="1605642" y="1036864"/>
                </a:moveTo>
                <a:lnTo>
                  <a:pt x="1496785" y="1017814"/>
                </a:lnTo>
                <a:lnTo>
                  <a:pt x="1363435" y="987879"/>
                </a:lnTo>
                <a:lnTo>
                  <a:pt x="1265464" y="963386"/>
                </a:lnTo>
                <a:lnTo>
                  <a:pt x="1189264" y="938893"/>
                </a:lnTo>
                <a:lnTo>
                  <a:pt x="1083128" y="903514"/>
                </a:lnTo>
                <a:lnTo>
                  <a:pt x="998764" y="868136"/>
                </a:lnTo>
                <a:lnTo>
                  <a:pt x="922564" y="835479"/>
                </a:lnTo>
                <a:lnTo>
                  <a:pt x="832757" y="791936"/>
                </a:lnTo>
                <a:lnTo>
                  <a:pt x="767442" y="756557"/>
                </a:lnTo>
                <a:lnTo>
                  <a:pt x="693964" y="710293"/>
                </a:lnTo>
                <a:lnTo>
                  <a:pt x="601435" y="650421"/>
                </a:lnTo>
                <a:lnTo>
                  <a:pt x="489857" y="571500"/>
                </a:lnTo>
                <a:lnTo>
                  <a:pt x="389164" y="487136"/>
                </a:lnTo>
                <a:lnTo>
                  <a:pt x="318407" y="421821"/>
                </a:lnTo>
                <a:lnTo>
                  <a:pt x="244928" y="345621"/>
                </a:lnTo>
                <a:lnTo>
                  <a:pt x="157842" y="247650"/>
                </a:lnTo>
                <a:lnTo>
                  <a:pt x="84364" y="155121"/>
                </a:lnTo>
                <a:lnTo>
                  <a:pt x="24492" y="76200"/>
                </a:lnTo>
                <a:lnTo>
                  <a:pt x="2721" y="32657"/>
                </a:lnTo>
                <a:lnTo>
                  <a:pt x="0" y="8164"/>
                </a:lnTo>
                <a:lnTo>
                  <a:pt x="8164" y="0"/>
                </a:lnTo>
                <a:lnTo>
                  <a:pt x="24492" y="0"/>
                </a:lnTo>
                <a:lnTo>
                  <a:pt x="40821" y="5443"/>
                </a:lnTo>
                <a:lnTo>
                  <a:pt x="62592" y="16329"/>
                </a:lnTo>
                <a:lnTo>
                  <a:pt x="97971" y="57150"/>
                </a:lnTo>
                <a:lnTo>
                  <a:pt x="179614" y="146957"/>
                </a:lnTo>
                <a:lnTo>
                  <a:pt x="255814" y="225879"/>
                </a:lnTo>
                <a:lnTo>
                  <a:pt x="332014" y="296636"/>
                </a:lnTo>
                <a:lnTo>
                  <a:pt x="408214" y="361950"/>
                </a:lnTo>
                <a:lnTo>
                  <a:pt x="522514" y="449036"/>
                </a:lnTo>
                <a:lnTo>
                  <a:pt x="642257" y="527957"/>
                </a:lnTo>
                <a:lnTo>
                  <a:pt x="742950" y="579664"/>
                </a:lnTo>
                <a:lnTo>
                  <a:pt x="846364" y="628650"/>
                </a:lnTo>
                <a:lnTo>
                  <a:pt x="952500" y="669471"/>
                </a:lnTo>
                <a:lnTo>
                  <a:pt x="1069521" y="710293"/>
                </a:lnTo>
                <a:lnTo>
                  <a:pt x="1145721" y="734786"/>
                </a:lnTo>
                <a:lnTo>
                  <a:pt x="1279071" y="770164"/>
                </a:lnTo>
                <a:lnTo>
                  <a:pt x="1393371" y="794657"/>
                </a:lnTo>
                <a:lnTo>
                  <a:pt x="1529442" y="819150"/>
                </a:lnTo>
                <a:lnTo>
                  <a:pt x="1643742" y="835479"/>
                </a:lnTo>
                <a:lnTo>
                  <a:pt x="1752600" y="851807"/>
                </a:lnTo>
                <a:lnTo>
                  <a:pt x="1853292" y="862693"/>
                </a:lnTo>
                <a:lnTo>
                  <a:pt x="1913164" y="865414"/>
                </a:lnTo>
                <a:lnTo>
                  <a:pt x="2100942" y="868136"/>
                </a:lnTo>
                <a:lnTo>
                  <a:pt x="2313214" y="873579"/>
                </a:lnTo>
                <a:lnTo>
                  <a:pt x="2490107" y="876300"/>
                </a:lnTo>
                <a:lnTo>
                  <a:pt x="2680607" y="873579"/>
                </a:lnTo>
                <a:lnTo>
                  <a:pt x="2857500" y="870857"/>
                </a:lnTo>
                <a:lnTo>
                  <a:pt x="2985407" y="868136"/>
                </a:lnTo>
                <a:lnTo>
                  <a:pt x="3056164" y="865414"/>
                </a:lnTo>
                <a:lnTo>
                  <a:pt x="3099707" y="857250"/>
                </a:lnTo>
                <a:lnTo>
                  <a:pt x="3129642" y="843643"/>
                </a:lnTo>
                <a:lnTo>
                  <a:pt x="3181350" y="805543"/>
                </a:lnTo>
                <a:lnTo>
                  <a:pt x="3230335" y="762000"/>
                </a:lnTo>
                <a:lnTo>
                  <a:pt x="3282042" y="704850"/>
                </a:lnTo>
                <a:lnTo>
                  <a:pt x="3295650" y="693964"/>
                </a:lnTo>
                <a:lnTo>
                  <a:pt x="3311978" y="685800"/>
                </a:lnTo>
                <a:lnTo>
                  <a:pt x="3325585" y="691243"/>
                </a:lnTo>
                <a:lnTo>
                  <a:pt x="3331028" y="699407"/>
                </a:lnTo>
                <a:lnTo>
                  <a:pt x="3336471" y="707571"/>
                </a:lnTo>
                <a:lnTo>
                  <a:pt x="3341914" y="737507"/>
                </a:lnTo>
                <a:lnTo>
                  <a:pt x="3341914" y="794657"/>
                </a:lnTo>
                <a:lnTo>
                  <a:pt x="3336471" y="838200"/>
                </a:lnTo>
                <a:lnTo>
                  <a:pt x="3322864" y="881743"/>
                </a:lnTo>
                <a:lnTo>
                  <a:pt x="3295650" y="941614"/>
                </a:lnTo>
                <a:lnTo>
                  <a:pt x="3243942" y="1028700"/>
                </a:lnTo>
                <a:lnTo>
                  <a:pt x="3211285" y="1080407"/>
                </a:lnTo>
                <a:lnTo>
                  <a:pt x="3165021" y="1140279"/>
                </a:lnTo>
                <a:lnTo>
                  <a:pt x="3129642" y="1178379"/>
                </a:lnTo>
                <a:lnTo>
                  <a:pt x="3113314" y="1181100"/>
                </a:lnTo>
                <a:lnTo>
                  <a:pt x="3072492" y="1172936"/>
                </a:lnTo>
                <a:lnTo>
                  <a:pt x="2950028" y="1134836"/>
                </a:lnTo>
                <a:lnTo>
                  <a:pt x="2884714" y="1134836"/>
                </a:lnTo>
                <a:lnTo>
                  <a:pt x="2620735" y="1129393"/>
                </a:lnTo>
                <a:lnTo>
                  <a:pt x="2351314" y="1118507"/>
                </a:lnTo>
                <a:lnTo>
                  <a:pt x="2060121" y="1096736"/>
                </a:lnTo>
                <a:lnTo>
                  <a:pt x="1839685" y="1074964"/>
                </a:lnTo>
                <a:lnTo>
                  <a:pt x="1605642" y="103686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 rot="16200000">
            <a:off x="159043" y="4912515"/>
            <a:ext cx="1335881" cy="875507"/>
          </a:xfrm>
          <a:custGeom>
            <a:avLst/>
            <a:gdLst>
              <a:gd name="connsiteX0" fmla="*/ 1485587 w 2670549"/>
              <a:gd name="connsiteY0" fmla="*/ 1397904 h 1751138"/>
              <a:gd name="connsiteX1" fmla="*/ 1711056 w 2670549"/>
              <a:gd name="connsiteY1" fmla="*/ 1412935 h 1751138"/>
              <a:gd name="connsiteX2" fmla="*/ 1929009 w 2670549"/>
              <a:gd name="connsiteY2" fmla="*/ 1422956 h 1751138"/>
              <a:gd name="connsiteX3" fmla="*/ 2124415 w 2670549"/>
              <a:gd name="connsiteY3" fmla="*/ 1427967 h 1751138"/>
              <a:gd name="connsiteX4" fmla="*/ 2294769 w 2670549"/>
              <a:gd name="connsiteY4" fmla="*/ 1427967 h 1751138"/>
              <a:gd name="connsiteX5" fmla="*/ 2342367 w 2670549"/>
              <a:gd name="connsiteY5" fmla="*/ 1427967 h 1751138"/>
              <a:gd name="connsiteX6" fmla="*/ 2364914 w 2670549"/>
              <a:gd name="connsiteY6" fmla="*/ 1420451 h 1751138"/>
              <a:gd name="connsiteX7" fmla="*/ 2384956 w 2670549"/>
              <a:gd name="connsiteY7" fmla="*/ 1407925 h 1751138"/>
              <a:gd name="connsiteX8" fmla="*/ 2402492 w 2670549"/>
              <a:gd name="connsiteY8" fmla="*/ 1380368 h 1751138"/>
              <a:gd name="connsiteX9" fmla="*/ 2415018 w 2670549"/>
              <a:gd name="connsiteY9" fmla="*/ 1347800 h 1751138"/>
              <a:gd name="connsiteX10" fmla="*/ 2415018 w 2670549"/>
              <a:gd name="connsiteY10" fmla="*/ 1327758 h 1751138"/>
              <a:gd name="connsiteX11" fmla="*/ 2399987 w 2670549"/>
              <a:gd name="connsiteY11" fmla="*/ 1187467 h 1751138"/>
              <a:gd name="connsiteX12" fmla="*/ 2372430 w 2670549"/>
              <a:gd name="connsiteY12" fmla="*/ 972019 h 1751138"/>
              <a:gd name="connsiteX13" fmla="*/ 2329841 w 2670549"/>
              <a:gd name="connsiteY13" fmla="*/ 681415 h 1751138"/>
              <a:gd name="connsiteX14" fmla="*/ 2289758 w 2670549"/>
              <a:gd name="connsiteY14" fmla="*/ 440916 h 1751138"/>
              <a:gd name="connsiteX15" fmla="*/ 2252180 w 2670549"/>
              <a:gd name="connsiteY15" fmla="*/ 240499 h 1751138"/>
              <a:gd name="connsiteX16" fmla="*/ 2232138 w 2670549"/>
              <a:gd name="connsiteY16" fmla="*/ 130270 h 1751138"/>
              <a:gd name="connsiteX17" fmla="*/ 2217107 w 2670549"/>
              <a:gd name="connsiteY17" fmla="*/ 27557 h 1751138"/>
              <a:gd name="connsiteX18" fmla="*/ 2460112 w 2670549"/>
              <a:gd name="connsiteY18" fmla="*/ 0 h 1751138"/>
              <a:gd name="connsiteX19" fmla="*/ 2462617 w 2670549"/>
              <a:gd name="connsiteY19" fmla="*/ 145301 h 1751138"/>
              <a:gd name="connsiteX20" fmla="*/ 2467628 w 2670549"/>
              <a:gd name="connsiteY20" fmla="*/ 280583 h 1751138"/>
              <a:gd name="connsiteX21" fmla="*/ 2472638 w 2670549"/>
              <a:gd name="connsiteY21" fmla="*/ 408348 h 1751138"/>
              <a:gd name="connsiteX22" fmla="*/ 2482659 w 2670549"/>
              <a:gd name="connsiteY22" fmla="*/ 543629 h 1751138"/>
              <a:gd name="connsiteX23" fmla="*/ 2505206 w 2670549"/>
              <a:gd name="connsiteY23" fmla="*/ 749056 h 1751138"/>
              <a:gd name="connsiteX24" fmla="*/ 2532763 w 2670549"/>
              <a:gd name="connsiteY24" fmla="*/ 954483 h 1751138"/>
              <a:gd name="connsiteX25" fmla="*/ 2567836 w 2670549"/>
              <a:gd name="connsiteY25" fmla="*/ 1177446 h 1751138"/>
              <a:gd name="connsiteX26" fmla="*/ 2575352 w 2670549"/>
              <a:gd name="connsiteY26" fmla="*/ 1207509 h 1751138"/>
              <a:gd name="connsiteX27" fmla="*/ 2590383 w 2670549"/>
              <a:gd name="connsiteY27" fmla="*/ 1240076 h 1751138"/>
              <a:gd name="connsiteX28" fmla="*/ 2625456 w 2670549"/>
              <a:gd name="connsiteY28" fmla="*/ 1307717 h 1751138"/>
              <a:gd name="connsiteX29" fmla="*/ 2648003 w 2670549"/>
              <a:gd name="connsiteY29" fmla="*/ 1345295 h 1751138"/>
              <a:gd name="connsiteX30" fmla="*/ 2660529 w 2670549"/>
              <a:gd name="connsiteY30" fmla="*/ 1360326 h 1751138"/>
              <a:gd name="connsiteX31" fmla="*/ 2668044 w 2670549"/>
              <a:gd name="connsiteY31" fmla="*/ 1372852 h 1751138"/>
              <a:gd name="connsiteX32" fmla="*/ 2670549 w 2670549"/>
              <a:gd name="connsiteY32" fmla="*/ 1382873 h 1751138"/>
              <a:gd name="connsiteX33" fmla="*/ 2668044 w 2670549"/>
              <a:gd name="connsiteY33" fmla="*/ 1405420 h 1751138"/>
              <a:gd name="connsiteX34" fmla="*/ 2655518 w 2670549"/>
              <a:gd name="connsiteY34" fmla="*/ 1440493 h 1751138"/>
              <a:gd name="connsiteX35" fmla="*/ 2627961 w 2670549"/>
              <a:gd name="connsiteY35" fmla="*/ 1490597 h 1751138"/>
              <a:gd name="connsiteX36" fmla="*/ 2565331 w 2670549"/>
              <a:gd name="connsiteY36" fmla="*/ 1575774 h 1751138"/>
              <a:gd name="connsiteX37" fmla="*/ 2477649 w 2670549"/>
              <a:gd name="connsiteY37" fmla="*/ 1675982 h 1751138"/>
              <a:gd name="connsiteX38" fmla="*/ 2435060 w 2670549"/>
              <a:gd name="connsiteY38" fmla="*/ 1723581 h 1751138"/>
              <a:gd name="connsiteX39" fmla="*/ 2407503 w 2670549"/>
              <a:gd name="connsiteY39" fmla="*/ 1746128 h 1751138"/>
              <a:gd name="connsiteX40" fmla="*/ 2389966 w 2670549"/>
              <a:gd name="connsiteY40" fmla="*/ 1751138 h 1751138"/>
              <a:gd name="connsiteX41" fmla="*/ 2359904 w 2670549"/>
              <a:gd name="connsiteY41" fmla="*/ 1743623 h 1751138"/>
              <a:gd name="connsiteX42" fmla="*/ 2327336 w 2670549"/>
              <a:gd name="connsiteY42" fmla="*/ 1723581 h 1751138"/>
              <a:gd name="connsiteX43" fmla="*/ 2297274 w 2670549"/>
              <a:gd name="connsiteY43" fmla="*/ 1691013 h 1751138"/>
              <a:gd name="connsiteX44" fmla="*/ 2279737 w 2670549"/>
              <a:gd name="connsiteY44" fmla="*/ 1678487 h 1751138"/>
              <a:gd name="connsiteX45" fmla="*/ 2146961 w 2670549"/>
              <a:gd name="connsiteY45" fmla="*/ 1673477 h 1751138"/>
              <a:gd name="connsiteX46" fmla="*/ 1808759 w 2670549"/>
              <a:gd name="connsiteY46" fmla="*/ 1658446 h 1751138"/>
              <a:gd name="connsiteX47" fmla="*/ 1568259 w 2670549"/>
              <a:gd name="connsiteY47" fmla="*/ 1643414 h 1751138"/>
              <a:gd name="connsiteX48" fmla="*/ 1320244 w 2670549"/>
              <a:gd name="connsiteY48" fmla="*/ 1628383 h 1751138"/>
              <a:gd name="connsiteX49" fmla="*/ 1084754 w 2670549"/>
              <a:gd name="connsiteY49" fmla="*/ 1608341 h 1751138"/>
              <a:gd name="connsiteX50" fmla="*/ 871812 w 2670549"/>
              <a:gd name="connsiteY50" fmla="*/ 1585795 h 1751138"/>
              <a:gd name="connsiteX51" fmla="*/ 668890 w 2670549"/>
              <a:gd name="connsiteY51" fmla="*/ 1563248 h 1751138"/>
              <a:gd name="connsiteX52" fmla="*/ 558661 w 2670549"/>
              <a:gd name="connsiteY52" fmla="*/ 1548217 h 1751138"/>
              <a:gd name="connsiteX53" fmla="*/ 486010 w 2670549"/>
              <a:gd name="connsiteY53" fmla="*/ 1535691 h 1751138"/>
              <a:gd name="connsiteX54" fmla="*/ 410854 w 2670549"/>
              <a:gd name="connsiteY54" fmla="*/ 1515649 h 1751138"/>
              <a:gd name="connsiteX55" fmla="*/ 333193 w 2670549"/>
              <a:gd name="connsiteY55" fmla="*/ 1483081 h 1751138"/>
              <a:gd name="connsiteX56" fmla="*/ 273068 w 2670549"/>
              <a:gd name="connsiteY56" fmla="*/ 1453019 h 1751138"/>
              <a:gd name="connsiteX57" fmla="*/ 205427 w 2670549"/>
              <a:gd name="connsiteY57" fmla="*/ 1412935 h 1751138"/>
              <a:gd name="connsiteX58" fmla="*/ 140292 w 2670549"/>
              <a:gd name="connsiteY58" fmla="*/ 1370347 h 1751138"/>
              <a:gd name="connsiteX59" fmla="*/ 82672 w 2670549"/>
              <a:gd name="connsiteY59" fmla="*/ 1325253 h 1751138"/>
              <a:gd name="connsiteX60" fmla="*/ 35073 w 2670549"/>
              <a:gd name="connsiteY60" fmla="*/ 1275149 h 1751138"/>
              <a:gd name="connsiteX61" fmla="*/ 17537 w 2670549"/>
              <a:gd name="connsiteY61" fmla="*/ 1247592 h 1751138"/>
              <a:gd name="connsiteX62" fmla="*/ 2506 w 2670549"/>
              <a:gd name="connsiteY62" fmla="*/ 1205003 h 1751138"/>
              <a:gd name="connsiteX63" fmla="*/ 0 w 2670549"/>
              <a:gd name="connsiteY63" fmla="*/ 1169931 h 1751138"/>
              <a:gd name="connsiteX64" fmla="*/ 7516 w 2670549"/>
              <a:gd name="connsiteY64" fmla="*/ 1147384 h 1751138"/>
              <a:gd name="connsiteX65" fmla="*/ 20042 w 2670549"/>
              <a:gd name="connsiteY65" fmla="*/ 1134858 h 1751138"/>
              <a:gd name="connsiteX66" fmla="*/ 37578 w 2670549"/>
              <a:gd name="connsiteY66" fmla="*/ 1122332 h 1751138"/>
              <a:gd name="connsiteX67" fmla="*/ 80167 w 2670549"/>
              <a:gd name="connsiteY67" fmla="*/ 1109806 h 1751138"/>
              <a:gd name="connsiteX68" fmla="*/ 473484 w 2670549"/>
              <a:gd name="connsiteY68" fmla="*/ 1230055 h 1751138"/>
              <a:gd name="connsiteX69" fmla="*/ 526094 w 2670549"/>
              <a:gd name="connsiteY69" fmla="*/ 1257613 h 1751138"/>
              <a:gd name="connsiteX70" fmla="*/ 606260 w 2670549"/>
              <a:gd name="connsiteY70" fmla="*/ 1282665 h 1751138"/>
              <a:gd name="connsiteX71" fmla="*/ 744046 w 2670549"/>
              <a:gd name="connsiteY71" fmla="*/ 1312727 h 1751138"/>
              <a:gd name="connsiteX72" fmla="*/ 889348 w 2670549"/>
              <a:gd name="connsiteY72" fmla="*/ 1335274 h 1751138"/>
              <a:gd name="connsiteX73" fmla="*/ 1097280 w 2670549"/>
              <a:gd name="connsiteY73" fmla="*/ 1360326 h 1751138"/>
              <a:gd name="connsiteX74" fmla="*/ 1485587 w 2670549"/>
              <a:gd name="connsiteY74" fmla="*/ 1397904 h 175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2670549" h="1751138">
                <a:moveTo>
                  <a:pt x="1485587" y="1397904"/>
                </a:moveTo>
                <a:lnTo>
                  <a:pt x="1711056" y="1412935"/>
                </a:lnTo>
                <a:lnTo>
                  <a:pt x="1929009" y="1422956"/>
                </a:lnTo>
                <a:lnTo>
                  <a:pt x="2124415" y="1427967"/>
                </a:lnTo>
                <a:lnTo>
                  <a:pt x="2294769" y="1427967"/>
                </a:lnTo>
                <a:lnTo>
                  <a:pt x="2342367" y="1427967"/>
                </a:lnTo>
                <a:lnTo>
                  <a:pt x="2364914" y="1420451"/>
                </a:lnTo>
                <a:lnTo>
                  <a:pt x="2384956" y="1407925"/>
                </a:lnTo>
                <a:lnTo>
                  <a:pt x="2402492" y="1380368"/>
                </a:lnTo>
                <a:lnTo>
                  <a:pt x="2415018" y="1347800"/>
                </a:lnTo>
                <a:lnTo>
                  <a:pt x="2415018" y="1327758"/>
                </a:lnTo>
                <a:lnTo>
                  <a:pt x="2399987" y="1187467"/>
                </a:lnTo>
                <a:lnTo>
                  <a:pt x="2372430" y="972019"/>
                </a:lnTo>
                <a:lnTo>
                  <a:pt x="2329841" y="681415"/>
                </a:lnTo>
                <a:lnTo>
                  <a:pt x="2289758" y="440916"/>
                </a:lnTo>
                <a:lnTo>
                  <a:pt x="2252180" y="240499"/>
                </a:lnTo>
                <a:lnTo>
                  <a:pt x="2232138" y="130270"/>
                </a:lnTo>
                <a:lnTo>
                  <a:pt x="2217107" y="27557"/>
                </a:lnTo>
                <a:lnTo>
                  <a:pt x="2460112" y="0"/>
                </a:lnTo>
                <a:lnTo>
                  <a:pt x="2462617" y="145301"/>
                </a:lnTo>
                <a:lnTo>
                  <a:pt x="2467628" y="280583"/>
                </a:lnTo>
                <a:lnTo>
                  <a:pt x="2472638" y="408348"/>
                </a:lnTo>
                <a:lnTo>
                  <a:pt x="2482659" y="543629"/>
                </a:lnTo>
                <a:lnTo>
                  <a:pt x="2505206" y="749056"/>
                </a:lnTo>
                <a:lnTo>
                  <a:pt x="2532763" y="954483"/>
                </a:lnTo>
                <a:lnTo>
                  <a:pt x="2567836" y="1177446"/>
                </a:lnTo>
                <a:lnTo>
                  <a:pt x="2575352" y="1207509"/>
                </a:lnTo>
                <a:lnTo>
                  <a:pt x="2590383" y="1240076"/>
                </a:lnTo>
                <a:lnTo>
                  <a:pt x="2625456" y="1307717"/>
                </a:lnTo>
                <a:lnTo>
                  <a:pt x="2648003" y="1345295"/>
                </a:lnTo>
                <a:lnTo>
                  <a:pt x="2660529" y="1360326"/>
                </a:lnTo>
                <a:lnTo>
                  <a:pt x="2668044" y="1372852"/>
                </a:lnTo>
                <a:lnTo>
                  <a:pt x="2670549" y="1382873"/>
                </a:lnTo>
                <a:lnTo>
                  <a:pt x="2668044" y="1405420"/>
                </a:lnTo>
                <a:lnTo>
                  <a:pt x="2655518" y="1440493"/>
                </a:lnTo>
                <a:lnTo>
                  <a:pt x="2627961" y="1490597"/>
                </a:lnTo>
                <a:lnTo>
                  <a:pt x="2565331" y="1575774"/>
                </a:lnTo>
                <a:lnTo>
                  <a:pt x="2477649" y="1675982"/>
                </a:lnTo>
                <a:lnTo>
                  <a:pt x="2435060" y="1723581"/>
                </a:lnTo>
                <a:lnTo>
                  <a:pt x="2407503" y="1746128"/>
                </a:lnTo>
                <a:lnTo>
                  <a:pt x="2389966" y="1751138"/>
                </a:lnTo>
                <a:lnTo>
                  <a:pt x="2359904" y="1743623"/>
                </a:lnTo>
                <a:lnTo>
                  <a:pt x="2327336" y="1723581"/>
                </a:lnTo>
                <a:lnTo>
                  <a:pt x="2297274" y="1691013"/>
                </a:lnTo>
                <a:lnTo>
                  <a:pt x="2279737" y="1678487"/>
                </a:lnTo>
                <a:lnTo>
                  <a:pt x="2146961" y="1673477"/>
                </a:lnTo>
                <a:lnTo>
                  <a:pt x="1808759" y="1658446"/>
                </a:lnTo>
                <a:lnTo>
                  <a:pt x="1568259" y="1643414"/>
                </a:lnTo>
                <a:lnTo>
                  <a:pt x="1320244" y="1628383"/>
                </a:lnTo>
                <a:lnTo>
                  <a:pt x="1084754" y="1608341"/>
                </a:lnTo>
                <a:lnTo>
                  <a:pt x="871812" y="1585795"/>
                </a:lnTo>
                <a:lnTo>
                  <a:pt x="668890" y="1563248"/>
                </a:lnTo>
                <a:lnTo>
                  <a:pt x="558661" y="1548217"/>
                </a:lnTo>
                <a:lnTo>
                  <a:pt x="486010" y="1535691"/>
                </a:lnTo>
                <a:lnTo>
                  <a:pt x="410854" y="1515649"/>
                </a:lnTo>
                <a:lnTo>
                  <a:pt x="333193" y="1483081"/>
                </a:lnTo>
                <a:lnTo>
                  <a:pt x="273068" y="1453019"/>
                </a:lnTo>
                <a:lnTo>
                  <a:pt x="205427" y="1412935"/>
                </a:lnTo>
                <a:lnTo>
                  <a:pt x="140292" y="1370347"/>
                </a:lnTo>
                <a:lnTo>
                  <a:pt x="82672" y="1325253"/>
                </a:lnTo>
                <a:lnTo>
                  <a:pt x="35073" y="1275149"/>
                </a:lnTo>
                <a:lnTo>
                  <a:pt x="17537" y="1247592"/>
                </a:lnTo>
                <a:lnTo>
                  <a:pt x="2506" y="1205003"/>
                </a:lnTo>
                <a:lnTo>
                  <a:pt x="0" y="1169931"/>
                </a:lnTo>
                <a:lnTo>
                  <a:pt x="7516" y="1147384"/>
                </a:lnTo>
                <a:lnTo>
                  <a:pt x="20042" y="1134858"/>
                </a:lnTo>
                <a:lnTo>
                  <a:pt x="37578" y="1122332"/>
                </a:lnTo>
                <a:lnTo>
                  <a:pt x="80167" y="1109806"/>
                </a:lnTo>
                <a:lnTo>
                  <a:pt x="473484" y="1230055"/>
                </a:lnTo>
                <a:lnTo>
                  <a:pt x="526094" y="1257613"/>
                </a:lnTo>
                <a:lnTo>
                  <a:pt x="606260" y="1282665"/>
                </a:lnTo>
                <a:lnTo>
                  <a:pt x="744046" y="1312727"/>
                </a:lnTo>
                <a:lnTo>
                  <a:pt x="889348" y="1335274"/>
                </a:lnTo>
                <a:lnTo>
                  <a:pt x="1097280" y="1360326"/>
                </a:lnTo>
                <a:lnTo>
                  <a:pt x="1485587" y="13979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>
            <a:off x="720062" y="5727696"/>
            <a:ext cx="319882" cy="290513"/>
          </a:xfrm>
          <a:custGeom>
            <a:avLst/>
            <a:gdLst>
              <a:gd name="connsiteX0" fmla="*/ 292894 w 640557"/>
              <a:gd name="connsiteY0" fmla="*/ 121443 h 581025"/>
              <a:gd name="connsiteX1" fmla="*/ 435769 w 640557"/>
              <a:gd name="connsiteY1" fmla="*/ 152400 h 581025"/>
              <a:gd name="connsiteX2" fmla="*/ 478632 w 640557"/>
              <a:gd name="connsiteY2" fmla="*/ 159543 h 581025"/>
              <a:gd name="connsiteX3" fmla="*/ 500063 w 640557"/>
              <a:gd name="connsiteY3" fmla="*/ 161925 h 581025"/>
              <a:gd name="connsiteX4" fmla="*/ 519113 w 640557"/>
              <a:gd name="connsiteY4" fmla="*/ 159543 h 581025"/>
              <a:gd name="connsiteX5" fmla="*/ 547688 w 640557"/>
              <a:gd name="connsiteY5" fmla="*/ 150018 h 581025"/>
              <a:gd name="connsiteX6" fmla="*/ 569119 w 640557"/>
              <a:gd name="connsiteY6" fmla="*/ 135731 h 581025"/>
              <a:gd name="connsiteX7" fmla="*/ 585788 w 640557"/>
              <a:gd name="connsiteY7" fmla="*/ 121443 h 581025"/>
              <a:gd name="connsiteX8" fmla="*/ 611982 w 640557"/>
              <a:gd name="connsiteY8" fmla="*/ 80962 h 581025"/>
              <a:gd name="connsiteX9" fmla="*/ 640557 w 640557"/>
              <a:gd name="connsiteY9" fmla="*/ 0 h 581025"/>
              <a:gd name="connsiteX10" fmla="*/ 507207 w 640557"/>
              <a:gd name="connsiteY10" fmla="*/ 581025 h 581025"/>
              <a:gd name="connsiteX11" fmla="*/ 483394 w 640557"/>
              <a:gd name="connsiteY11" fmla="*/ 552450 h 581025"/>
              <a:gd name="connsiteX12" fmla="*/ 466725 w 640557"/>
              <a:gd name="connsiteY12" fmla="*/ 500062 h 581025"/>
              <a:gd name="connsiteX13" fmla="*/ 442913 w 640557"/>
              <a:gd name="connsiteY13" fmla="*/ 452437 h 581025"/>
              <a:gd name="connsiteX14" fmla="*/ 421482 w 640557"/>
              <a:gd name="connsiteY14" fmla="*/ 419100 h 581025"/>
              <a:gd name="connsiteX15" fmla="*/ 390525 w 640557"/>
              <a:gd name="connsiteY15" fmla="*/ 383381 h 581025"/>
              <a:gd name="connsiteX16" fmla="*/ 357188 w 640557"/>
              <a:gd name="connsiteY16" fmla="*/ 350043 h 581025"/>
              <a:gd name="connsiteX17" fmla="*/ 300038 w 640557"/>
              <a:gd name="connsiteY17" fmla="*/ 307181 h 581025"/>
              <a:gd name="connsiteX18" fmla="*/ 233363 w 640557"/>
              <a:gd name="connsiteY18" fmla="*/ 257175 h 581025"/>
              <a:gd name="connsiteX19" fmla="*/ 111919 w 640557"/>
              <a:gd name="connsiteY19" fmla="*/ 185737 h 581025"/>
              <a:gd name="connsiteX20" fmla="*/ 47625 w 640557"/>
              <a:gd name="connsiteY20" fmla="*/ 147637 h 581025"/>
              <a:gd name="connsiteX21" fmla="*/ 23813 w 640557"/>
              <a:gd name="connsiteY21" fmla="*/ 130968 h 581025"/>
              <a:gd name="connsiteX22" fmla="*/ 9525 w 640557"/>
              <a:gd name="connsiteY22" fmla="*/ 116681 h 581025"/>
              <a:gd name="connsiteX23" fmla="*/ 0 w 640557"/>
              <a:gd name="connsiteY23" fmla="*/ 100012 h 581025"/>
              <a:gd name="connsiteX24" fmla="*/ 0 w 640557"/>
              <a:gd name="connsiteY24" fmla="*/ 85725 h 581025"/>
              <a:gd name="connsiteX25" fmla="*/ 9525 w 640557"/>
              <a:gd name="connsiteY25" fmla="*/ 73818 h 581025"/>
              <a:gd name="connsiteX26" fmla="*/ 35719 w 640557"/>
              <a:gd name="connsiteY26" fmla="*/ 69056 h 581025"/>
              <a:gd name="connsiteX27" fmla="*/ 95250 w 640557"/>
              <a:gd name="connsiteY27" fmla="*/ 78581 h 581025"/>
              <a:gd name="connsiteX28" fmla="*/ 292894 w 640557"/>
              <a:gd name="connsiteY28" fmla="*/ 121443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640557" h="581025">
                <a:moveTo>
                  <a:pt x="292894" y="121443"/>
                </a:moveTo>
                <a:lnTo>
                  <a:pt x="435769" y="152400"/>
                </a:lnTo>
                <a:lnTo>
                  <a:pt x="478632" y="159543"/>
                </a:lnTo>
                <a:lnTo>
                  <a:pt x="500063" y="161925"/>
                </a:lnTo>
                <a:lnTo>
                  <a:pt x="519113" y="159543"/>
                </a:lnTo>
                <a:lnTo>
                  <a:pt x="547688" y="150018"/>
                </a:lnTo>
                <a:lnTo>
                  <a:pt x="569119" y="135731"/>
                </a:lnTo>
                <a:lnTo>
                  <a:pt x="585788" y="121443"/>
                </a:lnTo>
                <a:lnTo>
                  <a:pt x="611982" y="80962"/>
                </a:lnTo>
                <a:lnTo>
                  <a:pt x="640557" y="0"/>
                </a:lnTo>
                <a:lnTo>
                  <a:pt x="507207" y="581025"/>
                </a:lnTo>
                <a:lnTo>
                  <a:pt x="483394" y="552450"/>
                </a:lnTo>
                <a:lnTo>
                  <a:pt x="466725" y="500062"/>
                </a:lnTo>
                <a:lnTo>
                  <a:pt x="442913" y="452437"/>
                </a:lnTo>
                <a:lnTo>
                  <a:pt x="421482" y="419100"/>
                </a:lnTo>
                <a:lnTo>
                  <a:pt x="390525" y="383381"/>
                </a:lnTo>
                <a:lnTo>
                  <a:pt x="357188" y="350043"/>
                </a:lnTo>
                <a:lnTo>
                  <a:pt x="300038" y="307181"/>
                </a:lnTo>
                <a:lnTo>
                  <a:pt x="233363" y="257175"/>
                </a:lnTo>
                <a:lnTo>
                  <a:pt x="111919" y="185737"/>
                </a:lnTo>
                <a:lnTo>
                  <a:pt x="47625" y="147637"/>
                </a:lnTo>
                <a:lnTo>
                  <a:pt x="23813" y="130968"/>
                </a:lnTo>
                <a:lnTo>
                  <a:pt x="9525" y="116681"/>
                </a:lnTo>
                <a:lnTo>
                  <a:pt x="0" y="100012"/>
                </a:lnTo>
                <a:lnTo>
                  <a:pt x="0" y="85725"/>
                </a:lnTo>
                <a:lnTo>
                  <a:pt x="9525" y="73818"/>
                </a:lnTo>
                <a:lnTo>
                  <a:pt x="35719" y="69056"/>
                </a:lnTo>
                <a:lnTo>
                  <a:pt x="95250" y="78581"/>
                </a:lnTo>
                <a:lnTo>
                  <a:pt x="292894" y="12144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2464736" y="4740758"/>
            <a:ext cx="267176" cy="448391"/>
          </a:xfrm>
          <a:custGeom>
            <a:avLst/>
            <a:gdLst>
              <a:gd name="connsiteX0" fmla="*/ 290513 w 547688"/>
              <a:gd name="connsiteY0" fmla="*/ 223837 h 919162"/>
              <a:gd name="connsiteX1" fmla="*/ 238125 w 547688"/>
              <a:gd name="connsiteY1" fmla="*/ 161925 h 919162"/>
              <a:gd name="connsiteX2" fmla="*/ 200025 w 547688"/>
              <a:gd name="connsiteY2" fmla="*/ 121443 h 919162"/>
              <a:gd name="connsiteX3" fmla="*/ 178594 w 547688"/>
              <a:gd name="connsiteY3" fmla="*/ 100012 h 919162"/>
              <a:gd name="connsiteX4" fmla="*/ 152400 w 547688"/>
              <a:gd name="connsiteY4" fmla="*/ 76200 h 919162"/>
              <a:gd name="connsiteX5" fmla="*/ 114300 w 547688"/>
              <a:gd name="connsiteY5" fmla="*/ 42862 h 919162"/>
              <a:gd name="connsiteX6" fmla="*/ 85725 w 547688"/>
              <a:gd name="connsiteY6" fmla="*/ 23812 h 919162"/>
              <a:gd name="connsiteX7" fmla="*/ 59531 w 547688"/>
              <a:gd name="connsiteY7" fmla="*/ 11906 h 919162"/>
              <a:gd name="connsiteX8" fmla="*/ 23813 w 547688"/>
              <a:gd name="connsiteY8" fmla="*/ 0 h 919162"/>
              <a:gd name="connsiteX9" fmla="*/ 9525 w 547688"/>
              <a:gd name="connsiteY9" fmla="*/ 0 h 919162"/>
              <a:gd name="connsiteX10" fmla="*/ 0 w 547688"/>
              <a:gd name="connsiteY10" fmla="*/ 7143 h 919162"/>
              <a:gd name="connsiteX11" fmla="*/ 0 w 547688"/>
              <a:gd name="connsiteY11" fmla="*/ 23812 h 919162"/>
              <a:gd name="connsiteX12" fmla="*/ 9525 w 547688"/>
              <a:gd name="connsiteY12" fmla="*/ 45243 h 919162"/>
              <a:gd name="connsiteX13" fmla="*/ 26194 w 547688"/>
              <a:gd name="connsiteY13" fmla="*/ 71437 h 919162"/>
              <a:gd name="connsiteX14" fmla="*/ 66675 w 547688"/>
              <a:gd name="connsiteY14" fmla="*/ 126206 h 919162"/>
              <a:gd name="connsiteX15" fmla="*/ 95250 w 547688"/>
              <a:gd name="connsiteY15" fmla="*/ 171450 h 919162"/>
              <a:gd name="connsiteX16" fmla="*/ 128588 w 547688"/>
              <a:gd name="connsiteY16" fmla="*/ 228600 h 919162"/>
              <a:gd name="connsiteX17" fmla="*/ 166688 w 547688"/>
              <a:gd name="connsiteY17" fmla="*/ 302418 h 919162"/>
              <a:gd name="connsiteX18" fmla="*/ 195263 w 547688"/>
              <a:gd name="connsiteY18" fmla="*/ 381000 h 919162"/>
              <a:gd name="connsiteX19" fmla="*/ 226219 w 547688"/>
              <a:gd name="connsiteY19" fmla="*/ 476250 h 919162"/>
              <a:gd name="connsiteX20" fmla="*/ 247650 w 547688"/>
              <a:gd name="connsiteY20" fmla="*/ 576262 h 919162"/>
              <a:gd name="connsiteX21" fmla="*/ 276225 w 547688"/>
              <a:gd name="connsiteY21" fmla="*/ 721518 h 919162"/>
              <a:gd name="connsiteX22" fmla="*/ 283369 w 547688"/>
              <a:gd name="connsiteY22" fmla="*/ 759618 h 919162"/>
              <a:gd name="connsiteX23" fmla="*/ 314325 w 547688"/>
              <a:gd name="connsiteY23" fmla="*/ 833437 h 919162"/>
              <a:gd name="connsiteX24" fmla="*/ 340519 w 547688"/>
              <a:gd name="connsiteY24" fmla="*/ 878681 h 919162"/>
              <a:gd name="connsiteX25" fmla="*/ 361950 w 547688"/>
              <a:gd name="connsiteY25" fmla="*/ 900112 h 919162"/>
              <a:gd name="connsiteX26" fmla="*/ 381000 w 547688"/>
              <a:gd name="connsiteY26" fmla="*/ 914400 h 919162"/>
              <a:gd name="connsiteX27" fmla="*/ 402431 w 547688"/>
              <a:gd name="connsiteY27" fmla="*/ 919162 h 919162"/>
              <a:gd name="connsiteX28" fmla="*/ 423863 w 547688"/>
              <a:gd name="connsiteY28" fmla="*/ 914400 h 919162"/>
              <a:gd name="connsiteX29" fmla="*/ 435769 w 547688"/>
              <a:gd name="connsiteY29" fmla="*/ 909637 h 919162"/>
              <a:gd name="connsiteX30" fmla="*/ 469106 w 547688"/>
              <a:gd name="connsiteY30" fmla="*/ 878681 h 919162"/>
              <a:gd name="connsiteX31" fmla="*/ 492919 w 547688"/>
              <a:gd name="connsiteY31" fmla="*/ 842962 h 919162"/>
              <a:gd name="connsiteX32" fmla="*/ 516731 w 547688"/>
              <a:gd name="connsiteY32" fmla="*/ 792956 h 919162"/>
              <a:gd name="connsiteX33" fmla="*/ 535781 w 547688"/>
              <a:gd name="connsiteY33" fmla="*/ 738187 h 919162"/>
              <a:gd name="connsiteX34" fmla="*/ 545306 w 547688"/>
              <a:gd name="connsiteY34" fmla="*/ 683418 h 919162"/>
              <a:gd name="connsiteX35" fmla="*/ 547688 w 547688"/>
              <a:gd name="connsiteY35" fmla="*/ 650081 h 919162"/>
              <a:gd name="connsiteX36" fmla="*/ 547688 w 547688"/>
              <a:gd name="connsiteY36" fmla="*/ 604837 h 919162"/>
              <a:gd name="connsiteX37" fmla="*/ 535781 w 547688"/>
              <a:gd name="connsiteY37" fmla="*/ 564356 h 919162"/>
              <a:gd name="connsiteX38" fmla="*/ 509588 w 547688"/>
              <a:gd name="connsiteY38" fmla="*/ 511968 h 919162"/>
              <a:gd name="connsiteX39" fmla="*/ 469106 w 547688"/>
              <a:gd name="connsiteY39" fmla="*/ 445293 h 919162"/>
              <a:gd name="connsiteX40" fmla="*/ 428625 w 547688"/>
              <a:gd name="connsiteY40" fmla="*/ 388143 h 919162"/>
              <a:gd name="connsiteX41" fmla="*/ 390525 w 547688"/>
              <a:gd name="connsiteY41" fmla="*/ 340518 h 919162"/>
              <a:gd name="connsiteX42" fmla="*/ 333375 w 547688"/>
              <a:gd name="connsiteY42" fmla="*/ 269081 h 919162"/>
              <a:gd name="connsiteX43" fmla="*/ 290513 w 547688"/>
              <a:gd name="connsiteY43" fmla="*/ 223837 h 919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47688" h="919162">
                <a:moveTo>
                  <a:pt x="290513" y="223837"/>
                </a:moveTo>
                <a:lnTo>
                  <a:pt x="238125" y="161925"/>
                </a:lnTo>
                <a:lnTo>
                  <a:pt x="200025" y="121443"/>
                </a:lnTo>
                <a:lnTo>
                  <a:pt x="178594" y="100012"/>
                </a:lnTo>
                <a:lnTo>
                  <a:pt x="152400" y="76200"/>
                </a:lnTo>
                <a:lnTo>
                  <a:pt x="114300" y="42862"/>
                </a:lnTo>
                <a:lnTo>
                  <a:pt x="85725" y="23812"/>
                </a:lnTo>
                <a:lnTo>
                  <a:pt x="59531" y="11906"/>
                </a:lnTo>
                <a:lnTo>
                  <a:pt x="23813" y="0"/>
                </a:lnTo>
                <a:lnTo>
                  <a:pt x="9525" y="0"/>
                </a:lnTo>
                <a:lnTo>
                  <a:pt x="0" y="7143"/>
                </a:lnTo>
                <a:lnTo>
                  <a:pt x="0" y="23812"/>
                </a:lnTo>
                <a:lnTo>
                  <a:pt x="9525" y="45243"/>
                </a:lnTo>
                <a:lnTo>
                  <a:pt x="26194" y="71437"/>
                </a:lnTo>
                <a:lnTo>
                  <a:pt x="66675" y="126206"/>
                </a:lnTo>
                <a:lnTo>
                  <a:pt x="95250" y="171450"/>
                </a:lnTo>
                <a:lnTo>
                  <a:pt x="128588" y="228600"/>
                </a:lnTo>
                <a:lnTo>
                  <a:pt x="166688" y="302418"/>
                </a:lnTo>
                <a:lnTo>
                  <a:pt x="195263" y="381000"/>
                </a:lnTo>
                <a:lnTo>
                  <a:pt x="226219" y="476250"/>
                </a:lnTo>
                <a:lnTo>
                  <a:pt x="247650" y="576262"/>
                </a:lnTo>
                <a:lnTo>
                  <a:pt x="276225" y="721518"/>
                </a:lnTo>
                <a:lnTo>
                  <a:pt x="283369" y="759618"/>
                </a:lnTo>
                <a:lnTo>
                  <a:pt x="314325" y="833437"/>
                </a:lnTo>
                <a:lnTo>
                  <a:pt x="340519" y="878681"/>
                </a:lnTo>
                <a:lnTo>
                  <a:pt x="361950" y="900112"/>
                </a:lnTo>
                <a:lnTo>
                  <a:pt x="381000" y="914400"/>
                </a:lnTo>
                <a:lnTo>
                  <a:pt x="402431" y="919162"/>
                </a:lnTo>
                <a:lnTo>
                  <a:pt x="423863" y="914400"/>
                </a:lnTo>
                <a:lnTo>
                  <a:pt x="435769" y="909637"/>
                </a:lnTo>
                <a:lnTo>
                  <a:pt x="469106" y="878681"/>
                </a:lnTo>
                <a:lnTo>
                  <a:pt x="492919" y="842962"/>
                </a:lnTo>
                <a:lnTo>
                  <a:pt x="516731" y="792956"/>
                </a:lnTo>
                <a:lnTo>
                  <a:pt x="535781" y="738187"/>
                </a:lnTo>
                <a:lnTo>
                  <a:pt x="545306" y="683418"/>
                </a:lnTo>
                <a:lnTo>
                  <a:pt x="547688" y="650081"/>
                </a:lnTo>
                <a:lnTo>
                  <a:pt x="547688" y="604837"/>
                </a:lnTo>
                <a:lnTo>
                  <a:pt x="535781" y="564356"/>
                </a:lnTo>
                <a:lnTo>
                  <a:pt x="509588" y="511968"/>
                </a:lnTo>
                <a:lnTo>
                  <a:pt x="469106" y="445293"/>
                </a:lnTo>
                <a:lnTo>
                  <a:pt x="428625" y="388143"/>
                </a:lnTo>
                <a:lnTo>
                  <a:pt x="390525" y="340518"/>
                </a:lnTo>
                <a:lnTo>
                  <a:pt x="333375" y="269081"/>
                </a:lnTo>
                <a:lnTo>
                  <a:pt x="290513" y="2238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 rot="16200000">
            <a:off x="3219958" y="5410712"/>
            <a:ext cx="1900238" cy="180975"/>
          </a:xfrm>
          <a:custGeom>
            <a:avLst/>
            <a:gdLst>
              <a:gd name="connsiteX0" fmla="*/ 1933575 w 3800475"/>
              <a:gd name="connsiteY0" fmla="*/ 92075 h 361950"/>
              <a:gd name="connsiteX1" fmla="*/ 2298700 w 3800475"/>
              <a:gd name="connsiteY1" fmla="*/ 98425 h 361950"/>
              <a:gd name="connsiteX2" fmla="*/ 2654300 w 3800475"/>
              <a:gd name="connsiteY2" fmla="*/ 104775 h 361950"/>
              <a:gd name="connsiteX3" fmla="*/ 2949575 w 3800475"/>
              <a:gd name="connsiteY3" fmla="*/ 111125 h 361950"/>
              <a:gd name="connsiteX4" fmla="*/ 3178175 w 3800475"/>
              <a:gd name="connsiteY4" fmla="*/ 114300 h 361950"/>
              <a:gd name="connsiteX5" fmla="*/ 3365500 w 3800475"/>
              <a:gd name="connsiteY5" fmla="*/ 117475 h 361950"/>
              <a:gd name="connsiteX6" fmla="*/ 3457575 w 3800475"/>
              <a:gd name="connsiteY6" fmla="*/ 114300 h 361950"/>
              <a:gd name="connsiteX7" fmla="*/ 3517900 w 3800475"/>
              <a:gd name="connsiteY7" fmla="*/ 107950 h 361950"/>
              <a:gd name="connsiteX8" fmla="*/ 3581400 w 3800475"/>
              <a:gd name="connsiteY8" fmla="*/ 92075 h 361950"/>
              <a:gd name="connsiteX9" fmla="*/ 3663950 w 3800475"/>
              <a:gd name="connsiteY9" fmla="*/ 53975 h 361950"/>
              <a:gd name="connsiteX10" fmla="*/ 3721100 w 3800475"/>
              <a:gd name="connsiteY10" fmla="*/ 22225 h 361950"/>
              <a:gd name="connsiteX11" fmla="*/ 3752850 w 3800475"/>
              <a:gd name="connsiteY11" fmla="*/ 3175 h 361950"/>
              <a:gd name="connsiteX12" fmla="*/ 3768725 w 3800475"/>
              <a:gd name="connsiteY12" fmla="*/ 0 h 361950"/>
              <a:gd name="connsiteX13" fmla="*/ 3787775 w 3800475"/>
              <a:gd name="connsiteY13" fmla="*/ 0 h 361950"/>
              <a:gd name="connsiteX14" fmla="*/ 3797300 w 3800475"/>
              <a:gd name="connsiteY14" fmla="*/ 3175 h 361950"/>
              <a:gd name="connsiteX15" fmla="*/ 3800475 w 3800475"/>
              <a:gd name="connsiteY15" fmla="*/ 15875 h 361950"/>
              <a:gd name="connsiteX16" fmla="*/ 3794125 w 3800475"/>
              <a:gd name="connsiteY16" fmla="*/ 47625 h 361950"/>
              <a:gd name="connsiteX17" fmla="*/ 3775075 w 3800475"/>
              <a:gd name="connsiteY17" fmla="*/ 123825 h 361950"/>
              <a:gd name="connsiteX18" fmla="*/ 3743325 w 3800475"/>
              <a:gd name="connsiteY18" fmla="*/ 200025 h 361950"/>
              <a:gd name="connsiteX19" fmla="*/ 3714750 w 3800475"/>
              <a:gd name="connsiteY19" fmla="*/ 263525 h 361950"/>
              <a:gd name="connsiteX20" fmla="*/ 3673475 w 3800475"/>
              <a:gd name="connsiteY20" fmla="*/ 330200 h 361950"/>
              <a:gd name="connsiteX21" fmla="*/ 3486150 w 3800475"/>
              <a:gd name="connsiteY21" fmla="*/ 361950 h 361950"/>
              <a:gd name="connsiteX22" fmla="*/ 3282950 w 3800475"/>
              <a:gd name="connsiteY22" fmla="*/ 358775 h 361950"/>
              <a:gd name="connsiteX23" fmla="*/ 2940050 w 3800475"/>
              <a:gd name="connsiteY23" fmla="*/ 349250 h 361950"/>
              <a:gd name="connsiteX24" fmla="*/ 2476500 w 3800475"/>
              <a:gd name="connsiteY24" fmla="*/ 339725 h 361950"/>
              <a:gd name="connsiteX25" fmla="*/ 1952625 w 3800475"/>
              <a:gd name="connsiteY25" fmla="*/ 327025 h 361950"/>
              <a:gd name="connsiteX26" fmla="*/ 1460500 w 3800475"/>
              <a:gd name="connsiteY26" fmla="*/ 317500 h 361950"/>
              <a:gd name="connsiteX27" fmla="*/ 971550 w 3800475"/>
              <a:gd name="connsiteY27" fmla="*/ 301625 h 361950"/>
              <a:gd name="connsiteX28" fmla="*/ 704850 w 3800475"/>
              <a:gd name="connsiteY28" fmla="*/ 295275 h 361950"/>
              <a:gd name="connsiteX29" fmla="*/ 488950 w 3800475"/>
              <a:gd name="connsiteY29" fmla="*/ 295275 h 361950"/>
              <a:gd name="connsiteX30" fmla="*/ 374650 w 3800475"/>
              <a:gd name="connsiteY30" fmla="*/ 288925 h 361950"/>
              <a:gd name="connsiteX31" fmla="*/ 260350 w 3800475"/>
              <a:gd name="connsiteY31" fmla="*/ 279400 h 361950"/>
              <a:gd name="connsiteX32" fmla="*/ 146050 w 3800475"/>
              <a:gd name="connsiteY32" fmla="*/ 260350 h 361950"/>
              <a:gd name="connsiteX33" fmla="*/ 69850 w 3800475"/>
              <a:gd name="connsiteY33" fmla="*/ 244475 h 361950"/>
              <a:gd name="connsiteX34" fmla="*/ 31750 w 3800475"/>
              <a:gd name="connsiteY34" fmla="*/ 231775 h 361950"/>
              <a:gd name="connsiteX35" fmla="*/ 12700 w 3800475"/>
              <a:gd name="connsiteY35" fmla="*/ 222250 h 361950"/>
              <a:gd name="connsiteX36" fmla="*/ 3175 w 3800475"/>
              <a:gd name="connsiteY36" fmla="*/ 206375 h 361950"/>
              <a:gd name="connsiteX37" fmla="*/ 0 w 3800475"/>
              <a:gd name="connsiteY37" fmla="*/ 187325 h 361950"/>
              <a:gd name="connsiteX38" fmla="*/ 3175 w 3800475"/>
              <a:gd name="connsiteY38" fmla="*/ 168275 h 361950"/>
              <a:gd name="connsiteX39" fmla="*/ 15875 w 3800475"/>
              <a:gd name="connsiteY39" fmla="*/ 146050 h 361950"/>
              <a:gd name="connsiteX40" fmla="*/ 38100 w 3800475"/>
              <a:gd name="connsiteY40" fmla="*/ 123825 h 361950"/>
              <a:gd name="connsiteX41" fmla="*/ 69850 w 3800475"/>
              <a:gd name="connsiteY41" fmla="*/ 104775 h 361950"/>
              <a:gd name="connsiteX42" fmla="*/ 123825 w 3800475"/>
              <a:gd name="connsiteY42" fmla="*/ 85725 h 361950"/>
              <a:gd name="connsiteX43" fmla="*/ 180975 w 3800475"/>
              <a:gd name="connsiteY43" fmla="*/ 76200 h 361950"/>
              <a:gd name="connsiteX44" fmla="*/ 250825 w 3800475"/>
              <a:gd name="connsiteY44" fmla="*/ 69850 h 361950"/>
              <a:gd name="connsiteX45" fmla="*/ 371475 w 3800475"/>
              <a:gd name="connsiteY45" fmla="*/ 53975 h 361950"/>
              <a:gd name="connsiteX46" fmla="*/ 549275 w 3800475"/>
              <a:gd name="connsiteY46" fmla="*/ 47625 h 361950"/>
              <a:gd name="connsiteX47" fmla="*/ 812800 w 3800475"/>
              <a:gd name="connsiteY47" fmla="*/ 60325 h 361950"/>
              <a:gd name="connsiteX48" fmla="*/ 1155700 w 3800475"/>
              <a:gd name="connsiteY48" fmla="*/ 73025 h 361950"/>
              <a:gd name="connsiteX49" fmla="*/ 1638300 w 3800475"/>
              <a:gd name="connsiteY49" fmla="*/ 85725 h 361950"/>
              <a:gd name="connsiteX50" fmla="*/ 1933575 w 3800475"/>
              <a:gd name="connsiteY50" fmla="*/ 92075 h 361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800475" h="361950">
                <a:moveTo>
                  <a:pt x="1933575" y="92075"/>
                </a:moveTo>
                <a:lnTo>
                  <a:pt x="2298700" y="98425"/>
                </a:lnTo>
                <a:lnTo>
                  <a:pt x="2654300" y="104775"/>
                </a:lnTo>
                <a:lnTo>
                  <a:pt x="2949575" y="111125"/>
                </a:lnTo>
                <a:lnTo>
                  <a:pt x="3178175" y="114300"/>
                </a:lnTo>
                <a:lnTo>
                  <a:pt x="3365500" y="117475"/>
                </a:lnTo>
                <a:lnTo>
                  <a:pt x="3457575" y="114300"/>
                </a:lnTo>
                <a:lnTo>
                  <a:pt x="3517900" y="107950"/>
                </a:lnTo>
                <a:lnTo>
                  <a:pt x="3581400" y="92075"/>
                </a:lnTo>
                <a:lnTo>
                  <a:pt x="3663950" y="53975"/>
                </a:lnTo>
                <a:lnTo>
                  <a:pt x="3721100" y="22225"/>
                </a:lnTo>
                <a:lnTo>
                  <a:pt x="3752850" y="3175"/>
                </a:lnTo>
                <a:lnTo>
                  <a:pt x="3768725" y="0"/>
                </a:lnTo>
                <a:lnTo>
                  <a:pt x="3787775" y="0"/>
                </a:lnTo>
                <a:lnTo>
                  <a:pt x="3797300" y="3175"/>
                </a:lnTo>
                <a:lnTo>
                  <a:pt x="3800475" y="15875"/>
                </a:lnTo>
                <a:lnTo>
                  <a:pt x="3794125" y="47625"/>
                </a:lnTo>
                <a:lnTo>
                  <a:pt x="3775075" y="123825"/>
                </a:lnTo>
                <a:lnTo>
                  <a:pt x="3743325" y="200025"/>
                </a:lnTo>
                <a:lnTo>
                  <a:pt x="3714750" y="263525"/>
                </a:lnTo>
                <a:lnTo>
                  <a:pt x="3673475" y="330200"/>
                </a:lnTo>
                <a:lnTo>
                  <a:pt x="3486150" y="361950"/>
                </a:lnTo>
                <a:lnTo>
                  <a:pt x="3282950" y="358775"/>
                </a:lnTo>
                <a:lnTo>
                  <a:pt x="2940050" y="349250"/>
                </a:lnTo>
                <a:lnTo>
                  <a:pt x="2476500" y="339725"/>
                </a:lnTo>
                <a:lnTo>
                  <a:pt x="1952625" y="327025"/>
                </a:lnTo>
                <a:lnTo>
                  <a:pt x="1460500" y="317500"/>
                </a:lnTo>
                <a:lnTo>
                  <a:pt x="971550" y="301625"/>
                </a:lnTo>
                <a:lnTo>
                  <a:pt x="704850" y="295275"/>
                </a:lnTo>
                <a:lnTo>
                  <a:pt x="488950" y="295275"/>
                </a:lnTo>
                <a:lnTo>
                  <a:pt x="374650" y="288925"/>
                </a:lnTo>
                <a:lnTo>
                  <a:pt x="260350" y="279400"/>
                </a:lnTo>
                <a:lnTo>
                  <a:pt x="146050" y="260350"/>
                </a:lnTo>
                <a:lnTo>
                  <a:pt x="69850" y="244475"/>
                </a:lnTo>
                <a:lnTo>
                  <a:pt x="31750" y="231775"/>
                </a:lnTo>
                <a:lnTo>
                  <a:pt x="12700" y="222250"/>
                </a:lnTo>
                <a:lnTo>
                  <a:pt x="3175" y="206375"/>
                </a:lnTo>
                <a:lnTo>
                  <a:pt x="0" y="187325"/>
                </a:lnTo>
                <a:lnTo>
                  <a:pt x="3175" y="168275"/>
                </a:lnTo>
                <a:lnTo>
                  <a:pt x="15875" y="146050"/>
                </a:lnTo>
                <a:lnTo>
                  <a:pt x="38100" y="123825"/>
                </a:lnTo>
                <a:lnTo>
                  <a:pt x="69850" y="104775"/>
                </a:lnTo>
                <a:lnTo>
                  <a:pt x="123825" y="85725"/>
                </a:lnTo>
                <a:lnTo>
                  <a:pt x="180975" y="76200"/>
                </a:lnTo>
                <a:lnTo>
                  <a:pt x="250825" y="69850"/>
                </a:lnTo>
                <a:lnTo>
                  <a:pt x="371475" y="53975"/>
                </a:lnTo>
                <a:lnTo>
                  <a:pt x="549275" y="47625"/>
                </a:lnTo>
                <a:lnTo>
                  <a:pt x="812800" y="60325"/>
                </a:lnTo>
                <a:lnTo>
                  <a:pt x="1155700" y="73025"/>
                </a:lnTo>
                <a:lnTo>
                  <a:pt x="1638300" y="85725"/>
                </a:lnTo>
                <a:lnTo>
                  <a:pt x="1933575" y="920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7149251" y="4072789"/>
            <a:ext cx="680466" cy="533125"/>
          </a:xfrm>
          <a:custGeom>
            <a:avLst/>
            <a:gdLst>
              <a:gd name="connsiteX0" fmla="*/ 585787 w 1364456"/>
              <a:gd name="connsiteY0" fmla="*/ 588169 h 1069181"/>
              <a:gd name="connsiteX1" fmla="*/ 428625 w 1364456"/>
              <a:gd name="connsiteY1" fmla="*/ 695325 h 1069181"/>
              <a:gd name="connsiteX2" fmla="*/ 180975 w 1364456"/>
              <a:gd name="connsiteY2" fmla="*/ 862013 h 1069181"/>
              <a:gd name="connsiteX3" fmla="*/ 0 w 1364456"/>
              <a:gd name="connsiteY3" fmla="*/ 985838 h 1069181"/>
              <a:gd name="connsiteX4" fmla="*/ 45244 w 1364456"/>
              <a:gd name="connsiteY4" fmla="*/ 1069181 h 1069181"/>
              <a:gd name="connsiteX5" fmla="*/ 254794 w 1364456"/>
              <a:gd name="connsiteY5" fmla="*/ 952500 h 1069181"/>
              <a:gd name="connsiteX6" fmla="*/ 511969 w 1364456"/>
              <a:gd name="connsiteY6" fmla="*/ 819150 h 1069181"/>
              <a:gd name="connsiteX7" fmla="*/ 785812 w 1364456"/>
              <a:gd name="connsiteY7" fmla="*/ 676275 h 1069181"/>
              <a:gd name="connsiteX8" fmla="*/ 964406 w 1364456"/>
              <a:gd name="connsiteY8" fmla="*/ 578644 h 1069181"/>
              <a:gd name="connsiteX9" fmla="*/ 1090612 w 1364456"/>
              <a:gd name="connsiteY9" fmla="*/ 509588 h 1069181"/>
              <a:gd name="connsiteX10" fmla="*/ 1176337 w 1364456"/>
              <a:gd name="connsiteY10" fmla="*/ 459581 h 1069181"/>
              <a:gd name="connsiteX11" fmla="*/ 1212056 w 1364456"/>
              <a:gd name="connsiteY11" fmla="*/ 445294 h 1069181"/>
              <a:gd name="connsiteX12" fmla="*/ 1250156 w 1364456"/>
              <a:gd name="connsiteY12" fmla="*/ 435769 h 1069181"/>
              <a:gd name="connsiteX13" fmla="*/ 1302544 w 1364456"/>
              <a:gd name="connsiteY13" fmla="*/ 419100 h 1069181"/>
              <a:gd name="connsiteX14" fmla="*/ 1331119 w 1364456"/>
              <a:gd name="connsiteY14" fmla="*/ 404813 h 1069181"/>
              <a:gd name="connsiteX15" fmla="*/ 1347787 w 1364456"/>
              <a:gd name="connsiteY15" fmla="*/ 392906 h 1069181"/>
              <a:gd name="connsiteX16" fmla="*/ 1359694 w 1364456"/>
              <a:gd name="connsiteY16" fmla="*/ 376238 h 1069181"/>
              <a:gd name="connsiteX17" fmla="*/ 1364456 w 1364456"/>
              <a:gd name="connsiteY17" fmla="*/ 361950 h 1069181"/>
              <a:gd name="connsiteX18" fmla="*/ 1362075 w 1364456"/>
              <a:gd name="connsiteY18" fmla="*/ 347663 h 1069181"/>
              <a:gd name="connsiteX19" fmla="*/ 1357312 w 1364456"/>
              <a:gd name="connsiteY19" fmla="*/ 333375 h 1069181"/>
              <a:gd name="connsiteX20" fmla="*/ 1323975 w 1364456"/>
              <a:gd name="connsiteY20" fmla="*/ 295275 h 1069181"/>
              <a:gd name="connsiteX21" fmla="*/ 1276350 w 1364456"/>
              <a:gd name="connsiteY21" fmla="*/ 245269 h 1069181"/>
              <a:gd name="connsiteX22" fmla="*/ 1207294 w 1364456"/>
              <a:gd name="connsiteY22" fmla="*/ 173831 h 1069181"/>
              <a:gd name="connsiteX23" fmla="*/ 1147762 w 1364456"/>
              <a:gd name="connsiteY23" fmla="*/ 119063 h 1069181"/>
              <a:gd name="connsiteX24" fmla="*/ 1088231 w 1364456"/>
              <a:gd name="connsiteY24" fmla="*/ 69056 h 1069181"/>
              <a:gd name="connsiteX25" fmla="*/ 1047750 w 1364456"/>
              <a:gd name="connsiteY25" fmla="*/ 35719 h 1069181"/>
              <a:gd name="connsiteX26" fmla="*/ 1031081 w 1364456"/>
              <a:gd name="connsiteY26" fmla="*/ 23813 h 1069181"/>
              <a:gd name="connsiteX27" fmla="*/ 1002506 w 1364456"/>
              <a:gd name="connsiteY27" fmla="*/ 14288 h 1069181"/>
              <a:gd name="connsiteX28" fmla="*/ 966787 w 1364456"/>
              <a:gd name="connsiteY28" fmla="*/ 7144 h 1069181"/>
              <a:gd name="connsiteX29" fmla="*/ 919162 w 1364456"/>
              <a:gd name="connsiteY29" fmla="*/ 0 h 1069181"/>
              <a:gd name="connsiteX30" fmla="*/ 885825 w 1364456"/>
              <a:gd name="connsiteY30" fmla="*/ 2381 h 1069181"/>
              <a:gd name="connsiteX31" fmla="*/ 859631 w 1364456"/>
              <a:gd name="connsiteY31" fmla="*/ 9525 h 1069181"/>
              <a:gd name="connsiteX32" fmla="*/ 852487 w 1364456"/>
              <a:gd name="connsiteY32" fmla="*/ 16669 h 1069181"/>
              <a:gd name="connsiteX33" fmla="*/ 847725 w 1364456"/>
              <a:gd name="connsiteY33" fmla="*/ 30956 h 1069181"/>
              <a:gd name="connsiteX34" fmla="*/ 852487 w 1364456"/>
              <a:gd name="connsiteY34" fmla="*/ 47625 h 1069181"/>
              <a:gd name="connsiteX35" fmla="*/ 878681 w 1364456"/>
              <a:gd name="connsiteY35" fmla="*/ 76200 h 1069181"/>
              <a:gd name="connsiteX36" fmla="*/ 923925 w 1364456"/>
              <a:gd name="connsiteY36" fmla="*/ 119063 h 1069181"/>
              <a:gd name="connsiteX37" fmla="*/ 962025 w 1364456"/>
              <a:gd name="connsiteY37" fmla="*/ 164306 h 1069181"/>
              <a:gd name="connsiteX38" fmla="*/ 976312 w 1364456"/>
              <a:gd name="connsiteY38" fmla="*/ 192881 h 1069181"/>
              <a:gd name="connsiteX39" fmla="*/ 976312 w 1364456"/>
              <a:gd name="connsiteY39" fmla="*/ 221456 h 1069181"/>
              <a:gd name="connsiteX40" fmla="*/ 959644 w 1364456"/>
              <a:gd name="connsiteY40" fmla="*/ 254794 h 1069181"/>
              <a:gd name="connsiteX41" fmla="*/ 914400 w 1364456"/>
              <a:gd name="connsiteY41" fmla="*/ 314325 h 1069181"/>
              <a:gd name="connsiteX42" fmla="*/ 847725 w 1364456"/>
              <a:gd name="connsiteY42" fmla="*/ 383381 h 1069181"/>
              <a:gd name="connsiteX43" fmla="*/ 766762 w 1364456"/>
              <a:gd name="connsiteY43" fmla="*/ 457200 h 1069181"/>
              <a:gd name="connsiteX44" fmla="*/ 585787 w 1364456"/>
              <a:gd name="connsiteY44" fmla="*/ 588169 h 1069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364456" h="1069181">
                <a:moveTo>
                  <a:pt x="585787" y="588169"/>
                </a:moveTo>
                <a:lnTo>
                  <a:pt x="428625" y="695325"/>
                </a:lnTo>
                <a:lnTo>
                  <a:pt x="180975" y="862013"/>
                </a:lnTo>
                <a:lnTo>
                  <a:pt x="0" y="985838"/>
                </a:lnTo>
                <a:lnTo>
                  <a:pt x="45244" y="1069181"/>
                </a:lnTo>
                <a:lnTo>
                  <a:pt x="254794" y="952500"/>
                </a:lnTo>
                <a:lnTo>
                  <a:pt x="511969" y="819150"/>
                </a:lnTo>
                <a:lnTo>
                  <a:pt x="785812" y="676275"/>
                </a:lnTo>
                <a:lnTo>
                  <a:pt x="964406" y="578644"/>
                </a:lnTo>
                <a:lnTo>
                  <a:pt x="1090612" y="509588"/>
                </a:lnTo>
                <a:lnTo>
                  <a:pt x="1176337" y="459581"/>
                </a:lnTo>
                <a:lnTo>
                  <a:pt x="1212056" y="445294"/>
                </a:lnTo>
                <a:lnTo>
                  <a:pt x="1250156" y="435769"/>
                </a:lnTo>
                <a:lnTo>
                  <a:pt x="1302544" y="419100"/>
                </a:lnTo>
                <a:lnTo>
                  <a:pt x="1331119" y="404813"/>
                </a:lnTo>
                <a:lnTo>
                  <a:pt x="1347787" y="392906"/>
                </a:lnTo>
                <a:lnTo>
                  <a:pt x="1359694" y="376238"/>
                </a:lnTo>
                <a:lnTo>
                  <a:pt x="1364456" y="361950"/>
                </a:lnTo>
                <a:lnTo>
                  <a:pt x="1362075" y="347663"/>
                </a:lnTo>
                <a:lnTo>
                  <a:pt x="1357312" y="333375"/>
                </a:lnTo>
                <a:lnTo>
                  <a:pt x="1323975" y="295275"/>
                </a:lnTo>
                <a:lnTo>
                  <a:pt x="1276350" y="245269"/>
                </a:lnTo>
                <a:lnTo>
                  <a:pt x="1207294" y="173831"/>
                </a:lnTo>
                <a:lnTo>
                  <a:pt x="1147762" y="119063"/>
                </a:lnTo>
                <a:lnTo>
                  <a:pt x="1088231" y="69056"/>
                </a:lnTo>
                <a:lnTo>
                  <a:pt x="1047750" y="35719"/>
                </a:lnTo>
                <a:lnTo>
                  <a:pt x="1031081" y="23813"/>
                </a:lnTo>
                <a:lnTo>
                  <a:pt x="1002506" y="14288"/>
                </a:lnTo>
                <a:lnTo>
                  <a:pt x="966787" y="7144"/>
                </a:lnTo>
                <a:lnTo>
                  <a:pt x="919162" y="0"/>
                </a:lnTo>
                <a:lnTo>
                  <a:pt x="885825" y="2381"/>
                </a:lnTo>
                <a:lnTo>
                  <a:pt x="859631" y="9525"/>
                </a:lnTo>
                <a:lnTo>
                  <a:pt x="852487" y="16669"/>
                </a:lnTo>
                <a:lnTo>
                  <a:pt x="847725" y="30956"/>
                </a:lnTo>
                <a:lnTo>
                  <a:pt x="852487" y="47625"/>
                </a:lnTo>
                <a:lnTo>
                  <a:pt x="878681" y="76200"/>
                </a:lnTo>
                <a:lnTo>
                  <a:pt x="923925" y="119063"/>
                </a:lnTo>
                <a:lnTo>
                  <a:pt x="962025" y="164306"/>
                </a:lnTo>
                <a:lnTo>
                  <a:pt x="976312" y="192881"/>
                </a:lnTo>
                <a:lnTo>
                  <a:pt x="976312" y="221456"/>
                </a:lnTo>
                <a:lnTo>
                  <a:pt x="959644" y="254794"/>
                </a:lnTo>
                <a:lnTo>
                  <a:pt x="914400" y="314325"/>
                </a:lnTo>
                <a:lnTo>
                  <a:pt x="847725" y="383381"/>
                </a:lnTo>
                <a:lnTo>
                  <a:pt x="766762" y="457200"/>
                </a:lnTo>
                <a:lnTo>
                  <a:pt x="585787" y="5881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/>
          </p:cNvSpPr>
          <p:nvPr/>
        </p:nvSpPr>
        <p:spPr>
          <a:xfrm>
            <a:off x="7072173" y="4481824"/>
            <a:ext cx="199232" cy="960438"/>
          </a:xfrm>
          <a:custGeom>
            <a:avLst/>
            <a:gdLst>
              <a:gd name="connsiteX0" fmla="*/ 280491 w 398297"/>
              <a:gd name="connsiteY0" fmla="*/ 1093914 h 1921362"/>
              <a:gd name="connsiteX1" fmla="*/ 291710 w 398297"/>
              <a:gd name="connsiteY1" fmla="*/ 964888 h 1921362"/>
              <a:gd name="connsiteX2" fmla="*/ 308540 w 398297"/>
              <a:gd name="connsiteY2" fmla="*/ 782569 h 1921362"/>
              <a:gd name="connsiteX3" fmla="*/ 330979 w 398297"/>
              <a:gd name="connsiteY3" fmla="*/ 619885 h 1921362"/>
              <a:gd name="connsiteX4" fmla="*/ 350613 w 398297"/>
              <a:gd name="connsiteY4" fmla="*/ 493664 h 1921362"/>
              <a:gd name="connsiteX5" fmla="*/ 356223 w 398297"/>
              <a:gd name="connsiteY5" fmla="*/ 474029 h 1921362"/>
              <a:gd name="connsiteX6" fmla="*/ 373053 w 398297"/>
              <a:gd name="connsiteY6" fmla="*/ 429151 h 1921362"/>
              <a:gd name="connsiteX7" fmla="*/ 387077 w 398297"/>
              <a:gd name="connsiteY7" fmla="*/ 384272 h 1921362"/>
              <a:gd name="connsiteX8" fmla="*/ 398297 w 398297"/>
              <a:gd name="connsiteY8" fmla="*/ 345004 h 1921362"/>
              <a:gd name="connsiteX9" fmla="*/ 398297 w 398297"/>
              <a:gd name="connsiteY9" fmla="*/ 330979 h 1921362"/>
              <a:gd name="connsiteX10" fmla="*/ 395492 w 398297"/>
              <a:gd name="connsiteY10" fmla="*/ 314150 h 1921362"/>
              <a:gd name="connsiteX11" fmla="*/ 389882 w 398297"/>
              <a:gd name="connsiteY11" fmla="*/ 291710 h 1921362"/>
              <a:gd name="connsiteX12" fmla="*/ 373053 w 398297"/>
              <a:gd name="connsiteY12" fmla="*/ 263661 h 1921362"/>
              <a:gd name="connsiteX13" fmla="*/ 350613 w 398297"/>
              <a:gd name="connsiteY13" fmla="*/ 238417 h 1921362"/>
              <a:gd name="connsiteX14" fmla="*/ 333784 w 398297"/>
              <a:gd name="connsiteY14" fmla="*/ 218783 h 1921362"/>
              <a:gd name="connsiteX15" fmla="*/ 291710 w 398297"/>
              <a:gd name="connsiteY15" fmla="*/ 179514 h 1921362"/>
              <a:gd name="connsiteX16" fmla="*/ 171099 w 398297"/>
              <a:gd name="connsiteY16" fmla="*/ 89757 h 1921362"/>
              <a:gd name="connsiteX17" fmla="*/ 78537 w 398297"/>
              <a:gd name="connsiteY17" fmla="*/ 25244 h 1921362"/>
              <a:gd name="connsiteX18" fmla="*/ 61708 w 398297"/>
              <a:gd name="connsiteY18" fmla="*/ 14024 h 1921362"/>
              <a:gd name="connsiteX19" fmla="*/ 50488 w 398297"/>
              <a:gd name="connsiteY19" fmla="*/ 5610 h 1921362"/>
              <a:gd name="connsiteX20" fmla="*/ 25244 w 398297"/>
              <a:gd name="connsiteY20" fmla="*/ 0 h 1921362"/>
              <a:gd name="connsiteX21" fmla="*/ 16829 w 398297"/>
              <a:gd name="connsiteY21" fmla="*/ 2805 h 1921362"/>
              <a:gd name="connsiteX22" fmla="*/ 8415 w 398297"/>
              <a:gd name="connsiteY22" fmla="*/ 11220 h 1921362"/>
              <a:gd name="connsiteX23" fmla="*/ 8415 w 398297"/>
              <a:gd name="connsiteY23" fmla="*/ 25244 h 1921362"/>
              <a:gd name="connsiteX24" fmla="*/ 25244 w 398297"/>
              <a:gd name="connsiteY24" fmla="*/ 75732 h 1921362"/>
              <a:gd name="connsiteX25" fmla="*/ 47683 w 398297"/>
              <a:gd name="connsiteY25" fmla="*/ 134636 h 1921362"/>
              <a:gd name="connsiteX26" fmla="*/ 64513 w 398297"/>
              <a:gd name="connsiteY26" fmla="*/ 196344 h 1921362"/>
              <a:gd name="connsiteX27" fmla="*/ 81342 w 398297"/>
              <a:gd name="connsiteY27" fmla="*/ 280491 h 1921362"/>
              <a:gd name="connsiteX28" fmla="*/ 95367 w 398297"/>
              <a:gd name="connsiteY28" fmla="*/ 381467 h 1921362"/>
              <a:gd name="connsiteX29" fmla="*/ 103781 w 398297"/>
              <a:gd name="connsiteY29" fmla="*/ 552567 h 1921362"/>
              <a:gd name="connsiteX30" fmla="*/ 106586 w 398297"/>
              <a:gd name="connsiteY30" fmla="*/ 771350 h 1921362"/>
              <a:gd name="connsiteX31" fmla="*/ 106586 w 398297"/>
              <a:gd name="connsiteY31" fmla="*/ 1006962 h 1921362"/>
              <a:gd name="connsiteX32" fmla="*/ 106586 w 398297"/>
              <a:gd name="connsiteY32" fmla="*/ 1096719 h 1921362"/>
              <a:gd name="connsiteX33" fmla="*/ 84147 w 398297"/>
              <a:gd name="connsiteY33" fmla="*/ 1368795 h 1921362"/>
              <a:gd name="connsiteX34" fmla="*/ 64513 w 398297"/>
              <a:gd name="connsiteY34" fmla="*/ 1573553 h 1921362"/>
              <a:gd name="connsiteX35" fmla="*/ 42074 w 398297"/>
              <a:gd name="connsiteY35" fmla="*/ 1786726 h 1921362"/>
              <a:gd name="connsiteX36" fmla="*/ 30854 w 398297"/>
              <a:gd name="connsiteY36" fmla="*/ 1814775 h 1921362"/>
              <a:gd name="connsiteX37" fmla="*/ 19634 w 398297"/>
              <a:gd name="connsiteY37" fmla="*/ 1837215 h 1921362"/>
              <a:gd name="connsiteX38" fmla="*/ 8415 w 398297"/>
              <a:gd name="connsiteY38" fmla="*/ 1859654 h 1921362"/>
              <a:gd name="connsiteX39" fmla="*/ 0 w 398297"/>
              <a:gd name="connsiteY39" fmla="*/ 1893313 h 1921362"/>
              <a:gd name="connsiteX40" fmla="*/ 0 w 398297"/>
              <a:gd name="connsiteY40" fmla="*/ 1921362 h 1921362"/>
              <a:gd name="connsiteX41" fmla="*/ 277686 w 398297"/>
              <a:gd name="connsiteY41" fmla="*/ 1882093 h 1921362"/>
              <a:gd name="connsiteX42" fmla="*/ 263661 w 398297"/>
              <a:gd name="connsiteY42" fmla="*/ 1652091 h 1921362"/>
              <a:gd name="connsiteX43" fmla="*/ 266466 w 398297"/>
              <a:gd name="connsiteY43" fmla="*/ 1500626 h 1921362"/>
              <a:gd name="connsiteX44" fmla="*/ 269271 w 398297"/>
              <a:gd name="connsiteY44" fmla="*/ 1349161 h 1921362"/>
              <a:gd name="connsiteX45" fmla="*/ 280491 w 398297"/>
              <a:gd name="connsiteY45" fmla="*/ 1093914 h 1921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98297" h="1921362">
                <a:moveTo>
                  <a:pt x="280491" y="1093914"/>
                </a:moveTo>
                <a:lnTo>
                  <a:pt x="291710" y="964888"/>
                </a:lnTo>
                <a:lnTo>
                  <a:pt x="308540" y="782569"/>
                </a:lnTo>
                <a:lnTo>
                  <a:pt x="330979" y="619885"/>
                </a:lnTo>
                <a:lnTo>
                  <a:pt x="350613" y="493664"/>
                </a:lnTo>
                <a:lnTo>
                  <a:pt x="356223" y="474029"/>
                </a:lnTo>
                <a:lnTo>
                  <a:pt x="373053" y="429151"/>
                </a:lnTo>
                <a:lnTo>
                  <a:pt x="387077" y="384272"/>
                </a:lnTo>
                <a:lnTo>
                  <a:pt x="398297" y="345004"/>
                </a:lnTo>
                <a:lnTo>
                  <a:pt x="398297" y="330979"/>
                </a:lnTo>
                <a:lnTo>
                  <a:pt x="395492" y="314150"/>
                </a:lnTo>
                <a:lnTo>
                  <a:pt x="389882" y="291710"/>
                </a:lnTo>
                <a:lnTo>
                  <a:pt x="373053" y="263661"/>
                </a:lnTo>
                <a:lnTo>
                  <a:pt x="350613" y="238417"/>
                </a:lnTo>
                <a:lnTo>
                  <a:pt x="333784" y="218783"/>
                </a:lnTo>
                <a:lnTo>
                  <a:pt x="291710" y="179514"/>
                </a:lnTo>
                <a:lnTo>
                  <a:pt x="171099" y="89757"/>
                </a:lnTo>
                <a:lnTo>
                  <a:pt x="78537" y="25244"/>
                </a:lnTo>
                <a:lnTo>
                  <a:pt x="61708" y="14024"/>
                </a:lnTo>
                <a:lnTo>
                  <a:pt x="50488" y="5610"/>
                </a:lnTo>
                <a:lnTo>
                  <a:pt x="25244" y="0"/>
                </a:lnTo>
                <a:lnTo>
                  <a:pt x="16829" y="2805"/>
                </a:lnTo>
                <a:lnTo>
                  <a:pt x="8415" y="11220"/>
                </a:lnTo>
                <a:lnTo>
                  <a:pt x="8415" y="25244"/>
                </a:lnTo>
                <a:lnTo>
                  <a:pt x="25244" y="75732"/>
                </a:lnTo>
                <a:lnTo>
                  <a:pt x="47683" y="134636"/>
                </a:lnTo>
                <a:lnTo>
                  <a:pt x="64513" y="196344"/>
                </a:lnTo>
                <a:lnTo>
                  <a:pt x="81342" y="280491"/>
                </a:lnTo>
                <a:lnTo>
                  <a:pt x="95367" y="381467"/>
                </a:lnTo>
                <a:lnTo>
                  <a:pt x="103781" y="552567"/>
                </a:lnTo>
                <a:lnTo>
                  <a:pt x="106586" y="771350"/>
                </a:lnTo>
                <a:lnTo>
                  <a:pt x="106586" y="1006962"/>
                </a:lnTo>
                <a:lnTo>
                  <a:pt x="106586" y="1096719"/>
                </a:lnTo>
                <a:lnTo>
                  <a:pt x="84147" y="1368795"/>
                </a:lnTo>
                <a:lnTo>
                  <a:pt x="64513" y="1573553"/>
                </a:lnTo>
                <a:lnTo>
                  <a:pt x="42074" y="1786726"/>
                </a:lnTo>
                <a:lnTo>
                  <a:pt x="30854" y="1814775"/>
                </a:lnTo>
                <a:lnTo>
                  <a:pt x="19634" y="1837215"/>
                </a:lnTo>
                <a:lnTo>
                  <a:pt x="8415" y="1859654"/>
                </a:lnTo>
                <a:lnTo>
                  <a:pt x="0" y="1893313"/>
                </a:lnTo>
                <a:lnTo>
                  <a:pt x="0" y="1921362"/>
                </a:lnTo>
                <a:lnTo>
                  <a:pt x="277686" y="1882093"/>
                </a:lnTo>
                <a:lnTo>
                  <a:pt x="263661" y="1652091"/>
                </a:lnTo>
                <a:lnTo>
                  <a:pt x="266466" y="1500626"/>
                </a:lnTo>
                <a:lnTo>
                  <a:pt x="269271" y="1349161"/>
                </a:lnTo>
                <a:lnTo>
                  <a:pt x="280491" y="109391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/>
          </p:cNvSpPr>
          <p:nvPr/>
        </p:nvSpPr>
        <p:spPr>
          <a:xfrm>
            <a:off x="7072156" y="5170010"/>
            <a:ext cx="791369" cy="425450"/>
          </a:xfrm>
          <a:custGeom>
            <a:avLst/>
            <a:gdLst>
              <a:gd name="connsiteX0" fmla="*/ 1054894 w 1583531"/>
              <a:gd name="connsiteY0" fmla="*/ 188118 h 850106"/>
              <a:gd name="connsiteX1" fmla="*/ 1254919 w 1583531"/>
              <a:gd name="connsiteY1" fmla="*/ 114300 h 850106"/>
              <a:gd name="connsiteX2" fmla="*/ 1454944 w 1583531"/>
              <a:gd name="connsiteY2" fmla="*/ 42862 h 850106"/>
              <a:gd name="connsiteX3" fmla="*/ 1583531 w 1583531"/>
              <a:gd name="connsiteY3" fmla="*/ 0 h 850106"/>
              <a:gd name="connsiteX4" fmla="*/ 1581150 w 1583531"/>
              <a:gd name="connsiteY4" fmla="*/ 88106 h 850106"/>
              <a:gd name="connsiteX5" fmla="*/ 1421606 w 1583531"/>
              <a:gd name="connsiteY5" fmla="*/ 169068 h 850106"/>
              <a:gd name="connsiteX6" fmla="*/ 1257300 w 1583531"/>
              <a:gd name="connsiteY6" fmla="*/ 247650 h 850106"/>
              <a:gd name="connsiteX7" fmla="*/ 1040606 w 1583531"/>
              <a:gd name="connsiteY7" fmla="*/ 352425 h 850106"/>
              <a:gd name="connsiteX8" fmla="*/ 914400 w 1583531"/>
              <a:gd name="connsiteY8" fmla="*/ 419100 h 850106"/>
              <a:gd name="connsiteX9" fmla="*/ 809625 w 1583531"/>
              <a:gd name="connsiteY9" fmla="*/ 473868 h 850106"/>
              <a:gd name="connsiteX10" fmla="*/ 707231 w 1583531"/>
              <a:gd name="connsiteY10" fmla="*/ 528637 h 850106"/>
              <a:gd name="connsiteX11" fmla="*/ 588169 w 1583531"/>
              <a:gd name="connsiteY11" fmla="*/ 592931 h 850106"/>
              <a:gd name="connsiteX12" fmla="*/ 438150 w 1583531"/>
              <a:gd name="connsiteY12" fmla="*/ 678656 h 850106"/>
              <a:gd name="connsiteX13" fmla="*/ 330994 w 1583531"/>
              <a:gd name="connsiteY13" fmla="*/ 738187 h 850106"/>
              <a:gd name="connsiteX14" fmla="*/ 314325 w 1583531"/>
              <a:gd name="connsiteY14" fmla="*/ 750093 h 850106"/>
              <a:gd name="connsiteX15" fmla="*/ 297656 w 1583531"/>
              <a:gd name="connsiteY15" fmla="*/ 773906 h 850106"/>
              <a:gd name="connsiteX16" fmla="*/ 264319 w 1583531"/>
              <a:gd name="connsiteY16" fmla="*/ 809625 h 850106"/>
              <a:gd name="connsiteX17" fmla="*/ 228600 w 1583531"/>
              <a:gd name="connsiteY17" fmla="*/ 838200 h 850106"/>
              <a:gd name="connsiteX18" fmla="*/ 202406 w 1583531"/>
              <a:gd name="connsiteY18" fmla="*/ 850106 h 850106"/>
              <a:gd name="connsiteX19" fmla="*/ 192881 w 1583531"/>
              <a:gd name="connsiteY19" fmla="*/ 850106 h 850106"/>
              <a:gd name="connsiteX20" fmla="*/ 171450 w 1583531"/>
              <a:gd name="connsiteY20" fmla="*/ 838200 h 850106"/>
              <a:gd name="connsiteX21" fmla="*/ 145256 w 1583531"/>
              <a:gd name="connsiteY21" fmla="*/ 812006 h 850106"/>
              <a:gd name="connsiteX22" fmla="*/ 114300 w 1583531"/>
              <a:gd name="connsiteY22" fmla="*/ 769143 h 850106"/>
              <a:gd name="connsiteX23" fmla="*/ 80962 w 1583531"/>
              <a:gd name="connsiteY23" fmla="*/ 719137 h 850106"/>
              <a:gd name="connsiteX24" fmla="*/ 35719 w 1583531"/>
              <a:gd name="connsiteY24" fmla="*/ 638175 h 850106"/>
              <a:gd name="connsiteX25" fmla="*/ 16669 w 1583531"/>
              <a:gd name="connsiteY25" fmla="*/ 602456 h 850106"/>
              <a:gd name="connsiteX26" fmla="*/ 2381 w 1583531"/>
              <a:gd name="connsiteY26" fmla="*/ 564356 h 850106"/>
              <a:gd name="connsiteX27" fmla="*/ 0 w 1583531"/>
              <a:gd name="connsiteY27" fmla="*/ 540543 h 850106"/>
              <a:gd name="connsiteX28" fmla="*/ 4762 w 1583531"/>
              <a:gd name="connsiteY28" fmla="*/ 507206 h 850106"/>
              <a:gd name="connsiteX29" fmla="*/ 19050 w 1583531"/>
              <a:gd name="connsiteY29" fmla="*/ 466725 h 850106"/>
              <a:gd name="connsiteX30" fmla="*/ 259556 w 1583531"/>
              <a:gd name="connsiteY30" fmla="*/ 280987 h 850106"/>
              <a:gd name="connsiteX31" fmla="*/ 273844 w 1583531"/>
              <a:gd name="connsiteY31" fmla="*/ 321468 h 850106"/>
              <a:gd name="connsiteX32" fmla="*/ 285750 w 1583531"/>
              <a:gd name="connsiteY32" fmla="*/ 342900 h 850106"/>
              <a:gd name="connsiteX33" fmla="*/ 302419 w 1583531"/>
              <a:gd name="connsiteY33" fmla="*/ 369093 h 850106"/>
              <a:gd name="connsiteX34" fmla="*/ 321469 w 1583531"/>
              <a:gd name="connsiteY34" fmla="*/ 388143 h 850106"/>
              <a:gd name="connsiteX35" fmla="*/ 338137 w 1583531"/>
              <a:gd name="connsiteY35" fmla="*/ 400050 h 850106"/>
              <a:gd name="connsiteX36" fmla="*/ 376237 w 1583531"/>
              <a:gd name="connsiteY36" fmla="*/ 411956 h 850106"/>
              <a:gd name="connsiteX37" fmla="*/ 428625 w 1583531"/>
              <a:gd name="connsiteY37" fmla="*/ 411956 h 850106"/>
              <a:gd name="connsiteX38" fmla="*/ 485775 w 1583531"/>
              <a:gd name="connsiteY38" fmla="*/ 395287 h 850106"/>
              <a:gd name="connsiteX39" fmla="*/ 702469 w 1583531"/>
              <a:gd name="connsiteY39" fmla="*/ 314325 h 850106"/>
              <a:gd name="connsiteX40" fmla="*/ 971550 w 1583531"/>
              <a:gd name="connsiteY40" fmla="*/ 216693 h 850106"/>
              <a:gd name="connsiteX41" fmla="*/ 1054894 w 1583531"/>
              <a:gd name="connsiteY41" fmla="*/ 188118 h 85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583531" h="850106">
                <a:moveTo>
                  <a:pt x="1054894" y="188118"/>
                </a:moveTo>
                <a:lnTo>
                  <a:pt x="1254919" y="114300"/>
                </a:lnTo>
                <a:lnTo>
                  <a:pt x="1454944" y="42862"/>
                </a:lnTo>
                <a:lnTo>
                  <a:pt x="1583531" y="0"/>
                </a:lnTo>
                <a:cubicBezTo>
                  <a:pt x="1582737" y="29369"/>
                  <a:pt x="1581944" y="58737"/>
                  <a:pt x="1581150" y="88106"/>
                </a:cubicBezTo>
                <a:lnTo>
                  <a:pt x="1421606" y="169068"/>
                </a:lnTo>
                <a:lnTo>
                  <a:pt x="1257300" y="247650"/>
                </a:lnTo>
                <a:lnTo>
                  <a:pt x="1040606" y="352425"/>
                </a:lnTo>
                <a:lnTo>
                  <a:pt x="914400" y="419100"/>
                </a:lnTo>
                <a:lnTo>
                  <a:pt x="809625" y="473868"/>
                </a:lnTo>
                <a:lnTo>
                  <a:pt x="707231" y="528637"/>
                </a:lnTo>
                <a:lnTo>
                  <a:pt x="588169" y="592931"/>
                </a:lnTo>
                <a:lnTo>
                  <a:pt x="438150" y="678656"/>
                </a:lnTo>
                <a:lnTo>
                  <a:pt x="330994" y="738187"/>
                </a:lnTo>
                <a:lnTo>
                  <a:pt x="314325" y="750093"/>
                </a:lnTo>
                <a:lnTo>
                  <a:pt x="297656" y="773906"/>
                </a:lnTo>
                <a:lnTo>
                  <a:pt x="264319" y="809625"/>
                </a:lnTo>
                <a:lnTo>
                  <a:pt x="228600" y="838200"/>
                </a:lnTo>
                <a:lnTo>
                  <a:pt x="202406" y="850106"/>
                </a:lnTo>
                <a:lnTo>
                  <a:pt x="192881" y="850106"/>
                </a:lnTo>
                <a:lnTo>
                  <a:pt x="171450" y="838200"/>
                </a:lnTo>
                <a:lnTo>
                  <a:pt x="145256" y="812006"/>
                </a:lnTo>
                <a:lnTo>
                  <a:pt x="114300" y="769143"/>
                </a:lnTo>
                <a:lnTo>
                  <a:pt x="80962" y="719137"/>
                </a:lnTo>
                <a:lnTo>
                  <a:pt x="35719" y="638175"/>
                </a:lnTo>
                <a:lnTo>
                  <a:pt x="16669" y="602456"/>
                </a:lnTo>
                <a:lnTo>
                  <a:pt x="2381" y="564356"/>
                </a:lnTo>
                <a:lnTo>
                  <a:pt x="0" y="540543"/>
                </a:lnTo>
                <a:lnTo>
                  <a:pt x="4762" y="507206"/>
                </a:lnTo>
                <a:lnTo>
                  <a:pt x="19050" y="466725"/>
                </a:lnTo>
                <a:lnTo>
                  <a:pt x="259556" y="280987"/>
                </a:lnTo>
                <a:lnTo>
                  <a:pt x="273844" y="321468"/>
                </a:lnTo>
                <a:lnTo>
                  <a:pt x="285750" y="342900"/>
                </a:lnTo>
                <a:lnTo>
                  <a:pt x="302419" y="369093"/>
                </a:lnTo>
                <a:lnTo>
                  <a:pt x="321469" y="388143"/>
                </a:lnTo>
                <a:lnTo>
                  <a:pt x="338137" y="400050"/>
                </a:lnTo>
                <a:lnTo>
                  <a:pt x="376237" y="411956"/>
                </a:lnTo>
                <a:lnTo>
                  <a:pt x="428625" y="411956"/>
                </a:lnTo>
                <a:lnTo>
                  <a:pt x="485775" y="395287"/>
                </a:lnTo>
                <a:lnTo>
                  <a:pt x="702469" y="314325"/>
                </a:lnTo>
                <a:lnTo>
                  <a:pt x="971550" y="216693"/>
                </a:lnTo>
                <a:lnTo>
                  <a:pt x="1054894" y="18811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7394046" y="4682995"/>
            <a:ext cx="253238" cy="405673"/>
          </a:xfrm>
          <a:custGeom>
            <a:avLst/>
            <a:gdLst>
              <a:gd name="connsiteX0" fmla="*/ 378618 w 490537"/>
              <a:gd name="connsiteY0" fmla="*/ 300037 h 785812"/>
              <a:gd name="connsiteX1" fmla="*/ 340518 w 490537"/>
              <a:gd name="connsiteY1" fmla="*/ 250031 h 785812"/>
              <a:gd name="connsiteX2" fmla="*/ 314325 w 490537"/>
              <a:gd name="connsiteY2" fmla="*/ 219075 h 785812"/>
              <a:gd name="connsiteX3" fmla="*/ 273843 w 490537"/>
              <a:gd name="connsiteY3" fmla="*/ 178593 h 785812"/>
              <a:gd name="connsiteX4" fmla="*/ 216693 w 490537"/>
              <a:gd name="connsiteY4" fmla="*/ 126206 h 785812"/>
              <a:gd name="connsiteX5" fmla="*/ 161925 w 490537"/>
              <a:gd name="connsiteY5" fmla="*/ 80962 h 785812"/>
              <a:gd name="connsiteX6" fmla="*/ 83343 w 490537"/>
              <a:gd name="connsiteY6" fmla="*/ 28575 h 785812"/>
              <a:gd name="connsiteX7" fmla="*/ 40481 w 490537"/>
              <a:gd name="connsiteY7" fmla="*/ 2381 h 785812"/>
              <a:gd name="connsiteX8" fmla="*/ 21431 w 490537"/>
              <a:gd name="connsiteY8" fmla="*/ 0 h 785812"/>
              <a:gd name="connsiteX9" fmla="*/ 4762 w 490537"/>
              <a:gd name="connsiteY9" fmla="*/ 4762 h 785812"/>
              <a:gd name="connsiteX10" fmla="*/ 0 w 490537"/>
              <a:gd name="connsiteY10" fmla="*/ 14287 h 785812"/>
              <a:gd name="connsiteX11" fmla="*/ 2381 w 490537"/>
              <a:gd name="connsiteY11" fmla="*/ 28575 h 785812"/>
              <a:gd name="connsiteX12" fmla="*/ 26193 w 490537"/>
              <a:gd name="connsiteY12" fmla="*/ 69056 h 785812"/>
              <a:gd name="connsiteX13" fmla="*/ 69056 w 490537"/>
              <a:gd name="connsiteY13" fmla="*/ 135731 h 785812"/>
              <a:gd name="connsiteX14" fmla="*/ 102393 w 490537"/>
              <a:gd name="connsiteY14" fmla="*/ 200025 h 785812"/>
              <a:gd name="connsiteX15" fmla="*/ 130968 w 490537"/>
              <a:gd name="connsiteY15" fmla="*/ 259556 h 785812"/>
              <a:gd name="connsiteX16" fmla="*/ 161925 w 490537"/>
              <a:gd name="connsiteY16" fmla="*/ 338137 h 785812"/>
              <a:gd name="connsiteX17" fmla="*/ 185737 w 490537"/>
              <a:gd name="connsiteY17" fmla="*/ 419100 h 785812"/>
              <a:gd name="connsiteX18" fmla="*/ 207168 w 490537"/>
              <a:gd name="connsiteY18" fmla="*/ 511968 h 785812"/>
              <a:gd name="connsiteX19" fmla="*/ 211931 w 490537"/>
              <a:gd name="connsiteY19" fmla="*/ 557212 h 785812"/>
              <a:gd name="connsiteX20" fmla="*/ 228600 w 490537"/>
              <a:gd name="connsiteY20" fmla="*/ 635793 h 785812"/>
              <a:gd name="connsiteX21" fmla="*/ 252412 w 490537"/>
              <a:gd name="connsiteY21" fmla="*/ 700087 h 785812"/>
              <a:gd name="connsiteX22" fmla="*/ 273843 w 490537"/>
              <a:gd name="connsiteY22" fmla="*/ 745331 h 785812"/>
              <a:gd name="connsiteX23" fmla="*/ 300037 w 490537"/>
              <a:gd name="connsiteY23" fmla="*/ 776287 h 785812"/>
              <a:gd name="connsiteX24" fmla="*/ 316706 w 490537"/>
              <a:gd name="connsiteY24" fmla="*/ 783431 h 785812"/>
              <a:gd name="connsiteX25" fmla="*/ 338137 w 490537"/>
              <a:gd name="connsiteY25" fmla="*/ 785812 h 785812"/>
              <a:gd name="connsiteX26" fmla="*/ 373856 w 490537"/>
              <a:gd name="connsiteY26" fmla="*/ 778668 h 785812"/>
              <a:gd name="connsiteX27" fmla="*/ 404812 w 490537"/>
              <a:gd name="connsiteY27" fmla="*/ 764381 h 785812"/>
              <a:gd name="connsiteX28" fmla="*/ 431006 w 490537"/>
              <a:gd name="connsiteY28" fmla="*/ 747712 h 785812"/>
              <a:gd name="connsiteX29" fmla="*/ 450056 w 490537"/>
              <a:gd name="connsiteY29" fmla="*/ 728662 h 785812"/>
              <a:gd name="connsiteX30" fmla="*/ 469106 w 490537"/>
              <a:gd name="connsiteY30" fmla="*/ 697706 h 785812"/>
              <a:gd name="connsiteX31" fmla="*/ 481012 w 490537"/>
              <a:gd name="connsiteY31" fmla="*/ 661987 h 785812"/>
              <a:gd name="connsiteX32" fmla="*/ 488156 w 490537"/>
              <a:gd name="connsiteY32" fmla="*/ 631031 h 785812"/>
              <a:gd name="connsiteX33" fmla="*/ 490537 w 490537"/>
              <a:gd name="connsiteY33" fmla="*/ 588168 h 785812"/>
              <a:gd name="connsiteX34" fmla="*/ 483393 w 490537"/>
              <a:gd name="connsiteY34" fmla="*/ 526256 h 785812"/>
              <a:gd name="connsiteX35" fmla="*/ 469106 w 490537"/>
              <a:gd name="connsiteY35" fmla="*/ 471487 h 785812"/>
              <a:gd name="connsiteX36" fmla="*/ 447675 w 490537"/>
              <a:gd name="connsiteY36" fmla="*/ 411956 h 785812"/>
              <a:gd name="connsiteX37" fmla="*/ 421481 w 490537"/>
              <a:gd name="connsiteY37" fmla="*/ 359568 h 785812"/>
              <a:gd name="connsiteX38" fmla="*/ 378618 w 490537"/>
              <a:gd name="connsiteY38" fmla="*/ 300037 h 78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90537" h="785812">
                <a:moveTo>
                  <a:pt x="378618" y="300037"/>
                </a:moveTo>
                <a:lnTo>
                  <a:pt x="340518" y="250031"/>
                </a:lnTo>
                <a:lnTo>
                  <a:pt x="314325" y="219075"/>
                </a:lnTo>
                <a:lnTo>
                  <a:pt x="273843" y="178593"/>
                </a:lnTo>
                <a:lnTo>
                  <a:pt x="216693" y="126206"/>
                </a:lnTo>
                <a:lnTo>
                  <a:pt x="161925" y="80962"/>
                </a:lnTo>
                <a:lnTo>
                  <a:pt x="83343" y="28575"/>
                </a:lnTo>
                <a:lnTo>
                  <a:pt x="40481" y="2381"/>
                </a:lnTo>
                <a:lnTo>
                  <a:pt x="21431" y="0"/>
                </a:lnTo>
                <a:lnTo>
                  <a:pt x="4762" y="4762"/>
                </a:lnTo>
                <a:lnTo>
                  <a:pt x="0" y="14287"/>
                </a:lnTo>
                <a:lnTo>
                  <a:pt x="2381" y="28575"/>
                </a:lnTo>
                <a:lnTo>
                  <a:pt x="26193" y="69056"/>
                </a:lnTo>
                <a:lnTo>
                  <a:pt x="69056" y="135731"/>
                </a:lnTo>
                <a:lnTo>
                  <a:pt x="102393" y="200025"/>
                </a:lnTo>
                <a:lnTo>
                  <a:pt x="130968" y="259556"/>
                </a:lnTo>
                <a:lnTo>
                  <a:pt x="161925" y="338137"/>
                </a:lnTo>
                <a:lnTo>
                  <a:pt x="185737" y="419100"/>
                </a:lnTo>
                <a:lnTo>
                  <a:pt x="207168" y="511968"/>
                </a:lnTo>
                <a:lnTo>
                  <a:pt x="211931" y="557212"/>
                </a:lnTo>
                <a:lnTo>
                  <a:pt x="228600" y="635793"/>
                </a:lnTo>
                <a:lnTo>
                  <a:pt x="252412" y="700087"/>
                </a:lnTo>
                <a:lnTo>
                  <a:pt x="273843" y="745331"/>
                </a:lnTo>
                <a:lnTo>
                  <a:pt x="300037" y="776287"/>
                </a:lnTo>
                <a:lnTo>
                  <a:pt x="316706" y="783431"/>
                </a:lnTo>
                <a:lnTo>
                  <a:pt x="338137" y="785812"/>
                </a:lnTo>
                <a:lnTo>
                  <a:pt x="373856" y="778668"/>
                </a:lnTo>
                <a:lnTo>
                  <a:pt x="404812" y="764381"/>
                </a:lnTo>
                <a:lnTo>
                  <a:pt x="431006" y="747712"/>
                </a:lnTo>
                <a:lnTo>
                  <a:pt x="450056" y="728662"/>
                </a:lnTo>
                <a:lnTo>
                  <a:pt x="469106" y="697706"/>
                </a:lnTo>
                <a:lnTo>
                  <a:pt x="481012" y="661987"/>
                </a:lnTo>
                <a:lnTo>
                  <a:pt x="488156" y="631031"/>
                </a:lnTo>
                <a:lnTo>
                  <a:pt x="490537" y="588168"/>
                </a:lnTo>
                <a:lnTo>
                  <a:pt x="483393" y="526256"/>
                </a:lnTo>
                <a:lnTo>
                  <a:pt x="469106" y="471487"/>
                </a:lnTo>
                <a:lnTo>
                  <a:pt x="447675" y="411956"/>
                </a:lnTo>
                <a:lnTo>
                  <a:pt x="421481" y="359568"/>
                </a:lnTo>
                <a:lnTo>
                  <a:pt x="378618" y="3000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 rot="16200000">
            <a:off x="6821549" y="5077539"/>
            <a:ext cx="1670844" cy="590550"/>
          </a:xfrm>
          <a:custGeom>
            <a:avLst/>
            <a:gdLst>
              <a:gd name="connsiteX0" fmla="*/ 1605642 w 3341914"/>
              <a:gd name="connsiteY0" fmla="*/ 1036864 h 1181100"/>
              <a:gd name="connsiteX1" fmla="*/ 1496785 w 3341914"/>
              <a:gd name="connsiteY1" fmla="*/ 1017814 h 1181100"/>
              <a:gd name="connsiteX2" fmla="*/ 1363435 w 3341914"/>
              <a:gd name="connsiteY2" fmla="*/ 987879 h 1181100"/>
              <a:gd name="connsiteX3" fmla="*/ 1265464 w 3341914"/>
              <a:gd name="connsiteY3" fmla="*/ 963386 h 1181100"/>
              <a:gd name="connsiteX4" fmla="*/ 1189264 w 3341914"/>
              <a:gd name="connsiteY4" fmla="*/ 938893 h 1181100"/>
              <a:gd name="connsiteX5" fmla="*/ 1083128 w 3341914"/>
              <a:gd name="connsiteY5" fmla="*/ 903514 h 1181100"/>
              <a:gd name="connsiteX6" fmla="*/ 998764 w 3341914"/>
              <a:gd name="connsiteY6" fmla="*/ 868136 h 1181100"/>
              <a:gd name="connsiteX7" fmla="*/ 922564 w 3341914"/>
              <a:gd name="connsiteY7" fmla="*/ 835479 h 1181100"/>
              <a:gd name="connsiteX8" fmla="*/ 832757 w 3341914"/>
              <a:gd name="connsiteY8" fmla="*/ 791936 h 1181100"/>
              <a:gd name="connsiteX9" fmla="*/ 767442 w 3341914"/>
              <a:gd name="connsiteY9" fmla="*/ 756557 h 1181100"/>
              <a:gd name="connsiteX10" fmla="*/ 693964 w 3341914"/>
              <a:gd name="connsiteY10" fmla="*/ 710293 h 1181100"/>
              <a:gd name="connsiteX11" fmla="*/ 601435 w 3341914"/>
              <a:gd name="connsiteY11" fmla="*/ 650421 h 1181100"/>
              <a:gd name="connsiteX12" fmla="*/ 489857 w 3341914"/>
              <a:gd name="connsiteY12" fmla="*/ 571500 h 1181100"/>
              <a:gd name="connsiteX13" fmla="*/ 389164 w 3341914"/>
              <a:gd name="connsiteY13" fmla="*/ 487136 h 1181100"/>
              <a:gd name="connsiteX14" fmla="*/ 318407 w 3341914"/>
              <a:gd name="connsiteY14" fmla="*/ 421821 h 1181100"/>
              <a:gd name="connsiteX15" fmla="*/ 244928 w 3341914"/>
              <a:gd name="connsiteY15" fmla="*/ 345621 h 1181100"/>
              <a:gd name="connsiteX16" fmla="*/ 157842 w 3341914"/>
              <a:gd name="connsiteY16" fmla="*/ 247650 h 1181100"/>
              <a:gd name="connsiteX17" fmla="*/ 84364 w 3341914"/>
              <a:gd name="connsiteY17" fmla="*/ 155121 h 1181100"/>
              <a:gd name="connsiteX18" fmla="*/ 24492 w 3341914"/>
              <a:gd name="connsiteY18" fmla="*/ 76200 h 1181100"/>
              <a:gd name="connsiteX19" fmla="*/ 2721 w 3341914"/>
              <a:gd name="connsiteY19" fmla="*/ 32657 h 1181100"/>
              <a:gd name="connsiteX20" fmla="*/ 0 w 3341914"/>
              <a:gd name="connsiteY20" fmla="*/ 8164 h 1181100"/>
              <a:gd name="connsiteX21" fmla="*/ 8164 w 3341914"/>
              <a:gd name="connsiteY21" fmla="*/ 0 h 1181100"/>
              <a:gd name="connsiteX22" fmla="*/ 24492 w 3341914"/>
              <a:gd name="connsiteY22" fmla="*/ 0 h 1181100"/>
              <a:gd name="connsiteX23" fmla="*/ 40821 w 3341914"/>
              <a:gd name="connsiteY23" fmla="*/ 5443 h 1181100"/>
              <a:gd name="connsiteX24" fmla="*/ 62592 w 3341914"/>
              <a:gd name="connsiteY24" fmla="*/ 16329 h 1181100"/>
              <a:gd name="connsiteX25" fmla="*/ 97971 w 3341914"/>
              <a:gd name="connsiteY25" fmla="*/ 57150 h 1181100"/>
              <a:gd name="connsiteX26" fmla="*/ 179614 w 3341914"/>
              <a:gd name="connsiteY26" fmla="*/ 146957 h 1181100"/>
              <a:gd name="connsiteX27" fmla="*/ 255814 w 3341914"/>
              <a:gd name="connsiteY27" fmla="*/ 225879 h 1181100"/>
              <a:gd name="connsiteX28" fmla="*/ 332014 w 3341914"/>
              <a:gd name="connsiteY28" fmla="*/ 296636 h 1181100"/>
              <a:gd name="connsiteX29" fmla="*/ 408214 w 3341914"/>
              <a:gd name="connsiteY29" fmla="*/ 361950 h 1181100"/>
              <a:gd name="connsiteX30" fmla="*/ 522514 w 3341914"/>
              <a:gd name="connsiteY30" fmla="*/ 449036 h 1181100"/>
              <a:gd name="connsiteX31" fmla="*/ 642257 w 3341914"/>
              <a:gd name="connsiteY31" fmla="*/ 527957 h 1181100"/>
              <a:gd name="connsiteX32" fmla="*/ 742950 w 3341914"/>
              <a:gd name="connsiteY32" fmla="*/ 579664 h 1181100"/>
              <a:gd name="connsiteX33" fmla="*/ 846364 w 3341914"/>
              <a:gd name="connsiteY33" fmla="*/ 628650 h 1181100"/>
              <a:gd name="connsiteX34" fmla="*/ 952500 w 3341914"/>
              <a:gd name="connsiteY34" fmla="*/ 669471 h 1181100"/>
              <a:gd name="connsiteX35" fmla="*/ 1069521 w 3341914"/>
              <a:gd name="connsiteY35" fmla="*/ 710293 h 1181100"/>
              <a:gd name="connsiteX36" fmla="*/ 1145721 w 3341914"/>
              <a:gd name="connsiteY36" fmla="*/ 734786 h 1181100"/>
              <a:gd name="connsiteX37" fmla="*/ 1279071 w 3341914"/>
              <a:gd name="connsiteY37" fmla="*/ 770164 h 1181100"/>
              <a:gd name="connsiteX38" fmla="*/ 1393371 w 3341914"/>
              <a:gd name="connsiteY38" fmla="*/ 794657 h 1181100"/>
              <a:gd name="connsiteX39" fmla="*/ 1529442 w 3341914"/>
              <a:gd name="connsiteY39" fmla="*/ 819150 h 1181100"/>
              <a:gd name="connsiteX40" fmla="*/ 1643742 w 3341914"/>
              <a:gd name="connsiteY40" fmla="*/ 835479 h 1181100"/>
              <a:gd name="connsiteX41" fmla="*/ 1752600 w 3341914"/>
              <a:gd name="connsiteY41" fmla="*/ 851807 h 1181100"/>
              <a:gd name="connsiteX42" fmla="*/ 1853292 w 3341914"/>
              <a:gd name="connsiteY42" fmla="*/ 862693 h 1181100"/>
              <a:gd name="connsiteX43" fmla="*/ 1913164 w 3341914"/>
              <a:gd name="connsiteY43" fmla="*/ 865414 h 1181100"/>
              <a:gd name="connsiteX44" fmla="*/ 2100942 w 3341914"/>
              <a:gd name="connsiteY44" fmla="*/ 868136 h 1181100"/>
              <a:gd name="connsiteX45" fmla="*/ 2313214 w 3341914"/>
              <a:gd name="connsiteY45" fmla="*/ 873579 h 1181100"/>
              <a:gd name="connsiteX46" fmla="*/ 2490107 w 3341914"/>
              <a:gd name="connsiteY46" fmla="*/ 876300 h 1181100"/>
              <a:gd name="connsiteX47" fmla="*/ 2680607 w 3341914"/>
              <a:gd name="connsiteY47" fmla="*/ 873579 h 1181100"/>
              <a:gd name="connsiteX48" fmla="*/ 2857500 w 3341914"/>
              <a:gd name="connsiteY48" fmla="*/ 870857 h 1181100"/>
              <a:gd name="connsiteX49" fmla="*/ 2985407 w 3341914"/>
              <a:gd name="connsiteY49" fmla="*/ 868136 h 1181100"/>
              <a:gd name="connsiteX50" fmla="*/ 3056164 w 3341914"/>
              <a:gd name="connsiteY50" fmla="*/ 865414 h 1181100"/>
              <a:gd name="connsiteX51" fmla="*/ 3099707 w 3341914"/>
              <a:gd name="connsiteY51" fmla="*/ 857250 h 1181100"/>
              <a:gd name="connsiteX52" fmla="*/ 3129642 w 3341914"/>
              <a:gd name="connsiteY52" fmla="*/ 843643 h 1181100"/>
              <a:gd name="connsiteX53" fmla="*/ 3181350 w 3341914"/>
              <a:gd name="connsiteY53" fmla="*/ 805543 h 1181100"/>
              <a:gd name="connsiteX54" fmla="*/ 3230335 w 3341914"/>
              <a:gd name="connsiteY54" fmla="*/ 762000 h 1181100"/>
              <a:gd name="connsiteX55" fmla="*/ 3282042 w 3341914"/>
              <a:gd name="connsiteY55" fmla="*/ 704850 h 1181100"/>
              <a:gd name="connsiteX56" fmla="*/ 3295650 w 3341914"/>
              <a:gd name="connsiteY56" fmla="*/ 693964 h 1181100"/>
              <a:gd name="connsiteX57" fmla="*/ 3311978 w 3341914"/>
              <a:gd name="connsiteY57" fmla="*/ 685800 h 1181100"/>
              <a:gd name="connsiteX58" fmla="*/ 3325585 w 3341914"/>
              <a:gd name="connsiteY58" fmla="*/ 691243 h 1181100"/>
              <a:gd name="connsiteX59" fmla="*/ 3331028 w 3341914"/>
              <a:gd name="connsiteY59" fmla="*/ 699407 h 1181100"/>
              <a:gd name="connsiteX60" fmla="*/ 3336471 w 3341914"/>
              <a:gd name="connsiteY60" fmla="*/ 707571 h 1181100"/>
              <a:gd name="connsiteX61" fmla="*/ 3341914 w 3341914"/>
              <a:gd name="connsiteY61" fmla="*/ 737507 h 1181100"/>
              <a:gd name="connsiteX62" fmla="*/ 3341914 w 3341914"/>
              <a:gd name="connsiteY62" fmla="*/ 794657 h 1181100"/>
              <a:gd name="connsiteX63" fmla="*/ 3336471 w 3341914"/>
              <a:gd name="connsiteY63" fmla="*/ 838200 h 1181100"/>
              <a:gd name="connsiteX64" fmla="*/ 3322864 w 3341914"/>
              <a:gd name="connsiteY64" fmla="*/ 881743 h 1181100"/>
              <a:gd name="connsiteX65" fmla="*/ 3295650 w 3341914"/>
              <a:gd name="connsiteY65" fmla="*/ 941614 h 1181100"/>
              <a:gd name="connsiteX66" fmla="*/ 3243942 w 3341914"/>
              <a:gd name="connsiteY66" fmla="*/ 1028700 h 1181100"/>
              <a:gd name="connsiteX67" fmla="*/ 3211285 w 3341914"/>
              <a:gd name="connsiteY67" fmla="*/ 1080407 h 1181100"/>
              <a:gd name="connsiteX68" fmla="*/ 3165021 w 3341914"/>
              <a:gd name="connsiteY68" fmla="*/ 1140279 h 1181100"/>
              <a:gd name="connsiteX69" fmla="*/ 3129642 w 3341914"/>
              <a:gd name="connsiteY69" fmla="*/ 1178379 h 1181100"/>
              <a:gd name="connsiteX70" fmla="*/ 3113314 w 3341914"/>
              <a:gd name="connsiteY70" fmla="*/ 1181100 h 1181100"/>
              <a:gd name="connsiteX71" fmla="*/ 3072492 w 3341914"/>
              <a:gd name="connsiteY71" fmla="*/ 1172936 h 1181100"/>
              <a:gd name="connsiteX72" fmla="*/ 2950028 w 3341914"/>
              <a:gd name="connsiteY72" fmla="*/ 1134836 h 1181100"/>
              <a:gd name="connsiteX73" fmla="*/ 2884714 w 3341914"/>
              <a:gd name="connsiteY73" fmla="*/ 1134836 h 1181100"/>
              <a:gd name="connsiteX74" fmla="*/ 2620735 w 3341914"/>
              <a:gd name="connsiteY74" fmla="*/ 1129393 h 1181100"/>
              <a:gd name="connsiteX75" fmla="*/ 2351314 w 3341914"/>
              <a:gd name="connsiteY75" fmla="*/ 1118507 h 1181100"/>
              <a:gd name="connsiteX76" fmla="*/ 2060121 w 3341914"/>
              <a:gd name="connsiteY76" fmla="*/ 1096736 h 1181100"/>
              <a:gd name="connsiteX77" fmla="*/ 1839685 w 3341914"/>
              <a:gd name="connsiteY77" fmla="*/ 1074964 h 1181100"/>
              <a:gd name="connsiteX78" fmla="*/ 1605642 w 3341914"/>
              <a:gd name="connsiteY78" fmla="*/ 1036864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3341914" h="1181100">
                <a:moveTo>
                  <a:pt x="1605642" y="1036864"/>
                </a:moveTo>
                <a:lnTo>
                  <a:pt x="1496785" y="1017814"/>
                </a:lnTo>
                <a:lnTo>
                  <a:pt x="1363435" y="987879"/>
                </a:lnTo>
                <a:lnTo>
                  <a:pt x="1265464" y="963386"/>
                </a:lnTo>
                <a:lnTo>
                  <a:pt x="1189264" y="938893"/>
                </a:lnTo>
                <a:lnTo>
                  <a:pt x="1083128" y="903514"/>
                </a:lnTo>
                <a:lnTo>
                  <a:pt x="998764" y="868136"/>
                </a:lnTo>
                <a:lnTo>
                  <a:pt x="922564" y="835479"/>
                </a:lnTo>
                <a:lnTo>
                  <a:pt x="832757" y="791936"/>
                </a:lnTo>
                <a:lnTo>
                  <a:pt x="767442" y="756557"/>
                </a:lnTo>
                <a:lnTo>
                  <a:pt x="693964" y="710293"/>
                </a:lnTo>
                <a:lnTo>
                  <a:pt x="601435" y="650421"/>
                </a:lnTo>
                <a:lnTo>
                  <a:pt x="489857" y="571500"/>
                </a:lnTo>
                <a:lnTo>
                  <a:pt x="389164" y="487136"/>
                </a:lnTo>
                <a:lnTo>
                  <a:pt x="318407" y="421821"/>
                </a:lnTo>
                <a:lnTo>
                  <a:pt x="244928" y="345621"/>
                </a:lnTo>
                <a:lnTo>
                  <a:pt x="157842" y="247650"/>
                </a:lnTo>
                <a:lnTo>
                  <a:pt x="84364" y="155121"/>
                </a:lnTo>
                <a:lnTo>
                  <a:pt x="24492" y="76200"/>
                </a:lnTo>
                <a:lnTo>
                  <a:pt x="2721" y="32657"/>
                </a:lnTo>
                <a:lnTo>
                  <a:pt x="0" y="8164"/>
                </a:lnTo>
                <a:lnTo>
                  <a:pt x="8164" y="0"/>
                </a:lnTo>
                <a:lnTo>
                  <a:pt x="24492" y="0"/>
                </a:lnTo>
                <a:lnTo>
                  <a:pt x="40821" y="5443"/>
                </a:lnTo>
                <a:lnTo>
                  <a:pt x="62592" y="16329"/>
                </a:lnTo>
                <a:lnTo>
                  <a:pt x="97971" y="57150"/>
                </a:lnTo>
                <a:lnTo>
                  <a:pt x="179614" y="146957"/>
                </a:lnTo>
                <a:lnTo>
                  <a:pt x="255814" y="225879"/>
                </a:lnTo>
                <a:lnTo>
                  <a:pt x="332014" y="296636"/>
                </a:lnTo>
                <a:lnTo>
                  <a:pt x="408214" y="361950"/>
                </a:lnTo>
                <a:lnTo>
                  <a:pt x="522514" y="449036"/>
                </a:lnTo>
                <a:lnTo>
                  <a:pt x="642257" y="527957"/>
                </a:lnTo>
                <a:lnTo>
                  <a:pt x="742950" y="579664"/>
                </a:lnTo>
                <a:lnTo>
                  <a:pt x="846364" y="628650"/>
                </a:lnTo>
                <a:lnTo>
                  <a:pt x="952500" y="669471"/>
                </a:lnTo>
                <a:lnTo>
                  <a:pt x="1069521" y="710293"/>
                </a:lnTo>
                <a:lnTo>
                  <a:pt x="1145721" y="734786"/>
                </a:lnTo>
                <a:lnTo>
                  <a:pt x="1279071" y="770164"/>
                </a:lnTo>
                <a:lnTo>
                  <a:pt x="1393371" y="794657"/>
                </a:lnTo>
                <a:lnTo>
                  <a:pt x="1529442" y="819150"/>
                </a:lnTo>
                <a:lnTo>
                  <a:pt x="1643742" y="835479"/>
                </a:lnTo>
                <a:lnTo>
                  <a:pt x="1752600" y="851807"/>
                </a:lnTo>
                <a:lnTo>
                  <a:pt x="1853292" y="862693"/>
                </a:lnTo>
                <a:lnTo>
                  <a:pt x="1913164" y="865414"/>
                </a:lnTo>
                <a:lnTo>
                  <a:pt x="2100942" y="868136"/>
                </a:lnTo>
                <a:lnTo>
                  <a:pt x="2313214" y="873579"/>
                </a:lnTo>
                <a:lnTo>
                  <a:pt x="2490107" y="876300"/>
                </a:lnTo>
                <a:lnTo>
                  <a:pt x="2680607" y="873579"/>
                </a:lnTo>
                <a:lnTo>
                  <a:pt x="2857500" y="870857"/>
                </a:lnTo>
                <a:lnTo>
                  <a:pt x="2985407" y="868136"/>
                </a:lnTo>
                <a:lnTo>
                  <a:pt x="3056164" y="865414"/>
                </a:lnTo>
                <a:lnTo>
                  <a:pt x="3099707" y="857250"/>
                </a:lnTo>
                <a:lnTo>
                  <a:pt x="3129642" y="843643"/>
                </a:lnTo>
                <a:lnTo>
                  <a:pt x="3181350" y="805543"/>
                </a:lnTo>
                <a:lnTo>
                  <a:pt x="3230335" y="762000"/>
                </a:lnTo>
                <a:lnTo>
                  <a:pt x="3282042" y="704850"/>
                </a:lnTo>
                <a:lnTo>
                  <a:pt x="3295650" y="693964"/>
                </a:lnTo>
                <a:lnTo>
                  <a:pt x="3311978" y="685800"/>
                </a:lnTo>
                <a:lnTo>
                  <a:pt x="3325585" y="691243"/>
                </a:lnTo>
                <a:lnTo>
                  <a:pt x="3331028" y="699407"/>
                </a:lnTo>
                <a:lnTo>
                  <a:pt x="3336471" y="707571"/>
                </a:lnTo>
                <a:lnTo>
                  <a:pt x="3341914" y="737507"/>
                </a:lnTo>
                <a:lnTo>
                  <a:pt x="3341914" y="794657"/>
                </a:lnTo>
                <a:lnTo>
                  <a:pt x="3336471" y="838200"/>
                </a:lnTo>
                <a:lnTo>
                  <a:pt x="3322864" y="881743"/>
                </a:lnTo>
                <a:lnTo>
                  <a:pt x="3295650" y="941614"/>
                </a:lnTo>
                <a:lnTo>
                  <a:pt x="3243942" y="1028700"/>
                </a:lnTo>
                <a:lnTo>
                  <a:pt x="3211285" y="1080407"/>
                </a:lnTo>
                <a:lnTo>
                  <a:pt x="3165021" y="1140279"/>
                </a:lnTo>
                <a:lnTo>
                  <a:pt x="3129642" y="1178379"/>
                </a:lnTo>
                <a:lnTo>
                  <a:pt x="3113314" y="1181100"/>
                </a:lnTo>
                <a:lnTo>
                  <a:pt x="3072492" y="1172936"/>
                </a:lnTo>
                <a:lnTo>
                  <a:pt x="2950028" y="1134836"/>
                </a:lnTo>
                <a:lnTo>
                  <a:pt x="2884714" y="1134836"/>
                </a:lnTo>
                <a:lnTo>
                  <a:pt x="2620735" y="1129393"/>
                </a:lnTo>
                <a:lnTo>
                  <a:pt x="2351314" y="1118507"/>
                </a:lnTo>
                <a:lnTo>
                  <a:pt x="2060121" y="1096736"/>
                </a:lnTo>
                <a:lnTo>
                  <a:pt x="1839685" y="1074964"/>
                </a:lnTo>
                <a:lnTo>
                  <a:pt x="1605642" y="103686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 rot="16200000">
            <a:off x="8109799" y="4567930"/>
            <a:ext cx="1335881" cy="875507"/>
          </a:xfrm>
          <a:custGeom>
            <a:avLst/>
            <a:gdLst>
              <a:gd name="connsiteX0" fmla="*/ 1485587 w 2670549"/>
              <a:gd name="connsiteY0" fmla="*/ 1397904 h 1751138"/>
              <a:gd name="connsiteX1" fmla="*/ 1711056 w 2670549"/>
              <a:gd name="connsiteY1" fmla="*/ 1412935 h 1751138"/>
              <a:gd name="connsiteX2" fmla="*/ 1929009 w 2670549"/>
              <a:gd name="connsiteY2" fmla="*/ 1422956 h 1751138"/>
              <a:gd name="connsiteX3" fmla="*/ 2124415 w 2670549"/>
              <a:gd name="connsiteY3" fmla="*/ 1427967 h 1751138"/>
              <a:gd name="connsiteX4" fmla="*/ 2294769 w 2670549"/>
              <a:gd name="connsiteY4" fmla="*/ 1427967 h 1751138"/>
              <a:gd name="connsiteX5" fmla="*/ 2342367 w 2670549"/>
              <a:gd name="connsiteY5" fmla="*/ 1427967 h 1751138"/>
              <a:gd name="connsiteX6" fmla="*/ 2364914 w 2670549"/>
              <a:gd name="connsiteY6" fmla="*/ 1420451 h 1751138"/>
              <a:gd name="connsiteX7" fmla="*/ 2384956 w 2670549"/>
              <a:gd name="connsiteY7" fmla="*/ 1407925 h 1751138"/>
              <a:gd name="connsiteX8" fmla="*/ 2402492 w 2670549"/>
              <a:gd name="connsiteY8" fmla="*/ 1380368 h 1751138"/>
              <a:gd name="connsiteX9" fmla="*/ 2415018 w 2670549"/>
              <a:gd name="connsiteY9" fmla="*/ 1347800 h 1751138"/>
              <a:gd name="connsiteX10" fmla="*/ 2415018 w 2670549"/>
              <a:gd name="connsiteY10" fmla="*/ 1327758 h 1751138"/>
              <a:gd name="connsiteX11" fmla="*/ 2399987 w 2670549"/>
              <a:gd name="connsiteY11" fmla="*/ 1187467 h 1751138"/>
              <a:gd name="connsiteX12" fmla="*/ 2372430 w 2670549"/>
              <a:gd name="connsiteY12" fmla="*/ 972019 h 1751138"/>
              <a:gd name="connsiteX13" fmla="*/ 2329841 w 2670549"/>
              <a:gd name="connsiteY13" fmla="*/ 681415 h 1751138"/>
              <a:gd name="connsiteX14" fmla="*/ 2289758 w 2670549"/>
              <a:gd name="connsiteY14" fmla="*/ 440916 h 1751138"/>
              <a:gd name="connsiteX15" fmla="*/ 2252180 w 2670549"/>
              <a:gd name="connsiteY15" fmla="*/ 240499 h 1751138"/>
              <a:gd name="connsiteX16" fmla="*/ 2232138 w 2670549"/>
              <a:gd name="connsiteY16" fmla="*/ 130270 h 1751138"/>
              <a:gd name="connsiteX17" fmla="*/ 2217107 w 2670549"/>
              <a:gd name="connsiteY17" fmla="*/ 27557 h 1751138"/>
              <a:gd name="connsiteX18" fmla="*/ 2460112 w 2670549"/>
              <a:gd name="connsiteY18" fmla="*/ 0 h 1751138"/>
              <a:gd name="connsiteX19" fmla="*/ 2462617 w 2670549"/>
              <a:gd name="connsiteY19" fmla="*/ 145301 h 1751138"/>
              <a:gd name="connsiteX20" fmla="*/ 2467628 w 2670549"/>
              <a:gd name="connsiteY20" fmla="*/ 280583 h 1751138"/>
              <a:gd name="connsiteX21" fmla="*/ 2472638 w 2670549"/>
              <a:gd name="connsiteY21" fmla="*/ 408348 h 1751138"/>
              <a:gd name="connsiteX22" fmla="*/ 2482659 w 2670549"/>
              <a:gd name="connsiteY22" fmla="*/ 543629 h 1751138"/>
              <a:gd name="connsiteX23" fmla="*/ 2505206 w 2670549"/>
              <a:gd name="connsiteY23" fmla="*/ 749056 h 1751138"/>
              <a:gd name="connsiteX24" fmla="*/ 2532763 w 2670549"/>
              <a:gd name="connsiteY24" fmla="*/ 954483 h 1751138"/>
              <a:gd name="connsiteX25" fmla="*/ 2567836 w 2670549"/>
              <a:gd name="connsiteY25" fmla="*/ 1177446 h 1751138"/>
              <a:gd name="connsiteX26" fmla="*/ 2575352 w 2670549"/>
              <a:gd name="connsiteY26" fmla="*/ 1207509 h 1751138"/>
              <a:gd name="connsiteX27" fmla="*/ 2590383 w 2670549"/>
              <a:gd name="connsiteY27" fmla="*/ 1240076 h 1751138"/>
              <a:gd name="connsiteX28" fmla="*/ 2625456 w 2670549"/>
              <a:gd name="connsiteY28" fmla="*/ 1307717 h 1751138"/>
              <a:gd name="connsiteX29" fmla="*/ 2648003 w 2670549"/>
              <a:gd name="connsiteY29" fmla="*/ 1345295 h 1751138"/>
              <a:gd name="connsiteX30" fmla="*/ 2660529 w 2670549"/>
              <a:gd name="connsiteY30" fmla="*/ 1360326 h 1751138"/>
              <a:gd name="connsiteX31" fmla="*/ 2668044 w 2670549"/>
              <a:gd name="connsiteY31" fmla="*/ 1372852 h 1751138"/>
              <a:gd name="connsiteX32" fmla="*/ 2670549 w 2670549"/>
              <a:gd name="connsiteY32" fmla="*/ 1382873 h 1751138"/>
              <a:gd name="connsiteX33" fmla="*/ 2668044 w 2670549"/>
              <a:gd name="connsiteY33" fmla="*/ 1405420 h 1751138"/>
              <a:gd name="connsiteX34" fmla="*/ 2655518 w 2670549"/>
              <a:gd name="connsiteY34" fmla="*/ 1440493 h 1751138"/>
              <a:gd name="connsiteX35" fmla="*/ 2627961 w 2670549"/>
              <a:gd name="connsiteY35" fmla="*/ 1490597 h 1751138"/>
              <a:gd name="connsiteX36" fmla="*/ 2565331 w 2670549"/>
              <a:gd name="connsiteY36" fmla="*/ 1575774 h 1751138"/>
              <a:gd name="connsiteX37" fmla="*/ 2477649 w 2670549"/>
              <a:gd name="connsiteY37" fmla="*/ 1675982 h 1751138"/>
              <a:gd name="connsiteX38" fmla="*/ 2435060 w 2670549"/>
              <a:gd name="connsiteY38" fmla="*/ 1723581 h 1751138"/>
              <a:gd name="connsiteX39" fmla="*/ 2407503 w 2670549"/>
              <a:gd name="connsiteY39" fmla="*/ 1746128 h 1751138"/>
              <a:gd name="connsiteX40" fmla="*/ 2389966 w 2670549"/>
              <a:gd name="connsiteY40" fmla="*/ 1751138 h 1751138"/>
              <a:gd name="connsiteX41" fmla="*/ 2359904 w 2670549"/>
              <a:gd name="connsiteY41" fmla="*/ 1743623 h 1751138"/>
              <a:gd name="connsiteX42" fmla="*/ 2327336 w 2670549"/>
              <a:gd name="connsiteY42" fmla="*/ 1723581 h 1751138"/>
              <a:gd name="connsiteX43" fmla="*/ 2297274 w 2670549"/>
              <a:gd name="connsiteY43" fmla="*/ 1691013 h 1751138"/>
              <a:gd name="connsiteX44" fmla="*/ 2279737 w 2670549"/>
              <a:gd name="connsiteY44" fmla="*/ 1678487 h 1751138"/>
              <a:gd name="connsiteX45" fmla="*/ 2146961 w 2670549"/>
              <a:gd name="connsiteY45" fmla="*/ 1673477 h 1751138"/>
              <a:gd name="connsiteX46" fmla="*/ 1808759 w 2670549"/>
              <a:gd name="connsiteY46" fmla="*/ 1658446 h 1751138"/>
              <a:gd name="connsiteX47" fmla="*/ 1568259 w 2670549"/>
              <a:gd name="connsiteY47" fmla="*/ 1643414 h 1751138"/>
              <a:gd name="connsiteX48" fmla="*/ 1320244 w 2670549"/>
              <a:gd name="connsiteY48" fmla="*/ 1628383 h 1751138"/>
              <a:gd name="connsiteX49" fmla="*/ 1084754 w 2670549"/>
              <a:gd name="connsiteY49" fmla="*/ 1608341 h 1751138"/>
              <a:gd name="connsiteX50" fmla="*/ 871812 w 2670549"/>
              <a:gd name="connsiteY50" fmla="*/ 1585795 h 1751138"/>
              <a:gd name="connsiteX51" fmla="*/ 668890 w 2670549"/>
              <a:gd name="connsiteY51" fmla="*/ 1563248 h 1751138"/>
              <a:gd name="connsiteX52" fmla="*/ 558661 w 2670549"/>
              <a:gd name="connsiteY52" fmla="*/ 1548217 h 1751138"/>
              <a:gd name="connsiteX53" fmla="*/ 486010 w 2670549"/>
              <a:gd name="connsiteY53" fmla="*/ 1535691 h 1751138"/>
              <a:gd name="connsiteX54" fmla="*/ 410854 w 2670549"/>
              <a:gd name="connsiteY54" fmla="*/ 1515649 h 1751138"/>
              <a:gd name="connsiteX55" fmla="*/ 333193 w 2670549"/>
              <a:gd name="connsiteY55" fmla="*/ 1483081 h 1751138"/>
              <a:gd name="connsiteX56" fmla="*/ 273068 w 2670549"/>
              <a:gd name="connsiteY56" fmla="*/ 1453019 h 1751138"/>
              <a:gd name="connsiteX57" fmla="*/ 205427 w 2670549"/>
              <a:gd name="connsiteY57" fmla="*/ 1412935 h 1751138"/>
              <a:gd name="connsiteX58" fmla="*/ 140292 w 2670549"/>
              <a:gd name="connsiteY58" fmla="*/ 1370347 h 1751138"/>
              <a:gd name="connsiteX59" fmla="*/ 82672 w 2670549"/>
              <a:gd name="connsiteY59" fmla="*/ 1325253 h 1751138"/>
              <a:gd name="connsiteX60" fmla="*/ 35073 w 2670549"/>
              <a:gd name="connsiteY60" fmla="*/ 1275149 h 1751138"/>
              <a:gd name="connsiteX61" fmla="*/ 17537 w 2670549"/>
              <a:gd name="connsiteY61" fmla="*/ 1247592 h 1751138"/>
              <a:gd name="connsiteX62" fmla="*/ 2506 w 2670549"/>
              <a:gd name="connsiteY62" fmla="*/ 1205003 h 1751138"/>
              <a:gd name="connsiteX63" fmla="*/ 0 w 2670549"/>
              <a:gd name="connsiteY63" fmla="*/ 1169931 h 1751138"/>
              <a:gd name="connsiteX64" fmla="*/ 7516 w 2670549"/>
              <a:gd name="connsiteY64" fmla="*/ 1147384 h 1751138"/>
              <a:gd name="connsiteX65" fmla="*/ 20042 w 2670549"/>
              <a:gd name="connsiteY65" fmla="*/ 1134858 h 1751138"/>
              <a:gd name="connsiteX66" fmla="*/ 37578 w 2670549"/>
              <a:gd name="connsiteY66" fmla="*/ 1122332 h 1751138"/>
              <a:gd name="connsiteX67" fmla="*/ 80167 w 2670549"/>
              <a:gd name="connsiteY67" fmla="*/ 1109806 h 1751138"/>
              <a:gd name="connsiteX68" fmla="*/ 473484 w 2670549"/>
              <a:gd name="connsiteY68" fmla="*/ 1230055 h 1751138"/>
              <a:gd name="connsiteX69" fmla="*/ 526094 w 2670549"/>
              <a:gd name="connsiteY69" fmla="*/ 1257613 h 1751138"/>
              <a:gd name="connsiteX70" fmla="*/ 606260 w 2670549"/>
              <a:gd name="connsiteY70" fmla="*/ 1282665 h 1751138"/>
              <a:gd name="connsiteX71" fmla="*/ 744046 w 2670549"/>
              <a:gd name="connsiteY71" fmla="*/ 1312727 h 1751138"/>
              <a:gd name="connsiteX72" fmla="*/ 889348 w 2670549"/>
              <a:gd name="connsiteY72" fmla="*/ 1335274 h 1751138"/>
              <a:gd name="connsiteX73" fmla="*/ 1097280 w 2670549"/>
              <a:gd name="connsiteY73" fmla="*/ 1360326 h 1751138"/>
              <a:gd name="connsiteX74" fmla="*/ 1485587 w 2670549"/>
              <a:gd name="connsiteY74" fmla="*/ 1397904 h 175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2670549" h="1751138">
                <a:moveTo>
                  <a:pt x="1485587" y="1397904"/>
                </a:moveTo>
                <a:lnTo>
                  <a:pt x="1711056" y="1412935"/>
                </a:lnTo>
                <a:lnTo>
                  <a:pt x="1929009" y="1422956"/>
                </a:lnTo>
                <a:lnTo>
                  <a:pt x="2124415" y="1427967"/>
                </a:lnTo>
                <a:lnTo>
                  <a:pt x="2294769" y="1427967"/>
                </a:lnTo>
                <a:lnTo>
                  <a:pt x="2342367" y="1427967"/>
                </a:lnTo>
                <a:lnTo>
                  <a:pt x="2364914" y="1420451"/>
                </a:lnTo>
                <a:lnTo>
                  <a:pt x="2384956" y="1407925"/>
                </a:lnTo>
                <a:lnTo>
                  <a:pt x="2402492" y="1380368"/>
                </a:lnTo>
                <a:lnTo>
                  <a:pt x="2415018" y="1347800"/>
                </a:lnTo>
                <a:lnTo>
                  <a:pt x="2415018" y="1327758"/>
                </a:lnTo>
                <a:lnTo>
                  <a:pt x="2399987" y="1187467"/>
                </a:lnTo>
                <a:lnTo>
                  <a:pt x="2372430" y="972019"/>
                </a:lnTo>
                <a:lnTo>
                  <a:pt x="2329841" y="681415"/>
                </a:lnTo>
                <a:lnTo>
                  <a:pt x="2289758" y="440916"/>
                </a:lnTo>
                <a:lnTo>
                  <a:pt x="2252180" y="240499"/>
                </a:lnTo>
                <a:lnTo>
                  <a:pt x="2232138" y="130270"/>
                </a:lnTo>
                <a:lnTo>
                  <a:pt x="2217107" y="27557"/>
                </a:lnTo>
                <a:lnTo>
                  <a:pt x="2460112" y="0"/>
                </a:lnTo>
                <a:lnTo>
                  <a:pt x="2462617" y="145301"/>
                </a:lnTo>
                <a:lnTo>
                  <a:pt x="2467628" y="280583"/>
                </a:lnTo>
                <a:lnTo>
                  <a:pt x="2472638" y="408348"/>
                </a:lnTo>
                <a:lnTo>
                  <a:pt x="2482659" y="543629"/>
                </a:lnTo>
                <a:lnTo>
                  <a:pt x="2505206" y="749056"/>
                </a:lnTo>
                <a:lnTo>
                  <a:pt x="2532763" y="954483"/>
                </a:lnTo>
                <a:lnTo>
                  <a:pt x="2567836" y="1177446"/>
                </a:lnTo>
                <a:lnTo>
                  <a:pt x="2575352" y="1207509"/>
                </a:lnTo>
                <a:lnTo>
                  <a:pt x="2590383" y="1240076"/>
                </a:lnTo>
                <a:lnTo>
                  <a:pt x="2625456" y="1307717"/>
                </a:lnTo>
                <a:lnTo>
                  <a:pt x="2648003" y="1345295"/>
                </a:lnTo>
                <a:lnTo>
                  <a:pt x="2660529" y="1360326"/>
                </a:lnTo>
                <a:lnTo>
                  <a:pt x="2668044" y="1372852"/>
                </a:lnTo>
                <a:lnTo>
                  <a:pt x="2670549" y="1382873"/>
                </a:lnTo>
                <a:lnTo>
                  <a:pt x="2668044" y="1405420"/>
                </a:lnTo>
                <a:lnTo>
                  <a:pt x="2655518" y="1440493"/>
                </a:lnTo>
                <a:lnTo>
                  <a:pt x="2627961" y="1490597"/>
                </a:lnTo>
                <a:lnTo>
                  <a:pt x="2565331" y="1575774"/>
                </a:lnTo>
                <a:lnTo>
                  <a:pt x="2477649" y="1675982"/>
                </a:lnTo>
                <a:lnTo>
                  <a:pt x="2435060" y="1723581"/>
                </a:lnTo>
                <a:lnTo>
                  <a:pt x="2407503" y="1746128"/>
                </a:lnTo>
                <a:lnTo>
                  <a:pt x="2389966" y="1751138"/>
                </a:lnTo>
                <a:lnTo>
                  <a:pt x="2359904" y="1743623"/>
                </a:lnTo>
                <a:lnTo>
                  <a:pt x="2327336" y="1723581"/>
                </a:lnTo>
                <a:lnTo>
                  <a:pt x="2297274" y="1691013"/>
                </a:lnTo>
                <a:lnTo>
                  <a:pt x="2279737" y="1678487"/>
                </a:lnTo>
                <a:lnTo>
                  <a:pt x="2146961" y="1673477"/>
                </a:lnTo>
                <a:lnTo>
                  <a:pt x="1808759" y="1658446"/>
                </a:lnTo>
                <a:lnTo>
                  <a:pt x="1568259" y="1643414"/>
                </a:lnTo>
                <a:lnTo>
                  <a:pt x="1320244" y="1628383"/>
                </a:lnTo>
                <a:lnTo>
                  <a:pt x="1084754" y="1608341"/>
                </a:lnTo>
                <a:lnTo>
                  <a:pt x="871812" y="1585795"/>
                </a:lnTo>
                <a:lnTo>
                  <a:pt x="668890" y="1563248"/>
                </a:lnTo>
                <a:lnTo>
                  <a:pt x="558661" y="1548217"/>
                </a:lnTo>
                <a:lnTo>
                  <a:pt x="486010" y="1535691"/>
                </a:lnTo>
                <a:lnTo>
                  <a:pt x="410854" y="1515649"/>
                </a:lnTo>
                <a:lnTo>
                  <a:pt x="333193" y="1483081"/>
                </a:lnTo>
                <a:lnTo>
                  <a:pt x="273068" y="1453019"/>
                </a:lnTo>
                <a:lnTo>
                  <a:pt x="205427" y="1412935"/>
                </a:lnTo>
                <a:lnTo>
                  <a:pt x="140292" y="1370347"/>
                </a:lnTo>
                <a:lnTo>
                  <a:pt x="82672" y="1325253"/>
                </a:lnTo>
                <a:lnTo>
                  <a:pt x="35073" y="1275149"/>
                </a:lnTo>
                <a:lnTo>
                  <a:pt x="17537" y="1247592"/>
                </a:lnTo>
                <a:lnTo>
                  <a:pt x="2506" y="1205003"/>
                </a:lnTo>
                <a:lnTo>
                  <a:pt x="0" y="1169931"/>
                </a:lnTo>
                <a:lnTo>
                  <a:pt x="7516" y="1147384"/>
                </a:lnTo>
                <a:lnTo>
                  <a:pt x="20042" y="1134858"/>
                </a:lnTo>
                <a:lnTo>
                  <a:pt x="37578" y="1122332"/>
                </a:lnTo>
                <a:lnTo>
                  <a:pt x="80167" y="1109806"/>
                </a:lnTo>
                <a:lnTo>
                  <a:pt x="473484" y="1230055"/>
                </a:lnTo>
                <a:lnTo>
                  <a:pt x="526094" y="1257613"/>
                </a:lnTo>
                <a:lnTo>
                  <a:pt x="606260" y="1282665"/>
                </a:lnTo>
                <a:lnTo>
                  <a:pt x="744046" y="1312727"/>
                </a:lnTo>
                <a:lnTo>
                  <a:pt x="889348" y="1335274"/>
                </a:lnTo>
                <a:lnTo>
                  <a:pt x="1097280" y="1360326"/>
                </a:lnTo>
                <a:lnTo>
                  <a:pt x="1485587" y="139790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8670818" y="5383111"/>
            <a:ext cx="319882" cy="290513"/>
          </a:xfrm>
          <a:custGeom>
            <a:avLst/>
            <a:gdLst>
              <a:gd name="connsiteX0" fmla="*/ 292894 w 640557"/>
              <a:gd name="connsiteY0" fmla="*/ 121443 h 581025"/>
              <a:gd name="connsiteX1" fmla="*/ 435769 w 640557"/>
              <a:gd name="connsiteY1" fmla="*/ 152400 h 581025"/>
              <a:gd name="connsiteX2" fmla="*/ 478632 w 640557"/>
              <a:gd name="connsiteY2" fmla="*/ 159543 h 581025"/>
              <a:gd name="connsiteX3" fmla="*/ 500063 w 640557"/>
              <a:gd name="connsiteY3" fmla="*/ 161925 h 581025"/>
              <a:gd name="connsiteX4" fmla="*/ 519113 w 640557"/>
              <a:gd name="connsiteY4" fmla="*/ 159543 h 581025"/>
              <a:gd name="connsiteX5" fmla="*/ 547688 w 640557"/>
              <a:gd name="connsiteY5" fmla="*/ 150018 h 581025"/>
              <a:gd name="connsiteX6" fmla="*/ 569119 w 640557"/>
              <a:gd name="connsiteY6" fmla="*/ 135731 h 581025"/>
              <a:gd name="connsiteX7" fmla="*/ 585788 w 640557"/>
              <a:gd name="connsiteY7" fmla="*/ 121443 h 581025"/>
              <a:gd name="connsiteX8" fmla="*/ 611982 w 640557"/>
              <a:gd name="connsiteY8" fmla="*/ 80962 h 581025"/>
              <a:gd name="connsiteX9" fmla="*/ 640557 w 640557"/>
              <a:gd name="connsiteY9" fmla="*/ 0 h 581025"/>
              <a:gd name="connsiteX10" fmla="*/ 507207 w 640557"/>
              <a:gd name="connsiteY10" fmla="*/ 581025 h 581025"/>
              <a:gd name="connsiteX11" fmla="*/ 483394 w 640557"/>
              <a:gd name="connsiteY11" fmla="*/ 552450 h 581025"/>
              <a:gd name="connsiteX12" fmla="*/ 466725 w 640557"/>
              <a:gd name="connsiteY12" fmla="*/ 500062 h 581025"/>
              <a:gd name="connsiteX13" fmla="*/ 442913 w 640557"/>
              <a:gd name="connsiteY13" fmla="*/ 452437 h 581025"/>
              <a:gd name="connsiteX14" fmla="*/ 421482 w 640557"/>
              <a:gd name="connsiteY14" fmla="*/ 419100 h 581025"/>
              <a:gd name="connsiteX15" fmla="*/ 390525 w 640557"/>
              <a:gd name="connsiteY15" fmla="*/ 383381 h 581025"/>
              <a:gd name="connsiteX16" fmla="*/ 357188 w 640557"/>
              <a:gd name="connsiteY16" fmla="*/ 350043 h 581025"/>
              <a:gd name="connsiteX17" fmla="*/ 300038 w 640557"/>
              <a:gd name="connsiteY17" fmla="*/ 307181 h 581025"/>
              <a:gd name="connsiteX18" fmla="*/ 233363 w 640557"/>
              <a:gd name="connsiteY18" fmla="*/ 257175 h 581025"/>
              <a:gd name="connsiteX19" fmla="*/ 111919 w 640557"/>
              <a:gd name="connsiteY19" fmla="*/ 185737 h 581025"/>
              <a:gd name="connsiteX20" fmla="*/ 47625 w 640557"/>
              <a:gd name="connsiteY20" fmla="*/ 147637 h 581025"/>
              <a:gd name="connsiteX21" fmla="*/ 23813 w 640557"/>
              <a:gd name="connsiteY21" fmla="*/ 130968 h 581025"/>
              <a:gd name="connsiteX22" fmla="*/ 9525 w 640557"/>
              <a:gd name="connsiteY22" fmla="*/ 116681 h 581025"/>
              <a:gd name="connsiteX23" fmla="*/ 0 w 640557"/>
              <a:gd name="connsiteY23" fmla="*/ 100012 h 581025"/>
              <a:gd name="connsiteX24" fmla="*/ 0 w 640557"/>
              <a:gd name="connsiteY24" fmla="*/ 85725 h 581025"/>
              <a:gd name="connsiteX25" fmla="*/ 9525 w 640557"/>
              <a:gd name="connsiteY25" fmla="*/ 73818 h 581025"/>
              <a:gd name="connsiteX26" fmla="*/ 35719 w 640557"/>
              <a:gd name="connsiteY26" fmla="*/ 69056 h 581025"/>
              <a:gd name="connsiteX27" fmla="*/ 95250 w 640557"/>
              <a:gd name="connsiteY27" fmla="*/ 78581 h 581025"/>
              <a:gd name="connsiteX28" fmla="*/ 292894 w 640557"/>
              <a:gd name="connsiteY28" fmla="*/ 121443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640557" h="581025">
                <a:moveTo>
                  <a:pt x="292894" y="121443"/>
                </a:moveTo>
                <a:lnTo>
                  <a:pt x="435769" y="152400"/>
                </a:lnTo>
                <a:lnTo>
                  <a:pt x="478632" y="159543"/>
                </a:lnTo>
                <a:lnTo>
                  <a:pt x="500063" y="161925"/>
                </a:lnTo>
                <a:lnTo>
                  <a:pt x="519113" y="159543"/>
                </a:lnTo>
                <a:lnTo>
                  <a:pt x="547688" y="150018"/>
                </a:lnTo>
                <a:lnTo>
                  <a:pt x="569119" y="135731"/>
                </a:lnTo>
                <a:lnTo>
                  <a:pt x="585788" y="121443"/>
                </a:lnTo>
                <a:lnTo>
                  <a:pt x="611982" y="80962"/>
                </a:lnTo>
                <a:lnTo>
                  <a:pt x="640557" y="0"/>
                </a:lnTo>
                <a:lnTo>
                  <a:pt x="507207" y="581025"/>
                </a:lnTo>
                <a:lnTo>
                  <a:pt x="483394" y="552450"/>
                </a:lnTo>
                <a:lnTo>
                  <a:pt x="466725" y="500062"/>
                </a:lnTo>
                <a:lnTo>
                  <a:pt x="442913" y="452437"/>
                </a:lnTo>
                <a:lnTo>
                  <a:pt x="421482" y="419100"/>
                </a:lnTo>
                <a:lnTo>
                  <a:pt x="390525" y="383381"/>
                </a:lnTo>
                <a:lnTo>
                  <a:pt x="357188" y="350043"/>
                </a:lnTo>
                <a:lnTo>
                  <a:pt x="300038" y="307181"/>
                </a:lnTo>
                <a:lnTo>
                  <a:pt x="233363" y="257175"/>
                </a:lnTo>
                <a:lnTo>
                  <a:pt x="111919" y="185737"/>
                </a:lnTo>
                <a:lnTo>
                  <a:pt x="47625" y="147637"/>
                </a:lnTo>
                <a:lnTo>
                  <a:pt x="23813" y="130968"/>
                </a:lnTo>
                <a:lnTo>
                  <a:pt x="9525" y="116681"/>
                </a:lnTo>
                <a:lnTo>
                  <a:pt x="0" y="100012"/>
                </a:lnTo>
                <a:lnTo>
                  <a:pt x="0" y="85725"/>
                </a:lnTo>
                <a:lnTo>
                  <a:pt x="9525" y="73818"/>
                </a:lnTo>
                <a:lnTo>
                  <a:pt x="35719" y="69056"/>
                </a:lnTo>
                <a:lnTo>
                  <a:pt x="95250" y="78581"/>
                </a:lnTo>
                <a:lnTo>
                  <a:pt x="292894" y="12144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>
            <a:off x="8537230" y="4682328"/>
            <a:ext cx="267176" cy="448391"/>
          </a:xfrm>
          <a:custGeom>
            <a:avLst/>
            <a:gdLst>
              <a:gd name="connsiteX0" fmla="*/ 290513 w 547688"/>
              <a:gd name="connsiteY0" fmla="*/ 223837 h 919162"/>
              <a:gd name="connsiteX1" fmla="*/ 238125 w 547688"/>
              <a:gd name="connsiteY1" fmla="*/ 161925 h 919162"/>
              <a:gd name="connsiteX2" fmla="*/ 200025 w 547688"/>
              <a:gd name="connsiteY2" fmla="*/ 121443 h 919162"/>
              <a:gd name="connsiteX3" fmla="*/ 178594 w 547688"/>
              <a:gd name="connsiteY3" fmla="*/ 100012 h 919162"/>
              <a:gd name="connsiteX4" fmla="*/ 152400 w 547688"/>
              <a:gd name="connsiteY4" fmla="*/ 76200 h 919162"/>
              <a:gd name="connsiteX5" fmla="*/ 114300 w 547688"/>
              <a:gd name="connsiteY5" fmla="*/ 42862 h 919162"/>
              <a:gd name="connsiteX6" fmla="*/ 85725 w 547688"/>
              <a:gd name="connsiteY6" fmla="*/ 23812 h 919162"/>
              <a:gd name="connsiteX7" fmla="*/ 59531 w 547688"/>
              <a:gd name="connsiteY7" fmla="*/ 11906 h 919162"/>
              <a:gd name="connsiteX8" fmla="*/ 23813 w 547688"/>
              <a:gd name="connsiteY8" fmla="*/ 0 h 919162"/>
              <a:gd name="connsiteX9" fmla="*/ 9525 w 547688"/>
              <a:gd name="connsiteY9" fmla="*/ 0 h 919162"/>
              <a:gd name="connsiteX10" fmla="*/ 0 w 547688"/>
              <a:gd name="connsiteY10" fmla="*/ 7143 h 919162"/>
              <a:gd name="connsiteX11" fmla="*/ 0 w 547688"/>
              <a:gd name="connsiteY11" fmla="*/ 23812 h 919162"/>
              <a:gd name="connsiteX12" fmla="*/ 9525 w 547688"/>
              <a:gd name="connsiteY12" fmla="*/ 45243 h 919162"/>
              <a:gd name="connsiteX13" fmla="*/ 26194 w 547688"/>
              <a:gd name="connsiteY13" fmla="*/ 71437 h 919162"/>
              <a:gd name="connsiteX14" fmla="*/ 66675 w 547688"/>
              <a:gd name="connsiteY14" fmla="*/ 126206 h 919162"/>
              <a:gd name="connsiteX15" fmla="*/ 95250 w 547688"/>
              <a:gd name="connsiteY15" fmla="*/ 171450 h 919162"/>
              <a:gd name="connsiteX16" fmla="*/ 128588 w 547688"/>
              <a:gd name="connsiteY16" fmla="*/ 228600 h 919162"/>
              <a:gd name="connsiteX17" fmla="*/ 166688 w 547688"/>
              <a:gd name="connsiteY17" fmla="*/ 302418 h 919162"/>
              <a:gd name="connsiteX18" fmla="*/ 195263 w 547688"/>
              <a:gd name="connsiteY18" fmla="*/ 381000 h 919162"/>
              <a:gd name="connsiteX19" fmla="*/ 226219 w 547688"/>
              <a:gd name="connsiteY19" fmla="*/ 476250 h 919162"/>
              <a:gd name="connsiteX20" fmla="*/ 247650 w 547688"/>
              <a:gd name="connsiteY20" fmla="*/ 576262 h 919162"/>
              <a:gd name="connsiteX21" fmla="*/ 276225 w 547688"/>
              <a:gd name="connsiteY21" fmla="*/ 721518 h 919162"/>
              <a:gd name="connsiteX22" fmla="*/ 283369 w 547688"/>
              <a:gd name="connsiteY22" fmla="*/ 759618 h 919162"/>
              <a:gd name="connsiteX23" fmla="*/ 314325 w 547688"/>
              <a:gd name="connsiteY23" fmla="*/ 833437 h 919162"/>
              <a:gd name="connsiteX24" fmla="*/ 340519 w 547688"/>
              <a:gd name="connsiteY24" fmla="*/ 878681 h 919162"/>
              <a:gd name="connsiteX25" fmla="*/ 361950 w 547688"/>
              <a:gd name="connsiteY25" fmla="*/ 900112 h 919162"/>
              <a:gd name="connsiteX26" fmla="*/ 381000 w 547688"/>
              <a:gd name="connsiteY26" fmla="*/ 914400 h 919162"/>
              <a:gd name="connsiteX27" fmla="*/ 402431 w 547688"/>
              <a:gd name="connsiteY27" fmla="*/ 919162 h 919162"/>
              <a:gd name="connsiteX28" fmla="*/ 423863 w 547688"/>
              <a:gd name="connsiteY28" fmla="*/ 914400 h 919162"/>
              <a:gd name="connsiteX29" fmla="*/ 435769 w 547688"/>
              <a:gd name="connsiteY29" fmla="*/ 909637 h 919162"/>
              <a:gd name="connsiteX30" fmla="*/ 469106 w 547688"/>
              <a:gd name="connsiteY30" fmla="*/ 878681 h 919162"/>
              <a:gd name="connsiteX31" fmla="*/ 492919 w 547688"/>
              <a:gd name="connsiteY31" fmla="*/ 842962 h 919162"/>
              <a:gd name="connsiteX32" fmla="*/ 516731 w 547688"/>
              <a:gd name="connsiteY32" fmla="*/ 792956 h 919162"/>
              <a:gd name="connsiteX33" fmla="*/ 535781 w 547688"/>
              <a:gd name="connsiteY33" fmla="*/ 738187 h 919162"/>
              <a:gd name="connsiteX34" fmla="*/ 545306 w 547688"/>
              <a:gd name="connsiteY34" fmla="*/ 683418 h 919162"/>
              <a:gd name="connsiteX35" fmla="*/ 547688 w 547688"/>
              <a:gd name="connsiteY35" fmla="*/ 650081 h 919162"/>
              <a:gd name="connsiteX36" fmla="*/ 547688 w 547688"/>
              <a:gd name="connsiteY36" fmla="*/ 604837 h 919162"/>
              <a:gd name="connsiteX37" fmla="*/ 535781 w 547688"/>
              <a:gd name="connsiteY37" fmla="*/ 564356 h 919162"/>
              <a:gd name="connsiteX38" fmla="*/ 509588 w 547688"/>
              <a:gd name="connsiteY38" fmla="*/ 511968 h 919162"/>
              <a:gd name="connsiteX39" fmla="*/ 469106 w 547688"/>
              <a:gd name="connsiteY39" fmla="*/ 445293 h 919162"/>
              <a:gd name="connsiteX40" fmla="*/ 428625 w 547688"/>
              <a:gd name="connsiteY40" fmla="*/ 388143 h 919162"/>
              <a:gd name="connsiteX41" fmla="*/ 390525 w 547688"/>
              <a:gd name="connsiteY41" fmla="*/ 340518 h 919162"/>
              <a:gd name="connsiteX42" fmla="*/ 333375 w 547688"/>
              <a:gd name="connsiteY42" fmla="*/ 269081 h 919162"/>
              <a:gd name="connsiteX43" fmla="*/ 290513 w 547688"/>
              <a:gd name="connsiteY43" fmla="*/ 223837 h 919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47688" h="919162">
                <a:moveTo>
                  <a:pt x="290513" y="223837"/>
                </a:moveTo>
                <a:lnTo>
                  <a:pt x="238125" y="161925"/>
                </a:lnTo>
                <a:lnTo>
                  <a:pt x="200025" y="121443"/>
                </a:lnTo>
                <a:lnTo>
                  <a:pt x="178594" y="100012"/>
                </a:lnTo>
                <a:lnTo>
                  <a:pt x="152400" y="76200"/>
                </a:lnTo>
                <a:lnTo>
                  <a:pt x="114300" y="42862"/>
                </a:lnTo>
                <a:lnTo>
                  <a:pt x="85725" y="23812"/>
                </a:lnTo>
                <a:lnTo>
                  <a:pt x="59531" y="11906"/>
                </a:lnTo>
                <a:lnTo>
                  <a:pt x="23813" y="0"/>
                </a:lnTo>
                <a:lnTo>
                  <a:pt x="9525" y="0"/>
                </a:lnTo>
                <a:lnTo>
                  <a:pt x="0" y="7143"/>
                </a:lnTo>
                <a:lnTo>
                  <a:pt x="0" y="23812"/>
                </a:lnTo>
                <a:lnTo>
                  <a:pt x="9525" y="45243"/>
                </a:lnTo>
                <a:lnTo>
                  <a:pt x="26194" y="71437"/>
                </a:lnTo>
                <a:lnTo>
                  <a:pt x="66675" y="126206"/>
                </a:lnTo>
                <a:lnTo>
                  <a:pt x="95250" y="171450"/>
                </a:lnTo>
                <a:lnTo>
                  <a:pt x="128588" y="228600"/>
                </a:lnTo>
                <a:lnTo>
                  <a:pt x="166688" y="302418"/>
                </a:lnTo>
                <a:lnTo>
                  <a:pt x="195263" y="381000"/>
                </a:lnTo>
                <a:lnTo>
                  <a:pt x="226219" y="476250"/>
                </a:lnTo>
                <a:lnTo>
                  <a:pt x="247650" y="576262"/>
                </a:lnTo>
                <a:lnTo>
                  <a:pt x="276225" y="721518"/>
                </a:lnTo>
                <a:lnTo>
                  <a:pt x="283369" y="759618"/>
                </a:lnTo>
                <a:lnTo>
                  <a:pt x="314325" y="833437"/>
                </a:lnTo>
                <a:lnTo>
                  <a:pt x="340519" y="878681"/>
                </a:lnTo>
                <a:lnTo>
                  <a:pt x="361950" y="900112"/>
                </a:lnTo>
                <a:lnTo>
                  <a:pt x="381000" y="914400"/>
                </a:lnTo>
                <a:lnTo>
                  <a:pt x="402431" y="919162"/>
                </a:lnTo>
                <a:lnTo>
                  <a:pt x="423863" y="914400"/>
                </a:lnTo>
                <a:lnTo>
                  <a:pt x="435769" y="909637"/>
                </a:lnTo>
                <a:lnTo>
                  <a:pt x="469106" y="878681"/>
                </a:lnTo>
                <a:lnTo>
                  <a:pt x="492919" y="842962"/>
                </a:lnTo>
                <a:lnTo>
                  <a:pt x="516731" y="792956"/>
                </a:lnTo>
                <a:lnTo>
                  <a:pt x="535781" y="738187"/>
                </a:lnTo>
                <a:lnTo>
                  <a:pt x="545306" y="683418"/>
                </a:lnTo>
                <a:lnTo>
                  <a:pt x="547688" y="650081"/>
                </a:lnTo>
                <a:lnTo>
                  <a:pt x="547688" y="604837"/>
                </a:lnTo>
                <a:lnTo>
                  <a:pt x="535781" y="564356"/>
                </a:lnTo>
                <a:lnTo>
                  <a:pt x="509588" y="511968"/>
                </a:lnTo>
                <a:lnTo>
                  <a:pt x="469106" y="445293"/>
                </a:lnTo>
                <a:lnTo>
                  <a:pt x="428625" y="388143"/>
                </a:lnTo>
                <a:lnTo>
                  <a:pt x="390525" y="340518"/>
                </a:lnTo>
                <a:lnTo>
                  <a:pt x="333375" y="269081"/>
                </a:lnTo>
                <a:lnTo>
                  <a:pt x="290513" y="2238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>
            <a:spLocks noChangeAspect="1"/>
          </p:cNvSpPr>
          <p:nvPr/>
        </p:nvSpPr>
        <p:spPr>
          <a:xfrm rot="16200000">
            <a:off x="7377752" y="5274512"/>
            <a:ext cx="1900238" cy="180975"/>
          </a:xfrm>
          <a:custGeom>
            <a:avLst/>
            <a:gdLst>
              <a:gd name="connsiteX0" fmla="*/ 1933575 w 3800475"/>
              <a:gd name="connsiteY0" fmla="*/ 92075 h 361950"/>
              <a:gd name="connsiteX1" fmla="*/ 2298700 w 3800475"/>
              <a:gd name="connsiteY1" fmla="*/ 98425 h 361950"/>
              <a:gd name="connsiteX2" fmla="*/ 2654300 w 3800475"/>
              <a:gd name="connsiteY2" fmla="*/ 104775 h 361950"/>
              <a:gd name="connsiteX3" fmla="*/ 2949575 w 3800475"/>
              <a:gd name="connsiteY3" fmla="*/ 111125 h 361950"/>
              <a:gd name="connsiteX4" fmla="*/ 3178175 w 3800475"/>
              <a:gd name="connsiteY4" fmla="*/ 114300 h 361950"/>
              <a:gd name="connsiteX5" fmla="*/ 3365500 w 3800475"/>
              <a:gd name="connsiteY5" fmla="*/ 117475 h 361950"/>
              <a:gd name="connsiteX6" fmla="*/ 3457575 w 3800475"/>
              <a:gd name="connsiteY6" fmla="*/ 114300 h 361950"/>
              <a:gd name="connsiteX7" fmla="*/ 3517900 w 3800475"/>
              <a:gd name="connsiteY7" fmla="*/ 107950 h 361950"/>
              <a:gd name="connsiteX8" fmla="*/ 3581400 w 3800475"/>
              <a:gd name="connsiteY8" fmla="*/ 92075 h 361950"/>
              <a:gd name="connsiteX9" fmla="*/ 3663950 w 3800475"/>
              <a:gd name="connsiteY9" fmla="*/ 53975 h 361950"/>
              <a:gd name="connsiteX10" fmla="*/ 3721100 w 3800475"/>
              <a:gd name="connsiteY10" fmla="*/ 22225 h 361950"/>
              <a:gd name="connsiteX11" fmla="*/ 3752850 w 3800475"/>
              <a:gd name="connsiteY11" fmla="*/ 3175 h 361950"/>
              <a:gd name="connsiteX12" fmla="*/ 3768725 w 3800475"/>
              <a:gd name="connsiteY12" fmla="*/ 0 h 361950"/>
              <a:gd name="connsiteX13" fmla="*/ 3787775 w 3800475"/>
              <a:gd name="connsiteY13" fmla="*/ 0 h 361950"/>
              <a:gd name="connsiteX14" fmla="*/ 3797300 w 3800475"/>
              <a:gd name="connsiteY14" fmla="*/ 3175 h 361950"/>
              <a:gd name="connsiteX15" fmla="*/ 3800475 w 3800475"/>
              <a:gd name="connsiteY15" fmla="*/ 15875 h 361950"/>
              <a:gd name="connsiteX16" fmla="*/ 3794125 w 3800475"/>
              <a:gd name="connsiteY16" fmla="*/ 47625 h 361950"/>
              <a:gd name="connsiteX17" fmla="*/ 3775075 w 3800475"/>
              <a:gd name="connsiteY17" fmla="*/ 123825 h 361950"/>
              <a:gd name="connsiteX18" fmla="*/ 3743325 w 3800475"/>
              <a:gd name="connsiteY18" fmla="*/ 200025 h 361950"/>
              <a:gd name="connsiteX19" fmla="*/ 3714750 w 3800475"/>
              <a:gd name="connsiteY19" fmla="*/ 263525 h 361950"/>
              <a:gd name="connsiteX20" fmla="*/ 3673475 w 3800475"/>
              <a:gd name="connsiteY20" fmla="*/ 330200 h 361950"/>
              <a:gd name="connsiteX21" fmla="*/ 3486150 w 3800475"/>
              <a:gd name="connsiteY21" fmla="*/ 361950 h 361950"/>
              <a:gd name="connsiteX22" fmla="*/ 3282950 w 3800475"/>
              <a:gd name="connsiteY22" fmla="*/ 358775 h 361950"/>
              <a:gd name="connsiteX23" fmla="*/ 2940050 w 3800475"/>
              <a:gd name="connsiteY23" fmla="*/ 349250 h 361950"/>
              <a:gd name="connsiteX24" fmla="*/ 2476500 w 3800475"/>
              <a:gd name="connsiteY24" fmla="*/ 339725 h 361950"/>
              <a:gd name="connsiteX25" fmla="*/ 1952625 w 3800475"/>
              <a:gd name="connsiteY25" fmla="*/ 327025 h 361950"/>
              <a:gd name="connsiteX26" fmla="*/ 1460500 w 3800475"/>
              <a:gd name="connsiteY26" fmla="*/ 317500 h 361950"/>
              <a:gd name="connsiteX27" fmla="*/ 971550 w 3800475"/>
              <a:gd name="connsiteY27" fmla="*/ 301625 h 361950"/>
              <a:gd name="connsiteX28" fmla="*/ 704850 w 3800475"/>
              <a:gd name="connsiteY28" fmla="*/ 295275 h 361950"/>
              <a:gd name="connsiteX29" fmla="*/ 488950 w 3800475"/>
              <a:gd name="connsiteY29" fmla="*/ 295275 h 361950"/>
              <a:gd name="connsiteX30" fmla="*/ 374650 w 3800475"/>
              <a:gd name="connsiteY30" fmla="*/ 288925 h 361950"/>
              <a:gd name="connsiteX31" fmla="*/ 260350 w 3800475"/>
              <a:gd name="connsiteY31" fmla="*/ 279400 h 361950"/>
              <a:gd name="connsiteX32" fmla="*/ 146050 w 3800475"/>
              <a:gd name="connsiteY32" fmla="*/ 260350 h 361950"/>
              <a:gd name="connsiteX33" fmla="*/ 69850 w 3800475"/>
              <a:gd name="connsiteY33" fmla="*/ 244475 h 361950"/>
              <a:gd name="connsiteX34" fmla="*/ 31750 w 3800475"/>
              <a:gd name="connsiteY34" fmla="*/ 231775 h 361950"/>
              <a:gd name="connsiteX35" fmla="*/ 12700 w 3800475"/>
              <a:gd name="connsiteY35" fmla="*/ 222250 h 361950"/>
              <a:gd name="connsiteX36" fmla="*/ 3175 w 3800475"/>
              <a:gd name="connsiteY36" fmla="*/ 206375 h 361950"/>
              <a:gd name="connsiteX37" fmla="*/ 0 w 3800475"/>
              <a:gd name="connsiteY37" fmla="*/ 187325 h 361950"/>
              <a:gd name="connsiteX38" fmla="*/ 3175 w 3800475"/>
              <a:gd name="connsiteY38" fmla="*/ 168275 h 361950"/>
              <a:gd name="connsiteX39" fmla="*/ 15875 w 3800475"/>
              <a:gd name="connsiteY39" fmla="*/ 146050 h 361950"/>
              <a:gd name="connsiteX40" fmla="*/ 38100 w 3800475"/>
              <a:gd name="connsiteY40" fmla="*/ 123825 h 361950"/>
              <a:gd name="connsiteX41" fmla="*/ 69850 w 3800475"/>
              <a:gd name="connsiteY41" fmla="*/ 104775 h 361950"/>
              <a:gd name="connsiteX42" fmla="*/ 123825 w 3800475"/>
              <a:gd name="connsiteY42" fmla="*/ 85725 h 361950"/>
              <a:gd name="connsiteX43" fmla="*/ 180975 w 3800475"/>
              <a:gd name="connsiteY43" fmla="*/ 76200 h 361950"/>
              <a:gd name="connsiteX44" fmla="*/ 250825 w 3800475"/>
              <a:gd name="connsiteY44" fmla="*/ 69850 h 361950"/>
              <a:gd name="connsiteX45" fmla="*/ 371475 w 3800475"/>
              <a:gd name="connsiteY45" fmla="*/ 53975 h 361950"/>
              <a:gd name="connsiteX46" fmla="*/ 549275 w 3800475"/>
              <a:gd name="connsiteY46" fmla="*/ 47625 h 361950"/>
              <a:gd name="connsiteX47" fmla="*/ 812800 w 3800475"/>
              <a:gd name="connsiteY47" fmla="*/ 60325 h 361950"/>
              <a:gd name="connsiteX48" fmla="*/ 1155700 w 3800475"/>
              <a:gd name="connsiteY48" fmla="*/ 73025 h 361950"/>
              <a:gd name="connsiteX49" fmla="*/ 1638300 w 3800475"/>
              <a:gd name="connsiteY49" fmla="*/ 85725 h 361950"/>
              <a:gd name="connsiteX50" fmla="*/ 1933575 w 3800475"/>
              <a:gd name="connsiteY50" fmla="*/ 92075 h 361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800475" h="361950">
                <a:moveTo>
                  <a:pt x="1933575" y="92075"/>
                </a:moveTo>
                <a:lnTo>
                  <a:pt x="2298700" y="98425"/>
                </a:lnTo>
                <a:lnTo>
                  <a:pt x="2654300" y="104775"/>
                </a:lnTo>
                <a:lnTo>
                  <a:pt x="2949575" y="111125"/>
                </a:lnTo>
                <a:lnTo>
                  <a:pt x="3178175" y="114300"/>
                </a:lnTo>
                <a:lnTo>
                  <a:pt x="3365500" y="117475"/>
                </a:lnTo>
                <a:lnTo>
                  <a:pt x="3457575" y="114300"/>
                </a:lnTo>
                <a:lnTo>
                  <a:pt x="3517900" y="107950"/>
                </a:lnTo>
                <a:lnTo>
                  <a:pt x="3581400" y="92075"/>
                </a:lnTo>
                <a:lnTo>
                  <a:pt x="3663950" y="53975"/>
                </a:lnTo>
                <a:lnTo>
                  <a:pt x="3721100" y="22225"/>
                </a:lnTo>
                <a:lnTo>
                  <a:pt x="3752850" y="3175"/>
                </a:lnTo>
                <a:lnTo>
                  <a:pt x="3768725" y="0"/>
                </a:lnTo>
                <a:lnTo>
                  <a:pt x="3787775" y="0"/>
                </a:lnTo>
                <a:lnTo>
                  <a:pt x="3797300" y="3175"/>
                </a:lnTo>
                <a:lnTo>
                  <a:pt x="3800475" y="15875"/>
                </a:lnTo>
                <a:lnTo>
                  <a:pt x="3794125" y="47625"/>
                </a:lnTo>
                <a:lnTo>
                  <a:pt x="3775075" y="123825"/>
                </a:lnTo>
                <a:lnTo>
                  <a:pt x="3743325" y="200025"/>
                </a:lnTo>
                <a:lnTo>
                  <a:pt x="3714750" y="263525"/>
                </a:lnTo>
                <a:lnTo>
                  <a:pt x="3673475" y="330200"/>
                </a:lnTo>
                <a:lnTo>
                  <a:pt x="3486150" y="361950"/>
                </a:lnTo>
                <a:lnTo>
                  <a:pt x="3282950" y="358775"/>
                </a:lnTo>
                <a:lnTo>
                  <a:pt x="2940050" y="349250"/>
                </a:lnTo>
                <a:lnTo>
                  <a:pt x="2476500" y="339725"/>
                </a:lnTo>
                <a:lnTo>
                  <a:pt x="1952625" y="327025"/>
                </a:lnTo>
                <a:lnTo>
                  <a:pt x="1460500" y="317500"/>
                </a:lnTo>
                <a:lnTo>
                  <a:pt x="971550" y="301625"/>
                </a:lnTo>
                <a:lnTo>
                  <a:pt x="704850" y="295275"/>
                </a:lnTo>
                <a:lnTo>
                  <a:pt x="488950" y="295275"/>
                </a:lnTo>
                <a:lnTo>
                  <a:pt x="374650" y="288925"/>
                </a:lnTo>
                <a:lnTo>
                  <a:pt x="260350" y="279400"/>
                </a:lnTo>
                <a:lnTo>
                  <a:pt x="146050" y="260350"/>
                </a:lnTo>
                <a:lnTo>
                  <a:pt x="69850" y="244475"/>
                </a:lnTo>
                <a:lnTo>
                  <a:pt x="31750" y="231775"/>
                </a:lnTo>
                <a:lnTo>
                  <a:pt x="12700" y="222250"/>
                </a:lnTo>
                <a:lnTo>
                  <a:pt x="3175" y="206375"/>
                </a:lnTo>
                <a:lnTo>
                  <a:pt x="0" y="187325"/>
                </a:lnTo>
                <a:lnTo>
                  <a:pt x="3175" y="168275"/>
                </a:lnTo>
                <a:lnTo>
                  <a:pt x="15875" y="146050"/>
                </a:lnTo>
                <a:lnTo>
                  <a:pt x="38100" y="123825"/>
                </a:lnTo>
                <a:lnTo>
                  <a:pt x="69850" y="104775"/>
                </a:lnTo>
                <a:lnTo>
                  <a:pt x="123825" y="85725"/>
                </a:lnTo>
                <a:lnTo>
                  <a:pt x="180975" y="76200"/>
                </a:lnTo>
                <a:lnTo>
                  <a:pt x="250825" y="69850"/>
                </a:lnTo>
                <a:lnTo>
                  <a:pt x="371475" y="53975"/>
                </a:lnTo>
                <a:lnTo>
                  <a:pt x="549275" y="47625"/>
                </a:lnTo>
                <a:lnTo>
                  <a:pt x="812800" y="60325"/>
                </a:lnTo>
                <a:lnTo>
                  <a:pt x="1155700" y="73025"/>
                </a:lnTo>
                <a:lnTo>
                  <a:pt x="1638300" y="85725"/>
                </a:lnTo>
                <a:lnTo>
                  <a:pt x="1933575" y="920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464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5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25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75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25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75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250"/>
                            </p:stCondLst>
                            <p:childTnLst>
                              <p:par>
                                <p:cTn id="72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73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8" dur="7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25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75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25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1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36" grpId="0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64" grpId="0" animBg="1"/>
      <p:bldP spid="66" grpId="0" animBg="1"/>
      <p:bldP spid="67" grpId="0" animBg="1"/>
      <p:bldP spid="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５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468782" y="485042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50604" y="2711764"/>
            <a:ext cx="1371447" cy="1028585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632600" y="119675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45674" y="119772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258748" y="119870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600" y="365709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430203" y="365395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258747" y="364502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>
            <a:off x="732905" y="1992406"/>
            <a:ext cx="248444" cy="723900"/>
          </a:xfrm>
          <a:custGeom>
            <a:avLst/>
            <a:gdLst>
              <a:gd name="connsiteX0" fmla="*/ 228600 w 497682"/>
              <a:gd name="connsiteY0" fmla="*/ 900112 h 1447800"/>
              <a:gd name="connsiteX1" fmla="*/ 226219 w 497682"/>
              <a:gd name="connsiteY1" fmla="*/ 597693 h 1447800"/>
              <a:gd name="connsiteX2" fmla="*/ 216694 w 497682"/>
              <a:gd name="connsiteY2" fmla="*/ 442912 h 1447800"/>
              <a:gd name="connsiteX3" fmla="*/ 204788 w 497682"/>
              <a:gd name="connsiteY3" fmla="*/ 342900 h 1447800"/>
              <a:gd name="connsiteX4" fmla="*/ 192882 w 497682"/>
              <a:gd name="connsiteY4" fmla="*/ 290512 h 1447800"/>
              <a:gd name="connsiteX5" fmla="*/ 173832 w 497682"/>
              <a:gd name="connsiteY5" fmla="*/ 242887 h 1447800"/>
              <a:gd name="connsiteX6" fmla="*/ 150019 w 497682"/>
              <a:gd name="connsiteY6" fmla="*/ 202406 h 1447800"/>
              <a:gd name="connsiteX7" fmla="*/ 109538 w 497682"/>
              <a:gd name="connsiteY7" fmla="*/ 154781 h 1447800"/>
              <a:gd name="connsiteX8" fmla="*/ 73819 w 497682"/>
              <a:gd name="connsiteY8" fmla="*/ 126206 h 1447800"/>
              <a:gd name="connsiteX9" fmla="*/ 40482 w 497682"/>
              <a:gd name="connsiteY9" fmla="*/ 102393 h 1447800"/>
              <a:gd name="connsiteX10" fmla="*/ 19050 w 497682"/>
              <a:gd name="connsiteY10" fmla="*/ 90487 h 1447800"/>
              <a:gd name="connsiteX11" fmla="*/ 4763 w 497682"/>
              <a:gd name="connsiteY11" fmla="*/ 76200 h 1447800"/>
              <a:gd name="connsiteX12" fmla="*/ 0 w 497682"/>
              <a:gd name="connsiteY12" fmla="*/ 59531 h 1447800"/>
              <a:gd name="connsiteX13" fmla="*/ 9525 w 497682"/>
              <a:gd name="connsiteY13" fmla="*/ 33337 h 1447800"/>
              <a:gd name="connsiteX14" fmla="*/ 19050 w 497682"/>
              <a:gd name="connsiteY14" fmla="*/ 16668 h 1447800"/>
              <a:gd name="connsiteX15" fmla="*/ 30957 w 497682"/>
              <a:gd name="connsiteY15" fmla="*/ 4762 h 1447800"/>
              <a:gd name="connsiteX16" fmla="*/ 54769 w 497682"/>
              <a:gd name="connsiteY16" fmla="*/ 0 h 1447800"/>
              <a:gd name="connsiteX17" fmla="*/ 95250 w 497682"/>
              <a:gd name="connsiteY17" fmla="*/ 0 h 1447800"/>
              <a:gd name="connsiteX18" fmla="*/ 138113 w 497682"/>
              <a:gd name="connsiteY18" fmla="*/ 9525 h 1447800"/>
              <a:gd name="connsiteX19" fmla="*/ 204788 w 497682"/>
              <a:gd name="connsiteY19" fmla="*/ 33337 h 1447800"/>
              <a:gd name="connsiteX20" fmla="*/ 276225 w 497682"/>
              <a:gd name="connsiteY20" fmla="*/ 64293 h 1447800"/>
              <a:gd name="connsiteX21" fmla="*/ 335757 w 497682"/>
              <a:gd name="connsiteY21" fmla="*/ 92868 h 1447800"/>
              <a:gd name="connsiteX22" fmla="*/ 409575 w 497682"/>
              <a:gd name="connsiteY22" fmla="*/ 95250 h 1447800"/>
              <a:gd name="connsiteX23" fmla="*/ 428625 w 497682"/>
              <a:gd name="connsiteY23" fmla="*/ 219075 h 1447800"/>
              <a:gd name="connsiteX24" fmla="*/ 433388 w 497682"/>
              <a:gd name="connsiteY24" fmla="*/ 492918 h 1447800"/>
              <a:gd name="connsiteX25" fmla="*/ 447675 w 497682"/>
              <a:gd name="connsiteY25" fmla="*/ 766762 h 1447800"/>
              <a:gd name="connsiteX26" fmla="*/ 478632 w 497682"/>
              <a:gd name="connsiteY26" fmla="*/ 1121568 h 1447800"/>
              <a:gd name="connsiteX27" fmla="*/ 495300 w 497682"/>
              <a:gd name="connsiteY27" fmla="*/ 1212056 h 1447800"/>
              <a:gd name="connsiteX28" fmla="*/ 497682 w 497682"/>
              <a:gd name="connsiteY28" fmla="*/ 1331118 h 1447800"/>
              <a:gd name="connsiteX29" fmla="*/ 495300 w 497682"/>
              <a:gd name="connsiteY29" fmla="*/ 1390650 h 1447800"/>
              <a:gd name="connsiteX30" fmla="*/ 490538 w 497682"/>
              <a:gd name="connsiteY30" fmla="*/ 1414462 h 1447800"/>
              <a:gd name="connsiteX31" fmla="*/ 481013 w 497682"/>
              <a:gd name="connsiteY31" fmla="*/ 1440656 h 1447800"/>
              <a:gd name="connsiteX32" fmla="*/ 466725 w 497682"/>
              <a:gd name="connsiteY32" fmla="*/ 1447800 h 1447800"/>
              <a:gd name="connsiteX33" fmla="*/ 445294 w 497682"/>
              <a:gd name="connsiteY33" fmla="*/ 1447800 h 1447800"/>
              <a:gd name="connsiteX34" fmla="*/ 423863 w 497682"/>
              <a:gd name="connsiteY34" fmla="*/ 1440656 h 1447800"/>
              <a:gd name="connsiteX35" fmla="*/ 390525 w 497682"/>
              <a:gd name="connsiteY35" fmla="*/ 1423987 h 1447800"/>
              <a:gd name="connsiteX36" fmla="*/ 359569 w 497682"/>
              <a:gd name="connsiteY36" fmla="*/ 1400175 h 1447800"/>
              <a:gd name="connsiteX37" fmla="*/ 321469 w 497682"/>
              <a:gd name="connsiteY37" fmla="*/ 1357312 h 1447800"/>
              <a:gd name="connsiteX38" fmla="*/ 300038 w 497682"/>
              <a:gd name="connsiteY38" fmla="*/ 1326356 h 1447800"/>
              <a:gd name="connsiteX39" fmla="*/ 273844 w 497682"/>
              <a:gd name="connsiteY39" fmla="*/ 1283493 h 1447800"/>
              <a:gd name="connsiteX40" fmla="*/ 252413 w 497682"/>
              <a:gd name="connsiteY40" fmla="*/ 1240631 h 1447800"/>
              <a:gd name="connsiteX41" fmla="*/ 242888 w 497682"/>
              <a:gd name="connsiteY41" fmla="*/ 1197768 h 1447800"/>
              <a:gd name="connsiteX42" fmla="*/ 228600 w 497682"/>
              <a:gd name="connsiteY42" fmla="*/ 1090612 h 1447800"/>
              <a:gd name="connsiteX43" fmla="*/ 228600 w 497682"/>
              <a:gd name="connsiteY43" fmla="*/ 900112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97682" h="1447800">
                <a:moveTo>
                  <a:pt x="228600" y="900112"/>
                </a:moveTo>
                <a:cubicBezTo>
                  <a:pt x="227806" y="799306"/>
                  <a:pt x="227013" y="698499"/>
                  <a:pt x="226219" y="597693"/>
                </a:cubicBezTo>
                <a:lnTo>
                  <a:pt x="216694" y="442912"/>
                </a:lnTo>
                <a:lnTo>
                  <a:pt x="204788" y="342900"/>
                </a:lnTo>
                <a:lnTo>
                  <a:pt x="192882" y="290512"/>
                </a:lnTo>
                <a:lnTo>
                  <a:pt x="173832" y="242887"/>
                </a:lnTo>
                <a:lnTo>
                  <a:pt x="150019" y="202406"/>
                </a:lnTo>
                <a:lnTo>
                  <a:pt x="109538" y="154781"/>
                </a:lnTo>
                <a:lnTo>
                  <a:pt x="73819" y="126206"/>
                </a:lnTo>
                <a:lnTo>
                  <a:pt x="40482" y="102393"/>
                </a:lnTo>
                <a:lnTo>
                  <a:pt x="19050" y="90487"/>
                </a:lnTo>
                <a:lnTo>
                  <a:pt x="4763" y="76200"/>
                </a:lnTo>
                <a:lnTo>
                  <a:pt x="0" y="59531"/>
                </a:lnTo>
                <a:lnTo>
                  <a:pt x="9525" y="33337"/>
                </a:lnTo>
                <a:lnTo>
                  <a:pt x="19050" y="16668"/>
                </a:lnTo>
                <a:lnTo>
                  <a:pt x="30957" y="4762"/>
                </a:lnTo>
                <a:lnTo>
                  <a:pt x="54769" y="0"/>
                </a:lnTo>
                <a:lnTo>
                  <a:pt x="95250" y="0"/>
                </a:lnTo>
                <a:lnTo>
                  <a:pt x="138113" y="9525"/>
                </a:lnTo>
                <a:lnTo>
                  <a:pt x="204788" y="33337"/>
                </a:lnTo>
                <a:lnTo>
                  <a:pt x="276225" y="64293"/>
                </a:lnTo>
                <a:lnTo>
                  <a:pt x="335757" y="92868"/>
                </a:lnTo>
                <a:lnTo>
                  <a:pt x="409575" y="95250"/>
                </a:lnTo>
                <a:lnTo>
                  <a:pt x="428625" y="219075"/>
                </a:lnTo>
                <a:cubicBezTo>
                  <a:pt x="430213" y="310356"/>
                  <a:pt x="431800" y="401637"/>
                  <a:pt x="433388" y="492918"/>
                </a:cubicBezTo>
                <a:lnTo>
                  <a:pt x="447675" y="766762"/>
                </a:lnTo>
                <a:lnTo>
                  <a:pt x="478632" y="1121568"/>
                </a:lnTo>
                <a:lnTo>
                  <a:pt x="495300" y="1212056"/>
                </a:lnTo>
                <a:lnTo>
                  <a:pt x="497682" y="1331118"/>
                </a:lnTo>
                <a:lnTo>
                  <a:pt x="495300" y="1390650"/>
                </a:lnTo>
                <a:lnTo>
                  <a:pt x="490538" y="1414462"/>
                </a:lnTo>
                <a:lnTo>
                  <a:pt x="481013" y="1440656"/>
                </a:lnTo>
                <a:lnTo>
                  <a:pt x="466725" y="1447800"/>
                </a:lnTo>
                <a:lnTo>
                  <a:pt x="445294" y="1447800"/>
                </a:lnTo>
                <a:lnTo>
                  <a:pt x="423863" y="1440656"/>
                </a:lnTo>
                <a:lnTo>
                  <a:pt x="390525" y="1423987"/>
                </a:lnTo>
                <a:lnTo>
                  <a:pt x="359569" y="1400175"/>
                </a:lnTo>
                <a:lnTo>
                  <a:pt x="321469" y="1357312"/>
                </a:lnTo>
                <a:lnTo>
                  <a:pt x="300038" y="1326356"/>
                </a:lnTo>
                <a:lnTo>
                  <a:pt x="273844" y="1283493"/>
                </a:lnTo>
                <a:lnTo>
                  <a:pt x="252413" y="1240631"/>
                </a:lnTo>
                <a:lnTo>
                  <a:pt x="242888" y="1197768"/>
                </a:lnTo>
                <a:lnTo>
                  <a:pt x="228600" y="1090612"/>
                </a:lnTo>
                <a:lnTo>
                  <a:pt x="228600" y="9001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 rot="16200000">
            <a:off x="-27750" y="5047734"/>
            <a:ext cx="1683258" cy="908324"/>
          </a:xfrm>
          <a:custGeom>
            <a:avLst/>
            <a:gdLst>
              <a:gd name="connsiteX0" fmla="*/ 1543050 w 3365500"/>
              <a:gd name="connsiteY0" fmla="*/ 1301750 h 1816100"/>
              <a:gd name="connsiteX1" fmla="*/ 1311275 w 3365500"/>
              <a:gd name="connsiteY1" fmla="*/ 1184275 h 1816100"/>
              <a:gd name="connsiteX2" fmla="*/ 1133475 w 3365500"/>
              <a:gd name="connsiteY2" fmla="*/ 1079500 h 1816100"/>
              <a:gd name="connsiteX3" fmla="*/ 1006475 w 3365500"/>
              <a:gd name="connsiteY3" fmla="*/ 1003300 h 1816100"/>
              <a:gd name="connsiteX4" fmla="*/ 876300 w 3365500"/>
              <a:gd name="connsiteY4" fmla="*/ 917575 h 1816100"/>
              <a:gd name="connsiteX5" fmla="*/ 749300 w 3365500"/>
              <a:gd name="connsiteY5" fmla="*/ 822325 h 1816100"/>
              <a:gd name="connsiteX6" fmla="*/ 631825 w 3365500"/>
              <a:gd name="connsiteY6" fmla="*/ 720725 h 1816100"/>
              <a:gd name="connsiteX7" fmla="*/ 517525 w 3365500"/>
              <a:gd name="connsiteY7" fmla="*/ 615950 h 1816100"/>
              <a:gd name="connsiteX8" fmla="*/ 381000 w 3365500"/>
              <a:gd name="connsiteY8" fmla="*/ 476250 h 1816100"/>
              <a:gd name="connsiteX9" fmla="*/ 269875 w 3365500"/>
              <a:gd name="connsiteY9" fmla="*/ 352425 h 1816100"/>
              <a:gd name="connsiteX10" fmla="*/ 165100 w 3365500"/>
              <a:gd name="connsiteY10" fmla="*/ 241300 h 1816100"/>
              <a:gd name="connsiteX11" fmla="*/ 88900 w 3365500"/>
              <a:gd name="connsiteY11" fmla="*/ 152400 h 1816100"/>
              <a:gd name="connsiteX12" fmla="*/ 19050 w 3365500"/>
              <a:gd name="connsiteY12" fmla="*/ 73025 h 1816100"/>
              <a:gd name="connsiteX13" fmla="*/ 3175 w 3365500"/>
              <a:gd name="connsiteY13" fmla="*/ 47625 h 1816100"/>
              <a:gd name="connsiteX14" fmla="*/ 0 w 3365500"/>
              <a:gd name="connsiteY14" fmla="*/ 22225 h 1816100"/>
              <a:gd name="connsiteX15" fmla="*/ 6350 w 3365500"/>
              <a:gd name="connsiteY15" fmla="*/ 3175 h 1816100"/>
              <a:gd name="connsiteX16" fmla="*/ 22225 w 3365500"/>
              <a:gd name="connsiteY16" fmla="*/ 0 h 1816100"/>
              <a:gd name="connsiteX17" fmla="*/ 41275 w 3365500"/>
              <a:gd name="connsiteY17" fmla="*/ 3175 h 1816100"/>
              <a:gd name="connsiteX18" fmla="*/ 66675 w 3365500"/>
              <a:gd name="connsiteY18" fmla="*/ 15875 h 1816100"/>
              <a:gd name="connsiteX19" fmla="*/ 130175 w 3365500"/>
              <a:gd name="connsiteY19" fmla="*/ 85725 h 1816100"/>
              <a:gd name="connsiteX20" fmla="*/ 193675 w 3365500"/>
              <a:gd name="connsiteY20" fmla="*/ 152400 h 1816100"/>
              <a:gd name="connsiteX21" fmla="*/ 263525 w 3365500"/>
              <a:gd name="connsiteY21" fmla="*/ 222250 h 1816100"/>
              <a:gd name="connsiteX22" fmla="*/ 336550 w 3365500"/>
              <a:gd name="connsiteY22" fmla="*/ 292100 h 1816100"/>
              <a:gd name="connsiteX23" fmla="*/ 422275 w 3365500"/>
              <a:gd name="connsiteY23" fmla="*/ 365125 h 1816100"/>
              <a:gd name="connsiteX24" fmla="*/ 508000 w 3365500"/>
              <a:gd name="connsiteY24" fmla="*/ 434975 h 1816100"/>
              <a:gd name="connsiteX25" fmla="*/ 603250 w 3365500"/>
              <a:gd name="connsiteY25" fmla="*/ 511175 h 1816100"/>
              <a:gd name="connsiteX26" fmla="*/ 688975 w 3365500"/>
              <a:gd name="connsiteY26" fmla="*/ 577850 h 1816100"/>
              <a:gd name="connsiteX27" fmla="*/ 771525 w 3365500"/>
              <a:gd name="connsiteY27" fmla="*/ 635000 h 1816100"/>
              <a:gd name="connsiteX28" fmla="*/ 866775 w 3365500"/>
              <a:gd name="connsiteY28" fmla="*/ 695325 h 1816100"/>
              <a:gd name="connsiteX29" fmla="*/ 1003300 w 3365500"/>
              <a:gd name="connsiteY29" fmla="*/ 784225 h 1816100"/>
              <a:gd name="connsiteX30" fmla="*/ 1111250 w 3365500"/>
              <a:gd name="connsiteY30" fmla="*/ 844550 h 1816100"/>
              <a:gd name="connsiteX31" fmla="*/ 1225550 w 3365500"/>
              <a:gd name="connsiteY31" fmla="*/ 908050 h 1816100"/>
              <a:gd name="connsiteX32" fmla="*/ 1336675 w 3365500"/>
              <a:gd name="connsiteY32" fmla="*/ 968375 h 1816100"/>
              <a:gd name="connsiteX33" fmla="*/ 1431925 w 3365500"/>
              <a:gd name="connsiteY33" fmla="*/ 1016000 h 1816100"/>
              <a:gd name="connsiteX34" fmla="*/ 1524000 w 3365500"/>
              <a:gd name="connsiteY34" fmla="*/ 1060450 h 1816100"/>
              <a:gd name="connsiteX35" fmla="*/ 1593850 w 3365500"/>
              <a:gd name="connsiteY35" fmla="*/ 1089025 h 1816100"/>
              <a:gd name="connsiteX36" fmla="*/ 1692275 w 3365500"/>
              <a:gd name="connsiteY36" fmla="*/ 1130300 h 1816100"/>
              <a:gd name="connsiteX37" fmla="*/ 1831975 w 3365500"/>
              <a:gd name="connsiteY37" fmla="*/ 1187450 h 1816100"/>
              <a:gd name="connsiteX38" fmla="*/ 1943100 w 3365500"/>
              <a:gd name="connsiteY38" fmla="*/ 1228725 h 1816100"/>
              <a:gd name="connsiteX39" fmla="*/ 2057400 w 3365500"/>
              <a:gd name="connsiteY39" fmla="*/ 1270000 h 1816100"/>
              <a:gd name="connsiteX40" fmla="*/ 2222500 w 3365500"/>
              <a:gd name="connsiteY40" fmla="*/ 1323975 h 1816100"/>
              <a:gd name="connsiteX41" fmla="*/ 2416175 w 3365500"/>
              <a:gd name="connsiteY41" fmla="*/ 1381125 h 1816100"/>
              <a:gd name="connsiteX42" fmla="*/ 2559050 w 3365500"/>
              <a:gd name="connsiteY42" fmla="*/ 1419225 h 1816100"/>
              <a:gd name="connsiteX43" fmla="*/ 2740025 w 3365500"/>
              <a:gd name="connsiteY43" fmla="*/ 1466850 h 1816100"/>
              <a:gd name="connsiteX44" fmla="*/ 2816225 w 3365500"/>
              <a:gd name="connsiteY44" fmla="*/ 1482725 h 1816100"/>
              <a:gd name="connsiteX45" fmla="*/ 2908300 w 3365500"/>
              <a:gd name="connsiteY45" fmla="*/ 1504950 h 1816100"/>
              <a:gd name="connsiteX46" fmla="*/ 2946400 w 3365500"/>
              <a:gd name="connsiteY46" fmla="*/ 1511300 h 1816100"/>
              <a:gd name="connsiteX47" fmla="*/ 2984500 w 3365500"/>
              <a:gd name="connsiteY47" fmla="*/ 1511300 h 1816100"/>
              <a:gd name="connsiteX48" fmla="*/ 3028950 w 3365500"/>
              <a:gd name="connsiteY48" fmla="*/ 1501775 h 1816100"/>
              <a:gd name="connsiteX49" fmla="*/ 3095625 w 3365500"/>
              <a:gd name="connsiteY49" fmla="*/ 1476375 h 1816100"/>
              <a:gd name="connsiteX50" fmla="*/ 3152775 w 3365500"/>
              <a:gd name="connsiteY50" fmla="*/ 1447800 h 1816100"/>
              <a:gd name="connsiteX51" fmla="*/ 3219450 w 3365500"/>
              <a:gd name="connsiteY51" fmla="*/ 1403350 h 1816100"/>
              <a:gd name="connsiteX52" fmla="*/ 3321050 w 3365500"/>
              <a:gd name="connsiteY52" fmla="*/ 1311275 h 1816100"/>
              <a:gd name="connsiteX53" fmla="*/ 3365500 w 3365500"/>
              <a:gd name="connsiteY53" fmla="*/ 1419225 h 1816100"/>
              <a:gd name="connsiteX54" fmla="*/ 3276600 w 3365500"/>
              <a:gd name="connsiteY54" fmla="*/ 1514475 h 1816100"/>
              <a:gd name="connsiteX55" fmla="*/ 3209925 w 3365500"/>
              <a:gd name="connsiteY55" fmla="*/ 1606550 h 1816100"/>
              <a:gd name="connsiteX56" fmla="*/ 3143250 w 3365500"/>
              <a:gd name="connsiteY56" fmla="*/ 1679575 h 1816100"/>
              <a:gd name="connsiteX57" fmla="*/ 3086100 w 3365500"/>
              <a:gd name="connsiteY57" fmla="*/ 1733550 h 1816100"/>
              <a:gd name="connsiteX58" fmla="*/ 3006725 w 3365500"/>
              <a:gd name="connsiteY58" fmla="*/ 1790700 h 1816100"/>
              <a:gd name="connsiteX59" fmla="*/ 2965450 w 3365500"/>
              <a:gd name="connsiteY59" fmla="*/ 1812925 h 1816100"/>
              <a:gd name="connsiteX60" fmla="*/ 2943225 w 3365500"/>
              <a:gd name="connsiteY60" fmla="*/ 1816100 h 1816100"/>
              <a:gd name="connsiteX61" fmla="*/ 2921000 w 3365500"/>
              <a:gd name="connsiteY61" fmla="*/ 1812925 h 1816100"/>
              <a:gd name="connsiteX62" fmla="*/ 2898775 w 3365500"/>
              <a:gd name="connsiteY62" fmla="*/ 1806575 h 1816100"/>
              <a:gd name="connsiteX63" fmla="*/ 2879725 w 3365500"/>
              <a:gd name="connsiteY63" fmla="*/ 1793875 h 1816100"/>
              <a:gd name="connsiteX64" fmla="*/ 2851150 w 3365500"/>
              <a:gd name="connsiteY64" fmla="*/ 1762125 h 1816100"/>
              <a:gd name="connsiteX65" fmla="*/ 2825750 w 3365500"/>
              <a:gd name="connsiteY65" fmla="*/ 1736725 h 1816100"/>
              <a:gd name="connsiteX66" fmla="*/ 2698750 w 3365500"/>
              <a:gd name="connsiteY66" fmla="*/ 1704975 h 1816100"/>
              <a:gd name="connsiteX67" fmla="*/ 2568575 w 3365500"/>
              <a:gd name="connsiteY67" fmla="*/ 1673225 h 1816100"/>
              <a:gd name="connsiteX68" fmla="*/ 2422525 w 3365500"/>
              <a:gd name="connsiteY68" fmla="*/ 1628775 h 1816100"/>
              <a:gd name="connsiteX69" fmla="*/ 2232025 w 3365500"/>
              <a:gd name="connsiteY69" fmla="*/ 1571625 h 1816100"/>
              <a:gd name="connsiteX70" fmla="*/ 2022475 w 3365500"/>
              <a:gd name="connsiteY70" fmla="*/ 1501775 h 1816100"/>
              <a:gd name="connsiteX71" fmla="*/ 1863725 w 3365500"/>
              <a:gd name="connsiteY71" fmla="*/ 1444625 h 1816100"/>
              <a:gd name="connsiteX72" fmla="*/ 1765300 w 3365500"/>
              <a:gd name="connsiteY72" fmla="*/ 1403350 h 1816100"/>
              <a:gd name="connsiteX73" fmla="*/ 1543050 w 3365500"/>
              <a:gd name="connsiteY73" fmla="*/ 1301750 h 18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3365500" h="1816100">
                <a:moveTo>
                  <a:pt x="1543050" y="1301750"/>
                </a:moveTo>
                <a:lnTo>
                  <a:pt x="1311275" y="1184275"/>
                </a:lnTo>
                <a:lnTo>
                  <a:pt x="1133475" y="1079500"/>
                </a:lnTo>
                <a:lnTo>
                  <a:pt x="1006475" y="1003300"/>
                </a:lnTo>
                <a:lnTo>
                  <a:pt x="876300" y="917575"/>
                </a:lnTo>
                <a:lnTo>
                  <a:pt x="749300" y="822325"/>
                </a:lnTo>
                <a:lnTo>
                  <a:pt x="631825" y="720725"/>
                </a:lnTo>
                <a:lnTo>
                  <a:pt x="517525" y="615950"/>
                </a:lnTo>
                <a:lnTo>
                  <a:pt x="381000" y="476250"/>
                </a:lnTo>
                <a:lnTo>
                  <a:pt x="269875" y="352425"/>
                </a:lnTo>
                <a:lnTo>
                  <a:pt x="165100" y="241300"/>
                </a:lnTo>
                <a:lnTo>
                  <a:pt x="88900" y="152400"/>
                </a:lnTo>
                <a:lnTo>
                  <a:pt x="19050" y="73025"/>
                </a:lnTo>
                <a:lnTo>
                  <a:pt x="3175" y="47625"/>
                </a:lnTo>
                <a:lnTo>
                  <a:pt x="0" y="22225"/>
                </a:lnTo>
                <a:lnTo>
                  <a:pt x="6350" y="3175"/>
                </a:lnTo>
                <a:lnTo>
                  <a:pt x="22225" y="0"/>
                </a:lnTo>
                <a:lnTo>
                  <a:pt x="41275" y="3175"/>
                </a:lnTo>
                <a:lnTo>
                  <a:pt x="66675" y="15875"/>
                </a:lnTo>
                <a:lnTo>
                  <a:pt x="130175" y="85725"/>
                </a:lnTo>
                <a:lnTo>
                  <a:pt x="193675" y="152400"/>
                </a:lnTo>
                <a:lnTo>
                  <a:pt x="263525" y="222250"/>
                </a:lnTo>
                <a:lnTo>
                  <a:pt x="336550" y="292100"/>
                </a:lnTo>
                <a:lnTo>
                  <a:pt x="422275" y="365125"/>
                </a:lnTo>
                <a:lnTo>
                  <a:pt x="508000" y="434975"/>
                </a:lnTo>
                <a:lnTo>
                  <a:pt x="603250" y="511175"/>
                </a:lnTo>
                <a:lnTo>
                  <a:pt x="688975" y="577850"/>
                </a:lnTo>
                <a:lnTo>
                  <a:pt x="771525" y="635000"/>
                </a:lnTo>
                <a:lnTo>
                  <a:pt x="866775" y="695325"/>
                </a:lnTo>
                <a:lnTo>
                  <a:pt x="1003300" y="784225"/>
                </a:lnTo>
                <a:lnTo>
                  <a:pt x="1111250" y="844550"/>
                </a:lnTo>
                <a:lnTo>
                  <a:pt x="1225550" y="908050"/>
                </a:lnTo>
                <a:lnTo>
                  <a:pt x="1336675" y="968375"/>
                </a:lnTo>
                <a:lnTo>
                  <a:pt x="1431925" y="1016000"/>
                </a:lnTo>
                <a:lnTo>
                  <a:pt x="1524000" y="1060450"/>
                </a:lnTo>
                <a:lnTo>
                  <a:pt x="1593850" y="1089025"/>
                </a:lnTo>
                <a:lnTo>
                  <a:pt x="1692275" y="1130300"/>
                </a:lnTo>
                <a:lnTo>
                  <a:pt x="1831975" y="1187450"/>
                </a:lnTo>
                <a:lnTo>
                  <a:pt x="1943100" y="1228725"/>
                </a:lnTo>
                <a:lnTo>
                  <a:pt x="2057400" y="1270000"/>
                </a:lnTo>
                <a:lnTo>
                  <a:pt x="2222500" y="1323975"/>
                </a:lnTo>
                <a:lnTo>
                  <a:pt x="2416175" y="1381125"/>
                </a:lnTo>
                <a:lnTo>
                  <a:pt x="2559050" y="1419225"/>
                </a:lnTo>
                <a:lnTo>
                  <a:pt x="2740025" y="1466850"/>
                </a:lnTo>
                <a:lnTo>
                  <a:pt x="2816225" y="1482725"/>
                </a:lnTo>
                <a:lnTo>
                  <a:pt x="2908300" y="1504950"/>
                </a:lnTo>
                <a:lnTo>
                  <a:pt x="2946400" y="1511300"/>
                </a:lnTo>
                <a:lnTo>
                  <a:pt x="2984500" y="1511300"/>
                </a:lnTo>
                <a:lnTo>
                  <a:pt x="3028950" y="1501775"/>
                </a:lnTo>
                <a:lnTo>
                  <a:pt x="3095625" y="1476375"/>
                </a:lnTo>
                <a:lnTo>
                  <a:pt x="3152775" y="1447800"/>
                </a:lnTo>
                <a:lnTo>
                  <a:pt x="3219450" y="1403350"/>
                </a:lnTo>
                <a:lnTo>
                  <a:pt x="3321050" y="1311275"/>
                </a:lnTo>
                <a:lnTo>
                  <a:pt x="3365500" y="1419225"/>
                </a:lnTo>
                <a:lnTo>
                  <a:pt x="3276600" y="1514475"/>
                </a:lnTo>
                <a:lnTo>
                  <a:pt x="3209925" y="1606550"/>
                </a:lnTo>
                <a:lnTo>
                  <a:pt x="3143250" y="1679575"/>
                </a:lnTo>
                <a:lnTo>
                  <a:pt x="3086100" y="1733550"/>
                </a:lnTo>
                <a:lnTo>
                  <a:pt x="3006725" y="1790700"/>
                </a:lnTo>
                <a:lnTo>
                  <a:pt x="2965450" y="1812925"/>
                </a:lnTo>
                <a:lnTo>
                  <a:pt x="2943225" y="1816100"/>
                </a:lnTo>
                <a:lnTo>
                  <a:pt x="2921000" y="1812925"/>
                </a:lnTo>
                <a:lnTo>
                  <a:pt x="2898775" y="1806575"/>
                </a:lnTo>
                <a:lnTo>
                  <a:pt x="2879725" y="1793875"/>
                </a:lnTo>
                <a:lnTo>
                  <a:pt x="2851150" y="1762125"/>
                </a:lnTo>
                <a:lnTo>
                  <a:pt x="2825750" y="1736725"/>
                </a:lnTo>
                <a:lnTo>
                  <a:pt x="2698750" y="1704975"/>
                </a:lnTo>
                <a:lnTo>
                  <a:pt x="2568575" y="1673225"/>
                </a:lnTo>
                <a:lnTo>
                  <a:pt x="2422525" y="1628775"/>
                </a:lnTo>
                <a:lnTo>
                  <a:pt x="2232025" y="1571625"/>
                </a:lnTo>
                <a:lnTo>
                  <a:pt x="2022475" y="1501775"/>
                </a:lnTo>
                <a:lnTo>
                  <a:pt x="1863725" y="1444625"/>
                </a:lnTo>
                <a:lnTo>
                  <a:pt x="1765300" y="1403350"/>
                </a:lnTo>
                <a:lnTo>
                  <a:pt x="1543050" y="13017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2352675" y="1970264"/>
            <a:ext cx="719138" cy="678656"/>
          </a:xfrm>
          <a:custGeom>
            <a:avLst/>
            <a:gdLst>
              <a:gd name="connsiteX0" fmla="*/ 583407 w 1438275"/>
              <a:gd name="connsiteY0" fmla="*/ 283368 h 1357312"/>
              <a:gd name="connsiteX1" fmla="*/ 73819 w 1438275"/>
              <a:gd name="connsiteY1" fmla="*/ 397668 h 1357312"/>
              <a:gd name="connsiteX2" fmla="*/ 0 w 1438275"/>
              <a:gd name="connsiteY2" fmla="*/ 221456 h 1357312"/>
              <a:gd name="connsiteX3" fmla="*/ 130969 w 1438275"/>
              <a:gd name="connsiteY3" fmla="*/ 228600 h 1357312"/>
              <a:gd name="connsiteX4" fmla="*/ 207169 w 1438275"/>
              <a:gd name="connsiteY4" fmla="*/ 230981 h 1357312"/>
              <a:gd name="connsiteX5" fmla="*/ 414338 w 1438275"/>
              <a:gd name="connsiteY5" fmla="*/ 183356 h 1357312"/>
              <a:gd name="connsiteX6" fmla="*/ 771525 w 1438275"/>
              <a:gd name="connsiteY6" fmla="*/ 102393 h 1357312"/>
              <a:gd name="connsiteX7" fmla="*/ 983457 w 1438275"/>
              <a:gd name="connsiteY7" fmla="*/ 45243 h 1357312"/>
              <a:gd name="connsiteX8" fmla="*/ 1104900 w 1438275"/>
              <a:gd name="connsiteY8" fmla="*/ 0 h 1357312"/>
              <a:gd name="connsiteX9" fmla="*/ 1123950 w 1438275"/>
              <a:gd name="connsiteY9" fmla="*/ 4762 h 1357312"/>
              <a:gd name="connsiteX10" fmla="*/ 1204913 w 1438275"/>
              <a:gd name="connsiteY10" fmla="*/ 61912 h 1357312"/>
              <a:gd name="connsiteX11" fmla="*/ 1319213 w 1438275"/>
              <a:gd name="connsiteY11" fmla="*/ 157162 h 1357312"/>
              <a:gd name="connsiteX12" fmla="*/ 1407319 w 1438275"/>
              <a:gd name="connsiteY12" fmla="*/ 238125 h 1357312"/>
              <a:gd name="connsiteX13" fmla="*/ 1426369 w 1438275"/>
              <a:gd name="connsiteY13" fmla="*/ 264318 h 1357312"/>
              <a:gd name="connsiteX14" fmla="*/ 1435894 w 1438275"/>
              <a:gd name="connsiteY14" fmla="*/ 285750 h 1357312"/>
              <a:gd name="connsiteX15" fmla="*/ 1438275 w 1438275"/>
              <a:gd name="connsiteY15" fmla="*/ 304800 h 1357312"/>
              <a:gd name="connsiteX16" fmla="*/ 1433513 w 1438275"/>
              <a:gd name="connsiteY16" fmla="*/ 328612 h 1357312"/>
              <a:gd name="connsiteX17" fmla="*/ 1419225 w 1438275"/>
              <a:gd name="connsiteY17" fmla="*/ 352425 h 1357312"/>
              <a:gd name="connsiteX18" fmla="*/ 1385888 w 1438275"/>
              <a:gd name="connsiteY18" fmla="*/ 373856 h 1357312"/>
              <a:gd name="connsiteX19" fmla="*/ 1354932 w 1438275"/>
              <a:gd name="connsiteY19" fmla="*/ 392906 h 1357312"/>
              <a:gd name="connsiteX20" fmla="*/ 1335882 w 1438275"/>
              <a:gd name="connsiteY20" fmla="*/ 409575 h 1357312"/>
              <a:gd name="connsiteX21" fmla="*/ 1319213 w 1438275"/>
              <a:gd name="connsiteY21" fmla="*/ 431006 h 1357312"/>
              <a:gd name="connsiteX22" fmla="*/ 1307307 w 1438275"/>
              <a:gd name="connsiteY22" fmla="*/ 466725 h 1357312"/>
              <a:gd name="connsiteX23" fmla="*/ 1297782 w 1438275"/>
              <a:gd name="connsiteY23" fmla="*/ 514350 h 1357312"/>
              <a:gd name="connsiteX24" fmla="*/ 1269207 w 1438275"/>
              <a:gd name="connsiteY24" fmla="*/ 652462 h 1357312"/>
              <a:gd name="connsiteX25" fmla="*/ 1233488 w 1438275"/>
              <a:gd name="connsiteY25" fmla="*/ 812006 h 1357312"/>
              <a:gd name="connsiteX26" fmla="*/ 1178719 w 1438275"/>
              <a:gd name="connsiteY26" fmla="*/ 1071562 h 1357312"/>
              <a:gd name="connsiteX27" fmla="*/ 1152525 w 1438275"/>
              <a:gd name="connsiteY27" fmla="*/ 1188243 h 1357312"/>
              <a:gd name="connsiteX28" fmla="*/ 1135857 w 1438275"/>
              <a:gd name="connsiteY28" fmla="*/ 1252537 h 1357312"/>
              <a:gd name="connsiteX29" fmla="*/ 1114425 w 1438275"/>
              <a:gd name="connsiteY29" fmla="*/ 1307306 h 1357312"/>
              <a:gd name="connsiteX30" fmla="*/ 1095375 w 1438275"/>
              <a:gd name="connsiteY30" fmla="*/ 1338262 h 1357312"/>
              <a:gd name="connsiteX31" fmla="*/ 1073944 w 1438275"/>
              <a:gd name="connsiteY31" fmla="*/ 1352550 h 1357312"/>
              <a:gd name="connsiteX32" fmla="*/ 1045369 w 1438275"/>
              <a:gd name="connsiteY32" fmla="*/ 1357312 h 1357312"/>
              <a:gd name="connsiteX33" fmla="*/ 1021557 w 1438275"/>
              <a:gd name="connsiteY33" fmla="*/ 1350168 h 1357312"/>
              <a:gd name="connsiteX34" fmla="*/ 1004888 w 1438275"/>
              <a:gd name="connsiteY34" fmla="*/ 1333500 h 1357312"/>
              <a:gd name="connsiteX35" fmla="*/ 976313 w 1438275"/>
              <a:gd name="connsiteY35" fmla="*/ 1309687 h 1357312"/>
              <a:gd name="connsiteX36" fmla="*/ 950119 w 1438275"/>
              <a:gd name="connsiteY36" fmla="*/ 1288256 h 1357312"/>
              <a:gd name="connsiteX37" fmla="*/ 981075 w 1438275"/>
              <a:gd name="connsiteY37" fmla="*/ 1090612 h 1357312"/>
              <a:gd name="connsiteX38" fmla="*/ 990600 w 1438275"/>
              <a:gd name="connsiteY38" fmla="*/ 1050131 h 1357312"/>
              <a:gd name="connsiteX39" fmla="*/ 1000125 w 1438275"/>
              <a:gd name="connsiteY39" fmla="*/ 990600 h 1357312"/>
              <a:gd name="connsiteX40" fmla="*/ 1023938 w 1438275"/>
              <a:gd name="connsiteY40" fmla="*/ 764381 h 1357312"/>
              <a:gd name="connsiteX41" fmla="*/ 1062038 w 1438275"/>
              <a:gd name="connsiteY41" fmla="*/ 473868 h 1357312"/>
              <a:gd name="connsiteX42" fmla="*/ 1078707 w 1438275"/>
              <a:gd name="connsiteY42" fmla="*/ 335756 h 1357312"/>
              <a:gd name="connsiteX43" fmla="*/ 1081088 w 1438275"/>
              <a:gd name="connsiteY43" fmla="*/ 290512 h 1357312"/>
              <a:gd name="connsiteX44" fmla="*/ 1078707 w 1438275"/>
              <a:gd name="connsiteY44" fmla="*/ 254793 h 1357312"/>
              <a:gd name="connsiteX45" fmla="*/ 1071563 w 1438275"/>
              <a:gd name="connsiteY45" fmla="*/ 238125 h 1357312"/>
              <a:gd name="connsiteX46" fmla="*/ 1057275 w 1438275"/>
              <a:gd name="connsiteY46" fmla="*/ 223837 h 1357312"/>
              <a:gd name="connsiteX47" fmla="*/ 1031082 w 1438275"/>
              <a:gd name="connsiteY47" fmla="*/ 211931 h 1357312"/>
              <a:gd name="connsiteX48" fmla="*/ 983457 w 1438275"/>
              <a:gd name="connsiteY48" fmla="*/ 204787 h 1357312"/>
              <a:gd name="connsiteX49" fmla="*/ 945357 w 1438275"/>
              <a:gd name="connsiteY49" fmla="*/ 209550 h 1357312"/>
              <a:gd name="connsiteX50" fmla="*/ 583407 w 1438275"/>
              <a:gd name="connsiteY50" fmla="*/ 283368 h 135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38275" h="1357312">
                <a:moveTo>
                  <a:pt x="583407" y="283368"/>
                </a:moveTo>
                <a:lnTo>
                  <a:pt x="73819" y="397668"/>
                </a:lnTo>
                <a:lnTo>
                  <a:pt x="0" y="221456"/>
                </a:lnTo>
                <a:lnTo>
                  <a:pt x="130969" y="228600"/>
                </a:lnTo>
                <a:lnTo>
                  <a:pt x="207169" y="230981"/>
                </a:lnTo>
                <a:lnTo>
                  <a:pt x="414338" y="183356"/>
                </a:lnTo>
                <a:lnTo>
                  <a:pt x="771525" y="102393"/>
                </a:lnTo>
                <a:lnTo>
                  <a:pt x="983457" y="45243"/>
                </a:lnTo>
                <a:lnTo>
                  <a:pt x="1104900" y="0"/>
                </a:lnTo>
                <a:lnTo>
                  <a:pt x="1123950" y="4762"/>
                </a:lnTo>
                <a:lnTo>
                  <a:pt x="1204913" y="61912"/>
                </a:lnTo>
                <a:lnTo>
                  <a:pt x="1319213" y="157162"/>
                </a:lnTo>
                <a:lnTo>
                  <a:pt x="1407319" y="238125"/>
                </a:lnTo>
                <a:lnTo>
                  <a:pt x="1426369" y="264318"/>
                </a:lnTo>
                <a:lnTo>
                  <a:pt x="1435894" y="285750"/>
                </a:lnTo>
                <a:lnTo>
                  <a:pt x="1438275" y="304800"/>
                </a:lnTo>
                <a:lnTo>
                  <a:pt x="1433513" y="328612"/>
                </a:lnTo>
                <a:lnTo>
                  <a:pt x="1419225" y="352425"/>
                </a:lnTo>
                <a:lnTo>
                  <a:pt x="1385888" y="373856"/>
                </a:lnTo>
                <a:lnTo>
                  <a:pt x="1354932" y="392906"/>
                </a:lnTo>
                <a:lnTo>
                  <a:pt x="1335882" y="409575"/>
                </a:lnTo>
                <a:lnTo>
                  <a:pt x="1319213" y="431006"/>
                </a:lnTo>
                <a:lnTo>
                  <a:pt x="1307307" y="466725"/>
                </a:lnTo>
                <a:lnTo>
                  <a:pt x="1297782" y="514350"/>
                </a:lnTo>
                <a:lnTo>
                  <a:pt x="1269207" y="652462"/>
                </a:lnTo>
                <a:lnTo>
                  <a:pt x="1233488" y="812006"/>
                </a:lnTo>
                <a:lnTo>
                  <a:pt x="1178719" y="1071562"/>
                </a:lnTo>
                <a:lnTo>
                  <a:pt x="1152525" y="1188243"/>
                </a:lnTo>
                <a:lnTo>
                  <a:pt x="1135857" y="1252537"/>
                </a:lnTo>
                <a:lnTo>
                  <a:pt x="1114425" y="1307306"/>
                </a:lnTo>
                <a:lnTo>
                  <a:pt x="1095375" y="1338262"/>
                </a:lnTo>
                <a:lnTo>
                  <a:pt x="1073944" y="1352550"/>
                </a:lnTo>
                <a:lnTo>
                  <a:pt x="1045369" y="1357312"/>
                </a:lnTo>
                <a:lnTo>
                  <a:pt x="1021557" y="1350168"/>
                </a:lnTo>
                <a:lnTo>
                  <a:pt x="1004888" y="1333500"/>
                </a:lnTo>
                <a:lnTo>
                  <a:pt x="976313" y="1309687"/>
                </a:lnTo>
                <a:lnTo>
                  <a:pt x="950119" y="1288256"/>
                </a:lnTo>
                <a:lnTo>
                  <a:pt x="981075" y="1090612"/>
                </a:lnTo>
                <a:lnTo>
                  <a:pt x="990600" y="1050131"/>
                </a:lnTo>
                <a:lnTo>
                  <a:pt x="1000125" y="990600"/>
                </a:lnTo>
                <a:lnTo>
                  <a:pt x="1023938" y="764381"/>
                </a:lnTo>
                <a:lnTo>
                  <a:pt x="1062038" y="473868"/>
                </a:lnTo>
                <a:lnTo>
                  <a:pt x="1078707" y="335756"/>
                </a:lnTo>
                <a:lnTo>
                  <a:pt x="1081088" y="290512"/>
                </a:lnTo>
                <a:lnTo>
                  <a:pt x="1078707" y="254793"/>
                </a:lnTo>
                <a:lnTo>
                  <a:pt x="1071563" y="238125"/>
                </a:lnTo>
                <a:lnTo>
                  <a:pt x="1057275" y="223837"/>
                </a:lnTo>
                <a:lnTo>
                  <a:pt x="1031082" y="211931"/>
                </a:lnTo>
                <a:lnTo>
                  <a:pt x="983457" y="204787"/>
                </a:lnTo>
                <a:lnTo>
                  <a:pt x="945357" y="209550"/>
                </a:lnTo>
                <a:lnTo>
                  <a:pt x="583407" y="2833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4361309" y="2263121"/>
            <a:ext cx="447675" cy="159544"/>
          </a:xfrm>
          <a:custGeom>
            <a:avLst/>
            <a:gdLst>
              <a:gd name="connsiteX0" fmla="*/ 402431 w 895350"/>
              <a:gd name="connsiteY0" fmla="*/ 245269 h 319088"/>
              <a:gd name="connsiteX1" fmla="*/ 190500 w 895350"/>
              <a:gd name="connsiteY1" fmla="*/ 285750 h 319088"/>
              <a:gd name="connsiteX2" fmla="*/ 140494 w 895350"/>
              <a:gd name="connsiteY2" fmla="*/ 290513 h 319088"/>
              <a:gd name="connsiteX3" fmla="*/ 42863 w 895350"/>
              <a:gd name="connsiteY3" fmla="*/ 319088 h 319088"/>
              <a:gd name="connsiteX4" fmla="*/ 0 w 895350"/>
              <a:gd name="connsiteY4" fmla="*/ 180975 h 319088"/>
              <a:gd name="connsiteX5" fmla="*/ 414338 w 895350"/>
              <a:gd name="connsiteY5" fmla="*/ 116681 h 319088"/>
              <a:gd name="connsiteX6" fmla="*/ 669131 w 895350"/>
              <a:gd name="connsiteY6" fmla="*/ 76200 h 319088"/>
              <a:gd name="connsiteX7" fmla="*/ 809625 w 895350"/>
              <a:gd name="connsiteY7" fmla="*/ 54769 h 319088"/>
              <a:gd name="connsiteX8" fmla="*/ 845344 w 895350"/>
              <a:gd name="connsiteY8" fmla="*/ 45244 h 319088"/>
              <a:gd name="connsiteX9" fmla="*/ 895350 w 895350"/>
              <a:gd name="connsiteY9" fmla="*/ 0 h 319088"/>
              <a:gd name="connsiteX10" fmla="*/ 881063 w 895350"/>
              <a:gd name="connsiteY10" fmla="*/ 242888 h 319088"/>
              <a:gd name="connsiteX11" fmla="*/ 833438 w 895350"/>
              <a:gd name="connsiteY11" fmla="*/ 230981 h 319088"/>
              <a:gd name="connsiteX12" fmla="*/ 790575 w 895350"/>
              <a:gd name="connsiteY12" fmla="*/ 204788 h 319088"/>
              <a:gd name="connsiteX13" fmla="*/ 762000 w 895350"/>
              <a:gd name="connsiteY13" fmla="*/ 195263 h 319088"/>
              <a:gd name="connsiteX14" fmla="*/ 728663 w 895350"/>
              <a:gd name="connsiteY14" fmla="*/ 192881 h 319088"/>
              <a:gd name="connsiteX15" fmla="*/ 690563 w 895350"/>
              <a:gd name="connsiteY15" fmla="*/ 197644 h 319088"/>
              <a:gd name="connsiteX16" fmla="*/ 402431 w 895350"/>
              <a:gd name="connsiteY16" fmla="*/ 245269 h 31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95350" h="319088">
                <a:moveTo>
                  <a:pt x="402431" y="245269"/>
                </a:moveTo>
                <a:lnTo>
                  <a:pt x="190500" y="285750"/>
                </a:lnTo>
                <a:lnTo>
                  <a:pt x="140494" y="290513"/>
                </a:lnTo>
                <a:lnTo>
                  <a:pt x="42863" y="319088"/>
                </a:lnTo>
                <a:lnTo>
                  <a:pt x="0" y="180975"/>
                </a:lnTo>
                <a:lnTo>
                  <a:pt x="414338" y="116681"/>
                </a:lnTo>
                <a:lnTo>
                  <a:pt x="669131" y="76200"/>
                </a:lnTo>
                <a:lnTo>
                  <a:pt x="809625" y="54769"/>
                </a:lnTo>
                <a:lnTo>
                  <a:pt x="845344" y="45244"/>
                </a:lnTo>
                <a:lnTo>
                  <a:pt x="895350" y="0"/>
                </a:lnTo>
                <a:lnTo>
                  <a:pt x="881063" y="242888"/>
                </a:lnTo>
                <a:lnTo>
                  <a:pt x="833438" y="230981"/>
                </a:lnTo>
                <a:lnTo>
                  <a:pt x="790575" y="204788"/>
                </a:lnTo>
                <a:lnTo>
                  <a:pt x="762000" y="195263"/>
                </a:lnTo>
                <a:lnTo>
                  <a:pt x="728663" y="192881"/>
                </a:lnTo>
                <a:lnTo>
                  <a:pt x="690563" y="197644"/>
                </a:lnTo>
                <a:lnTo>
                  <a:pt x="402431" y="2452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2334634" y="4365104"/>
            <a:ext cx="1024732" cy="249238"/>
          </a:xfrm>
          <a:custGeom>
            <a:avLst/>
            <a:gdLst>
              <a:gd name="connsiteX0" fmla="*/ 1345407 w 2050257"/>
              <a:gd name="connsiteY0" fmla="*/ 266700 h 500062"/>
              <a:gd name="connsiteX1" fmla="*/ 1031082 w 2050257"/>
              <a:gd name="connsiteY1" fmla="*/ 342900 h 500062"/>
              <a:gd name="connsiteX2" fmla="*/ 812007 w 2050257"/>
              <a:gd name="connsiteY2" fmla="*/ 397669 h 500062"/>
              <a:gd name="connsiteX3" fmla="*/ 652463 w 2050257"/>
              <a:gd name="connsiteY3" fmla="*/ 435769 h 500062"/>
              <a:gd name="connsiteX4" fmla="*/ 571500 w 2050257"/>
              <a:gd name="connsiteY4" fmla="*/ 447675 h 500062"/>
              <a:gd name="connsiteX5" fmla="*/ 476250 w 2050257"/>
              <a:gd name="connsiteY5" fmla="*/ 476250 h 500062"/>
              <a:gd name="connsiteX6" fmla="*/ 419100 w 2050257"/>
              <a:gd name="connsiteY6" fmla="*/ 488156 h 500062"/>
              <a:gd name="connsiteX7" fmla="*/ 364332 w 2050257"/>
              <a:gd name="connsiteY7" fmla="*/ 497681 h 500062"/>
              <a:gd name="connsiteX8" fmla="*/ 309563 w 2050257"/>
              <a:gd name="connsiteY8" fmla="*/ 500062 h 500062"/>
              <a:gd name="connsiteX9" fmla="*/ 288132 w 2050257"/>
              <a:gd name="connsiteY9" fmla="*/ 495300 h 500062"/>
              <a:gd name="connsiteX10" fmla="*/ 250032 w 2050257"/>
              <a:gd name="connsiteY10" fmla="*/ 473869 h 500062"/>
              <a:gd name="connsiteX11" fmla="*/ 166688 w 2050257"/>
              <a:gd name="connsiteY11" fmla="*/ 416719 h 500062"/>
              <a:gd name="connsiteX12" fmla="*/ 121444 w 2050257"/>
              <a:gd name="connsiteY12" fmla="*/ 373856 h 500062"/>
              <a:gd name="connsiteX13" fmla="*/ 71438 w 2050257"/>
              <a:gd name="connsiteY13" fmla="*/ 321469 h 500062"/>
              <a:gd name="connsiteX14" fmla="*/ 40482 w 2050257"/>
              <a:gd name="connsiteY14" fmla="*/ 273844 h 500062"/>
              <a:gd name="connsiteX15" fmla="*/ 14288 w 2050257"/>
              <a:gd name="connsiteY15" fmla="*/ 240506 h 500062"/>
              <a:gd name="connsiteX16" fmla="*/ 2382 w 2050257"/>
              <a:gd name="connsiteY16" fmla="*/ 216694 h 500062"/>
              <a:gd name="connsiteX17" fmla="*/ 0 w 2050257"/>
              <a:gd name="connsiteY17" fmla="*/ 204787 h 500062"/>
              <a:gd name="connsiteX18" fmla="*/ 4763 w 2050257"/>
              <a:gd name="connsiteY18" fmla="*/ 195262 h 500062"/>
              <a:gd name="connsiteX19" fmla="*/ 21432 w 2050257"/>
              <a:gd name="connsiteY19" fmla="*/ 195262 h 500062"/>
              <a:gd name="connsiteX20" fmla="*/ 54769 w 2050257"/>
              <a:gd name="connsiteY20" fmla="*/ 211931 h 500062"/>
              <a:gd name="connsiteX21" fmla="*/ 97632 w 2050257"/>
              <a:gd name="connsiteY21" fmla="*/ 235744 h 500062"/>
              <a:gd name="connsiteX22" fmla="*/ 133350 w 2050257"/>
              <a:gd name="connsiteY22" fmla="*/ 252412 h 500062"/>
              <a:gd name="connsiteX23" fmla="*/ 166688 w 2050257"/>
              <a:gd name="connsiteY23" fmla="*/ 264319 h 500062"/>
              <a:gd name="connsiteX24" fmla="*/ 211932 w 2050257"/>
              <a:gd name="connsiteY24" fmla="*/ 278606 h 500062"/>
              <a:gd name="connsiteX25" fmla="*/ 266700 w 2050257"/>
              <a:gd name="connsiteY25" fmla="*/ 288131 h 500062"/>
              <a:gd name="connsiteX26" fmla="*/ 314325 w 2050257"/>
              <a:gd name="connsiteY26" fmla="*/ 290512 h 500062"/>
              <a:gd name="connsiteX27" fmla="*/ 383382 w 2050257"/>
              <a:gd name="connsiteY27" fmla="*/ 288131 h 500062"/>
              <a:gd name="connsiteX28" fmla="*/ 483394 w 2050257"/>
              <a:gd name="connsiteY28" fmla="*/ 271462 h 500062"/>
              <a:gd name="connsiteX29" fmla="*/ 752475 w 2050257"/>
              <a:gd name="connsiteY29" fmla="*/ 221456 h 500062"/>
              <a:gd name="connsiteX30" fmla="*/ 1023938 w 2050257"/>
              <a:gd name="connsiteY30" fmla="*/ 171450 h 500062"/>
              <a:gd name="connsiteX31" fmla="*/ 1293019 w 2050257"/>
              <a:gd name="connsiteY31" fmla="*/ 109537 h 500062"/>
              <a:gd name="connsiteX32" fmla="*/ 1440657 w 2050257"/>
              <a:gd name="connsiteY32" fmla="*/ 71437 h 500062"/>
              <a:gd name="connsiteX33" fmla="*/ 1507332 w 2050257"/>
              <a:gd name="connsiteY33" fmla="*/ 50006 h 500062"/>
              <a:gd name="connsiteX34" fmla="*/ 1564482 w 2050257"/>
              <a:gd name="connsiteY34" fmla="*/ 28575 h 500062"/>
              <a:gd name="connsiteX35" fmla="*/ 1612107 w 2050257"/>
              <a:gd name="connsiteY35" fmla="*/ 14287 h 500062"/>
              <a:gd name="connsiteX36" fmla="*/ 1657350 w 2050257"/>
              <a:gd name="connsiteY36" fmla="*/ 2381 h 500062"/>
              <a:gd name="connsiteX37" fmla="*/ 1697832 w 2050257"/>
              <a:gd name="connsiteY37" fmla="*/ 0 h 500062"/>
              <a:gd name="connsiteX38" fmla="*/ 1735932 w 2050257"/>
              <a:gd name="connsiteY38" fmla="*/ 7144 h 500062"/>
              <a:gd name="connsiteX39" fmla="*/ 1788319 w 2050257"/>
              <a:gd name="connsiteY39" fmla="*/ 40481 h 500062"/>
              <a:gd name="connsiteX40" fmla="*/ 1931194 w 2050257"/>
              <a:gd name="connsiteY40" fmla="*/ 135731 h 500062"/>
              <a:gd name="connsiteX41" fmla="*/ 1997869 w 2050257"/>
              <a:gd name="connsiteY41" fmla="*/ 185737 h 500062"/>
              <a:gd name="connsiteX42" fmla="*/ 2024063 w 2050257"/>
              <a:gd name="connsiteY42" fmla="*/ 211931 h 500062"/>
              <a:gd name="connsiteX43" fmla="*/ 2038350 w 2050257"/>
              <a:gd name="connsiteY43" fmla="*/ 228600 h 500062"/>
              <a:gd name="connsiteX44" fmla="*/ 2045494 w 2050257"/>
              <a:gd name="connsiteY44" fmla="*/ 240506 h 500062"/>
              <a:gd name="connsiteX45" fmla="*/ 2050257 w 2050257"/>
              <a:gd name="connsiteY45" fmla="*/ 257175 h 500062"/>
              <a:gd name="connsiteX46" fmla="*/ 2045494 w 2050257"/>
              <a:gd name="connsiteY46" fmla="*/ 280987 h 500062"/>
              <a:gd name="connsiteX47" fmla="*/ 2035969 w 2050257"/>
              <a:gd name="connsiteY47" fmla="*/ 302419 h 500062"/>
              <a:gd name="connsiteX48" fmla="*/ 2012157 w 2050257"/>
              <a:gd name="connsiteY48" fmla="*/ 330994 h 500062"/>
              <a:gd name="connsiteX49" fmla="*/ 1959769 w 2050257"/>
              <a:gd name="connsiteY49" fmla="*/ 369094 h 500062"/>
              <a:gd name="connsiteX50" fmla="*/ 1693069 w 2050257"/>
              <a:gd name="connsiteY50" fmla="*/ 257175 h 500062"/>
              <a:gd name="connsiteX51" fmla="*/ 1647825 w 2050257"/>
              <a:gd name="connsiteY51" fmla="*/ 230981 h 500062"/>
              <a:gd name="connsiteX52" fmla="*/ 1614488 w 2050257"/>
              <a:gd name="connsiteY52" fmla="*/ 216694 h 500062"/>
              <a:gd name="connsiteX53" fmla="*/ 1585913 w 2050257"/>
              <a:gd name="connsiteY53" fmla="*/ 211931 h 500062"/>
              <a:gd name="connsiteX54" fmla="*/ 1552575 w 2050257"/>
              <a:gd name="connsiteY54" fmla="*/ 214312 h 500062"/>
              <a:gd name="connsiteX55" fmla="*/ 1345407 w 2050257"/>
              <a:gd name="connsiteY55" fmla="*/ 266700 h 50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050257" h="500062">
                <a:moveTo>
                  <a:pt x="1345407" y="266700"/>
                </a:moveTo>
                <a:lnTo>
                  <a:pt x="1031082" y="342900"/>
                </a:lnTo>
                <a:lnTo>
                  <a:pt x="812007" y="397669"/>
                </a:lnTo>
                <a:lnTo>
                  <a:pt x="652463" y="435769"/>
                </a:lnTo>
                <a:lnTo>
                  <a:pt x="571500" y="447675"/>
                </a:lnTo>
                <a:lnTo>
                  <a:pt x="476250" y="476250"/>
                </a:lnTo>
                <a:lnTo>
                  <a:pt x="419100" y="488156"/>
                </a:lnTo>
                <a:lnTo>
                  <a:pt x="364332" y="497681"/>
                </a:lnTo>
                <a:lnTo>
                  <a:pt x="309563" y="500062"/>
                </a:lnTo>
                <a:lnTo>
                  <a:pt x="288132" y="495300"/>
                </a:lnTo>
                <a:lnTo>
                  <a:pt x="250032" y="473869"/>
                </a:lnTo>
                <a:lnTo>
                  <a:pt x="166688" y="416719"/>
                </a:lnTo>
                <a:lnTo>
                  <a:pt x="121444" y="373856"/>
                </a:lnTo>
                <a:lnTo>
                  <a:pt x="71438" y="321469"/>
                </a:lnTo>
                <a:lnTo>
                  <a:pt x="40482" y="273844"/>
                </a:lnTo>
                <a:lnTo>
                  <a:pt x="14288" y="240506"/>
                </a:lnTo>
                <a:lnTo>
                  <a:pt x="2382" y="216694"/>
                </a:lnTo>
                <a:lnTo>
                  <a:pt x="0" y="204787"/>
                </a:lnTo>
                <a:lnTo>
                  <a:pt x="4763" y="195262"/>
                </a:lnTo>
                <a:lnTo>
                  <a:pt x="21432" y="195262"/>
                </a:lnTo>
                <a:lnTo>
                  <a:pt x="54769" y="211931"/>
                </a:lnTo>
                <a:lnTo>
                  <a:pt x="97632" y="235744"/>
                </a:lnTo>
                <a:lnTo>
                  <a:pt x="133350" y="252412"/>
                </a:lnTo>
                <a:lnTo>
                  <a:pt x="166688" y="264319"/>
                </a:lnTo>
                <a:lnTo>
                  <a:pt x="211932" y="278606"/>
                </a:lnTo>
                <a:lnTo>
                  <a:pt x="266700" y="288131"/>
                </a:lnTo>
                <a:lnTo>
                  <a:pt x="314325" y="290512"/>
                </a:lnTo>
                <a:lnTo>
                  <a:pt x="383382" y="288131"/>
                </a:lnTo>
                <a:lnTo>
                  <a:pt x="483394" y="271462"/>
                </a:lnTo>
                <a:lnTo>
                  <a:pt x="752475" y="221456"/>
                </a:lnTo>
                <a:lnTo>
                  <a:pt x="1023938" y="171450"/>
                </a:lnTo>
                <a:lnTo>
                  <a:pt x="1293019" y="109537"/>
                </a:lnTo>
                <a:lnTo>
                  <a:pt x="1440657" y="71437"/>
                </a:lnTo>
                <a:lnTo>
                  <a:pt x="1507332" y="50006"/>
                </a:lnTo>
                <a:lnTo>
                  <a:pt x="1564482" y="28575"/>
                </a:lnTo>
                <a:lnTo>
                  <a:pt x="1612107" y="14287"/>
                </a:lnTo>
                <a:lnTo>
                  <a:pt x="1657350" y="2381"/>
                </a:lnTo>
                <a:lnTo>
                  <a:pt x="1697832" y="0"/>
                </a:lnTo>
                <a:lnTo>
                  <a:pt x="1735932" y="7144"/>
                </a:lnTo>
                <a:lnTo>
                  <a:pt x="1788319" y="40481"/>
                </a:lnTo>
                <a:lnTo>
                  <a:pt x="1931194" y="135731"/>
                </a:lnTo>
                <a:lnTo>
                  <a:pt x="1997869" y="185737"/>
                </a:lnTo>
                <a:lnTo>
                  <a:pt x="2024063" y="211931"/>
                </a:lnTo>
                <a:lnTo>
                  <a:pt x="2038350" y="228600"/>
                </a:lnTo>
                <a:lnTo>
                  <a:pt x="2045494" y="240506"/>
                </a:lnTo>
                <a:lnTo>
                  <a:pt x="2050257" y="257175"/>
                </a:lnTo>
                <a:lnTo>
                  <a:pt x="2045494" y="280987"/>
                </a:lnTo>
                <a:lnTo>
                  <a:pt x="2035969" y="302419"/>
                </a:lnTo>
                <a:lnTo>
                  <a:pt x="2012157" y="330994"/>
                </a:lnTo>
                <a:lnTo>
                  <a:pt x="1959769" y="369094"/>
                </a:lnTo>
                <a:lnTo>
                  <a:pt x="1693069" y="257175"/>
                </a:lnTo>
                <a:lnTo>
                  <a:pt x="1647825" y="230981"/>
                </a:lnTo>
                <a:lnTo>
                  <a:pt x="1614488" y="216694"/>
                </a:lnTo>
                <a:lnTo>
                  <a:pt x="1585913" y="211931"/>
                </a:lnTo>
                <a:lnTo>
                  <a:pt x="1552575" y="214312"/>
                </a:lnTo>
                <a:lnTo>
                  <a:pt x="1345407" y="2667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2976966" y="4486766"/>
            <a:ext cx="331788" cy="700088"/>
          </a:xfrm>
          <a:custGeom>
            <a:avLst/>
            <a:gdLst>
              <a:gd name="connsiteX0" fmla="*/ 506052 w 663880"/>
              <a:gd name="connsiteY0" fmla="*/ 578703 h 1400410"/>
              <a:gd name="connsiteX1" fmla="*/ 403339 w 663880"/>
              <a:gd name="connsiteY1" fmla="*/ 849265 h 1400410"/>
              <a:gd name="connsiteX2" fmla="*/ 318162 w 663880"/>
              <a:gd name="connsiteY2" fmla="*/ 1047176 h 1400410"/>
              <a:gd name="connsiteX3" fmla="*/ 162839 w 663880"/>
              <a:gd name="connsiteY3" fmla="*/ 1400410 h 1400410"/>
              <a:gd name="connsiteX4" fmla="*/ 0 w 663880"/>
              <a:gd name="connsiteY4" fmla="*/ 1367843 h 1400410"/>
              <a:gd name="connsiteX5" fmla="*/ 2506 w 663880"/>
              <a:gd name="connsiteY5" fmla="*/ 1345296 h 1400410"/>
              <a:gd name="connsiteX6" fmla="*/ 105219 w 663880"/>
              <a:gd name="connsiteY6" fmla="*/ 1215025 h 1400410"/>
              <a:gd name="connsiteX7" fmla="*/ 177870 w 663880"/>
              <a:gd name="connsiteY7" fmla="*/ 936947 h 1400410"/>
              <a:gd name="connsiteX8" fmla="*/ 250521 w 663880"/>
              <a:gd name="connsiteY8" fmla="*/ 631312 h 1400410"/>
              <a:gd name="connsiteX9" fmla="*/ 293110 w 663880"/>
              <a:gd name="connsiteY9" fmla="*/ 428391 h 1400410"/>
              <a:gd name="connsiteX10" fmla="*/ 333193 w 663880"/>
              <a:gd name="connsiteY10" fmla="*/ 232985 h 1400410"/>
              <a:gd name="connsiteX11" fmla="*/ 350729 w 663880"/>
              <a:gd name="connsiteY11" fmla="*/ 157828 h 1400410"/>
              <a:gd name="connsiteX12" fmla="*/ 355740 w 663880"/>
              <a:gd name="connsiteY12" fmla="*/ 120250 h 1400410"/>
              <a:gd name="connsiteX13" fmla="*/ 353234 w 663880"/>
              <a:gd name="connsiteY13" fmla="*/ 97703 h 1400410"/>
              <a:gd name="connsiteX14" fmla="*/ 343214 w 663880"/>
              <a:gd name="connsiteY14" fmla="*/ 75157 h 1400410"/>
              <a:gd name="connsiteX15" fmla="*/ 300625 w 663880"/>
              <a:gd name="connsiteY15" fmla="*/ 0 h 1400410"/>
              <a:gd name="connsiteX16" fmla="*/ 663880 w 663880"/>
              <a:gd name="connsiteY16" fmla="*/ 142797 h 1400410"/>
              <a:gd name="connsiteX17" fmla="*/ 653859 w 663880"/>
              <a:gd name="connsiteY17" fmla="*/ 205427 h 1400410"/>
              <a:gd name="connsiteX18" fmla="*/ 616281 w 663880"/>
              <a:gd name="connsiteY18" fmla="*/ 253026 h 1400410"/>
              <a:gd name="connsiteX19" fmla="*/ 603755 w 663880"/>
              <a:gd name="connsiteY19" fmla="*/ 283089 h 1400410"/>
              <a:gd name="connsiteX20" fmla="*/ 576198 w 663880"/>
              <a:gd name="connsiteY20" fmla="*/ 363255 h 1400410"/>
              <a:gd name="connsiteX21" fmla="*/ 506052 w 663880"/>
              <a:gd name="connsiteY21" fmla="*/ 578703 h 1400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3880" h="1400410">
                <a:moveTo>
                  <a:pt x="506052" y="578703"/>
                </a:moveTo>
                <a:lnTo>
                  <a:pt x="403339" y="849265"/>
                </a:lnTo>
                <a:lnTo>
                  <a:pt x="318162" y="1047176"/>
                </a:lnTo>
                <a:lnTo>
                  <a:pt x="162839" y="1400410"/>
                </a:lnTo>
                <a:lnTo>
                  <a:pt x="0" y="1367843"/>
                </a:lnTo>
                <a:lnTo>
                  <a:pt x="2506" y="1345296"/>
                </a:lnTo>
                <a:lnTo>
                  <a:pt x="105219" y="1215025"/>
                </a:lnTo>
                <a:lnTo>
                  <a:pt x="177870" y="936947"/>
                </a:lnTo>
                <a:lnTo>
                  <a:pt x="250521" y="631312"/>
                </a:lnTo>
                <a:lnTo>
                  <a:pt x="293110" y="428391"/>
                </a:lnTo>
                <a:lnTo>
                  <a:pt x="333193" y="232985"/>
                </a:lnTo>
                <a:lnTo>
                  <a:pt x="350729" y="157828"/>
                </a:lnTo>
                <a:lnTo>
                  <a:pt x="355740" y="120250"/>
                </a:lnTo>
                <a:lnTo>
                  <a:pt x="353234" y="97703"/>
                </a:lnTo>
                <a:lnTo>
                  <a:pt x="343214" y="75157"/>
                </a:lnTo>
                <a:lnTo>
                  <a:pt x="300625" y="0"/>
                </a:lnTo>
                <a:lnTo>
                  <a:pt x="663880" y="142797"/>
                </a:lnTo>
                <a:lnTo>
                  <a:pt x="653859" y="205427"/>
                </a:lnTo>
                <a:lnTo>
                  <a:pt x="616281" y="253026"/>
                </a:lnTo>
                <a:lnTo>
                  <a:pt x="603755" y="283089"/>
                </a:lnTo>
                <a:lnTo>
                  <a:pt x="576198" y="363255"/>
                </a:lnTo>
                <a:lnTo>
                  <a:pt x="506052" y="57870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2983017" y="5017737"/>
            <a:ext cx="547688" cy="199232"/>
          </a:xfrm>
          <a:custGeom>
            <a:avLst/>
            <a:gdLst>
              <a:gd name="connsiteX0" fmla="*/ 442912 w 1095375"/>
              <a:gd name="connsiteY0" fmla="*/ 266700 h 397669"/>
              <a:gd name="connsiteX1" fmla="*/ 266700 w 1095375"/>
              <a:gd name="connsiteY1" fmla="*/ 338138 h 397669"/>
              <a:gd name="connsiteX2" fmla="*/ 207168 w 1095375"/>
              <a:gd name="connsiteY2" fmla="*/ 364331 h 397669"/>
              <a:gd name="connsiteX3" fmla="*/ 178593 w 1095375"/>
              <a:gd name="connsiteY3" fmla="*/ 383381 h 397669"/>
              <a:gd name="connsiteX4" fmla="*/ 140493 w 1095375"/>
              <a:gd name="connsiteY4" fmla="*/ 395288 h 397669"/>
              <a:gd name="connsiteX5" fmla="*/ 111918 w 1095375"/>
              <a:gd name="connsiteY5" fmla="*/ 397669 h 397669"/>
              <a:gd name="connsiteX6" fmla="*/ 90487 w 1095375"/>
              <a:gd name="connsiteY6" fmla="*/ 395288 h 397669"/>
              <a:gd name="connsiteX7" fmla="*/ 69056 w 1095375"/>
              <a:gd name="connsiteY7" fmla="*/ 385763 h 397669"/>
              <a:gd name="connsiteX8" fmla="*/ 52387 w 1095375"/>
              <a:gd name="connsiteY8" fmla="*/ 366713 h 397669"/>
              <a:gd name="connsiteX9" fmla="*/ 26193 w 1095375"/>
              <a:gd name="connsiteY9" fmla="*/ 302419 h 397669"/>
              <a:gd name="connsiteX10" fmla="*/ 7143 w 1095375"/>
              <a:gd name="connsiteY10" fmla="*/ 230981 h 397669"/>
              <a:gd name="connsiteX11" fmla="*/ 0 w 1095375"/>
              <a:gd name="connsiteY11" fmla="*/ 185738 h 397669"/>
              <a:gd name="connsiteX12" fmla="*/ 188118 w 1095375"/>
              <a:gd name="connsiteY12" fmla="*/ 152400 h 397669"/>
              <a:gd name="connsiteX13" fmla="*/ 252412 w 1095375"/>
              <a:gd name="connsiteY13" fmla="*/ 154781 h 397669"/>
              <a:gd name="connsiteX14" fmla="*/ 311943 w 1095375"/>
              <a:gd name="connsiteY14" fmla="*/ 147638 h 397669"/>
              <a:gd name="connsiteX15" fmla="*/ 395287 w 1095375"/>
              <a:gd name="connsiteY15" fmla="*/ 130969 h 397669"/>
              <a:gd name="connsiteX16" fmla="*/ 459581 w 1095375"/>
              <a:gd name="connsiteY16" fmla="*/ 111919 h 397669"/>
              <a:gd name="connsiteX17" fmla="*/ 652462 w 1095375"/>
              <a:gd name="connsiteY17" fmla="*/ 50006 h 397669"/>
              <a:gd name="connsiteX18" fmla="*/ 783431 w 1095375"/>
              <a:gd name="connsiteY18" fmla="*/ 4763 h 397669"/>
              <a:gd name="connsiteX19" fmla="*/ 816768 w 1095375"/>
              <a:gd name="connsiteY19" fmla="*/ 0 h 397669"/>
              <a:gd name="connsiteX20" fmla="*/ 864393 w 1095375"/>
              <a:gd name="connsiteY20" fmla="*/ 4763 h 397669"/>
              <a:gd name="connsiteX21" fmla="*/ 904875 w 1095375"/>
              <a:gd name="connsiteY21" fmla="*/ 19050 h 397669"/>
              <a:gd name="connsiteX22" fmla="*/ 983456 w 1095375"/>
              <a:gd name="connsiteY22" fmla="*/ 76200 h 397669"/>
              <a:gd name="connsiteX23" fmla="*/ 1059656 w 1095375"/>
              <a:gd name="connsiteY23" fmla="*/ 145256 h 397669"/>
              <a:gd name="connsiteX24" fmla="*/ 1083468 w 1095375"/>
              <a:gd name="connsiteY24" fmla="*/ 169069 h 397669"/>
              <a:gd name="connsiteX25" fmla="*/ 1090612 w 1095375"/>
              <a:gd name="connsiteY25" fmla="*/ 183356 h 397669"/>
              <a:gd name="connsiteX26" fmla="*/ 1095375 w 1095375"/>
              <a:gd name="connsiteY26" fmla="*/ 197644 h 397669"/>
              <a:gd name="connsiteX27" fmla="*/ 1095375 w 1095375"/>
              <a:gd name="connsiteY27" fmla="*/ 219075 h 397669"/>
              <a:gd name="connsiteX28" fmla="*/ 1085850 w 1095375"/>
              <a:gd name="connsiteY28" fmla="*/ 238125 h 397669"/>
              <a:gd name="connsiteX29" fmla="*/ 1069181 w 1095375"/>
              <a:gd name="connsiteY29" fmla="*/ 257175 h 397669"/>
              <a:gd name="connsiteX30" fmla="*/ 1023937 w 1095375"/>
              <a:gd name="connsiteY30" fmla="*/ 285750 h 397669"/>
              <a:gd name="connsiteX31" fmla="*/ 990600 w 1095375"/>
              <a:gd name="connsiteY31" fmla="*/ 309563 h 397669"/>
              <a:gd name="connsiteX32" fmla="*/ 654843 w 1095375"/>
              <a:gd name="connsiteY32" fmla="*/ 233363 h 397669"/>
              <a:gd name="connsiteX33" fmla="*/ 626268 w 1095375"/>
              <a:gd name="connsiteY33" fmla="*/ 226219 h 397669"/>
              <a:gd name="connsiteX34" fmla="*/ 607218 w 1095375"/>
              <a:gd name="connsiteY34" fmla="*/ 223838 h 397669"/>
              <a:gd name="connsiteX35" fmla="*/ 578643 w 1095375"/>
              <a:gd name="connsiteY35" fmla="*/ 221456 h 397669"/>
              <a:gd name="connsiteX36" fmla="*/ 542925 w 1095375"/>
              <a:gd name="connsiteY36" fmla="*/ 226219 h 397669"/>
              <a:gd name="connsiteX37" fmla="*/ 442912 w 1095375"/>
              <a:gd name="connsiteY37" fmla="*/ 266700 h 397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5375" h="397669">
                <a:moveTo>
                  <a:pt x="442912" y="266700"/>
                </a:moveTo>
                <a:lnTo>
                  <a:pt x="266700" y="338138"/>
                </a:lnTo>
                <a:lnTo>
                  <a:pt x="207168" y="364331"/>
                </a:lnTo>
                <a:lnTo>
                  <a:pt x="178593" y="383381"/>
                </a:lnTo>
                <a:lnTo>
                  <a:pt x="140493" y="395288"/>
                </a:lnTo>
                <a:lnTo>
                  <a:pt x="111918" y="397669"/>
                </a:lnTo>
                <a:lnTo>
                  <a:pt x="90487" y="395288"/>
                </a:lnTo>
                <a:lnTo>
                  <a:pt x="69056" y="385763"/>
                </a:lnTo>
                <a:lnTo>
                  <a:pt x="52387" y="366713"/>
                </a:lnTo>
                <a:lnTo>
                  <a:pt x="26193" y="302419"/>
                </a:lnTo>
                <a:lnTo>
                  <a:pt x="7143" y="230981"/>
                </a:lnTo>
                <a:lnTo>
                  <a:pt x="0" y="185738"/>
                </a:lnTo>
                <a:lnTo>
                  <a:pt x="188118" y="152400"/>
                </a:lnTo>
                <a:lnTo>
                  <a:pt x="252412" y="154781"/>
                </a:lnTo>
                <a:lnTo>
                  <a:pt x="311943" y="147638"/>
                </a:lnTo>
                <a:lnTo>
                  <a:pt x="395287" y="130969"/>
                </a:lnTo>
                <a:lnTo>
                  <a:pt x="459581" y="111919"/>
                </a:lnTo>
                <a:lnTo>
                  <a:pt x="652462" y="50006"/>
                </a:lnTo>
                <a:lnTo>
                  <a:pt x="783431" y="4763"/>
                </a:lnTo>
                <a:lnTo>
                  <a:pt x="816768" y="0"/>
                </a:lnTo>
                <a:lnTo>
                  <a:pt x="864393" y="4763"/>
                </a:lnTo>
                <a:lnTo>
                  <a:pt x="904875" y="19050"/>
                </a:lnTo>
                <a:lnTo>
                  <a:pt x="983456" y="76200"/>
                </a:lnTo>
                <a:lnTo>
                  <a:pt x="1059656" y="145256"/>
                </a:lnTo>
                <a:lnTo>
                  <a:pt x="1083468" y="169069"/>
                </a:lnTo>
                <a:lnTo>
                  <a:pt x="1090612" y="183356"/>
                </a:lnTo>
                <a:lnTo>
                  <a:pt x="1095375" y="197644"/>
                </a:lnTo>
                <a:lnTo>
                  <a:pt x="1095375" y="219075"/>
                </a:lnTo>
                <a:lnTo>
                  <a:pt x="1085850" y="238125"/>
                </a:lnTo>
                <a:lnTo>
                  <a:pt x="1069181" y="257175"/>
                </a:lnTo>
                <a:lnTo>
                  <a:pt x="1023937" y="285750"/>
                </a:lnTo>
                <a:lnTo>
                  <a:pt x="990600" y="309563"/>
                </a:lnTo>
                <a:lnTo>
                  <a:pt x="654843" y="233363"/>
                </a:lnTo>
                <a:lnTo>
                  <a:pt x="626268" y="226219"/>
                </a:lnTo>
                <a:lnTo>
                  <a:pt x="607218" y="223838"/>
                </a:lnTo>
                <a:lnTo>
                  <a:pt x="578643" y="221456"/>
                </a:lnTo>
                <a:lnTo>
                  <a:pt x="542925" y="226219"/>
                </a:lnTo>
                <a:lnTo>
                  <a:pt x="442912" y="2667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 rot="16200000">
            <a:off x="2333614" y="5152227"/>
            <a:ext cx="1228725" cy="1146969"/>
          </a:xfrm>
          <a:custGeom>
            <a:avLst/>
            <a:gdLst>
              <a:gd name="connsiteX0" fmla="*/ 1775460 w 2457450"/>
              <a:gd name="connsiteY0" fmla="*/ 1687830 h 2293620"/>
              <a:gd name="connsiteX1" fmla="*/ 1905000 w 2457450"/>
              <a:gd name="connsiteY1" fmla="*/ 1744980 h 2293620"/>
              <a:gd name="connsiteX2" fmla="*/ 2034540 w 2457450"/>
              <a:gd name="connsiteY2" fmla="*/ 1802130 h 2293620"/>
              <a:gd name="connsiteX3" fmla="*/ 2156460 w 2457450"/>
              <a:gd name="connsiteY3" fmla="*/ 1847850 h 2293620"/>
              <a:gd name="connsiteX4" fmla="*/ 2339340 w 2457450"/>
              <a:gd name="connsiteY4" fmla="*/ 1908810 h 2293620"/>
              <a:gd name="connsiteX5" fmla="*/ 2377440 w 2457450"/>
              <a:gd name="connsiteY5" fmla="*/ 1920240 h 2293620"/>
              <a:gd name="connsiteX6" fmla="*/ 2457450 w 2457450"/>
              <a:gd name="connsiteY6" fmla="*/ 1931670 h 2293620"/>
              <a:gd name="connsiteX7" fmla="*/ 2392680 w 2457450"/>
              <a:gd name="connsiteY7" fmla="*/ 2293620 h 2293620"/>
              <a:gd name="connsiteX8" fmla="*/ 2354580 w 2457450"/>
              <a:gd name="connsiteY8" fmla="*/ 2286000 h 2293620"/>
              <a:gd name="connsiteX9" fmla="*/ 2286000 w 2457450"/>
              <a:gd name="connsiteY9" fmla="*/ 2232660 h 2293620"/>
              <a:gd name="connsiteX10" fmla="*/ 2225040 w 2457450"/>
              <a:gd name="connsiteY10" fmla="*/ 2202180 h 2293620"/>
              <a:gd name="connsiteX11" fmla="*/ 2034540 w 2457450"/>
              <a:gd name="connsiteY11" fmla="*/ 2118360 h 2293620"/>
              <a:gd name="connsiteX12" fmla="*/ 1809750 w 2457450"/>
              <a:gd name="connsiteY12" fmla="*/ 2007870 h 2293620"/>
              <a:gd name="connsiteX13" fmla="*/ 1607820 w 2457450"/>
              <a:gd name="connsiteY13" fmla="*/ 1901190 h 2293620"/>
              <a:gd name="connsiteX14" fmla="*/ 1459230 w 2457450"/>
              <a:gd name="connsiteY14" fmla="*/ 1813560 h 2293620"/>
              <a:gd name="connsiteX15" fmla="*/ 1318260 w 2457450"/>
              <a:gd name="connsiteY15" fmla="*/ 1725930 h 2293620"/>
              <a:gd name="connsiteX16" fmla="*/ 1196340 w 2457450"/>
              <a:gd name="connsiteY16" fmla="*/ 1642110 h 2293620"/>
              <a:gd name="connsiteX17" fmla="*/ 1097280 w 2457450"/>
              <a:gd name="connsiteY17" fmla="*/ 1569720 h 2293620"/>
              <a:gd name="connsiteX18" fmla="*/ 937260 w 2457450"/>
              <a:gd name="connsiteY18" fmla="*/ 1447800 h 2293620"/>
              <a:gd name="connsiteX19" fmla="*/ 830580 w 2457450"/>
              <a:gd name="connsiteY19" fmla="*/ 1352550 h 2293620"/>
              <a:gd name="connsiteX20" fmla="*/ 735330 w 2457450"/>
              <a:gd name="connsiteY20" fmla="*/ 1257300 h 2293620"/>
              <a:gd name="connsiteX21" fmla="*/ 655320 w 2457450"/>
              <a:gd name="connsiteY21" fmla="*/ 1173480 h 2293620"/>
              <a:gd name="connsiteX22" fmla="*/ 586740 w 2457450"/>
              <a:gd name="connsiteY22" fmla="*/ 1097280 h 2293620"/>
              <a:gd name="connsiteX23" fmla="*/ 541020 w 2457450"/>
              <a:gd name="connsiteY23" fmla="*/ 1043940 h 2293620"/>
              <a:gd name="connsiteX24" fmla="*/ 461010 w 2457450"/>
              <a:gd name="connsiteY24" fmla="*/ 933450 h 2293620"/>
              <a:gd name="connsiteX25" fmla="*/ 373380 w 2457450"/>
              <a:gd name="connsiteY25" fmla="*/ 796290 h 2293620"/>
              <a:gd name="connsiteX26" fmla="*/ 300990 w 2457450"/>
              <a:gd name="connsiteY26" fmla="*/ 678180 h 2293620"/>
              <a:gd name="connsiteX27" fmla="*/ 213360 w 2457450"/>
              <a:gd name="connsiteY27" fmla="*/ 514350 h 2293620"/>
              <a:gd name="connsiteX28" fmla="*/ 140970 w 2457450"/>
              <a:gd name="connsiteY28" fmla="*/ 361950 h 2293620"/>
              <a:gd name="connsiteX29" fmla="*/ 83820 w 2457450"/>
              <a:gd name="connsiteY29" fmla="*/ 243840 h 2293620"/>
              <a:gd name="connsiteX30" fmla="*/ 45720 w 2457450"/>
              <a:gd name="connsiteY30" fmla="*/ 148590 h 2293620"/>
              <a:gd name="connsiteX31" fmla="*/ 19050 w 2457450"/>
              <a:gd name="connsiteY31" fmla="*/ 87630 h 2293620"/>
              <a:gd name="connsiteX32" fmla="*/ 3810 w 2457450"/>
              <a:gd name="connsiteY32" fmla="*/ 45720 h 2293620"/>
              <a:gd name="connsiteX33" fmla="*/ 0 w 2457450"/>
              <a:gd name="connsiteY33" fmla="*/ 26670 h 2293620"/>
              <a:gd name="connsiteX34" fmla="*/ 3810 w 2457450"/>
              <a:gd name="connsiteY34" fmla="*/ 7620 h 2293620"/>
              <a:gd name="connsiteX35" fmla="*/ 15240 w 2457450"/>
              <a:gd name="connsiteY35" fmla="*/ 0 h 2293620"/>
              <a:gd name="connsiteX36" fmla="*/ 34290 w 2457450"/>
              <a:gd name="connsiteY36" fmla="*/ 3810 h 2293620"/>
              <a:gd name="connsiteX37" fmla="*/ 53340 w 2457450"/>
              <a:gd name="connsiteY37" fmla="*/ 22860 h 2293620"/>
              <a:gd name="connsiteX38" fmla="*/ 129540 w 2457450"/>
              <a:gd name="connsiteY38" fmla="*/ 160020 h 2293620"/>
              <a:gd name="connsiteX39" fmla="*/ 201930 w 2457450"/>
              <a:gd name="connsiteY39" fmla="*/ 274320 h 2293620"/>
              <a:gd name="connsiteX40" fmla="*/ 289560 w 2457450"/>
              <a:gd name="connsiteY40" fmla="*/ 415290 h 2293620"/>
              <a:gd name="connsiteX41" fmla="*/ 358140 w 2457450"/>
              <a:gd name="connsiteY41" fmla="*/ 518160 h 2293620"/>
              <a:gd name="connsiteX42" fmla="*/ 426720 w 2457450"/>
              <a:gd name="connsiteY42" fmla="*/ 617220 h 2293620"/>
              <a:gd name="connsiteX43" fmla="*/ 529590 w 2457450"/>
              <a:gd name="connsiteY43" fmla="*/ 742950 h 2293620"/>
              <a:gd name="connsiteX44" fmla="*/ 640080 w 2457450"/>
              <a:gd name="connsiteY44" fmla="*/ 876300 h 2293620"/>
              <a:gd name="connsiteX45" fmla="*/ 693420 w 2457450"/>
              <a:gd name="connsiteY45" fmla="*/ 925830 h 2293620"/>
              <a:gd name="connsiteX46" fmla="*/ 796290 w 2457450"/>
              <a:gd name="connsiteY46" fmla="*/ 1021080 h 2293620"/>
              <a:gd name="connsiteX47" fmla="*/ 922020 w 2457450"/>
              <a:gd name="connsiteY47" fmla="*/ 1135380 h 2293620"/>
              <a:gd name="connsiteX48" fmla="*/ 1055370 w 2457450"/>
              <a:gd name="connsiteY48" fmla="*/ 1253490 h 2293620"/>
              <a:gd name="connsiteX49" fmla="*/ 1127760 w 2457450"/>
              <a:gd name="connsiteY49" fmla="*/ 1314450 h 2293620"/>
              <a:gd name="connsiteX50" fmla="*/ 1253490 w 2457450"/>
              <a:gd name="connsiteY50" fmla="*/ 1390650 h 2293620"/>
              <a:gd name="connsiteX51" fmla="*/ 1375410 w 2457450"/>
              <a:gd name="connsiteY51" fmla="*/ 1463040 h 2293620"/>
              <a:gd name="connsiteX52" fmla="*/ 1546860 w 2457450"/>
              <a:gd name="connsiteY52" fmla="*/ 1569720 h 2293620"/>
              <a:gd name="connsiteX53" fmla="*/ 1775460 w 2457450"/>
              <a:gd name="connsiteY53" fmla="*/ 1687830 h 2293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457450" h="2293620">
                <a:moveTo>
                  <a:pt x="1775460" y="1687830"/>
                </a:moveTo>
                <a:lnTo>
                  <a:pt x="1905000" y="1744980"/>
                </a:lnTo>
                <a:lnTo>
                  <a:pt x="2034540" y="1802130"/>
                </a:lnTo>
                <a:lnTo>
                  <a:pt x="2156460" y="1847850"/>
                </a:lnTo>
                <a:lnTo>
                  <a:pt x="2339340" y="1908810"/>
                </a:lnTo>
                <a:lnTo>
                  <a:pt x="2377440" y="1920240"/>
                </a:lnTo>
                <a:lnTo>
                  <a:pt x="2457450" y="1931670"/>
                </a:lnTo>
                <a:lnTo>
                  <a:pt x="2392680" y="2293620"/>
                </a:lnTo>
                <a:lnTo>
                  <a:pt x="2354580" y="2286000"/>
                </a:lnTo>
                <a:lnTo>
                  <a:pt x="2286000" y="2232660"/>
                </a:lnTo>
                <a:lnTo>
                  <a:pt x="2225040" y="2202180"/>
                </a:lnTo>
                <a:lnTo>
                  <a:pt x="2034540" y="2118360"/>
                </a:lnTo>
                <a:lnTo>
                  <a:pt x="1809750" y="2007870"/>
                </a:lnTo>
                <a:lnTo>
                  <a:pt x="1607820" y="1901190"/>
                </a:lnTo>
                <a:lnTo>
                  <a:pt x="1459230" y="1813560"/>
                </a:lnTo>
                <a:lnTo>
                  <a:pt x="1318260" y="1725930"/>
                </a:lnTo>
                <a:lnTo>
                  <a:pt x="1196340" y="1642110"/>
                </a:lnTo>
                <a:lnTo>
                  <a:pt x="1097280" y="1569720"/>
                </a:lnTo>
                <a:lnTo>
                  <a:pt x="937260" y="1447800"/>
                </a:lnTo>
                <a:lnTo>
                  <a:pt x="830580" y="1352550"/>
                </a:lnTo>
                <a:lnTo>
                  <a:pt x="735330" y="1257300"/>
                </a:lnTo>
                <a:lnTo>
                  <a:pt x="655320" y="1173480"/>
                </a:lnTo>
                <a:lnTo>
                  <a:pt x="586740" y="1097280"/>
                </a:lnTo>
                <a:lnTo>
                  <a:pt x="541020" y="1043940"/>
                </a:lnTo>
                <a:lnTo>
                  <a:pt x="461010" y="933450"/>
                </a:lnTo>
                <a:lnTo>
                  <a:pt x="373380" y="796290"/>
                </a:lnTo>
                <a:lnTo>
                  <a:pt x="300990" y="678180"/>
                </a:lnTo>
                <a:lnTo>
                  <a:pt x="213360" y="514350"/>
                </a:lnTo>
                <a:lnTo>
                  <a:pt x="140970" y="361950"/>
                </a:lnTo>
                <a:lnTo>
                  <a:pt x="83820" y="243840"/>
                </a:lnTo>
                <a:lnTo>
                  <a:pt x="45720" y="148590"/>
                </a:lnTo>
                <a:lnTo>
                  <a:pt x="19050" y="87630"/>
                </a:lnTo>
                <a:lnTo>
                  <a:pt x="3810" y="45720"/>
                </a:lnTo>
                <a:lnTo>
                  <a:pt x="0" y="26670"/>
                </a:lnTo>
                <a:lnTo>
                  <a:pt x="3810" y="7620"/>
                </a:lnTo>
                <a:lnTo>
                  <a:pt x="15240" y="0"/>
                </a:lnTo>
                <a:lnTo>
                  <a:pt x="34290" y="3810"/>
                </a:lnTo>
                <a:lnTo>
                  <a:pt x="53340" y="22860"/>
                </a:lnTo>
                <a:lnTo>
                  <a:pt x="129540" y="160020"/>
                </a:lnTo>
                <a:lnTo>
                  <a:pt x="201930" y="274320"/>
                </a:lnTo>
                <a:lnTo>
                  <a:pt x="289560" y="415290"/>
                </a:lnTo>
                <a:lnTo>
                  <a:pt x="358140" y="518160"/>
                </a:lnTo>
                <a:lnTo>
                  <a:pt x="426720" y="617220"/>
                </a:lnTo>
                <a:lnTo>
                  <a:pt x="529590" y="742950"/>
                </a:lnTo>
                <a:lnTo>
                  <a:pt x="640080" y="876300"/>
                </a:lnTo>
                <a:lnTo>
                  <a:pt x="693420" y="925830"/>
                </a:lnTo>
                <a:lnTo>
                  <a:pt x="796290" y="1021080"/>
                </a:lnTo>
                <a:lnTo>
                  <a:pt x="922020" y="1135380"/>
                </a:lnTo>
                <a:lnTo>
                  <a:pt x="1055370" y="1253490"/>
                </a:lnTo>
                <a:lnTo>
                  <a:pt x="1127760" y="1314450"/>
                </a:lnTo>
                <a:lnTo>
                  <a:pt x="1253490" y="1390650"/>
                </a:lnTo>
                <a:lnTo>
                  <a:pt x="1375410" y="1463040"/>
                </a:lnTo>
                <a:lnTo>
                  <a:pt x="1546860" y="1569720"/>
                </a:lnTo>
                <a:lnTo>
                  <a:pt x="1775460" y="168783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4255288" y="4794506"/>
            <a:ext cx="1331021" cy="1146969"/>
          </a:xfrm>
          <a:custGeom>
            <a:avLst/>
            <a:gdLst>
              <a:gd name="connsiteX0" fmla="*/ 1386840 w 2674620"/>
              <a:gd name="connsiteY0" fmla="*/ 1752600 h 2305050"/>
              <a:gd name="connsiteX1" fmla="*/ 1192530 w 2674620"/>
              <a:gd name="connsiteY1" fmla="*/ 1527810 h 2305050"/>
              <a:gd name="connsiteX2" fmla="*/ 933450 w 2674620"/>
              <a:gd name="connsiteY2" fmla="*/ 1234440 h 2305050"/>
              <a:gd name="connsiteX3" fmla="*/ 838200 w 2674620"/>
              <a:gd name="connsiteY3" fmla="*/ 1104900 h 2305050"/>
              <a:gd name="connsiteX4" fmla="*/ 720090 w 2674620"/>
              <a:gd name="connsiteY4" fmla="*/ 960120 h 2305050"/>
              <a:gd name="connsiteX5" fmla="*/ 468630 w 2674620"/>
              <a:gd name="connsiteY5" fmla="*/ 659130 h 2305050"/>
              <a:gd name="connsiteX6" fmla="*/ 247650 w 2674620"/>
              <a:gd name="connsiteY6" fmla="*/ 388620 h 2305050"/>
              <a:gd name="connsiteX7" fmla="*/ 0 w 2674620"/>
              <a:gd name="connsiteY7" fmla="*/ 99060 h 2305050"/>
              <a:gd name="connsiteX8" fmla="*/ 60960 w 2674620"/>
              <a:gd name="connsiteY8" fmla="*/ 0 h 2305050"/>
              <a:gd name="connsiteX9" fmla="*/ 152400 w 2674620"/>
              <a:gd name="connsiteY9" fmla="*/ 102870 h 2305050"/>
              <a:gd name="connsiteX10" fmla="*/ 335280 w 2674620"/>
              <a:gd name="connsiteY10" fmla="*/ 293370 h 2305050"/>
              <a:gd name="connsiteX11" fmla="*/ 518160 w 2674620"/>
              <a:gd name="connsiteY11" fmla="*/ 491490 h 2305050"/>
              <a:gd name="connsiteX12" fmla="*/ 662940 w 2674620"/>
              <a:gd name="connsiteY12" fmla="*/ 647700 h 2305050"/>
              <a:gd name="connsiteX13" fmla="*/ 807720 w 2674620"/>
              <a:gd name="connsiteY13" fmla="*/ 807720 h 2305050"/>
              <a:gd name="connsiteX14" fmla="*/ 918210 w 2674620"/>
              <a:gd name="connsiteY14" fmla="*/ 933450 h 2305050"/>
              <a:gd name="connsiteX15" fmla="*/ 1059180 w 2674620"/>
              <a:gd name="connsiteY15" fmla="*/ 1055370 h 2305050"/>
              <a:gd name="connsiteX16" fmla="*/ 1226820 w 2674620"/>
              <a:gd name="connsiteY16" fmla="*/ 1207770 h 2305050"/>
              <a:gd name="connsiteX17" fmla="*/ 1367790 w 2674620"/>
              <a:gd name="connsiteY17" fmla="*/ 1341120 h 2305050"/>
              <a:gd name="connsiteX18" fmla="*/ 1497330 w 2674620"/>
              <a:gd name="connsiteY18" fmla="*/ 1451610 h 2305050"/>
              <a:gd name="connsiteX19" fmla="*/ 1630680 w 2674620"/>
              <a:gd name="connsiteY19" fmla="*/ 1565910 h 2305050"/>
              <a:gd name="connsiteX20" fmla="*/ 1790700 w 2674620"/>
              <a:gd name="connsiteY20" fmla="*/ 1691640 h 2305050"/>
              <a:gd name="connsiteX21" fmla="*/ 1874520 w 2674620"/>
              <a:gd name="connsiteY21" fmla="*/ 1756410 h 2305050"/>
              <a:gd name="connsiteX22" fmla="*/ 1946910 w 2674620"/>
              <a:gd name="connsiteY22" fmla="*/ 1809750 h 2305050"/>
              <a:gd name="connsiteX23" fmla="*/ 2099310 w 2674620"/>
              <a:gd name="connsiteY23" fmla="*/ 1908810 h 2305050"/>
              <a:gd name="connsiteX24" fmla="*/ 2247900 w 2674620"/>
              <a:gd name="connsiteY24" fmla="*/ 2000250 h 2305050"/>
              <a:gd name="connsiteX25" fmla="*/ 2407920 w 2674620"/>
              <a:gd name="connsiteY25" fmla="*/ 2099310 h 2305050"/>
              <a:gd name="connsiteX26" fmla="*/ 2571750 w 2674620"/>
              <a:gd name="connsiteY26" fmla="*/ 2202180 h 2305050"/>
              <a:gd name="connsiteX27" fmla="*/ 2663190 w 2674620"/>
              <a:gd name="connsiteY27" fmla="*/ 2255520 h 2305050"/>
              <a:gd name="connsiteX28" fmla="*/ 2674620 w 2674620"/>
              <a:gd name="connsiteY28" fmla="*/ 2270760 h 2305050"/>
              <a:gd name="connsiteX29" fmla="*/ 2674620 w 2674620"/>
              <a:gd name="connsiteY29" fmla="*/ 2286000 h 2305050"/>
              <a:gd name="connsiteX30" fmla="*/ 2659380 w 2674620"/>
              <a:gd name="connsiteY30" fmla="*/ 2305050 h 2305050"/>
              <a:gd name="connsiteX31" fmla="*/ 2602230 w 2674620"/>
              <a:gd name="connsiteY31" fmla="*/ 2305050 h 2305050"/>
              <a:gd name="connsiteX32" fmla="*/ 2339340 w 2674620"/>
              <a:gd name="connsiteY32" fmla="*/ 2289810 h 2305050"/>
              <a:gd name="connsiteX33" fmla="*/ 2114550 w 2674620"/>
              <a:gd name="connsiteY33" fmla="*/ 2278380 h 2305050"/>
              <a:gd name="connsiteX34" fmla="*/ 1847850 w 2674620"/>
              <a:gd name="connsiteY34" fmla="*/ 2263140 h 2305050"/>
              <a:gd name="connsiteX35" fmla="*/ 1828800 w 2674620"/>
              <a:gd name="connsiteY35" fmla="*/ 2247900 h 2305050"/>
              <a:gd name="connsiteX36" fmla="*/ 1729740 w 2674620"/>
              <a:gd name="connsiteY36" fmla="*/ 2133600 h 2305050"/>
              <a:gd name="connsiteX37" fmla="*/ 1562100 w 2674620"/>
              <a:gd name="connsiteY37" fmla="*/ 1950720 h 2305050"/>
              <a:gd name="connsiteX38" fmla="*/ 1386840 w 2674620"/>
              <a:gd name="connsiteY38" fmla="*/ 1752600 h 230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674620" h="2305050">
                <a:moveTo>
                  <a:pt x="1386840" y="1752600"/>
                </a:moveTo>
                <a:lnTo>
                  <a:pt x="1192530" y="1527810"/>
                </a:lnTo>
                <a:lnTo>
                  <a:pt x="933450" y="1234440"/>
                </a:lnTo>
                <a:lnTo>
                  <a:pt x="838200" y="1104900"/>
                </a:lnTo>
                <a:lnTo>
                  <a:pt x="720090" y="960120"/>
                </a:lnTo>
                <a:lnTo>
                  <a:pt x="468630" y="659130"/>
                </a:lnTo>
                <a:lnTo>
                  <a:pt x="247650" y="388620"/>
                </a:lnTo>
                <a:lnTo>
                  <a:pt x="0" y="99060"/>
                </a:lnTo>
                <a:lnTo>
                  <a:pt x="60960" y="0"/>
                </a:lnTo>
                <a:lnTo>
                  <a:pt x="152400" y="102870"/>
                </a:lnTo>
                <a:lnTo>
                  <a:pt x="335280" y="293370"/>
                </a:lnTo>
                <a:lnTo>
                  <a:pt x="518160" y="491490"/>
                </a:lnTo>
                <a:lnTo>
                  <a:pt x="662940" y="647700"/>
                </a:lnTo>
                <a:lnTo>
                  <a:pt x="807720" y="807720"/>
                </a:lnTo>
                <a:lnTo>
                  <a:pt x="918210" y="933450"/>
                </a:lnTo>
                <a:lnTo>
                  <a:pt x="1059180" y="1055370"/>
                </a:lnTo>
                <a:lnTo>
                  <a:pt x="1226820" y="1207770"/>
                </a:lnTo>
                <a:lnTo>
                  <a:pt x="1367790" y="1341120"/>
                </a:lnTo>
                <a:lnTo>
                  <a:pt x="1497330" y="1451610"/>
                </a:lnTo>
                <a:lnTo>
                  <a:pt x="1630680" y="1565910"/>
                </a:lnTo>
                <a:lnTo>
                  <a:pt x="1790700" y="1691640"/>
                </a:lnTo>
                <a:lnTo>
                  <a:pt x="1874520" y="1756410"/>
                </a:lnTo>
                <a:lnTo>
                  <a:pt x="1946910" y="1809750"/>
                </a:lnTo>
                <a:lnTo>
                  <a:pt x="2099310" y="1908810"/>
                </a:lnTo>
                <a:lnTo>
                  <a:pt x="2247900" y="2000250"/>
                </a:lnTo>
                <a:lnTo>
                  <a:pt x="2407920" y="2099310"/>
                </a:lnTo>
                <a:lnTo>
                  <a:pt x="2571750" y="2202180"/>
                </a:lnTo>
                <a:lnTo>
                  <a:pt x="2663190" y="2255520"/>
                </a:lnTo>
                <a:lnTo>
                  <a:pt x="2674620" y="2270760"/>
                </a:lnTo>
                <a:lnTo>
                  <a:pt x="2674620" y="2286000"/>
                </a:lnTo>
                <a:lnTo>
                  <a:pt x="2659380" y="2305050"/>
                </a:lnTo>
                <a:lnTo>
                  <a:pt x="2602230" y="2305050"/>
                </a:lnTo>
                <a:lnTo>
                  <a:pt x="2339340" y="2289810"/>
                </a:lnTo>
                <a:lnTo>
                  <a:pt x="2114550" y="2278380"/>
                </a:lnTo>
                <a:lnTo>
                  <a:pt x="1847850" y="2263140"/>
                </a:lnTo>
                <a:lnTo>
                  <a:pt x="1828800" y="2247900"/>
                </a:lnTo>
                <a:lnTo>
                  <a:pt x="1729740" y="2133600"/>
                </a:lnTo>
                <a:lnTo>
                  <a:pt x="1562100" y="1950720"/>
                </a:lnTo>
                <a:lnTo>
                  <a:pt x="1386840" y="1752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6912630" y="4633531"/>
            <a:ext cx="248444" cy="723900"/>
          </a:xfrm>
          <a:custGeom>
            <a:avLst/>
            <a:gdLst>
              <a:gd name="connsiteX0" fmla="*/ 228600 w 497682"/>
              <a:gd name="connsiteY0" fmla="*/ 900112 h 1447800"/>
              <a:gd name="connsiteX1" fmla="*/ 226219 w 497682"/>
              <a:gd name="connsiteY1" fmla="*/ 597693 h 1447800"/>
              <a:gd name="connsiteX2" fmla="*/ 216694 w 497682"/>
              <a:gd name="connsiteY2" fmla="*/ 442912 h 1447800"/>
              <a:gd name="connsiteX3" fmla="*/ 204788 w 497682"/>
              <a:gd name="connsiteY3" fmla="*/ 342900 h 1447800"/>
              <a:gd name="connsiteX4" fmla="*/ 192882 w 497682"/>
              <a:gd name="connsiteY4" fmla="*/ 290512 h 1447800"/>
              <a:gd name="connsiteX5" fmla="*/ 173832 w 497682"/>
              <a:gd name="connsiteY5" fmla="*/ 242887 h 1447800"/>
              <a:gd name="connsiteX6" fmla="*/ 150019 w 497682"/>
              <a:gd name="connsiteY6" fmla="*/ 202406 h 1447800"/>
              <a:gd name="connsiteX7" fmla="*/ 109538 w 497682"/>
              <a:gd name="connsiteY7" fmla="*/ 154781 h 1447800"/>
              <a:gd name="connsiteX8" fmla="*/ 73819 w 497682"/>
              <a:gd name="connsiteY8" fmla="*/ 126206 h 1447800"/>
              <a:gd name="connsiteX9" fmla="*/ 40482 w 497682"/>
              <a:gd name="connsiteY9" fmla="*/ 102393 h 1447800"/>
              <a:gd name="connsiteX10" fmla="*/ 19050 w 497682"/>
              <a:gd name="connsiteY10" fmla="*/ 90487 h 1447800"/>
              <a:gd name="connsiteX11" fmla="*/ 4763 w 497682"/>
              <a:gd name="connsiteY11" fmla="*/ 76200 h 1447800"/>
              <a:gd name="connsiteX12" fmla="*/ 0 w 497682"/>
              <a:gd name="connsiteY12" fmla="*/ 59531 h 1447800"/>
              <a:gd name="connsiteX13" fmla="*/ 9525 w 497682"/>
              <a:gd name="connsiteY13" fmla="*/ 33337 h 1447800"/>
              <a:gd name="connsiteX14" fmla="*/ 19050 w 497682"/>
              <a:gd name="connsiteY14" fmla="*/ 16668 h 1447800"/>
              <a:gd name="connsiteX15" fmla="*/ 30957 w 497682"/>
              <a:gd name="connsiteY15" fmla="*/ 4762 h 1447800"/>
              <a:gd name="connsiteX16" fmla="*/ 54769 w 497682"/>
              <a:gd name="connsiteY16" fmla="*/ 0 h 1447800"/>
              <a:gd name="connsiteX17" fmla="*/ 95250 w 497682"/>
              <a:gd name="connsiteY17" fmla="*/ 0 h 1447800"/>
              <a:gd name="connsiteX18" fmla="*/ 138113 w 497682"/>
              <a:gd name="connsiteY18" fmla="*/ 9525 h 1447800"/>
              <a:gd name="connsiteX19" fmla="*/ 204788 w 497682"/>
              <a:gd name="connsiteY19" fmla="*/ 33337 h 1447800"/>
              <a:gd name="connsiteX20" fmla="*/ 276225 w 497682"/>
              <a:gd name="connsiteY20" fmla="*/ 64293 h 1447800"/>
              <a:gd name="connsiteX21" fmla="*/ 335757 w 497682"/>
              <a:gd name="connsiteY21" fmla="*/ 92868 h 1447800"/>
              <a:gd name="connsiteX22" fmla="*/ 409575 w 497682"/>
              <a:gd name="connsiteY22" fmla="*/ 95250 h 1447800"/>
              <a:gd name="connsiteX23" fmla="*/ 428625 w 497682"/>
              <a:gd name="connsiteY23" fmla="*/ 219075 h 1447800"/>
              <a:gd name="connsiteX24" fmla="*/ 433388 w 497682"/>
              <a:gd name="connsiteY24" fmla="*/ 492918 h 1447800"/>
              <a:gd name="connsiteX25" fmla="*/ 447675 w 497682"/>
              <a:gd name="connsiteY25" fmla="*/ 766762 h 1447800"/>
              <a:gd name="connsiteX26" fmla="*/ 478632 w 497682"/>
              <a:gd name="connsiteY26" fmla="*/ 1121568 h 1447800"/>
              <a:gd name="connsiteX27" fmla="*/ 495300 w 497682"/>
              <a:gd name="connsiteY27" fmla="*/ 1212056 h 1447800"/>
              <a:gd name="connsiteX28" fmla="*/ 497682 w 497682"/>
              <a:gd name="connsiteY28" fmla="*/ 1331118 h 1447800"/>
              <a:gd name="connsiteX29" fmla="*/ 495300 w 497682"/>
              <a:gd name="connsiteY29" fmla="*/ 1390650 h 1447800"/>
              <a:gd name="connsiteX30" fmla="*/ 490538 w 497682"/>
              <a:gd name="connsiteY30" fmla="*/ 1414462 h 1447800"/>
              <a:gd name="connsiteX31" fmla="*/ 481013 w 497682"/>
              <a:gd name="connsiteY31" fmla="*/ 1440656 h 1447800"/>
              <a:gd name="connsiteX32" fmla="*/ 466725 w 497682"/>
              <a:gd name="connsiteY32" fmla="*/ 1447800 h 1447800"/>
              <a:gd name="connsiteX33" fmla="*/ 445294 w 497682"/>
              <a:gd name="connsiteY33" fmla="*/ 1447800 h 1447800"/>
              <a:gd name="connsiteX34" fmla="*/ 423863 w 497682"/>
              <a:gd name="connsiteY34" fmla="*/ 1440656 h 1447800"/>
              <a:gd name="connsiteX35" fmla="*/ 390525 w 497682"/>
              <a:gd name="connsiteY35" fmla="*/ 1423987 h 1447800"/>
              <a:gd name="connsiteX36" fmla="*/ 359569 w 497682"/>
              <a:gd name="connsiteY36" fmla="*/ 1400175 h 1447800"/>
              <a:gd name="connsiteX37" fmla="*/ 321469 w 497682"/>
              <a:gd name="connsiteY37" fmla="*/ 1357312 h 1447800"/>
              <a:gd name="connsiteX38" fmla="*/ 300038 w 497682"/>
              <a:gd name="connsiteY38" fmla="*/ 1326356 h 1447800"/>
              <a:gd name="connsiteX39" fmla="*/ 273844 w 497682"/>
              <a:gd name="connsiteY39" fmla="*/ 1283493 h 1447800"/>
              <a:gd name="connsiteX40" fmla="*/ 252413 w 497682"/>
              <a:gd name="connsiteY40" fmla="*/ 1240631 h 1447800"/>
              <a:gd name="connsiteX41" fmla="*/ 242888 w 497682"/>
              <a:gd name="connsiteY41" fmla="*/ 1197768 h 1447800"/>
              <a:gd name="connsiteX42" fmla="*/ 228600 w 497682"/>
              <a:gd name="connsiteY42" fmla="*/ 1090612 h 1447800"/>
              <a:gd name="connsiteX43" fmla="*/ 228600 w 497682"/>
              <a:gd name="connsiteY43" fmla="*/ 900112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97682" h="1447800">
                <a:moveTo>
                  <a:pt x="228600" y="900112"/>
                </a:moveTo>
                <a:cubicBezTo>
                  <a:pt x="227806" y="799306"/>
                  <a:pt x="227013" y="698499"/>
                  <a:pt x="226219" y="597693"/>
                </a:cubicBezTo>
                <a:lnTo>
                  <a:pt x="216694" y="442912"/>
                </a:lnTo>
                <a:lnTo>
                  <a:pt x="204788" y="342900"/>
                </a:lnTo>
                <a:lnTo>
                  <a:pt x="192882" y="290512"/>
                </a:lnTo>
                <a:lnTo>
                  <a:pt x="173832" y="242887"/>
                </a:lnTo>
                <a:lnTo>
                  <a:pt x="150019" y="202406"/>
                </a:lnTo>
                <a:lnTo>
                  <a:pt x="109538" y="154781"/>
                </a:lnTo>
                <a:lnTo>
                  <a:pt x="73819" y="126206"/>
                </a:lnTo>
                <a:lnTo>
                  <a:pt x="40482" y="102393"/>
                </a:lnTo>
                <a:lnTo>
                  <a:pt x="19050" y="90487"/>
                </a:lnTo>
                <a:lnTo>
                  <a:pt x="4763" y="76200"/>
                </a:lnTo>
                <a:lnTo>
                  <a:pt x="0" y="59531"/>
                </a:lnTo>
                <a:lnTo>
                  <a:pt x="9525" y="33337"/>
                </a:lnTo>
                <a:lnTo>
                  <a:pt x="19050" y="16668"/>
                </a:lnTo>
                <a:lnTo>
                  <a:pt x="30957" y="4762"/>
                </a:lnTo>
                <a:lnTo>
                  <a:pt x="54769" y="0"/>
                </a:lnTo>
                <a:lnTo>
                  <a:pt x="95250" y="0"/>
                </a:lnTo>
                <a:lnTo>
                  <a:pt x="138113" y="9525"/>
                </a:lnTo>
                <a:lnTo>
                  <a:pt x="204788" y="33337"/>
                </a:lnTo>
                <a:lnTo>
                  <a:pt x="276225" y="64293"/>
                </a:lnTo>
                <a:lnTo>
                  <a:pt x="335757" y="92868"/>
                </a:lnTo>
                <a:lnTo>
                  <a:pt x="409575" y="95250"/>
                </a:lnTo>
                <a:lnTo>
                  <a:pt x="428625" y="219075"/>
                </a:lnTo>
                <a:cubicBezTo>
                  <a:pt x="430213" y="310356"/>
                  <a:pt x="431800" y="401637"/>
                  <a:pt x="433388" y="492918"/>
                </a:cubicBezTo>
                <a:lnTo>
                  <a:pt x="447675" y="766762"/>
                </a:lnTo>
                <a:lnTo>
                  <a:pt x="478632" y="1121568"/>
                </a:lnTo>
                <a:lnTo>
                  <a:pt x="495300" y="1212056"/>
                </a:lnTo>
                <a:lnTo>
                  <a:pt x="497682" y="1331118"/>
                </a:lnTo>
                <a:lnTo>
                  <a:pt x="495300" y="1390650"/>
                </a:lnTo>
                <a:lnTo>
                  <a:pt x="490538" y="1414462"/>
                </a:lnTo>
                <a:lnTo>
                  <a:pt x="481013" y="1440656"/>
                </a:lnTo>
                <a:lnTo>
                  <a:pt x="466725" y="1447800"/>
                </a:lnTo>
                <a:lnTo>
                  <a:pt x="445294" y="1447800"/>
                </a:lnTo>
                <a:lnTo>
                  <a:pt x="423863" y="1440656"/>
                </a:lnTo>
                <a:lnTo>
                  <a:pt x="390525" y="1423987"/>
                </a:lnTo>
                <a:lnTo>
                  <a:pt x="359569" y="1400175"/>
                </a:lnTo>
                <a:lnTo>
                  <a:pt x="321469" y="1357312"/>
                </a:lnTo>
                <a:lnTo>
                  <a:pt x="300038" y="1326356"/>
                </a:lnTo>
                <a:lnTo>
                  <a:pt x="273844" y="1283493"/>
                </a:lnTo>
                <a:lnTo>
                  <a:pt x="252413" y="1240631"/>
                </a:lnTo>
                <a:lnTo>
                  <a:pt x="242888" y="1197768"/>
                </a:lnTo>
                <a:lnTo>
                  <a:pt x="228600" y="1090612"/>
                </a:lnTo>
                <a:lnTo>
                  <a:pt x="228600" y="9001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7060028" y="4555525"/>
            <a:ext cx="719138" cy="678656"/>
          </a:xfrm>
          <a:custGeom>
            <a:avLst/>
            <a:gdLst>
              <a:gd name="connsiteX0" fmla="*/ 583407 w 1438275"/>
              <a:gd name="connsiteY0" fmla="*/ 283368 h 1357312"/>
              <a:gd name="connsiteX1" fmla="*/ 73819 w 1438275"/>
              <a:gd name="connsiteY1" fmla="*/ 397668 h 1357312"/>
              <a:gd name="connsiteX2" fmla="*/ 0 w 1438275"/>
              <a:gd name="connsiteY2" fmla="*/ 221456 h 1357312"/>
              <a:gd name="connsiteX3" fmla="*/ 130969 w 1438275"/>
              <a:gd name="connsiteY3" fmla="*/ 228600 h 1357312"/>
              <a:gd name="connsiteX4" fmla="*/ 207169 w 1438275"/>
              <a:gd name="connsiteY4" fmla="*/ 230981 h 1357312"/>
              <a:gd name="connsiteX5" fmla="*/ 414338 w 1438275"/>
              <a:gd name="connsiteY5" fmla="*/ 183356 h 1357312"/>
              <a:gd name="connsiteX6" fmla="*/ 771525 w 1438275"/>
              <a:gd name="connsiteY6" fmla="*/ 102393 h 1357312"/>
              <a:gd name="connsiteX7" fmla="*/ 983457 w 1438275"/>
              <a:gd name="connsiteY7" fmla="*/ 45243 h 1357312"/>
              <a:gd name="connsiteX8" fmla="*/ 1104900 w 1438275"/>
              <a:gd name="connsiteY8" fmla="*/ 0 h 1357312"/>
              <a:gd name="connsiteX9" fmla="*/ 1123950 w 1438275"/>
              <a:gd name="connsiteY9" fmla="*/ 4762 h 1357312"/>
              <a:gd name="connsiteX10" fmla="*/ 1204913 w 1438275"/>
              <a:gd name="connsiteY10" fmla="*/ 61912 h 1357312"/>
              <a:gd name="connsiteX11" fmla="*/ 1319213 w 1438275"/>
              <a:gd name="connsiteY11" fmla="*/ 157162 h 1357312"/>
              <a:gd name="connsiteX12" fmla="*/ 1407319 w 1438275"/>
              <a:gd name="connsiteY12" fmla="*/ 238125 h 1357312"/>
              <a:gd name="connsiteX13" fmla="*/ 1426369 w 1438275"/>
              <a:gd name="connsiteY13" fmla="*/ 264318 h 1357312"/>
              <a:gd name="connsiteX14" fmla="*/ 1435894 w 1438275"/>
              <a:gd name="connsiteY14" fmla="*/ 285750 h 1357312"/>
              <a:gd name="connsiteX15" fmla="*/ 1438275 w 1438275"/>
              <a:gd name="connsiteY15" fmla="*/ 304800 h 1357312"/>
              <a:gd name="connsiteX16" fmla="*/ 1433513 w 1438275"/>
              <a:gd name="connsiteY16" fmla="*/ 328612 h 1357312"/>
              <a:gd name="connsiteX17" fmla="*/ 1419225 w 1438275"/>
              <a:gd name="connsiteY17" fmla="*/ 352425 h 1357312"/>
              <a:gd name="connsiteX18" fmla="*/ 1385888 w 1438275"/>
              <a:gd name="connsiteY18" fmla="*/ 373856 h 1357312"/>
              <a:gd name="connsiteX19" fmla="*/ 1354932 w 1438275"/>
              <a:gd name="connsiteY19" fmla="*/ 392906 h 1357312"/>
              <a:gd name="connsiteX20" fmla="*/ 1335882 w 1438275"/>
              <a:gd name="connsiteY20" fmla="*/ 409575 h 1357312"/>
              <a:gd name="connsiteX21" fmla="*/ 1319213 w 1438275"/>
              <a:gd name="connsiteY21" fmla="*/ 431006 h 1357312"/>
              <a:gd name="connsiteX22" fmla="*/ 1307307 w 1438275"/>
              <a:gd name="connsiteY22" fmla="*/ 466725 h 1357312"/>
              <a:gd name="connsiteX23" fmla="*/ 1297782 w 1438275"/>
              <a:gd name="connsiteY23" fmla="*/ 514350 h 1357312"/>
              <a:gd name="connsiteX24" fmla="*/ 1269207 w 1438275"/>
              <a:gd name="connsiteY24" fmla="*/ 652462 h 1357312"/>
              <a:gd name="connsiteX25" fmla="*/ 1233488 w 1438275"/>
              <a:gd name="connsiteY25" fmla="*/ 812006 h 1357312"/>
              <a:gd name="connsiteX26" fmla="*/ 1178719 w 1438275"/>
              <a:gd name="connsiteY26" fmla="*/ 1071562 h 1357312"/>
              <a:gd name="connsiteX27" fmla="*/ 1152525 w 1438275"/>
              <a:gd name="connsiteY27" fmla="*/ 1188243 h 1357312"/>
              <a:gd name="connsiteX28" fmla="*/ 1135857 w 1438275"/>
              <a:gd name="connsiteY28" fmla="*/ 1252537 h 1357312"/>
              <a:gd name="connsiteX29" fmla="*/ 1114425 w 1438275"/>
              <a:gd name="connsiteY29" fmla="*/ 1307306 h 1357312"/>
              <a:gd name="connsiteX30" fmla="*/ 1095375 w 1438275"/>
              <a:gd name="connsiteY30" fmla="*/ 1338262 h 1357312"/>
              <a:gd name="connsiteX31" fmla="*/ 1073944 w 1438275"/>
              <a:gd name="connsiteY31" fmla="*/ 1352550 h 1357312"/>
              <a:gd name="connsiteX32" fmla="*/ 1045369 w 1438275"/>
              <a:gd name="connsiteY32" fmla="*/ 1357312 h 1357312"/>
              <a:gd name="connsiteX33" fmla="*/ 1021557 w 1438275"/>
              <a:gd name="connsiteY33" fmla="*/ 1350168 h 1357312"/>
              <a:gd name="connsiteX34" fmla="*/ 1004888 w 1438275"/>
              <a:gd name="connsiteY34" fmla="*/ 1333500 h 1357312"/>
              <a:gd name="connsiteX35" fmla="*/ 976313 w 1438275"/>
              <a:gd name="connsiteY35" fmla="*/ 1309687 h 1357312"/>
              <a:gd name="connsiteX36" fmla="*/ 950119 w 1438275"/>
              <a:gd name="connsiteY36" fmla="*/ 1288256 h 1357312"/>
              <a:gd name="connsiteX37" fmla="*/ 981075 w 1438275"/>
              <a:gd name="connsiteY37" fmla="*/ 1090612 h 1357312"/>
              <a:gd name="connsiteX38" fmla="*/ 990600 w 1438275"/>
              <a:gd name="connsiteY38" fmla="*/ 1050131 h 1357312"/>
              <a:gd name="connsiteX39" fmla="*/ 1000125 w 1438275"/>
              <a:gd name="connsiteY39" fmla="*/ 990600 h 1357312"/>
              <a:gd name="connsiteX40" fmla="*/ 1023938 w 1438275"/>
              <a:gd name="connsiteY40" fmla="*/ 764381 h 1357312"/>
              <a:gd name="connsiteX41" fmla="*/ 1062038 w 1438275"/>
              <a:gd name="connsiteY41" fmla="*/ 473868 h 1357312"/>
              <a:gd name="connsiteX42" fmla="*/ 1078707 w 1438275"/>
              <a:gd name="connsiteY42" fmla="*/ 335756 h 1357312"/>
              <a:gd name="connsiteX43" fmla="*/ 1081088 w 1438275"/>
              <a:gd name="connsiteY43" fmla="*/ 290512 h 1357312"/>
              <a:gd name="connsiteX44" fmla="*/ 1078707 w 1438275"/>
              <a:gd name="connsiteY44" fmla="*/ 254793 h 1357312"/>
              <a:gd name="connsiteX45" fmla="*/ 1071563 w 1438275"/>
              <a:gd name="connsiteY45" fmla="*/ 238125 h 1357312"/>
              <a:gd name="connsiteX46" fmla="*/ 1057275 w 1438275"/>
              <a:gd name="connsiteY46" fmla="*/ 223837 h 1357312"/>
              <a:gd name="connsiteX47" fmla="*/ 1031082 w 1438275"/>
              <a:gd name="connsiteY47" fmla="*/ 211931 h 1357312"/>
              <a:gd name="connsiteX48" fmla="*/ 983457 w 1438275"/>
              <a:gd name="connsiteY48" fmla="*/ 204787 h 1357312"/>
              <a:gd name="connsiteX49" fmla="*/ 945357 w 1438275"/>
              <a:gd name="connsiteY49" fmla="*/ 209550 h 1357312"/>
              <a:gd name="connsiteX50" fmla="*/ 583407 w 1438275"/>
              <a:gd name="connsiteY50" fmla="*/ 283368 h 135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38275" h="1357312">
                <a:moveTo>
                  <a:pt x="583407" y="283368"/>
                </a:moveTo>
                <a:lnTo>
                  <a:pt x="73819" y="397668"/>
                </a:lnTo>
                <a:lnTo>
                  <a:pt x="0" y="221456"/>
                </a:lnTo>
                <a:lnTo>
                  <a:pt x="130969" y="228600"/>
                </a:lnTo>
                <a:lnTo>
                  <a:pt x="207169" y="230981"/>
                </a:lnTo>
                <a:lnTo>
                  <a:pt x="414338" y="183356"/>
                </a:lnTo>
                <a:lnTo>
                  <a:pt x="771525" y="102393"/>
                </a:lnTo>
                <a:lnTo>
                  <a:pt x="983457" y="45243"/>
                </a:lnTo>
                <a:lnTo>
                  <a:pt x="1104900" y="0"/>
                </a:lnTo>
                <a:lnTo>
                  <a:pt x="1123950" y="4762"/>
                </a:lnTo>
                <a:lnTo>
                  <a:pt x="1204913" y="61912"/>
                </a:lnTo>
                <a:lnTo>
                  <a:pt x="1319213" y="157162"/>
                </a:lnTo>
                <a:lnTo>
                  <a:pt x="1407319" y="238125"/>
                </a:lnTo>
                <a:lnTo>
                  <a:pt x="1426369" y="264318"/>
                </a:lnTo>
                <a:lnTo>
                  <a:pt x="1435894" y="285750"/>
                </a:lnTo>
                <a:lnTo>
                  <a:pt x="1438275" y="304800"/>
                </a:lnTo>
                <a:lnTo>
                  <a:pt x="1433513" y="328612"/>
                </a:lnTo>
                <a:lnTo>
                  <a:pt x="1419225" y="352425"/>
                </a:lnTo>
                <a:lnTo>
                  <a:pt x="1385888" y="373856"/>
                </a:lnTo>
                <a:lnTo>
                  <a:pt x="1354932" y="392906"/>
                </a:lnTo>
                <a:lnTo>
                  <a:pt x="1335882" y="409575"/>
                </a:lnTo>
                <a:lnTo>
                  <a:pt x="1319213" y="431006"/>
                </a:lnTo>
                <a:lnTo>
                  <a:pt x="1307307" y="466725"/>
                </a:lnTo>
                <a:lnTo>
                  <a:pt x="1297782" y="514350"/>
                </a:lnTo>
                <a:lnTo>
                  <a:pt x="1269207" y="652462"/>
                </a:lnTo>
                <a:lnTo>
                  <a:pt x="1233488" y="812006"/>
                </a:lnTo>
                <a:lnTo>
                  <a:pt x="1178719" y="1071562"/>
                </a:lnTo>
                <a:lnTo>
                  <a:pt x="1152525" y="1188243"/>
                </a:lnTo>
                <a:lnTo>
                  <a:pt x="1135857" y="1252537"/>
                </a:lnTo>
                <a:lnTo>
                  <a:pt x="1114425" y="1307306"/>
                </a:lnTo>
                <a:lnTo>
                  <a:pt x="1095375" y="1338262"/>
                </a:lnTo>
                <a:lnTo>
                  <a:pt x="1073944" y="1352550"/>
                </a:lnTo>
                <a:lnTo>
                  <a:pt x="1045369" y="1357312"/>
                </a:lnTo>
                <a:lnTo>
                  <a:pt x="1021557" y="1350168"/>
                </a:lnTo>
                <a:lnTo>
                  <a:pt x="1004888" y="1333500"/>
                </a:lnTo>
                <a:lnTo>
                  <a:pt x="976313" y="1309687"/>
                </a:lnTo>
                <a:lnTo>
                  <a:pt x="950119" y="1288256"/>
                </a:lnTo>
                <a:lnTo>
                  <a:pt x="981075" y="1090612"/>
                </a:lnTo>
                <a:lnTo>
                  <a:pt x="990600" y="1050131"/>
                </a:lnTo>
                <a:lnTo>
                  <a:pt x="1000125" y="990600"/>
                </a:lnTo>
                <a:lnTo>
                  <a:pt x="1023938" y="764381"/>
                </a:lnTo>
                <a:lnTo>
                  <a:pt x="1062038" y="473868"/>
                </a:lnTo>
                <a:lnTo>
                  <a:pt x="1078707" y="335756"/>
                </a:lnTo>
                <a:lnTo>
                  <a:pt x="1081088" y="290512"/>
                </a:lnTo>
                <a:lnTo>
                  <a:pt x="1078707" y="254793"/>
                </a:lnTo>
                <a:lnTo>
                  <a:pt x="1071563" y="238125"/>
                </a:lnTo>
                <a:lnTo>
                  <a:pt x="1057275" y="223837"/>
                </a:lnTo>
                <a:lnTo>
                  <a:pt x="1031082" y="211931"/>
                </a:lnTo>
                <a:lnTo>
                  <a:pt x="983457" y="204787"/>
                </a:lnTo>
                <a:lnTo>
                  <a:pt x="945357" y="209550"/>
                </a:lnTo>
                <a:lnTo>
                  <a:pt x="583407" y="2833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6" name="フリーフォーム 55"/>
          <p:cNvSpPr>
            <a:spLocks noChangeAspect="1"/>
          </p:cNvSpPr>
          <p:nvPr/>
        </p:nvSpPr>
        <p:spPr>
          <a:xfrm>
            <a:off x="7161074" y="5070574"/>
            <a:ext cx="447675" cy="159544"/>
          </a:xfrm>
          <a:custGeom>
            <a:avLst/>
            <a:gdLst>
              <a:gd name="connsiteX0" fmla="*/ 402431 w 895350"/>
              <a:gd name="connsiteY0" fmla="*/ 245269 h 319088"/>
              <a:gd name="connsiteX1" fmla="*/ 190500 w 895350"/>
              <a:gd name="connsiteY1" fmla="*/ 285750 h 319088"/>
              <a:gd name="connsiteX2" fmla="*/ 140494 w 895350"/>
              <a:gd name="connsiteY2" fmla="*/ 290513 h 319088"/>
              <a:gd name="connsiteX3" fmla="*/ 42863 w 895350"/>
              <a:gd name="connsiteY3" fmla="*/ 319088 h 319088"/>
              <a:gd name="connsiteX4" fmla="*/ 0 w 895350"/>
              <a:gd name="connsiteY4" fmla="*/ 180975 h 319088"/>
              <a:gd name="connsiteX5" fmla="*/ 414338 w 895350"/>
              <a:gd name="connsiteY5" fmla="*/ 116681 h 319088"/>
              <a:gd name="connsiteX6" fmla="*/ 669131 w 895350"/>
              <a:gd name="connsiteY6" fmla="*/ 76200 h 319088"/>
              <a:gd name="connsiteX7" fmla="*/ 809625 w 895350"/>
              <a:gd name="connsiteY7" fmla="*/ 54769 h 319088"/>
              <a:gd name="connsiteX8" fmla="*/ 845344 w 895350"/>
              <a:gd name="connsiteY8" fmla="*/ 45244 h 319088"/>
              <a:gd name="connsiteX9" fmla="*/ 895350 w 895350"/>
              <a:gd name="connsiteY9" fmla="*/ 0 h 319088"/>
              <a:gd name="connsiteX10" fmla="*/ 881063 w 895350"/>
              <a:gd name="connsiteY10" fmla="*/ 242888 h 319088"/>
              <a:gd name="connsiteX11" fmla="*/ 833438 w 895350"/>
              <a:gd name="connsiteY11" fmla="*/ 230981 h 319088"/>
              <a:gd name="connsiteX12" fmla="*/ 790575 w 895350"/>
              <a:gd name="connsiteY12" fmla="*/ 204788 h 319088"/>
              <a:gd name="connsiteX13" fmla="*/ 762000 w 895350"/>
              <a:gd name="connsiteY13" fmla="*/ 195263 h 319088"/>
              <a:gd name="connsiteX14" fmla="*/ 728663 w 895350"/>
              <a:gd name="connsiteY14" fmla="*/ 192881 h 319088"/>
              <a:gd name="connsiteX15" fmla="*/ 690563 w 895350"/>
              <a:gd name="connsiteY15" fmla="*/ 197644 h 319088"/>
              <a:gd name="connsiteX16" fmla="*/ 402431 w 895350"/>
              <a:gd name="connsiteY16" fmla="*/ 245269 h 31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95350" h="319088">
                <a:moveTo>
                  <a:pt x="402431" y="245269"/>
                </a:moveTo>
                <a:lnTo>
                  <a:pt x="190500" y="285750"/>
                </a:lnTo>
                <a:lnTo>
                  <a:pt x="140494" y="290513"/>
                </a:lnTo>
                <a:lnTo>
                  <a:pt x="42863" y="319088"/>
                </a:lnTo>
                <a:lnTo>
                  <a:pt x="0" y="180975"/>
                </a:lnTo>
                <a:lnTo>
                  <a:pt x="414338" y="116681"/>
                </a:lnTo>
                <a:lnTo>
                  <a:pt x="669131" y="76200"/>
                </a:lnTo>
                <a:lnTo>
                  <a:pt x="809625" y="54769"/>
                </a:lnTo>
                <a:lnTo>
                  <a:pt x="845344" y="45244"/>
                </a:lnTo>
                <a:lnTo>
                  <a:pt x="895350" y="0"/>
                </a:lnTo>
                <a:lnTo>
                  <a:pt x="881063" y="242888"/>
                </a:lnTo>
                <a:lnTo>
                  <a:pt x="833438" y="230981"/>
                </a:lnTo>
                <a:lnTo>
                  <a:pt x="790575" y="204788"/>
                </a:lnTo>
                <a:lnTo>
                  <a:pt x="762000" y="195263"/>
                </a:lnTo>
                <a:lnTo>
                  <a:pt x="728663" y="192881"/>
                </a:lnTo>
                <a:lnTo>
                  <a:pt x="690563" y="197644"/>
                </a:lnTo>
                <a:lnTo>
                  <a:pt x="402431" y="2452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 rot="16200000">
            <a:off x="6927786" y="4779510"/>
            <a:ext cx="1683258" cy="908324"/>
          </a:xfrm>
          <a:custGeom>
            <a:avLst/>
            <a:gdLst>
              <a:gd name="connsiteX0" fmla="*/ 1543050 w 3365500"/>
              <a:gd name="connsiteY0" fmla="*/ 1301750 h 1816100"/>
              <a:gd name="connsiteX1" fmla="*/ 1311275 w 3365500"/>
              <a:gd name="connsiteY1" fmla="*/ 1184275 h 1816100"/>
              <a:gd name="connsiteX2" fmla="*/ 1133475 w 3365500"/>
              <a:gd name="connsiteY2" fmla="*/ 1079500 h 1816100"/>
              <a:gd name="connsiteX3" fmla="*/ 1006475 w 3365500"/>
              <a:gd name="connsiteY3" fmla="*/ 1003300 h 1816100"/>
              <a:gd name="connsiteX4" fmla="*/ 876300 w 3365500"/>
              <a:gd name="connsiteY4" fmla="*/ 917575 h 1816100"/>
              <a:gd name="connsiteX5" fmla="*/ 749300 w 3365500"/>
              <a:gd name="connsiteY5" fmla="*/ 822325 h 1816100"/>
              <a:gd name="connsiteX6" fmla="*/ 631825 w 3365500"/>
              <a:gd name="connsiteY6" fmla="*/ 720725 h 1816100"/>
              <a:gd name="connsiteX7" fmla="*/ 517525 w 3365500"/>
              <a:gd name="connsiteY7" fmla="*/ 615950 h 1816100"/>
              <a:gd name="connsiteX8" fmla="*/ 381000 w 3365500"/>
              <a:gd name="connsiteY8" fmla="*/ 476250 h 1816100"/>
              <a:gd name="connsiteX9" fmla="*/ 269875 w 3365500"/>
              <a:gd name="connsiteY9" fmla="*/ 352425 h 1816100"/>
              <a:gd name="connsiteX10" fmla="*/ 165100 w 3365500"/>
              <a:gd name="connsiteY10" fmla="*/ 241300 h 1816100"/>
              <a:gd name="connsiteX11" fmla="*/ 88900 w 3365500"/>
              <a:gd name="connsiteY11" fmla="*/ 152400 h 1816100"/>
              <a:gd name="connsiteX12" fmla="*/ 19050 w 3365500"/>
              <a:gd name="connsiteY12" fmla="*/ 73025 h 1816100"/>
              <a:gd name="connsiteX13" fmla="*/ 3175 w 3365500"/>
              <a:gd name="connsiteY13" fmla="*/ 47625 h 1816100"/>
              <a:gd name="connsiteX14" fmla="*/ 0 w 3365500"/>
              <a:gd name="connsiteY14" fmla="*/ 22225 h 1816100"/>
              <a:gd name="connsiteX15" fmla="*/ 6350 w 3365500"/>
              <a:gd name="connsiteY15" fmla="*/ 3175 h 1816100"/>
              <a:gd name="connsiteX16" fmla="*/ 22225 w 3365500"/>
              <a:gd name="connsiteY16" fmla="*/ 0 h 1816100"/>
              <a:gd name="connsiteX17" fmla="*/ 41275 w 3365500"/>
              <a:gd name="connsiteY17" fmla="*/ 3175 h 1816100"/>
              <a:gd name="connsiteX18" fmla="*/ 66675 w 3365500"/>
              <a:gd name="connsiteY18" fmla="*/ 15875 h 1816100"/>
              <a:gd name="connsiteX19" fmla="*/ 130175 w 3365500"/>
              <a:gd name="connsiteY19" fmla="*/ 85725 h 1816100"/>
              <a:gd name="connsiteX20" fmla="*/ 193675 w 3365500"/>
              <a:gd name="connsiteY20" fmla="*/ 152400 h 1816100"/>
              <a:gd name="connsiteX21" fmla="*/ 263525 w 3365500"/>
              <a:gd name="connsiteY21" fmla="*/ 222250 h 1816100"/>
              <a:gd name="connsiteX22" fmla="*/ 336550 w 3365500"/>
              <a:gd name="connsiteY22" fmla="*/ 292100 h 1816100"/>
              <a:gd name="connsiteX23" fmla="*/ 422275 w 3365500"/>
              <a:gd name="connsiteY23" fmla="*/ 365125 h 1816100"/>
              <a:gd name="connsiteX24" fmla="*/ 508000 w 3365500"/>
              <a:gd name="connsiteY24" fmla="*/ 434975 h 1816100"/>
              <a:gd name="connsiteX25" fmla="*/ 603250 w 3365500"/>
              <a:gd name="connsiteY25" fmla="*/ 511175 h 1816100"/>
              <a:gd name="connsiteX26" fmla="*/ 688975 w 3365500"/>
              <a:gd name="connsiteY26" fmla="*/ 577850 h 1816100"/>
              <a:gd name="connsiteX27" fmla="*/ 771525 w 3365500"/>
              <a:gd name="connsiteY27" fmla="*/ 635000 h 1816100"/>
              <a:gd name="connsiteX28" fmla="*/ 866775 w 3365500"/>
              <a:gd name="connsiteY28" fmla="*/ 695325 h 1816100"/>
              <a:gd name="connsiteX29" fmla="*/ 1003300 w 3365500"/>
              <a:gd name="connsiteY29" fmla="*/ 784225 h 1816100"/>
              <a:gd name="connsiteX30" fmla="*/ 1111250 w 3365500"/>
              <a:gd name="connsiteY30" fmla="*/ 844550 h 1816100"/>
              <a:gd name="connsiteX31" fmla="*/ 1225550 w 3365500"/>
              <a:gd name="connsiteY31" fmla="*/ 908050 h 1816100"/>
              <a:gd name="connsiteX32" fmla="*/ 1336675 w 3365500"/>
              <a:gd name="connsiteY32" fmla="*/ 968375 h 1816100"/>
              <a:gd name="connsiteX33" fmla="*/ 1431925 w 3365500"/>
              <a:gd name="connsiteY33" fmla="*/ 1016000 h 1816100"/>
              <a:gd name="connsiteX34" fmla="*/ 1524000 w 3365500"/>
              <a:gd name="connsiteY34" fmla="*/ 1060450 h 1816100"/>
              <a:gd name="connsiteX35" fmla="*/ 1593850 w 3365500"/>
              <a:gd name="connsiteY35" fmla="*/ 1089025 h 1816100"/>
              <a:gd name="connsiteX36" fmla="*/ 1692275 w 3365500"/>
              <a:gd name="connsiteY36" fmla="*/ 1130300 h 1816100"/>
              <a:gd name="connsiteX37" fmla="*/ 1831975 w 3365500"/>
              <a:gd name="connsiteY37" fmla="*/ 1187450 h 1816100"/>
              <a:gd name="connsiteX38" fmla="*/ 1943100 w 3365500"/>
              <a:gd name="connsiteY38" fmla="*/ 1228725 h 1816100"/>
              <a:gd name="connsiteX39" fmla="*/ 2057400 w 3365500"/>
              <a:gd name="connsiteY39" fmla="*/ 1270000 h 1816100"/>
              <a:gd name="connsiteX40" fmla="*/ 2222500 w 3365500"/>
              <a:gd name="connsiteY40" fmla="*/ 1323975 h 1816100"/>
              <a:gd name="connsiteX41" fmla="*/ 2416175 w 3365500"/>
              <a:gd name="connsiteY41" fmla="*/ 1381125 h 1816100"/>
              <a:gd name="connsiteX42" fmla="*/ 2559050 w 3365500"/>
              <a:gd name="connsiteY42" fmla="*/ 1419225 h 1816100"/>
              <a:gd name="connsiteX43" fmla="*/ 2740025 w 3365500"/>
              <a:gd name="connsiteY43" fmla="*/ 1466850 h 1816100"/>
              <a:gd name="connsiteX44" fmla="*/ 2816225 w 3365500"/>
              <a:gd name="connsiteY44" fmla="*/ 1482725 h 1816100"/>
              <a:gd name="connsiteX45" fmla="*/ 2908300 w 3365500"/>
              <a:gd name="connsiteY45" fmla="*/ 1504950 h 1816100"/>
              <a:gd name="connsiteX46" fmla="*/ 2946400 w 3365500"/>
              <a:gd name="connsiteY46" fmla="*/ 1511300 h 1816100"/>
              <a:gd name="connsiteX47" fmla="*/ 2984500 w 3365500"/>
              <a:gd name="connsiteY47" fmla="*/ 1511300 h 1816100"/>
              <a:gd name="connsiteX48" fmla="*/ 3028950 w 3365500"/>
              <a:gd name="connsiteY48" fmla="*/ 1501775 h 1816100"/>
              <a:gd name="connsiteX49" fmla="*/ 3095625 w 3365500"/>
              <a:gd name="connsiteY49" fmla="*/ 1476375 h 1816100"/>
              <a:gd name="connsiteX50" fmla="*/ 3152775 w 3365500"/>
              <a:gd name="connsiteY50" fmla="*/ 1447800 h 1816100"/>
              <a:gd name="connsiteX51" fmla="*/ 3219450 w 3365500"/>
              <a:gd name="connsiteY51" fmla="*/ 1403350 h 1816100"/>
              <a:gd name="connsiteX52" fmla="*/ 3321050 w 3365500"/>
              <a:gd name="connsiteY52" fmla="*/ 1311275 h 1816100"/>
              <a:gd name="connsiteX53" fmla="*/ 3365500 w 3365500"/>
              <a:gd name="connsiteY53" fmla="*/ 1419225 h 1816100"/>
              <a:gd name="connsiteX54" fmla="*/ 3276600 w 3365500"/>
              <a:gd name="connsiteY54" fmla="*/ 1514475 h 1816100"/>
              <a:gd name="connsiteX55" fmla="*/ 3209925 w 3365500"/>
              <a:gd name="connsiteY55" fmla="*/ 1606550 h 1816100"/>
              <a:gd name="connsiteX56" fmla="*/ 3143250 w 3365500"/>
              <a:gd name="connsiteY56" fmla="*/ 1679575 h 1816100"/>
              <a:gd name="connsiteX57" fmla="*/ 3086100 w 3365500"/>
              <a:gd name="connsiteY57" fmla="*/ 1733550 h 1816100"/>
              <a:gd name="connsiteX58" fmla="*/ 3006725 w 3365500"/>
              <a:gd name="connsiteY58" fmla="*/ 1790700 h 1816100"/>
              <a:gd name="connsiteX59" fmla="*/ 2965450 w 3365500"/>
              <a:gd name="connsiteY59" fmla="*/ 1812925 h 1816100"/>
              <a:gd name="connsiteX60" fmla="*/ 2943225 w 3365500"/>
              <a:gd name="connsiteY60" fmla="*/ 1816100 h 1816100"/>
              <a:gd name="connsiteX61" fmla="*/ 2921000 w 3365500"/>
              <a:gd name="connsiteY61" fmla="*/ 1812925 h 1816100"/>
              <a:gd name="connsiteX62" fmla="*/ 2898775 w 3365500"/>
              <a:gd name="connsiteY62" fmla="*/ 1806575 h 1816100"/>
              <a:gd name="connsiteX63" fmla="*/ 2879725 w 3365500"/>
              <a:gd name="connsiteY63" fmla="*/ 1793875 h 1816100"/>
              <a:gd name="connsiteX64" fmla="*/ 2851150 w 3365500"/>
              <a:gd name="connsiteY64" fmla="*/ 1762125 h 1816100"/>
              <a:gd name="connsiteX65" fmla="*/ 2825750 w 3365500"/>
              <a:gd name="connsiteY65" fmla="*/ 1736725 h 1816100"/>
              <a:gd name="connsiteX66" fmla="*/ 2698750 w 3365500"/>
              <a:gd name="connsiteY66" fmla="*/ 1704975 h 1816100"/>
              <a:gd name="connsiteX67" fmla="*/ 2568575 w 3365500"/>
              <a:gd name="connsiteY67" fmla="*/ 1673225 h 1816100"/>
              <a:gd name="connsiteX68" fmla="*/ 2422525 w 3365500"/>
              <a:gd name="connsiteY68" fmla="*/ 1628775 h 1816100"/>
              <a:gd name="connsiteX69" fmla="*/ 2232025 w 3365500"/>
              <a:gd name="connsiteY69" fmla="*/ 1571625 h 1816100"/>
              <a:gd name="connsiteX70" fmla="*/ 2022475 w 3365500"/>
              <a:gd name="connsiteY70" fmla="*/ 1501775 h 1816100"/>
              <a:gd name="connsiteX71" fmla="*/ 1863725 w 3365500"/>
              <a:gd name="connsiteY71" fmla="*/ 1444625 h 1816100"/>
              <a:gd name="connsiteX72" fmla="*/ 1765300 w 3365500"/>
              <a:gd name="connsiteY72" fmla="*/ 1403350 h 1816100"/>
              <a:gd name="connsiteX73" fmla="*/ 1543050 w 3365500"/>
              <a:gd name="connsiteY73" fmla="*/ 1301750 h 18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3365500" h="1816100">
                <a:moveTo>
                  <a:pt x="1543050" y="1301750"/>
                </a:moveTo>
                <a:lnTo>
                  <a:pt x="1311275" y="1184275"/>
                </a:lnTo>
                <a:lnTo>
                  <a:pt x="1133475" y="1079500"/>
                </a:lnTo>
                <a:lnTo>
                  <a:pt x="1006475" y="1003300"/>
                </a:lnTo>
                <a:lnTo>
                  <a:pt x="876300" y="917575"/>
                </a:lnTo>
                <a:lnTo>
                  <a:pt x="749300" y="822325"/>
                </a:lnTo>
                <a:lnTo>
                  <a:pt x="631825" y="720725"/>
                </a:lnTo>
                <a:lnTo>
                  <a:pt x="517525" y="615950"/>
                </a:lnTo>
                <a:lnTo>
                  <a:pt x="381000" y="476250"/>
                </a:lnTo>
                <a:lnTo>
                  <a:pt x="269875" y="352425"/>
                </a:lnTo>
                <a:lnTo>
                  <a:pt x="165100" y="241300"/>
                </a:lnTo>
                <a:lnTo>
                  <a:pt x="88900" y="152400"/>
                </a:lnTo>
                <a:lnTo>
                  <a:pt x="19050" y="73025"/>
                </a:lnTo>
                <a:lnTo>
                  <a:pt x="3175" y="47625"/>
                </a:lnTo>
                <a:lnTo>
                  <a:pt x="0" y="22225"/>
                </a:lnTo>
                <a:lnTo>
                  <a:pt x="6350" y="3175"/>
                </a:lnTo>
                <a:lnTo>
                  <a:pt x="22225" y="0"/>
                </a:lnTo>
                <a:lnTo>
                  <a:pt x="41275" y="3175"/>
                </a:lnTo>
                <a:lnTo>
                  <a:pt x="66675" y="15875"/>
                </a:lnTo>
                <a:lnTo>
                  <a:pt x="130175" y="85725"/>
                </a:lnTo>
                <a:lnTo>
                  <a:pt x="193675" y="152400"/>
                </a:lnTo>
                <a:lnTo>
                  <a:pt x="263525" y="222250"/>
                </a:lnTo>
                <a:lnTo>
                  <a:pt x="336550" y="292100"/>
                </a:lnTo>
                <a:lnTo>
                  <a:pt x="422275" y="365125"/>
                </a:lnTo>
                <a:lnTo>
                  <a:pt x="508000" y="434975"/>
                </a:lnTo>
                <a:lnTo>
                  <a:pt x="603250" y="511175"/>
                </a:lnTo>
                <a:lnTo>
                  <a:pt x="688975" y="577850"/>
                </a:lnTo>
                <a:lnTo>
                  <a:pt x="771525" y="635000"/>
                </a:lnTo>
                <a:lnTo>
                  <a:pt x="866775" y="695325"/>
                </a:lnTo>
                <a:lnTo>
                  <a:pt x="1003300" y="784225"/>
                </a:lnTo>
                <a:lnTo>
                  <a:pt x="1111250" y="844550"/>
                </a:lnTo>
                <a:lnTo>
                  <a:pt x="1225550" y="908050"/>
                </a:lnTo>
                <a:lnTo>
                  <a:pt x="1336675" y="968375"/>
                </a:lnTo>
                <a:lnTo>
                  <a:pt x="1431925" y="1016000"/>
                </a:lnTo>
                <a:lnTo>
                  <a:pt x="1524000" y="1060450"/>
                </a:lnTo>
                <a:lnTo>
                  <a:pt x="1593850" y="1089025"/>
                </a:lnTo>
                <a:lnTo>
                  <a:pt x="1692275" y="1130300"/>
                </a:lnTo>
                <a:lnTo>
                  <a:pt x="1831975" y="1187450"/>
                </a:lnTo>
                <a:lnTo>
                  <a:pt x="1943100" y="1228725"/>
                </a:lnTo>
                <a:lnTo>
                  <a:pt x="2057400" y="1270000"/>
                </a:lnTo>
                <a:lnTo>
                  <a:pt x="2222500" y="1323975"/>
                </a:lnTo>
                <a:lnTo>
                  <a:pt x="2416175" y="1381125"/>
                </a:lnTo>
                <a:lnTo>
                  <a:pt x="2559050" y="1419225"/>
                </a:lnTo>
                <a:lnTo>
                  <a:pt x="2740025" y="1466850"/>
                </a:lnTo>
                <a:lnTo>
                  <a:pt x="2816225" y="1482725"/>
                </a:lnTo>
                <a:lnTo>
                  <a:pt x="2908300" y="1504950"/>
                </a:lnTo>
                <a:lnTo>
                  <a:pt x="2946400" y="1511300"/>
                </a:lnTo>
                <a:lnTo>
                  <a:pt x="2984500" y="1511300"/>
                </a:lnTo>
                <a:lnTo>
                  <a:pt x="3028950" y="1501775"/>
                </a:lnTo>
                <a:lnTo>
                  <a:pt x="3095625" y="1476375"/>
                </a:lnTo>
                <a:lnTo>
                  <a:pt x="3152775" y="1447800"/>
                </a:lnTo>
                <a:lnTo>
                  <a:pt x="3219450" y="1403350"/>
                </a:lnTo>
                <a:lnTo>
                  <a:pt x="3321050" y="1311275"/>
                </a:lnTo>
                <a:lnTo>
                  <a:pt x="3365500" y="1419225"/>
                </a:lnTo>
                <a:lnTo>
                  <a:pt x="3276600" y="1514475"/>
                </a:lnTo>
                <a:lnTo>
                  <a:pt x="3209925" y="1606550"/>
                </a:lnTo>
                <a:lnTo>
                  <a:pt x="3143250" y="1679575"/>
                </a:lnTo>
                <a:lnTo>
                  <a:pt x="3086100" y="1733550"/>
                </a:lnTo>
                <a:lnTo>
                  <a:pt x="3006725" y="1790700"/>
                </a:lnTo>
                <a:lnTo>
                  <a:pt x="2965450" y="1812925"/>
                </a:lnTo>
                <a:lnTo>
                  <a:pt x="2943225" y="1816100"/>
                </a:lnTo>
                <a:lnTo>
                  <a:pt x="2921000" y="1812925"/>
                </a:lnTo>
                <a:lnTo>
                  <a:pt x="2898775" y="1806575"/>
                </a:lnTo>
                <a:lnTo>
                  <a:pt x="2879725" y="1793875"/>
                </a:lnTo>
                <a:lnTo>
                  <a:pt x="2851150" y="1762125"/>
                </a:lnTo>
                <a:lnTo>
                  <a:pt x="2825750" y="1736725"/>
                </a:lnTo>
                <a:lnTo>
                  <a:pt x="2698750" y="1704975"/>
                </a:lnTo>
                <a:lnTo>
                  <a:pt x="2568575" y="1673225"/>
                </a:lnTo>
                <a:lnTo>
                  <a:pt x="2422525" y="1628775"/>
                </a:lnTo>
                <a:lnTo>
                  <a:pt x="2232025" y="1571625"/>
                </a:lnTo>
                <a:lnTo>
                  <a:pt x="2022475" y="1501775"/>
                </a:lnTo>
                <a:lnTo>
                  <a:pt x="1863725" y="1444625"/>
                </a:lnTo>
                <a:lnTo>
                  <a:pt x="1765300" y="1403350"/>
                </a:lnTo>
                <a:lnTo>
                  <a:pt x="1543050" y="13017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7699114" y="4188320"/>
            <a:ext cx="1024732" cy="249238"/>
          </a:xfrm>
          <a:custGeom>
            <a:avLst/>
            <a:gdLst>
              <a:gd name="connsiteX0" fmla="*/ 1345407 w 2050257"/>
              <a:gd name="connsiteY0" fmla="*/ 266700 h 500062"/>
              <a:gd name="connsiteX1" fmla="*/ 1031082 w 2050257"/>
              <a:gd name="connsiteY1" fmla="*/ 342900 h 500062"/>
              <a:gd name="connsiteX2" fmla="*/ 812007 w 2050257"/>
              <a:gd name="connsiteY2" fmla="*/ 397669 h 500062"/>
              <a:gd name="connsiteX3" fmla="*/ 652463 w 2050257"/>
              <a:gd name="connsiteY3" fmla="*/ 435769 h 500062"/>
              <a:gd name="connsiteX4" fmla="*/ 571500 w 2050257"/>
              <a:gd name="connsiteY4" fmla="*/ 447675 h 500062"/>
              <a:gd name="connsiteX5" fmla="*/ 476250 w 2050257"/>
              <a:gd name="connsiteY5" fmla="*/ 476250 h 500062"/>
              <a:gd name="connsiteX6" fmla="*/ 419100 w 2050257"/>
              <a:gd name="connsiteY6" fmla="*/ 488156 h 500062"/>
              <a:gd name="connsiteX7" fmla="*/ 364332 w 2050257"/>
              <a:gd name="connsiteY7" fmla="*/ 497681 h 500062"/>
              <a:gd name="connsiteX8" fmla="*/ 309563 w 2050257"/>
              <a:gd name="connsiteY8" fmla="*/ 500062 h 500062"/>
              <a:gd name="connsiteX9" fmla="*/ 288132 w 2050257"/>
              <a:gd name="connsiteY9" fmla="*/ 495300 h 500062"/>
              <a:gd name="connsiteX10" fmla="*/ 250032 w 2050257"/>
              <a:gd name="connsiteY10" fmla="*/ 473869 h 500062"/>
              <a:gd name="connsiteX11" fmla="*/ 166688 w 2050257"/>
              <a:gd name="connsiteY11" fmla="*/ 416719 h 500062"/>
              <a:gd name="connsiteX12" fmla="*/ 121444 w 2050257"/>
              <a:gd name="connsiteY12" fmla="*/ 373856 h 500062"/>
              <a:gd name="connsiteX13" fmla="*/ 71438 w 2050257"/>
              <a:gd name="connsiteY13" fmla="*/ 321469 h 500062"/>
              <a:gd name="connsiteX14" fmla="*/ 40482 w 2050257"/>
              <a:gd name="connsiteY14" fmla="*/ 273844 h 500062"/>
              <a:gd name="connsiteX15" fmla="*/ 14288 w 2050257"/>
              <a:gd name="connsiteY15" fmla="*/ 240506 h 500062"/>
              <a:gd name="connsiteX16" fmla="*/ 2382 w 2050257"/>
              <a:gd name="connsiteY16" fmla="*/ 216694 h 500062"/>
              <a:gd name="connsiteX17" fmla="*/ 0 w 2050257"/>
              <a:gd name="connsiteY17" fmla="*/ 204787 h 500062"/>
              <a:gd name="connsiteX18" fmla="*/ 4763 w 2050257"/>
              <a:gd name="connsiteY18" fmla="*/ 195262 h 500062"/>
              <a:gd name="connsiteX19" fmla="*/ 21432 w 2050257"/>
              <a:gd name="connsiteY19" fmla="*/ 195262 h 500062"/>
              <a:gd name="connsiteX20" fmla="*/ 54769 w 2050257"/>
              <a:gd name="connsiteY20" fmla="*/ 211931 h 500062"/>
              <a:gd name="connsiteX21" fmla="*/ 97632 w 2050257"/>
              <a:gd name="connsiteY21" fmla="*/ 235744 h 500062"/>
              <a:gd name="connsiteX22" fmla="*/ 133350 w 2050257"/>
              <a:gd name="connsiteY22" fmla="*/ 252412 h 500062"/>
              <a:gd name="connsiteX23" fmla="*/ 166688 w 2050257"/>
              <a:gd name="connsiteY23" fmla="*/ 264319 h 500062"/>
              <a:gd name="connsiteX24" fmla="*/ 211932 w 2050257"/>
              <a:gd name="connsiteY24" fmla="*/ 278606 h 500062"/>
              <a:gd name="connsiteX25" fmla="*/ 266700 w 2050257"/>
              <a:gd name="connsiteY25" fmla="*/ 288131 h 500062"/>
              <a:gd name="connsiteX26" fmla="*/ 314325 w 2050257"/>
              <a:gd name="connsiteY26" fmla="*/ 290512 h 500062"/>
              <a:gd name="connsiteX27" fmla="*/ 383382 w 2050257"/>
              <a:gd name="connsiteY27" fmla="*/ 288131 h 500062"/>
              <a:gd name="connsiteX28" fmla="*/ 483394 w 2050257"/>
              <a:gd name="connsiteY28" fmla="*/ 271462 h 500062"/>
              <a:gd name="connsiteX29" fmla="*/ 752475 w 2050257"/>
              <a:gd name="connsiteY29" fmla="*/ 221456 h 500062"/>
              <a:gd name="connsiteX30" fmla="*/ 1023938 w 2050257"/>
              <a:gd name="connsiteY30" fmla="*/ 171450 h 500062"/>
              <a:gd name="connsiteX31" fmla="*/ 1293019 w 2050257"/>
              <a:gd name="connsiteY31" fmla="*/ 109537 h 500062"/>
              <a:gd name="connsiteX32" fmla="*/ 1440657 w 2050257"/>
              <a:gd name="connsiteY32" fmla="*/ 71437 h 500062"/>
              <a:gd name="connsiteX33" fmla="*/ 1507332 w 2050257"/>
              <a:gd name="connsiteY33" fmla="*/ 50006 h 500062"/>
              <a:gd name="connsiteX34" fmla="*/ 1564482 w 2050257"/>
              <a:gd name="connsiteY34" fmla="*/ 28575 h 500062"/>
              <a:gd name="connsiteX35" fmla="*/ 1612107 w 2050257"/>
              <a:gd name="connsiteY35" fmla="*/ 14287 h 500062"/>
              <a:gd name="connsiteX36" fmla="*/ 1657350 w 2050257"/>
              <a:gd name="connsiteY36" fmla="*/ 2381 h 500062"/>
              <a:gd name="connsiteX37" fmla="*/ 1697832 w 2050257"/>
              <a:gd name="connsiteY37" fmla="*/ 0 h 500062"/>
              <a:gd name="connsiteX38" fmla="*/ 1735932 w 2050257"/>
              <a:gd name="connsiteY38" fmla="*/ 7144 h 500062"/>
              <a:gd name="connsiteX39" fmla="*/ 1788319 w 2050257"/>
              <a:gd name="connsiteY39" fmla="*/ 40481 h 500062"/>
              <a:gd name="connsiteX40" fmla="*/ 1931194 w 2050257"/>
              <a:gd name="connsiteY40" fmla="*/ 135731 h 500062"/>
              <a:gd name="connsiteX41" fmla="*/ 1997869 w 2050257"/>
              <a:gd name="connsiteY41" fmla="*/ 185737 h 500062"/>
              <a:gd name="connsiteX42" fmla="*/ 2024063 w 2050257"/>
              <a:gd name="connsiteY42" fmla="*/ 211931 h 500062"/>
              <a:gd name="connsiteX43" fmla="*/ 2038350 w 2050257"/>
              <a:gd name="connsiteY43" fmla="*/ 228600 h 500062"/>
              <a:gd name="connsiteX44" fmla="*/ 2045494 w 2050257"/>
              <a:gd name="connsiteY44" fmla="*/ 240506 h 500062"/>
              <a:gd name="connsiteX45" fmla="*/ 2050257 w 2050257"/>
              <a:gd name="connsiteY45" fmla="*/ 257175 h 500062"/>
              <a:gd name="connsiteX46" fmla="*/ 2045494 w 2050257"/>
              <a:gd name="connsiteY46" fmla="*/ 280987 h 500062"/>
              <a:gd name="connsiteX47" fmla="*/ 2035969 w 2050257"/>
              <a:gd name="connsiteY47" fmla="*/ 302419 h 500062"/>
              <a:gd name="connsiteX48" fmla="*/ 2012157 w 2050257"/>
              <a:gd name="connsiteY48" fmla="*/ 330994 h 500062"/>
              <a:gd name="connsiteX49" fmla="*/ 1959769 w 2050257"/>
              <a:gd name="connsiteY49" fmla="*/ 369094 h 500062"/>
              <a:gd name="connsiteX50" fmla="*/ 1693069 w 2050257"/>
              <a:gd name="connsiteY50" fmla="*/ 257175 h 500062"/>
              <a:gd name="connsiteX51" fmla="*/ 1647825 w 2050257"/>
              <a:gd name="connsiteY51" fmla="*/ 230981 h 500062"/>
              <a:gd name="connsiteX52" fmla="*/ 1614488 w 2050257"/>
              <a:gd name="connsiteY52" fmla="*/ 216694 h 500062"/>
              <a:gd name="connsiteX53" fmla="*/ 1585913 w 2050257"/>
              <a:gd name="connsiteY53" fmla="*/ 211931 h 500062"/>
              <a:gd name="connsiteX54" fmla="*/ 1552575 w 2050257"/>
              <a:gd name="connsiteY54" fmla="*/ 214312 h 500062"/>
              <a:gd name="connsiteX55" fmla="*/ 1345407 w 2050257"/>
              <a:gd name="connsiteY55" fmla="*/ 266700 h 50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050257" h="500062">
                <a:moveTo>
                  <a:pt x="1345407" y="266700"/>
                </a:moveTo>
                <a:lnTo>
                  <a:pt x="1031082" y="342900"/>
                </a:lnTo>
                <a:lnTo>
                  <a:pt x="812007" y="397669"/>
                </a:lnTo>
                <a:lnTo>
                  <a:pt x="652463" y="435769"/>
                </a:lnTo>
                <a:lnTo>
                  <a:pt x="571500" y="447675"/>
                </a:lnTo>
                <a:lnTo>
                  <a:pt x="476250" y="476250"/>
                </a:lnTo>
                <a:lnTo>
                  <a:pt x="419100" y="488156"/>
                </a:lnTo>
                <a:lnTo>
                  <a:pt x="364332" y="497681"/>
                </a:lnTo>
                <a:lnTo>
                  <a:pt x="309563" y="500062"/>
                </a:lnTo>
                <a:lnTo>
                  <a:pt x="288132" y="495300"/>
                </a:lnTo>
                <a:lnTo>
                  <a:pt x="250032" y="473869"/>
                </a:lnTo>
                <a:lnTo>
                  <a:pt x="166688" y="416719"/>
                </a:lnTo>
                <a:lnTo>
                  <a:pt x="121444" y="373856"/>
                </a:lnTo>
                <a:lnTo>
                  <a:pt x="71438" y="321469"/>
                </a:lnTo>
                <a:lnTo>
                  <a:pt x="40482" y="273844"/>
                </a:lnTo>
                <a:lnTo>
                  <a:pt x="14288" y="240506"/>
                </a:lnTo>
                <a:lnTo>
                  <a:pt x="2382" y="216694"/>
                </a:lnTo>
                <a:lnTo>
                  <a:pt x="0" y="204787"/>
                </a:lnTo>
                <a:lnTo>
                  <a:pt x="4763" y="195262"/>
                </a:lnTo>
                <a:lnTo>
                  <a:pt x="21432" y="195262"/>
                </a:lnTo>
                <a:lnTo>
                  <a:pt x="54769" y="211931"/>
                </a:lnTo>
                <a:lnTo>
                  <a:pt x="97632" y="235744"/>
                </a:lnTo>
                <a:lnTo>
                  <a:pt x="133350" y="252412"/>
                </a:lnTo>
                <a:lnTo>
                  <a:pt x="166688" y="264319"/>
                </a:lnTo>
                <a:lnTo>
                  <a:pt x="211932" y="278606"/>
                </a:lnTo>
                <a:lnTo>
                  <a:pt x="266700" y="288131"/>
                </a:lnTo>
                <a:lnTo>
                  <a:pt x="314325" y="290512"/>
                </a:lnTo>
                <a:lnTo>
                  <a:pt x="383382" y="288131"/>
                </a:lnTo>
                <a:lnTo>
                  <a:pt x="483394" y="271462"/>
                </a:lnTo>
                <a:lnTo>
                  <a:pt x="752475" y="221456"/>
                </a:lnTo>
                <a:lnTo>
                  <a:pt x="1023938" y="171450"/>
                </a:lnTo>
                <a:lnTo>
                  <a:pt x="1293019" y="109537"/>
                </a:lnTo>
                <a:lnTo>
                  <a:pt x="1440657" y="71437"/>
                </a:lnTo>
                <a:lnTo>
                  <a:pt x="1507332" y="50006"/>
                </a:lnTo>
                <a:lnTo>
                  <a:pt x="1564482" y="28575"/>
                </a:lnTo>
                <a:lnTo>
                  <a:pt x="1612107" y="14287"/>
                </a:lnTo>
                <a:lnTo>
                  <a:pt x="1657350" y="2381"/>
                </a:lnTo>
                <a:lnTo>
                  <a:pt x="1697832" y="0"/>
                </a:lnTo>
                <a:lnTo>
                  <a:pt x="1735932" y="7144"/>
                </a:lnTo>
                <a:lnTo>
                  <a:pt x="1788319" y="40481"/>
                </a:lnTo>
                <a:lnTo>
                  <a:pt x="1931194" y="135731"/>
                </a:lnTo>
                <a:lnTo>
                  <a:pt x="1997869" y="185737"/>
                </a:lnTo>
                <a:lnTo>
                  <a:pt x="2024063" y="211931"/>
                </a:lnTo>
                <a:lnTo>
                  <a:pt x="2038350" y="228600"/>
                </a:lnTo>
                <a:lnTo>
                  <a:pt x="2045494" y="240506"/>
                </a:lnTo>
                <a:lnTo>
                  <a:pt x="2050257" y="257175"/>
                </a:lnTo>
                <a:lnTo>
                  <a:pt x="2045494" y="280987"/>
                </a:lnTo>
                <a:lnTo>
                  <a:pt x="2035969" y="302419"/>
                </a:lnTo>
                <a:lnTo>
                  <a:pt x="2012157" y="330994"/>
                </a:lnTo>
                <a:lnTo>
                  <a:pt x="1959769" y="369094"/>
                </a:lnTo>
                <a:lnTo>
                  <a:pt x="1693069" y="257175"/>
                </a:lnTo>
                <a:lnTo>
                  <a:pt x="1647825" y="230981"/>
                </a:lnTo>
                <a:lnTo>
                  <a:pt x="1614488" y="216694"/>
                </a:lnTo>
                <a:lnTo>
                  <a:pt x="1585913" y="211931"/>
                </a:lnTo>
                <a:lnTo>
                  <a:pt x="1552575" y="214312"/>
                </a:lnTo>
                <a:lnTo>
                  <a:pt x="1345407" y="2667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>
            <a:off x="8341446" y="4309982"/>
            <a:ext cx="331788" cy="700088"/>
          </a:xfrm>
          <a:custGeom>
            <a:avLst/>
            <a:gdLst>
              <a:gd name="connsiteX0" fmla="*/ 506052 w 663880"/>
              <a:gd name="connsiteY0" fmla="*/ 578703 h 1400410"/>
              <a:gd name="connsiteX1" fmla="*/ 403339 w 663880"/>
              <a:gd name="connsiteY1" fmla="*/ 849265 h 1400410"/>
              <a:gd name="connsiteX2" fmla="*/ 318162 w 663880"/>
              <a:gd name="connsiteY2" fmla="*/ 1047176 h 1400410"/>
              <a:gd name="connsiteX3" fmla="*/ 162839 w 663880"/>
              <a:gd name="connsiteY3" fmla="*/ 1400410 h 1400410"/>
              <a:gd name="connsiteX4" fmla="*/ 0 w 663880"/>
              <a:gd name="connsiteY4" fmla="*/ 1367843 h 1400410"/>
              <a:gd name="connsiteX5" fmla="*/ 2506 w 663880"/>
              <a:gd name="connsiteY5" fmla="*/ 1345296 h 1400410"/>
              <a:gd name="connsiteX6" fmla="*/ 105219 w 663880"/>
              <a:gd name="connsiteY6" fmla="*/ 1215025 h 1400410"/>
              <a:gd name="connsiteX7" fmla="*/ 177870 w 663880"/>
              <a:gd name="connsiteY7" fmla="*/ 936947 h 1400410"/>
              <a:gd name="connsiteX8" fmla="*/ 250521 w 663880"/>
              <a:gd name="connsiteY8" fmla="*/ 631312 h 1400410"/>
              <a:gd name="connsiteX9" fmla="*/ 293110 w 663880"/>
              <a:gd name="connsiteY9" fmla="*/ 428391 h 1400410"/>
              <a:gd name="connsiteX10" fmla="*/ 333193 w 663880"/>
              <a:gd name="connsiteY10" fmla="*/ 232985 h 1400410"/>
              <a:gd name="connsiteX11" fmla="*/ 350729 w 663880"/>
              <a:gd name="connsiteY11" fmla="*/ 157828 h 1400410"/>
              <a:gd name="connsiteX12" fmla="*/ 355740 w 663880"/>
              <a:gd name="connsiteY12" fmla="*/ 120250 h 1400410"/>
              <a:gd name="connsiteX13" fmla="*/ 353234 w 663880"/>
              <a:gd name="connsiteY13" fmla="*/ 97703 h 1400410"/>
              <a:gd name="connsiteX14" fmla="*/ 343214 w 663880"/>
              <a:gd name="connsiteY14" fmla="*/ 75157 h 1400410"/>
              <a:gd name="connsiteX15" fmla="*/ 300625 w 663880"/>
              <a:gd name="connsiteY15" fmla="*/ 0 h 1400410"/>
              <a:gd name="connsiteX16" fmla="*/ 663880 w 663880"/>
              <a:gd name="connsiteY16" fmla="*/ 142797 h 1400410"/>
              <a:gd name="connsiteX17" fmla="*/ 653859 w 663880"/>
              <a:gd name="connsiteY17" fmla="*/ 205427 h 1400410"/>
              <a:gd name="connsiteX18" fmla="*/ 616281 w 663880"/>
              <a:gd name="connsiteY18" fmla="*/ 253026 h 1400410"/>
              <a:gd name="connsiteX19" fmla="*/ 603755 w 663880"/>
              <a:gd name="connsiteY19" fmla="*/ 283089 h 1400410"/>
              <a:gd name="connsiteX20" fmla="*/ 576198 w 663880"/>
              <a:gd name="connsiteY20" fmla="*/ 363255 h 1400410"/>
              <a:gd name="connsiteX21" fmla="*/ 506052 w 663880"/>
              <a:gd name="connsiteY21" fmla="*/ 578703 h 1400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3880" h="1400410">
                <a:moveTo>
                  <a:pt x="506052" y="578703"/>
                </a:moveTo>
                <a:lnTo>
                  <a:pt x="403339" y="849265"/>
                </a:lnTo>
                <a:lnTo>
                  <a:pt x="318162" y="1047176"/>
                </a:lnTo>
                <a:lnTo>
                  <a:pt x="162839" y="1400410"/>
                </a:lnTo>
                <a:lnTo>
                  <a:pt x="0" y="1367843"/>
                </a:lnTo>
                <a:lnTo>
                  <a:pt x="2506" y="1345296"/>
                </a:lnTo>
                <a:lnTo>
                  <a:pt x="105219" y="1215025"/>
                </a:lnTo>
                <a:lnTo>
                  <a:pt x="177870" y="936947"/>
                </a:lnTo>
                <a:lnTo>
                  <a:pt x="250521" y="631312"/>
                </a:lnTo>
                <a:lnTo>
                  <a:pt x="293110" y="428391"/>
                </a:lnTo>
                <a:lnTo>
                  <a:pt x="333193" y="232985"/>
                </a:lnTo>
                <a:lnTo>
                  <a:pt x="350729" y="157828"/>
                </a:lnTo>
                <a:lnTo>
                  <a:pt x="355740" y="120250"/>
                </a:lnTo>
                <a:lnTo>
                  <a:pt x="353234" y="97703"/>
                </a:lnTo>
                <a:lnTo>
                  <a:pt x="343214" y="75157"/>
                </a:lnTo>
                <a:lnTo>
                  <a:pt x="300625" y="0"/>
                </a:lnTo>
                <a:lnTo>
                  <a:pt x="663880" y="142797"/>
                </a:lnTo>
                <a:lnTo>
                  <a:pt x="653859" y="205427"/>
                </a:lnTo>
                <a:lnTo>
                  <a:pt x="616281" y="253026"/>
                </a:lnTo>
                <a:lnTo>
                  <a:pt x="603755" y="283089"/>
                </a:lnTo>
                <a:lnTo>
                  <a:pt x="576198" y="363255"/>
                </a:lnTo>
                <a:lnTo>
                  <a:pt x="506052" y="57870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8347497" y="4840953"/>
            <a:ext cx="547688" cy="199232"/>
          </a:xfrm>
          <a:custGeom>
            <a:avLst/>
            <a:gdLst>
              <a:gd name="connsiteX0" fmla="*/ 442912 w 1095375"/>
              <a:gd name="connsiteY0" fmla="*/ 266700 h 397669"/>
              <a:gd name="connsiteX1" fmla="*/ 266700 w 1095375"/>
              <a:gd name="connsiteY1" fmla="*/ 338138 h 397669"/>
              <a:gd name="connsiteX2" fmla="*/ 207168 w 1095375"/>
              <a:gd name="connsiteY2" fmla="*/ 364331 h 397669"/>
              <a:gd name="connsiteX3" fmla="*/ 178593 w 1095375"/>
              <a:gd name="connsiteY3" fmla="*/ 383381 h 397669"/>
              <a:gd name="connsiteX4" fmla="*/ 140493 w 1095375"/>
              <a:gd name="connsiteY4" fmla="*/ 395288 h 397669"/>
              <a:gd name="connsiteX5" fmla="*/ 111918 w 1095375"/>
              <a:gd name="connsiteY5" fmla="*/ 397669 h 397669"/>
              <a:gd name="connsiteX6" fmla="*/ 90487 w 1095375"/>
              <a:gd name="connsiteY6" fmla="*/ 395288 h 397669"/>
              <a:gd name="connsiteX7" fmla="*/ 69056 w 1095375"/>
              <a:gd name="connsiteY7" fmla="*/ 385763 h 397669"/>
              <a:gd name="connsiteX8" fmla="*/ 52387 w 1095375"/>
              <a:gd name="connsiteY8" fmla="*/ 366713 h 397669"/>
              <a:gd name="connsiteX9" fmla="*/ 26193 w 1095375"/>
              <a:gd name="connsiteY9" fmla="*/ 302419 h 397669"/>
              <a:gd name="connsiteX10" fmla="*/ 7143 w 1095375"/>
              <a:gd name="connsiteY10" fmla="*/ 230981 h 397669"/>
              <a:gd name="connsiteX11" fmla="*/ 0 w 1095375"/>
              <a:gd name="connsiteY11" fmla="*/ 185738 h 397669"/>
              <a:gd name="connsiteX12" fmla="*/ 188118 w 1095375"/>
              <a:gd name="connsiteY12" fmla="*/ 152400 h 397669"/>
              <a:gd name="connsiteX13" fmla="*/ 252412 w 1095375"/>
              <a:gd name="connsiteY13" fmla="*/ 154781 h 397669"/>
              <a:gd name="connsiteX14" fmla="*/ 311943 w 1095375"/>
              <a:gd name="connsiteY14" fmla="*/ 147638 h 397669"/>
              <a:gd name="connsiteX15" fmla="*/ 395287 w 1095375"/>
              <a:gd name="connsiteY15" fmla="*/ 130969 h 397669"/>
              <a:gd name="connsiteX16" fmla="*/ 459581 w 1095375"/>
              <a:gd name="connsiteY16" fmla="*/ 111919 h 397669"/>
              <a:gd name="connsiteX17" fmla="*/ 652462 w 1095375"/>
              <a:gd name="connsiteY17" fmla="*/ 50006 h 397669"/>
              <a:gd name="connsiteX18" fmla="*/ 783431 w 1095375"/>
              <a:gd name="connsiteY18" fmla="*/ 4763 h 397669"/>
              <a:gd name="connsiteX19" fmla="*/ 816768 w 1095375"/>
              <a:gd name="connsiteY19" fmla="*/ 0 h 397669"/>
              <a:gd name="connsiteX20" fmla="*/ 864393 w 1095375"/>
              <a:gd name="connsiteY20" fmla="*/ 4763 h 397669"/>
              <a:gd name="connsiteX21" fmla="*/ 904875 w 1095375"/>
              <a:gd name="connsiteY21" fmla="*/ 19050 h 397669"/>
              <a:gd name="connsiteX22" fmla="*/ 983456 w 1095375"/>
              <a:gd name="connsiteY22" fmla="*/ 76200 h 397669"/>
              <a:gd name="connsiteX23" fmla="*/ 1059656 w 1095375"/>
              <a:gd name="connsiteY23" fmla="*/ 145256 h 397669"/>
              <a:gd name="connsiteX24" fmla="*/ 1083468 w 1095375"/>
              <a:gd name="connsiteY24" fmla="*/ 169069 h 397669"/>
              <a:gd name="connsiteX25" fmla="*/ 1090612 w 1095375"/>
              <a:gd name="connsiteY25" fmla="*/ 183356 h 397669"/>
              <a:gd name="connsiteX26" fmla="*/ 1095375 w 1095375"/>
              <a:gd name="connsiteY26" fmla="*/ 197644 h 397669"/>
              <a:gd name="connsiteX27" fmla="*/ 1095375 w 1095375"/>
              <a:gd name="connsiteY27" fmla="*/ 219075 h 397669"/>
              <a:gd name="connsiteX28" fmla="*/ 1085850 w 1095375"/>
              <a:gd name="connsiteY28" fmla="*/ 238125 h 397669"/>
              <a:gd name="connsiteX29" fmla="*/ 1069181 w 1095375"/>
              <a:gd name="connsiteY29" fmla="*/ 257175 h 397669"/>
              <a:gd name="connsiteX30" fmla="*/ 1023937 w 1095375"/>
              <a:gd name="connsiteY30" fmla="*/ 285750 h 397669"/>
              <a:gd name="connsiteX31" fmla="*/ 990600 w 1095375"/>
              <a:gd name="connsiteY31" fmla="*/ 309563 h 397669"/>
              <a:gd name="connsiteX32" fmla="*/ 654843 w 1095375"/>
              <a:gd name="connsiteY32" fmla="*/ 233363 h 397669"/>
              <a:gd name="connsiteX33" fmla="*/ 626268 w 1095375"/>
              <a:gd name="connsiteY33" fmla="*/ 226219 h 397669"/>
              <a:gd name="connsiteX34" fmla="*/ 607218 w 1095375"/>
              <a:gd name="connsiteY34" fmla="*/ 223838 h 397669"/>
              <a:gd name="connsiteX35" fmla="*/ 578643 w 1095375"/>
              <a:gd name="connsiteY35" fmla="*/ 221456 h 397669"/>
              <a:gd name="connsiteX36" fmla="*/ 542925 w 1095375"/>
              <a:gd name="connsiteY36" fmla="*/ 226219 h 397669"/>
              <a:gd name="connsiteX37" fmla="*/ 442912 w 1095375"/>
              <a:gd name="connsiteY37" fmla="*/ 266700 h 397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5375" h="397669">
                <a:moveTo>
                  <a:pt x="442912" y="266700"/>
                </a:moveTo>
                <a:lnTo>
                  <a:pt x="266700" y="338138"/>
                </a:lnTo>
                <a:lnTo>
                  <a:pt x="207168" y="364331"/>
                </a:lnTo>
                <a:lnTo>
                  <a:pt x="178593" y="383381"/>
                </a:lnTo>
                <a:lnTo>
                  <a:pt x="140493" y="395288"/>
                </a:lnTo>
                <a:lnTo>
                  <a:pt x="111918" y="397669"/>
                </a:lnTo>
                <a:lnTo>
                  <a:pt x="90487" y="395288"/>
                </a:lnTo>
                <a:lnTo>
                  <a:pt x="69056" y="385763"/>
                </a:lnTo>
                <a:lnTo>
                  <a:pt x="52387" y="366713"/>
                </a:lnTo>
                <a:lnTo>
                  <a:pt x="26193" y="302419"/>
                </a:lnTo>
                <a:lnTo>
                  <a:pt x="7143" y="230981"/>
                </a:lnTo>
                <a:lnTo>
                  <a:pt x="0" y="185738"/>
                </a:lnTo>
                <a:lnTo>
                  <a:pt x="188118" y="152400"/>
                </a:lnTo>
                <a:lnTo>
                  <a:pt x="252412" y="154781"/>
                </a:lnTo>
                <a:lnTo>
                  <a:pt x="311943" y="147638"/>
                </a:lnTo>
                <a:lnTo>
                  <a:pt x="395287" y="130969"/>
                </a:lnTo>
                <a:lnTo>
                  <a:pt x="459581" y="111919"/>
                </a:lnTo>
                <a:lnTo>
                  <a:pt x="652462" y="50006"/>
                </a:lnTo>
                <a:lnTo>
                  <a:pt x="783431" y="4763"/>
                </a:lnTo>
                <a:lnTo>
                  <a:pt x="816768" y="0"/>
                </a:lnTo>
                <a:lnTo>
                  <a:pt x="864393" y="4763"/>
                </a:lnTo>
                <a:lnTo>
                  <a:pt x="904875" y="19050"/>
                </a:lnTo>
                <a:lnTo>
                  <a:pt x="983456" y="76200"/>
                </a:lnTo>
                <a:lnTo>
                  <a:pt x="1059656" y="145256"/>
                </a:lnTo>
                <a:lnTo>
                  <a:pt x="1083468" y="169069"/>
                </a:lnTo>
                <a:lnTo>
                  <a:pt x="1090612" y="183356"/>
                </a:lnTo>
                <a:lnTo>
                  <a:pt x="1095375" y="197644"/>
                </a:lnTo>
                <a:lnTo>
                  <a:pt x="1095375" y="219075"/>
                </a:lnTo>
                <a:lnTo>
                  <a:pt x="1085850" y="238125"/>
                </a:lnTo>
                <a:lnTo>
                  <a:pt x="1069181" y="257175"/>
                </a:lnTo>
                <a:lnTo>
                  <a:pt x="1023937" y="285750"/>
                </a:lnTo>
                <a:lnTo>
                  <a:pt x="990600" y="309563"/>
                </a:lnTo>
                <a:lnTo>
                  <a:pt x="654843" y="233363"/>
                </a:lnTo>
                <a:lnTo>
                  <a:pt x="626268" y="226219"/>
                </a:lnTo>
                <a:lnTo>
                  <a:pt x="607218" y="223838"/>
                </a:lnTo>
                <a:lnTo>
                  <a:pt x="578643" y="221456"/>
                </a:lnTo>
                <a:lnTo>
                  <a:pt x="542925" y="226219"/>
                </a:lnTo>
                <a:lnTo>
                  <a:pt x="442912" y="2667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 rot="16200000">
            <a:off x="7698094" y="4975443"/>
            <a:ext cx="1228725" cy="1146969"/>
          </a:xfrm>
          <a:custGeom>
            <a:avLst/>
            <a:gdLst>
              <a:gd name="connsiteX0" fmla="*/ 1775460 w 2457450"/>
              <a:gd name="connsiteY0" fmla="*/ 1687830 h 2293620"/>
              <a:gd name="connsiteX1" fmla="*/ 1905000 w 2457450"/>
              <a:gd name="connsiteY1" fmla="*/ 1744980 h 2293620"/>
              <a:gd name="connsiteX2" fmla="*/ 2034540 w 2457450"/>
              <a:gd name="connsiteY2" fmla="*/ 1802130 h 2293620"/>
              <a:gd name="connsiteX3" fmla="*/ 2156460 w 2457450"/>
              <a:gd name="connsiteY3" fmla="*/ 1847850 h 2293620"/>
              <a:gd name="connsiteX4" fmla="*/ 2339340 w 2457450"/>
              <a:gd name="connsiteY4" fmla="*/ 1908810 h 2293620"/>
              <a:gd name="connsiteX5" fmla="*/ 2377440 w 2457450"/>
              <a:gd name="connsiteY5" fmla="*/ 1920240 h 2293620"/>
              <a:gd name="connsiteX6" fmla="*/ 2457450 w 2457450"/>
              <a:gd name="connsiteY6" fmla="*/ 1931670 h 2293620"/>
              <a:gd name="connsiteX7" fmla="*/ 2392680 w 2457450"/>
              <a:gd name="connsiteY7" fmla="*/ 2293620 h 2293620"/>
              <a:gd name="connsiteX8" fmla="*/ 2354580 w 2457450"/>
              <a:gd name="connsiteY8" fmla="*/ 2286000 h 2293620"/>
              <a:gd name="connsiteX9" fmla="*/ 2286000 w 2457450"/>
              <a:gd name="connsiteY9" fmla="*/ 2232660 h 2293620"/>
              <a:gd name="connsiteX10" fmla="*/ 2225040 w 2457450"/>
              <a:gd name="connsiteY10" fmla="*/ 2202180 h 2293620"/>
              <a:gd name="connsiteX11" fmla="*/ 2034540 w 2457450"/>
              <a:gd name="connsiteY11" fmla="*/ 2118360 h 2293620"/>
              <a:gd name="connsiteX12" fmla="*/ 1809750 w 2457450"/>
              <a:gd name="connsiteY12" fmla="*/ 2007870 h 2293620"/>
              <a:gd name="connsiteX13" fmla="*/ 1607820 w 2457450"/>
              <a:gd name="connsiteY13" fmla="*/ 1901190 h 2293620"/>
              <a:gd name="connsiteX14" fmla="*/ 1459230 w 2457450"/>
              <a:gd name="connsiteY14" fmla="*/ 1813560 h 2293620"/>
              <a:gd name="connsiteX15" fmla="*/ 1318260 w 2457450"/>
              <a:gd name="connsiteY15" fmla="*/ 1725930 h 2293620"/>
              <a:gd name="connsiteX16" fmla="*/ 1196340 w 2457450"/>
              <a:gd name="connsiteY16" fmla="*/ 1642110 h 2293620"/>
              <a:gd name="connsiteX17" fmla="*/ 1097280 w 2457450"/>
              <a:gd name="connsiteY17" fmla="*/ 1569720 h 2293620"/>
              <a:gd name="connsiteX18" fmla="*/ 937260 w 2457450"/>
              <a:gd name="connsiteY18" fmla="*/ 1447800 h 2293620"/>
              <a:gd name="connsiteX19" fmla="*/ 830580 w 2457450"/>
              <a:gd name="connsiteY19" fmla="*/ 1352550 h 2293620"/>
              <a:gd name="connsiteX20" fmla="*/ 735330 w 2457450"/>
              <a:gd name="connsiteY20" fmla="*/ 1257300 h 2293620"/>
              <a:gd name="connsiteX21" fmla="*/ 655320 w 2457450"/>
              <a:gd name="connsiteY21" fmla="*/ 1173480 h 2293620"/>
              <a:gd name="connsiteX22" fmla="*/ 586740 w 2457450"/>
              <a:gd name="connsiteY22" fmla="*/ 1097280 h 2293620"/>
              <a:gd name="connsiteX23" fmla="*/ 541020 w 2457450"/>
              <a:gd name="connsiteY23" fmla="*/ 1043940 h 2293620"/>
              <a:gd name="connsiteX24" fmla="*/ 461010 w 2457450"/>
              <a:gd name="connsiteY24" fmla="*/ 933450 h 2293620"/>
              <a:gd name="connsiteX25" fmla="*/ 373380 w 2457450"/>
              <a:gd name="connsiteY25" fmla="*/ 796290 h 2293620"/>
              <a:gd name="connsiteX26" fmla="*/ 300990 w 2457450"/>
              <a:gd name="connsiteY26" fmla="*/ 678180 h 2293620"/>
              <a:gd name="connsiteX27" fmla="*/ 213360 w 2457450"/>
              <a:gd name="connsiteY27" fmla="*/ 514350 h 2293620"/>
              <a:gd name="connsiteX28" fmla="*/ 140970 w 2457450"/>
              <a:gd name="connsiteY28" fmla="*/ 361950 h 2293620"/>
              <a:gd name="connsiteX29" fmla="*/ 83820 w 2457450"/>
              <a:gd name="connsiteY29" fmla="*/ 243840 h 2293620"/>
              <a:gd name="connsiteX30" fmla="*/ 45720 w 2457450"/>
              <a:gd name="connsiteY30" fmla="*/ 148590 h 2293620"/>
              <a:gd name="connsiteX31" fmla="*/ 19050 w 2457450"/>
              <a:gd name="connsiteY31" fmla="*/ 87630 h 2293620"/>
              <a:gd name="connsiteX32" fmla="*/ 3810 w 2457450"/>
              <a:gd name="connsiteY32" fmla="*/ 45720 h 2293620"/>
              <a:gd name="connsiteX33" fmla="*/ 0 w 2457450"/>
              <a:gd name="connsiteY33" fmla="*/ 26670 h 2293620"/>
              <a:gd name="connsiteX34" fmla="*/ 3810 w 2457450"/>
              <a:gd name="connsiteY34" fmla="*/ 7620 h 2293620"/>
              <a:gd name="connsiteX35" fmla="*/ 15240 w 2457450"/>
              <a:gd name="connsiteY35" fmla="*/ 0 h 2293620"/>
              <a:gd name="connsiteX36" fmla="*/ 34290 w 2457450"/>
              <a:gd name="connsiteY36" fmla="*/ 3810 h 2293620"/>
              <a:gd name="connsiteX37" fmla="*/ 53340 w 2457450"/>
              <a:gd name="connsiteY37" fmla="*/ 22860 h 2293620"/>
              <a:gd name="connsiteX38" fmla="*/ 129540 w 2457450"/>
              <a:gd name="connsiteY38" fmla="*/ 160020 h 2293620"/>
              <a:gd name="connsiteX39" fmla="*/ 201930 w 2457450"/>
              <a:gd name="connsiteY39" fmla="*/ 274320 h 2293620"/>
              <a:gd name="connsiteX40" fmla="*/ 289560 w 2457450"/>
              <a:gd name="connsiteY40" fmla="*/ 415290 h 2293620"/>
              <a:gd name="connsiteX41" fmla="*/ 358140 w 2457450"/>
              <a:gd name="connsiteY41" fmla="*/ 518160 h 2293620"/>
              <a:gd name="connsiteX42" fmla="*/ 426720 w 2457450"/>
              <a:gd name="connsiteY42" fmla="*/ 617220 h 2293620"/>
              <a:gd name="connsiteX43" fmla="*/ 529590 w 2457450"/>
              <a:gd name="connsiteY43" fmla="*/ 742950 h 2293620"/>
              <a:gd name="connsiteX44" fmla="*/ 640080 w 2457450"/>
              <a:gd name="connsiteY44" fmla="*/ 876300 h 2293620"/>
              <a:gd name="connsiteX45" fmla="*/ 693420 w 2457450"/>
              <a:gd name="connsiteY45" fmla="*/ 925830 h 2293620"/>
              <a:gd name="connsiteX46" fmla="*/ 796290 w 2457450"/>
              <a:gd name="connsiteY46" fmla="*/ 1021080 h 2293620"/>
              <a:gd name="connsiteX47" fmla="*/ 922020 w 2457450"/>
              <a:gd name="connsiteY47" fmla="*/ 1135380 h 2293620"/>
              <a:gd name="connsiteX48" fmla="*/ 1055370 w 2457450"/>
              <a:gd name="connsiteY48" fmla="*/ 1253490 h 2293620"/>
              <a:gd name="connsiteX49" fmla="*/ 1127760 w 2457450"/>
              <a:gd name="connsiteY49" fmla="*/ 1314450 h 2293620"/>
              <a:gd name="connsiteX50" fmla="*/ 1253490 w 2457450"/>
              <a:gd name="connsiteY50" fmla="*/ 1390650 h 2293620"/>
              <a:gd name="connsiteX51" fmla="*/ 1375410 w 2457450"/>
              <a:gd name="connsiteY51" fmla="*/ 1463040 h 2293620"/>
              <a:gd name="connsiteX52" fmla="*/ 1546860 w 2457450"/>
              <a:gd name="connsiteY52" fmla="*/ 1569720 h 2293620"/>
              <a:gd name="connsiteX53" fmla="*/ 1775460 w 2457450"/>
              <a:gd name="connsiteY53" fmla="*/ 1687830 h 2293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457450" h="2293620">
                <a:moveTo>
                  <a:pt x="1775460" y="1687830"/>
                </a:moveTo>
                <a:lnTo>
                  <a:pt x="1905000" y="1744980"/>
                </a:lnTo>
                <a:lnTo>
                  <a:pt x="2034540" y="1802130"/>
                </a:lnTo>
                <a:lnTo>
                  <a:pt x="2156460" y="1847850"/>
                </a:lnTo>
                <a:lnTo>
                  <a:pt x="2339340" y="1908810"/>
                </a:lnTo>
                <a:lnTo>
                  <a:pt x="2377440" y="1920240"/>
                </a:lnTo>
                <a:lnTo>
                  <a:pt x="2457450" y="1931670"/>
                </a:lnTo>
                <a:lnTo>
                  <a:pt x="2392680" y="2293620"/>
                </a:lnTo>
                <a:lnTo>
                  <a:pt x="2354580" y="2286000"/>
                </a:lnTo>
                <a:lnTo>
                  <a:pt x="2286000" y="2232660"/>
                </a:lnTo>
                <a:lnTo>
                  <a:pt x="2225040" y="2202180"/>
                </a:lnTo>
                <a:lnTo>
                  <a:pt x="2034540" y="2118360"/>
                </a:lnTo>
                <a:lnTo>
                  <a:pt x="1809750" y="2007870"/>
                </a:lnTo>
                <a:lnTo>
                  <a:pt x="1607820" y="1901190"/>
                </a:lnTo>
                <a:lnTo>
                  <a:pt x="1459230" y="1813560"/>
                </a:lnTo>
                <a:lnTo>
                  <a:pt x="1318260" y="1725930"/>
                </a:lnTo>
                <a:lnTo>
                  <a:pt x="1196340" y="1642110"/>
                </a:lnTo>
                <a:lnTo>
                  <a:pt x="1097280" y="1569720"/>
                </a:lnTo>
                <a:lnTo>
                  <a:pt x="937260" y="1447800"/>
                </a:lnTo>
                <a:lnTo>
                  <a:pt x="830580" y="1352550"/>
                </a:lnTo>
                <a:lnTo>
                  <a:pt x="735330" y="1257300"/>
                </a:lnTo>
                <a:lnTo>
                  <a:pt x="655320" y="1173480"/>
                </a:lnTo>
                <a:lnTo>
                  <a:pt x="586740" y="1097280"/>
                </a:lnTo>
                <a:lnTo>
                  <a:pt x="541020" y="1043940"/>
                </a:lnTo>
                <a:lnTo>
                  <a:pt x="461010" y="933450"/>
                </a:lnTo>
                <a:lnTo>
                  <a:pt x="373380" y="796290"/>
                </a:lnTo>
                <a:lnTo>
                  <a:pt x="300990" y="678180"/>
                </a:lnTo>
                <a:lnTo>
                  <a:pt x="213360" y="514350"/>
                </a:lnTo>
                <a:lnTo>
                  <a:pt x="140970" y="361950"/>
                </a:lnTo>
                <a:lnTo>
                  <a:pt x="83820" y="243840"/>
                </a:lnTo>
                <a:lnTo>
                  <a:pt x="45720" y="148590"/>
                </a:lnTo>
                <a:lnTo>
                  <a:pt x="19050" y="87630"/>
                </a:lnTo>
                <a:lnTo>
                  <a:pt x="3810" y="45720"/>
                </a:lnTo>
                <a:lnTo>
                  <a:pt x="0" y="26670"/>
                </a:lnTo>
                <a:lnTo>
                  <a:pt x="3810" y="7620"/>
                </a:lnTo>
                <a:lnTo>
                  <a:pt x="15240" y="0"/>
                </a:lnTo>
                <a:lnTo>
                  <a:pt x="34290" y="3810"/>
                </a:lnTo>
                <a:lnTo>
                  <a:pt x="53340" y="22860"/>
                </a:lnTo>
                <a:lnTo>
                  <a:pt x="129540" y="160020"/>
                </a:lnTo>
                <a:lnTo>
                  <a:pt x="201930" y="274320"/>
                </a:lnTo>
                <a:lnTo>
                  <a:pt x="289560" y="415290"/>
                </a:lnTo>
                <a:lnTo>
                  <a:pt x="358140" y="518160"/>
                </a:lnTo>
                <a:lnTo>
                  <a:pt x="426720" y="617220"/>
                </a:lnTo>
                <a:lnTo>
                  <a:pt x="529590" y="742950"/>
                </a:lnTo>
                <a:lnTo>
                  <a:pt x="640080" y="876300"/>
                </a:lnTo>
                <a:lnTo>
                  <a:pt x="693420" y="925830"/>
                </a:lnTo>
                <a:lnTo>
                  <a:pt x="796290" y="1021080"/>
                </a:lnTo>
                <a:lnTo>
                  <a:pt x="922020" y="1135380"/>
                </a:lnTo>
                <a:lnTo>
                  <a:pt x="1055370" y="1253490"/>
                </a:lnTo>
                <a:lnTo>
                  <a:pt x="1127760" y="1314450"/>
                </a:lnTo>
                <a:lnTo>
                  <a:pt x="1253490" y="1390650"/>
                </a:lnTo>
                <a:lnTo>
                  <a:pt x="1375410" y="1463040"/>
                </a:lnTo>
                <a:lnTo>
                  <a:pt x="1546860" y="1569720"/>
                </a:lnTo>
                <a:lnTo>
                  <a:pt x="1775460" y="168783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7972347" y="5077774"/>
            <a:ext cx="1331021" cy="1146969"/>
          </a:xfrm>
          <a:custGeom>
            <a:avLst/>
            <a:gdLst>
              <a:gd name="connsiteX0" fmla="*/ 1386840 w 2674620"/>
              <a:gd name="connsiteY0" fmla="*/ 1752600 h 2305050"/>
              <a:gd name="connsiteX1" fmla="*/ 1192530 w 2674620"/>
              <a:gd name="connsiteY1" fmla="*/ 1527810 h 2305050"/>
              <a:gd name="connsiteX2" fmla="*/ 933450 w 2674620"/>
              <a:gd name="connsiteY2" fmla="*/ 1234440 h 2305050"/>
              <a:gd name="connsiteX3" fmla="*/ 838200 w 2674620"/>
              <a:gd name="connsiteY3" fmla="*/ 1104900 h 2305050"/>
              <a:gd name="connsiteX4" fmla="*/ 720090 w 2674620"/>
              <a:gd name="connsiteY4" fmla="*/ 960120 h 2305050"/>
              <a:gd name="connsiteX5" fmla="*/ 468630 w 2674620"/>
              <a:gd name="connsiteY5" fmla="*/ 659130 h 2305050"/>
              <a:gd name="connsiteX6" fmla="*/ 247650 w 2674620"/>
              <a:gd name="connsiteY6" fmla="*/ 388620 h 2305050"/>
              <a:gd name="connsiteX7" fmla="*/ 0 w 2674620"/>
              <a:gd name="connsiteY7" fmla="*/ 99060 h 2305050"/>
              <a:gd name="connsiteX8" fmla="*/ 60960 w 2674620"/>
              <a:gd name="connsiteY8" fmla="*/ 0 h 2305050"/>
              <a:gd name="connsiteX9" fmla="*/ 152400 w 2674620"/>
              <a:gd name="connsiteY9" fmla="*/ 102870 h 2305050"/>
              <a:gd name="connsiteX10" fmla="*/ 335280 w 2674620"/>
              <a:gd name="connsiteY10" fmla="*/ 293370 h 2305050"/>
              <a:gd name="connsiteX11" fmla="*/ 518160 w 2674620"/>
              <a:gd name="connsiteY11" fmla="*/ 491490 h 2305050"/>
              <a:gd name="connsiteX12" fmla="*/ 662940 w 2674620"/>
              <a:gd name="connsiteY12" fmla="*/ 647700 h 2305050"/>
              <a:gd name="connsiteX13" fmla="*/ 807720 w 2674620"/>
              <a:gd name="connsiteY13" fmla="*/ 807720 h 2305050"/>
              <a:gd name="connsiteX14" fmla="*/ 918210 w 2674620"/>
              <a:gd name="connsiteY14" fmla="*/ 933450 h 2305050"/>
              <a:gd name="connsiteX15" fmla="*/ 1059180 w 2674620"/>
              <a:gd name="connsiteY15" fmla="*/ 1055370 h 2305050"/>
              <a:gd name="connsiteX16" fmla="*/ 1226820 w 2674620"/>
              <a:gd name="connsiteY16" fmla="*/ 1207770 h 2305050"/>
              <a:gd name="connsiteX17" fmla="*/ 1367790 w 2674620"/>
              <a:gd name="connsiteY17" fmla="*/ 1341120 h 2305050"/>
              <a:gd name="connsiteX18" fmla="*/ 1497330 w 2674620"/>
              <a:gd name="connsiteY18" fmla="*/ 1451610 h 2305050"/>
              <a:gd name="connsiteX19" fmla="*/ 1630680 w 2674620"/>
              <a:gd name="connsiteY19" fmla="*/ 1565910 h 2305050"/>
              <a:gd name="connsiteX20" fmla="*/ 1790700 w 2674620"/>
              <a:gd name="connsiteY20" fmla="*/ 1691640 h 2305050"/>
              <a:gd name="connsiteX21" fmla="*/ 1874520 w 2674620"/>
              <a:gd name="connsiteY21" fmla="*/ 1756410 h 2305050"/>
              <a:gd name="connsiteX22" fmla="*/ 1946910 w 2674620"/>
              <a:gd name="connsiteY22" fmla="*/ 1809750 h 2305050"/>
              <a:gd name="connsiteX23" fmla="*/ 2099310 w 2674620"/>
              <a:gd name="connsiteY23" fmla="*/ 1908810 h 2305050"/>
              <a:gd name="connsiteX24" fmla="*/ 2247900 w 2674620"/>
              <a:gd name="connsiteY24" fmla="*/ 2000250 h 2305050"/>
              <a:gd name="connsiteX25" fmla="*/ 2407920 w 2674620"/>
              <a:gd name="connsiteY25" fmla="*/ 2099310 h 2305050"/>
              <a:gd name="connsiteX26" fmla="*/ 2571750 w 2674620"/>
              <a:gd name="connsiteY26" fmla="*/ 2202180 h 2305050"/>
              <a:gd name="connsiteX27" fmla="*/ 2663190 w 2674620"/>
              <a:gd name="connsiteY27" fmla="*/ 2255520 h 2305050"/>
              <a:gd name="connsiteX28" fmla="*/ 2674620 w 2674620"/>
              <a:gd name="connsiteY28" fmla="*/ 2270760 h 2305050"/>
              <a:gd name="connsiteX29" fmla="*/ 2674620 w 2674620"/>
              <a:gd name="connsiteY29" fmla="*/ 2286000 h 2305050"/>
              <a:gd name="connsiteX30" fmla="*/ 2659380 w 2674620"/>
              <a:gd name="connsiteY30" fmla="*/ 2305050 h 2305050"/>
              <a:gd name="connsiteX31" fmla="*/ 2602230 w 2674620"/>
              <a:gd name="connsiteY31" fmla="*/ 2305050 h 2305050"/>
              <a:gd name="connsiteX32" fmla="*/ 2339340 w 2674620"/>
              <a:gd name="connsiteY32" fmla="*/ 2289810 h 2305050"/>
              <a:gd name="connsiteX33" fmla="*/ 2114550 w 2674620"/>
              <a:gd name="connsiteY33" fmla="*/ 2278380 h 2305050"/>
              <a:gd name="connsiteX34" fmla="*/ 1847850 w 2674620"/>
              <a:gd name="connsiteY34" fmla="*/ 2263140 h 2305050"/>
              <a:gd name="connsiteX35" fmla="*/ 1828800 w 2674620"/>
              <a:gd name="connsiteY35" fmla="*/ 2247900 h 2305050"/>
              <a:gd name="connsiteX36" fmla="*/ 1729740 w 2674620"/>
              <a:gd name="connsiteY36" fmla="*/ 2133600 h 2305050"/>
              <a:gd name="connsiteX37" fmla="*/ 1562100 w 2674620"/>
              <a:gd name="connsiteY37" fmla="*/ 1950720 h 2305050"/>
              <a:gd name="connsiteX38" fmla="*/ 1386840 w 2674620"/>
              <a:gd name="connsiteY38" fmla="*/ 1752600 h 230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674620" h="2305050">
                <a:moveTo>
                  <a:pt x="1386840" y="1752600"/>
                </a:moveTo>
                <a:lnTo>
                  <a:pt x="1192530" y="1527810"/>
                </a:lnTo>
                <a:lnTo>
                  <a:pt x="933450" y="1234440"/>
                </a:lnTo>
                <a:lnTo>
                  <a:pt x="838200" y="1104900"/>
                </a:lnTo>
                <a:lnTo>
                  <a:pt x="720090" y="960120"/>
                </a:lnTo>
                <a:lnTo>
                  <a:pt x="468630" y="659130"/>
                </a:lnTo>
                <a:lnTo>
                  <a:pt x="247650" y="388620"/>
                </a:lnTo>
                <a:lnTo>
                  <a:pt x="0" y="99060"/>
                </a:lnTo>
                <a:lnTo>
                  <a:pt x="60960" y="0"/>
                </a:lnTo>
                <a:lnTo>
                  <a:pt x="152400" y="102870"/>
                </a:lnTo>
                <a:lnTo>
                  <a:pt x="335280" y="293370"/>
                </a:lnTo>
                <a:lnTo>
                  <a:pt x="518160" y="491490"/>
                </a:lnTo>
                <a:lnTo>
                  <a:pt x="662940" y="647700"/>
                </a:lnTo>
                <a:lnTo>
                  <a:pt x="807720" y="807720"/>
                </a:lnTo>
                <a:lnTo>
                  <a:pt x="918210" y="933450"/>
                </a:lnTo>
                <a:lnTo>
                  <a:pt x="1059180" y="1055370"/>
                </a:lnTo>
                <a:lnTo>
                  <a:pt x="1226820" y="1207770"/>
                </a:lnTo>
                <a:lnTo>
                  <a:pt x="1367790" y="1341120"/>
                </a:lnTo>
                <a:lnTo>
                  <a:pt x="1497330" y="1451610"/>
                </a:lnTo>
                <a:lnTo>
                  <a:pt x="1630680" y="1565910"/>
                </a:lnTo>
                <a:lnTo>
                  <a:pt x="1790700" y="1691640"/>
                </a:lnTo>
                <a:lnTo>
                  <a:pt x="1874520" y="1756410"/>
                </a:lnTo>
                <a:lnTo>
                  <a:pt x="1946910" y="1809750"/>
                </a:lnTo>
                <a:lnTo>
                  <a:pt x="2099310" y="1908810"/>
                </a:lnTo>
                <a:lnTo>
                  <a:pt x="2247900" y="2000250"/>
                </a:lnTo>
                <a:lnTo>
                  <a:pt x="2407920" y="2099310"/>
                </a:lnTo>
                <a:lnTo>
                  <a:pt x="2571750" y="2202180"/>
                </a:lnTo>
                <a:lnTo>
                  <a:pt x="2663190" y="2255520"/>
                </a:lnTo>
                <a:lnTo>
                  <a:pt x="2674620" y="2270760"/>
                </a:lnTo>
                <a:lnTo>
                  <a:pt x="2674620" y="2286000"/>
                </a:lnTo>
                <a:lnTo>
                  <a:pt x="2659380" y="2305050"/>
                </a:lnTo>
                <a:lnTo>
                  <a:pt x="2602230" y="2305050"/>
                </a:lnTo>
                <a:lnTo>
                  <a:pt x="2339340" y="2289810"/>
                </a:lnTo>
                <a:lnTo>
                  <a:pt x="2114550" y="2278380"/>
                </a:lnTo>
                <a:lnTo>
                  <a:pt x="1847850" y="2263140"/>
                </a:lnTo>
                <a:lnTo>
                  <a:pt x="1828800" y="2247900"/>
                </a:lnTo>
                <a:lnTo>
                  <a:pt x="1729740" y="2133600"/>
                </a:lnTo>
                <a:lnTo>
                  <a:pt x="1562100" y="1950720"/>
                </a:lnTo>
                <a:lnTo>
                  <a:pt x="1386840" y="1752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344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2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75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5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75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25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5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25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75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25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750"/>
                            </p:stCondLst>
                            <p:childTnLst>
                              <p:par>
                                <p:cTn id="6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9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25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75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25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75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25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75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0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26" grpId="0"/>
      <p:bldP spid="27" grpId="0"/>
      <p:bldP spid="28" grpId="0"/>
      <p:bldP spid="29" grpId="0"/>
      <p:bldP spid="34" grpId="0"/>
      <p:bldP spid="25" grpId="0"/>
      <p:bldP spid="33" grpId="0" animBg="1"/>
      <p:bldP spid="36" grpId="0" animBg="1"/>
      <p:bldP spid="38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６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634347" y="4756554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254380" y="5528302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59470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465168" y="11146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8288625" y="112507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88504" y="371879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288704" y="3671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944888" y="365728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326259" y="2174764"/>
            <a:ext cx="1237512" cy="435848"/>
          </a:xfrm>
          <a:custGeom>
            <a:avLst/>
            <a:gdLst>
              <a:gd name="connsiteX0" fmla="*/ 1764506 w 2383631"/>
              <a:gd name="connsiteY0" fmla="*/ 261938 h 840581"/>
              <a:gd name="connsiteX1" fmla="*/ 1659731 w 2383631"/>
              <a:gd name="connsiteY1" fmla="*/ 307181 h 840581"/>
              <a:gd name="connsiteX2" fmla="*/ 1533525 w 2383631"/>
              <a:gd name="connsiteY2" fmla="*/ 364331 h 840581"/>
              <a:gd name="connsiteX3" fmla="*/ 1426368 w 2383631"/>
              <a:gd name="connsiteY3" fmla="*/ 409575 h 840581"/>
              <a:gd name="connsiteX4" fmla="*/ 1314450 w 2383631"/>
              <a:gd name="connsiteY4" fmla="*/ 450056 h 840581"/>
              <a:gd name="connsiteX5" fmla="*/ 1202531 w 2383631"/>
              <a:gd name="connsiteY5" fmla="*/ 492919 h 840581"/>
              <a:gd name="connsiteX6" fmla="*/ 1076325 w 2383631"/>
              <a:gd name="connsiteY6" fmla="*/ 535781 h 840581"/>
              <a:gd name="connsiteX7" fmla="*/ 981075 w 2383631"/>
              <a:gd name="connsiteY7" fmla="*/ 564356 h 840581"/>
              <a:gd name="connsiteX8" fmla="*/ 866775 w 2383631"/>
              <a:gd name="connsiteY8" fmla="*/ 595313 h 840581"/>
              <a:gd name="connsiteX9" fmla="*/ 752475 w 2383631"/>
              <a:gd name="connsiteY9" fmla="*/ 623888 h 840581"/>
              <a:gd name="connsiteX10" fmla="*/ 609600 w 2383631"/>
              <a:gd name="connsiteY10" fmla="*/ 657225 h 840581"/>
              <a:gd name="connsiteX11" fmla="*/ 481012 w 2383631"/>
              <a:gd name="connsiteY11" fmla="*/ 685800 h 840581"/>
              <a:gd name="connsiteX12" fmla="*/ 323850 w 2383631"/>
              <a:gd name="connsiteY12" fmla="*/ 716756 h 840581"/>
              <a:gd name="connsiteX13" fmla="*/ 192881 w 2383631"/>
              <a:gd name="connsiteY13" fmla="*/ 742950 h 840581"/>
              <a:gd name="connsiteX14" fmla="*/ 47625 w 2383631"/>
              <a:gd name="connsiteY14" fmla="*/ 769144 h 840581"/>
              <a:gd name="connsiteX15" fmla="*/ 30956 w 2383631"/>
              <a:gd name="connsiteY15" fmla="*/ 771525 h 840581"/>
              <a:gd name="connsiteX16" fmla="*/ 14287 w 2383631"/>
              <a:gd name="connsiteY16" fmla="*/ 778669 h 840581"/>
              <a:gd name="connsiteX17" fmla="*/ 7143 w 2383631"/>
              <a:gd name="connsiteY17" fmla="*/ 785813 h 840581"/>
              <a:gd name="connsiteX18" fmla="*/ 0 w 2383631"/>
              <a:gd name="connsiteY18" fmla="*/ 797719 h 840581"/>
              <a:gd name="connsiteX19" fmla="*/ 4762 w 2383631"/>
              <a:gd name="connsiteY19" fmla="*/ 812006 h 840581"/>
              <a:gd name="connsiteX20" fmla="*/ 28575 w 2383631"/>
              <a:gd name="connsiteY20" fmla="*/ 826294 h 840581"/>
              <a:gd name="connsiteX21" fmla="*/ 57150 w 2383631"/>
              <a:gd name="connsiteY21" fmla="*/ 835819 h 840581"/>
              <a:gd name="connsiteX22" fmla="*/ 83343 w 2383631"/>
              <a:gd name="connsiteY22" fmla="*/ 840581 h 840581"/>
              <a:gd name="connsiteX23" fmla="*/ 197643 w 2383631"/>
              <a:gd name="connsiteY23" fmla="*/ 835819 h 840581"/>
              <a:gd name="connsiteX24" fmla="*/ 366712 w 2383631"/>
              <a:gd name="connsiteY24" fmla="*/ 826294 h 840581"/>
              <a:gd name="connsiteX25" fmla="*/ 500062 w 2383631"/>
              <a:gd name="connsiteY25" fmla="*/ 814388 h 840581"/>
              <a:gd name="connsiteX26" fmla="*/ 626268 w 2383631"/>
              <a:gd name="connsiteY26" fmla="*/ 800100 h 840581"/>
              <a:gd name="connsiteX27" fmla="*/ 764381 w 2383631"/>
              <a:gd name="connsiteY27" fmla="*/ 781050 h 840581"/>
              <a:gd name="connsiteX28" fmla="*/ 923925 w 2383631"/>
              <a:gd name="connsiteY28" fmla="*/ 754856 h 840581"/>
              <a:gd name="connsiteX29" fmla="*/ 1073943 w 2383631"/>
              <a:gd name="connsiteY29" fmla="*/ 723900 h 840581"/>
              <a:gd name="connsiteX30" fmla="*/ 1290637 w 2383631"/>
              <a:gd name="connsiteY30" fmla="*/ 678656 h 840581"/>
              <a:gd name="connsiteX31" fmla="*/ 1466850 w 2383631"/>
              <a:gd name="connsiteY31" fmla="*/ 633413 h 840581"/>
              <a:gd name="connsiteX32" fmla="*/ 1647825 w 2383631"/>
              <a:gd name="connsiteY32" fmla="*/ 578644 h 840581"/>
              <a:gd name="connsiteX33" fmla="*/ 1809750 w 2383631"/>
              <a:gd name="connsiteY33" fmla="*/ 523875 h 840581"/>
              <a:gd name="connsiteX34" fmla="*/ 1950243 w 2383631"/>
              <a:gd name="connsiteY34" fmla="*/ 471488 h 840581"/>
              <a:gd name="connsiteX35" fmla="*/ 2028825 w 2383631"/>
              <a:gd name="connsiteY35" fmla="*/ 440531 h 840581"/>
              <a:gd name="connsiteX36" fmla="*/ 2074068 w 2383631"/>
              <a:gd name="connsiteY36" fmla="*/ 428625 h 840581"/>
              <a:gd name="connsiteX37" fmla="*/ 2133600 w 2383631"/>
              <a:gd name="connsiteY37" fmla="*/ 419100 h 840581"/>
              <a:gd name="connsiteX38" fmla="*/ 2233612 w 2383631"/>
              <a:gd name="connsiteY38" fmla="*/ 414338 h 840581"/>
              <a:gd name="connsiteX39" fmla="*/ 2290762 w 2383631"/>
              <a:gd name="connsiteY39" fmla="*/ 414338 h 840581"/>
              <a:gd name="connsiteX40" fmla="*/ 2331243 w 2383631"/>
              <a:gd name="connsiteY40" fmla="*/ 409575 h 840581"/>
              <a:gd name="connsiteX41" fmla="*/ 2357437 w 2383631"/>
              <a:gd name="connsiteY41" fmla="*/ 400050 h 840581"/>
              <a:gd name="connsiteX42" fmla="*/ 2374106 w 2383631"/>
              <a:gd name="connsiteY42" fmla="*/ 388144 h 840581"/>
              <a:gd name="connsiteX43" fmla="*/ 2378868 w 2383631"/>
              <a:gd name="connsiteY43" fmla="*/ 378619 h 840581"/>
              <a:gd name="connsiteX44" fmla="*/ 2383631 w 2383631"/>
              <a:gd name="connsiteY44" fmla="*/ 369094 h 840581"/>
              <a:gd name="connsiteX45" fmla="*/ 2376487 w 2383631"/>
              <a:gd name="connsiteY45" fmla="*/ 342900 h 840581"/>
              <a:gd name="connsiteX46" fmla="*/ 2364581 w 2383631"/>
              <a:gd name="connsiteY46" fmla="*/ 321469 h 840581"/>
              <a:gd name="connsiteX47" fmla="*/ 2340768 w 2383631"/>
              <a:gd name="connsiteY47" fmla="*/ 290513 h 840581"/>
              <a:gd name="connsiteX48" fmla="*/ 2305050 w 2383631"/>
              <a:gd name="connsiteY48" fmla="*/ 252413 h 840581"/>
              <a:gd name="connsiteX49" fmla="*/ 2283618 w 2383631"/>
              <a:gd name="connsiteY49" fmla="*/ 235744 h 840581"/>
              <a:gd name="connsiteX50" fmla="*/ 2221706 w 2383631"/>
              <a:gd name="connsiteY50" fmla="*/ 192881 h 840581"/>
              <a:gd name="connsiteX51" fmla="*/ 2135981 w 2383631"/>
              <a:gd name="connsiteY51" fmla="*/ 133350 h 840581"/>
              <a:gd name="connsiteX52" fmla="*/ 2052637 w 2383631"/>
              <a:gd name="connsiteY52" fmla="*/ 80963 h 840581"/>
              <a:gd name="connsiteX53" fmla="*/ 1985962 w 2383631"/>
              <a:gd name="connsiteY53" fmla="*/ 42863 h 840581"/>
              <a:gd name="connsiteX54" fmla="*/ 1931193 w 2383631"/>
              <a:gd name="connsiteY54" fmla="*/ 14288 h 840581"/>
              <a:gd name="connsiteX55" fmla="*/ 1888331 w 2383631"/>
              <a:gd name="connsiteY55" fmla="*/ 4763 h 840581"/>
              <a:gd name="connsiteX56" fmla="*/ 1862137 w 2383631"/>
              <a:gd name="connsiteY56" fmla="*/ 0 h 840581"/>
              <a:gd name="connsiteX57" fmla="*/ 1840706 w 2383631"/>
              <a:gd name="connsiteY57" fmla="*/ 0 h 840581"/>
              <a:gd name="connsiteX58" fmla="*/ 1828800 w 2383631"/>
              <a:gd name="connsiteY58" fmla="*/ 2381 h 840581"/>
              <a:gd name="connsiteX59" fmla="*/ 1819275 w 2383631"/>
              <a:gd name="connsiteY59" fmla="*/ 11906 h 840581"/>
              <a:gd name="connsiteX60" fmla="*/ 1819275 w 2383631"/>
              <a:gd name="connsiteY60" fmla="*/ 23813 h 840581"/>
              <a:gd name="connsiteX61" fmla="*/ 1821656 w 2383631"/>
              <a:gd name="connsiteY61" fmla="*/ 47625 h 840581"/>
              <a:gd name="connsiteX62" fmla="*/ 1835943 w 2383631"/>
              <a:gd name="connsiteY62" fmla="*/ 76200 h 840581"/>
              <a:gd name="connsiteX63" fmla="*/ 1866900 w 2383631"/>
              <a:gd name="connsiteY63" fmla="*/ 111919 h 840581"/>
              <a:gd name="connsiteX64" fmla="*/ 1885950 w 2383631"/>
              <a:gd name="connsiteY64" fmla="*/ 133350 h 840581"/>
              <a:gd name="connsiteX65" fmla="*/ 1905000 w 2383631"/>
              <a:gd name="connsiteY65" fmla="*/ 164306 h 840581"/>
              <a:gd name="connsiteX66" fmla="*/ 1905000 w 2383631"/>
              <a:gd name="connsiteY66" fmla="*/ 180975 h 840581"/>
              <a:gd name="connsiteX67" fmla="*/ 1897856 w 2383631"/>
              <a:gd name="connsiteY67" fmla="*/ 195263 h 840581"/>
              <a:gd name="connsiteX68" fmla="*/ 1847850 w 2383631"/>
              <a:gd name="connsiteY68" fmla="*/ 221456 h 840581"/>
              <a:gd name="connsiteX69" fmla="*/ 1764506 w 2383631"/>
              <a:gd name="connsiteY69" fmla="*/ 261938 h 840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2383631" h="840581">
                <a:moveTo>
                  <a:pt x="1764506" y="261938"/>
                </a:moveTo>
                <a:lnTo>
                  <a:pt x="1659731" y="307181"/>
                </a:lnTo>
                <a:lnTo>
                  <a:pt x="1533525" y="364331"/>
                </a:lnTo>
                <a:lnTo>
                  <a:pt x="1426368" y="409575"/>
                </a:lnTo>
                <a:lnTo>
                  <a:pt x="1314450" y="450056"/>
                </a:lnTo>
                <a:lnTo>
                  <a:pt x="1202531" y="492919"/>
                </a:lnTo>
                <a:lnTo>
                  <a:pt x="1076325" y="535781"/>
                </a:lnTo>
                <a:lnTo>
                  <a:pt x="981075" y="564356"/>
                </a:lnTo>
                <a:lnTo>
                  <a:pt x="866775" y="595313"/>
                </a:lnTo>
                <a:lnTo>
                  <a:pt x="752475" y="623888"/>
                </a:lnTo>
                <a:lnTo>
                  <a:pt x="609600" y="657225"/>
                </a:lnTo>
                <a:lnTo>
                  <a:pt x="481012" y="685800"/>
                </a:lnTo>
                <a:lnTo>
                  <a:pt x="323850" y="716756"/>
                </a:lnTo>
                <a:lnTo>
                  <a:pt x="192881" y="742950"/>
                </a:lnTo>
                <a:lnTo>
                  <a:pt x="47625" y="769144"/>
                </a:lnTo>
                <a:lnTo>
                  <a:pt x="30956" y="771525"/>
                </a:lnTo>
                <a:lnTo>
                  <a:pt x="14287" y="778669"/>
                </a:lnTo>
                <a:lnTo>
                  <a:pt x="7143" y="785813"/>
                </a:lnTo>
                <a:lnTo>
                  <a:pt x="0" y="797719"/>
                </a:lnTo>
                <a:lnTo>
                  <a:pt x="4762" y="812006"/>
                </a:lnTo>
                <a:lnTo>
                  <a:pt x="28575" y="826294"/>
                </a:lnTo>
                <a:lnTo>
                  <a:pt x="57150" y="835819"/>
                </a:lnTo>
                <a:lnTo>
                  <a:pt x="83343" y="840581"/>
                </a:lnTo>
                <a:lnTo>
                  <a:pt x="197643" y="835819"/>
                </a:lnTo>
                <a:lnTo>
                  <a:pt x="366712" y="826294"/>
                </a:lnTo>
                <a:lnTo>
                  <a:pt x="500062" y="814388"/>
                </a:lnTo>
                <a:lnTo>
                  <a:pt x="626268" y="800100"/>
                </a:lnTo>
                <a:lnTo>
                  <a:pt x="764381" y="781050"/>
                </a:lnTo>
                <a:lnTo>
                  <a:pt x="923925" y="754856"/>
                </a:lnTo>
                <a:lnTo>
                  <a:pt x="1073943" y="723900"/>
                </a:lnTo>
                <a:lnTo>
                  <a:pt x="1290637" y="678656"/>
                </a:lnTo>
                <a:lnTo>
                  <a:pt x="1466850" y="633413"/>
                </a:lnTo>
                <a:lnTo>
                  <a:pt x="1647825" y="578644"/>
                </a:lnTo>
                <a:lnTo>
                  <a:pt x="1809750" y="523875"/>
                </a:lnTo>
                <a:lnTo>
                  <a:pt x="1950243" y="471488"/>
                </a:lnTo>
                <a:lnTo>
                  <a:pt x="2028825" y="440531"/>
                </a:lnTo>
                <a:lnTo>
                  <a:pt x="2074068" y="428625"/>
                </a:lnTo>
                <a:lnTo>
                  <a:pt x="2133600" y="419100"/>
                </a:lnTo>
                <a:lnTo>
                  <a:pt x="2233612" y="414338"/>
                </a:lnTo>
                <a:lnTo>
                  <a:pt x="2290762" y="414338"/>
                </a:lnTo>
                <a:lnTo>
                  <a:pt x="2331243" y="409575"/>
                </a:lnTo>
                <a:lnTo>
                  <a:pt x="2357437" y="400050"/>
                </a:lnTo>
                <a:lnTo>
                  <a:pt x="2374106" y="388144"/>
                </a:lnTo>
                <a:lnTo>
                  <a:pt x="2378868" y="378619"/>
                </a:lnTo>
                <a:lnTo>
                  <a:pt x="2383631" y="369094"/>
                </a:lnTo>
                <a:lnTo>
                  <a:pt x="2376487" y="342900"/>
                </a:lnTo>
                <a:lnTo>
                  <a:pt x="2364581" y="321469"/>
                </a:lnTo>
                <a:lnTo>
                  <a:pt x="2340768" y="290513"/>
                </a:lnTo>
                <a:lnTo>
                  <a:pt x="2305050" y="252413"/>
                </a:lnTo>
                <a:lnTo>
                  <a:pt x="2283618" y="235744"/>
                </a:lnTo>
                <a:lnTo>
                  <a:pt x="2221706" y="192881"/>
                </a:lnTo>
                <a:lnTo>
                  <a:pt x="2135981" y="133350"/>
                </a:lnTo>
                <a:lnTo>
                  <a:pt x="2052637" y="80963"/>
                </a:lnTo>
                <a:lnTo>
                  <a:pt x="1985962" y="42863"/>
                </a:lnTo>
                <a:lnTo>
                  <a:pt x="1931193" y="14288"/>
                </a:lnTo>
                <a:lnTo>
                  <a:pt x="1888331" y="4763"/>
                </a:lnTo>
                <a:lnTo>
                  <a:pt x="1862137" y="0"/>
                </a:lnTo>
                <a:lnTo>
                  <a:pt x="1840706" y="0"/>
                </a:lnTo>
                <a:lnTo>
                  <a:pt x="1828800" y="2381"/>
                </a:lnTo>
                <a:lnTo>
                  <a:pt x="1819275" y="11906"/>
                </a:lnTo>
                <a:lnTo>
                  <a:pt x="1819275" y="23813"/>
                </a:lnTo>
                <a:lnTo>
                  <a:pt x="1821656" y="47625"/>
                </a:lnTo>
                <a:lnTo>
                  <a:pt x="1835943" y="76200"/>
                </a:lnTo>
                <a:lnTo>
                  <a:pt x="1866900" y="111919"/>
                </a:lnTo>
                <a:lnTo>
                  <a:pt x="1885950" y="133350"/>
                </a:lnTo>
                <a:lnTo>
                  <a:pt x="1905000" y="164306"/>
                </a:lnTo>
                <a:lnTo>
                  <a:pt x="1905000" y="180975"/>
                </a:lnTo>
                <a:lnTo>
                  <a:pt x="1897856" y="195263"/>
                </a:lnTo>
                <a:lnTo>
                  <a:pt x="1847850" y="221456"/>
                </a:lnTo>
                <a:lnTo>
                  <a:pt x="1764506" y="2619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1901814" y="2211116"/>
            <a:ext cx="1724819" cy="280988"/>
          </a:xfrm>
          <a:custGeom>
            <a:avLst/>
            <a:gdLst>
              <a:gd name="connsiteX0" fmla="*/ 2538441 w 3450036"/>
              <a:gd name="connsiteY0" fmla="*/ 302930 h 560982"/>
              <a:gd name="connsiteX1" fmla="*/ 2325268 w 3450036"/>
              <a:gd name="connsiteY1" fmla="*/ 316955 h 560982"/>
              <a:gd name="connsiteX2" fmla="*/ 2156974 w 3450036"/>
              <a:gd name="connsiteY2" fmla="*/ 328175 h 560982"/>
              <a:gd name="connsiteX3" fmla="*/ 1966240 w 3450036"/>
              <a:gd name="connsiteY3" fmla="*/ 342199 h 560982"/>
              <a:gd name="connsiteX4" fmla="*/ 1797946 w 3450036"/>
              <a:gd name="connsiteY4" fmla="*/ 356224 h 560982"/>
              <a:gd name="connsiteX5" fmla="*/ 1567943 w 3450036"/>
              <a:gd name="connsiteY5" fmla="*/ 378663 h 560982"/>
              <a:gd name="connsiteX6" fmla="*/ 1416478 w 3450036"/>
              <a:gd name="connsiteY6" fmla="*/ 401102 h 560982"/>
              <a:gd name="connsiteX7" fmla="*/ 1113548 w 3450036"/>
              <a:gd name="connsiteY7" fmla="*/ 445981 h 560982"/>
              <a:gd name="connsiteX8" fmla="*/ 805008 w 3450036"/>
              <a:gd name="connsiteY8" fmla="*/ 496469 h 560982"/>
              <a:gd name="connsiteX9" fmla="*/ 546957 w 3450036"/>
              <a:gd name="connsiteY9" fmla="*/ 544153 h 560982"/>
              <a:gd name="connsiteX10" fmla="*/ 454395 w 3450036"/>
              <a:gd name="connsiteY10" fmla="*/ 560982 h 560982"/>
              <a:gd name="connsiteX11" fmla="*/ 364638 w 3450036"/>
              <a:gd name="connsiteY11" fmla="*/ 560982 h 560982"/>
              <a:gd name="connsiteX12" fmla="*/ 336588 w 3450036"/>
              <a:gd name="connsiteY12" fmla="*/ 555372 h 560982"/>
              <a:gd name="connsiteX13" fmla="*/ 302930 w 3450036"/>
              <a:gd name="connsiteY13" fmla="*/ 541348 h 560982"/>
              <a:gd name="connsiteX14" fmla="*/ 274881 w 3450036"/>
              <a:gd name="connsiteY14" fmla="*/ 521713 h 560982"/>
              <a:gd name="connsiteX15" fmla="*/ 235612 w 3450036"/>
              <a:gd name="connsiteY15" fmla="*/ 490859 h 560982"/>
              <a:gd name="connsiteX16" fmla="*/ 187928 w 3450036"/>
              <a:gd name="connsiteY16" fmla="*/ 440371 h 560982"/>
              <a:gd name="connsiteX17" fmla="*/ 137440 w 3450036"/>
              <a:gd name="connsiteY17" fmla="*/ 384273 h 560982"/>
              <a:gd name="connsiteX18" fmla="*/ 78537 w 3450036"/>
              <a:gd name="connsiteY18" fmla="*/ 311345 h 560982"/>
              <a:gd name="connsiteX19" fmla="*/ 33658 w 3450036"/>
              <a:gd name="connsiteY19" fmla="*/ 252442 h 560982"/>
              <a:gd name="connsiteX20" fmla="*/ 5609 w 3450036"/>
              <a:gd name="connsiteY20" fmla="*/ 204759 h 560982"/>
              <a:gd name="connsiteX21" fmla="*/ 0 w 3450036"/>
              <a:gd name="connsiteY21" fmla="*/ 185124 h 560982"/>
              <a:gd name="connsiteX22" fmla="*/ 0 w 3450036"/>
              <a:gd name="connsiteY22" fmla="*/ 173905 h 560982"/>
              <a:gd name="connsiteX23" fmla="*/ 5609 w 3450036"/>
              <a:gd name="connsiteY23" fmla="*/ 168295 h 560982"/>
              <a:gd name="connsiteX24" fmla="*/ 11219 w 3450036"/>
              <a:gd name="connsiteY24" fmla="*/ 165490 h 560982"/>
              <a:gd name="connsiteX25" fmla="*/ 25244 w 3450036"/>
              <a:gd name="connsiteY25" fmla="*/ 165490 h 560982"/>
              <a:gd name="connsiteX26" fmla="*/ 64512 w 3450036"/>
              <a:gd name="connsiteY26" fmla="*/ 179515 h 560982"/>
              <a:gd name="connsiteX27" fmla="*/ 140245 w 3450036"/>
              <a:gd name="connsiteY27" fmla="*/ 215978 h 560982"/>
              <a:gd name="connsiteX28" fmla="*/ 224392 w 3450036"/>
              <a:gd name="connsiteY28" fmla="*/ 249637 h 560982"/>
              <a:gd name="connsiteX29" fmla="*/ 308539 w 3450036"/>
              <a:gd name="connsiteY29" fmla="*/ 280491 h 560982"/>
              <a:gd name="connsiteX30" fmla="*/ 364638 w 3450036"/>
              <a:gd name="connsiteY30" fmla="*/ 294516 h 560982"/>
              <a:gd name="connsiteX31" fmla="*/ 415126 w 3450036"/>
              <a:gd name="connsiteY31" fmla="*/ 302930 h 560982"/>
              <a:gd name="connsiteX32" fmla="*/ 471224 w 3450036"/>
              <a:gd name="connsiteY32" fmla="*/ 308540 h 560982"/>
              <a:gd name="connsiteX33" fmla="*/ 549762 w 3450036"/>
              <a:gd name="connsiteY33" fmla="*/ 308540 h 560982"/>
              <a:gd name="connsiteX34" fmla="*/ 619884 w 3450036"/>
              <a:gd name="connsiteY34" fmla="*/ 308540 h 560982"/>
              <a:gd name="connsiteX35" fmla="*/ 718056 w 3450036"/>
              <a:gd name="connsiteY35" fmla="*/ 297321 h 560982"/>
              <a:gd name="connsiteX36" fmla="*/ 953668 w 3450036"/>
              <a:gd name="connsiteY36" fmla="*/ 272076 h 560982"/>
              <a:gd name="connsiteX37" fmla="*/ 1239769 w 3450036"/>
              <a:gd name="connsiteY37" fmla="*/ 238418 h 560982"/>
              <a:gd name="connsiteX38" fmla="*/ 1607212 w 3450036"/>
              <a:gd name="connsiteY38" fmla="*/ 193539 h 560982"/>
              <a:gd name="connsiteX39" fmla="*/ 1929776 w 3450036"/>
              <a:gd name="connsiteY39" fmla="*/ 165490 h 560982"/>
              <a:gd name="connsiteX40" fmla="*/ 2252341 w 3450036"/>
              <a:gd name="connsiteY40" fmla="*/ 131831 h 560982"/>
              <a:gd name="connsiteX41" fmla="*/ 2524417 w 3450036"/>
              <a:gd name="connsiteY41" fmla="*/ 100977 h 560982"/>
              <a:gd name="connsiteX42" fmla="*/ 2793688 w 3450036"/>
              <a:gd name="connsiteY42" fmla="*/ 70123 h 560982"/>
              <a:gd name="connsiteX43" fmla="*/ 2846981 w 3450036"/>
              <a:gd name="connsiteY43" fmla="*/ 61708 h 560982"/>
              <a:gd name="connsiteX44" fmla="*/ 2886250 w 3450036"/>
              <a:gd name="connsiteY44" fmla="*/ 44879 h 560982"/>
              <a:gd name="connsiteX45" fmla="*/ 2959177 w 3450036"/>
              <a:gd name="connsiteY45" fmla="*/ 14025 h 560982"/>
              <a:gd name="connsiteX46" fmla="*/ 2995641 w 3450036"/>
              <a:gd name="connsiteY46" fmla="*/ 0 h 560982"/>
              <a:gd name="connsiteX47" fmla="*/ 3026495 w 3450036"/>
              <a:gd name="connsiteY47" fmla="*/ 0 h 560982"/>
              <a:gd name="connsiteX48" fmla="*/ 3082593 w 3450036"/>
              <a:gd name="connsiteY48" fmla="*/ 5610 h 560982"/>
              <a:gd name="connsiteX49" fmla="*/ 3163936 w 3450036"/>
              <a:gd name="connsiteY49" fmla="*/ 22440 h 560982"/>
              <a:gd name="connsiteX50" fmla="*/ 3220034 w 3450036"/>
              <a:gd name="connsiteY50" fmla="*/ 42074 h 560982"/>
              <a:gd name="connsiteX51" fmla="*/ 3276132 w 3450036"/>
              <a:gd name="connsiteY51" fmla="*/ 64513 h 560982"/>
              <a:gd name="connsiteX52" fmla="*/ 3337840 w 3450036"/>
              <a:gd name="connsiteY52" fmla="*/ 100977 h 560982"/>
              <a:gd name="connsiteX53" fmla="*/ 3391133 w 3450036"/>
              <a:gd name="connsiteY53" fmla="*/ 140246 h 560982"/>
              <a:gd name="connsiteX54" fmla="*/ 3427597 w 3450036"/>
              <a:gd name="connsiteY54" fmla="*/ 171100 h 560982"/>
              <a:gd name="connsiteX55" fmla="*/ 3438817 w 3450036"/>
              <a:gd name="connsiteY55" fmla="*/ 190734 h 560982"/>
              <a:gd name="connsiteX56" fmla="*/ 3447231 w 3450036"/>
              <a:gd name="connsiteY56" fmla="*/ 213173 h 560982"/>
              <a:gd name="connsiteX57" fmla="*/ 3450036 w 3450036"/>
              <a:gd name="connsiteY57" fmla="*/ 244027 h 560982"/>
              <a:gd name="connsiteX58" fmla="*/ 3444427 w 3450036"/>
              <a:gd name="connsiteY58" fmla="*/ 263662 h 560982"/>
              <a:gd name="connsiteX59" fmla="*/ 3433207 w 3450036"/>
              <a:gd name="connsiteY59" fmla="*/ 274881 h 560982"/>
              <a:gd name="connsiteX60" fmla="*/ 3413573 w 3450036"/>
              <a:gd name="connsiteY60" fmla="*/ 283296 h 560982"/>
              <a:gd name="connsiteX61" fmla="*/ 3382719 w 3450036"/>
              <a:gd name="connsiteY61" fmla="*/ 286101 h 560982"/>
              <a:gd name="connsiteX62" fmla="*/ 3273327 w 3450036"/>
              <a:gd name="connsiteY62" fmla="*/ 288906 h 560982"/>
              <a:gd name="connsiteX63" fmla="*/ 3068569 w 3450036"/>
              <a:gd name="connsiteY63" fmla="*/ 288906 h 560982"/>
              <a:gd name="connsiteX64" fmla="*/ 2782468 w 3450036"/>
              <a:gd name="connsiteY64" fmla="*/ 291711 h 560982"/>
              <a:gd name="connsiteX65" fmla="*/ 2538441 w 3450036"/>
              <a:gd name="connsiteY65" fmla="*/ 302930 h 560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3450036" h="560982">
                <a:moveTo>
                  <a:pt x="2538441" y="302930"/>
                </a:moveTo>
                <a:lnTo>
                  <a:pt x="2325268" y="316955"/>
                </a:lnTo>
                <a:lnTo>
                  <a:pt x="2156974" y="328175"/>
                </a:lnTo>
                <a:lnTo>
                  <a:pt x="1966240" y="342199"/>
                </a:lnTo>
                <a:lnTo>
                  <a:pt x="1797946" y="356224"/>
                </a:lnTo>
                <a:lnTo>
                  <a:pt x="1567943" y="378663"/>
                </a:lnTo>
                <a:lnTo>
                  <a:pt x="1416478" y="401102"/>
                </a:lnTo>
                <a:lnTo>
                  <a:pt x="1113548" y="445981"/>
                </a:lnTo>
                <a:lnTo>
                  <a:pt x="805008" y="496469"/>
                </a:lnTo>
                <a:lnTo>
                  <a:pt x="546957" y="544153"/>
                </a:lnTo>
                <a:lnTo>
                  <a:pt x="454395" y="560982"/>
                </a:lnTo>
                <a:lnTo>
                  <a:pt x="364638" y="560982"/>
                </a:lnTo>
                <a:lnTo>
                  <a:pt x="336588" y="555372"/>
                </a:lnTo>
                <a:lnTo>
                  <a:pt x="302930" y="541348"/>
                </a:lnTo>
                <a:lnTo>
                  <a:pt x="274881" y="521713"/>
                </a:lnTo>
                <a:lnTo>
                  <a:pt x="235612" y="490859"/>
                </a:lnTo>
                <a:lnTo>
                  <a:pt x="187928" y="440371"/>
                </a:lnTo>
                <a:lnTo>
                  <a:pt x="137440" y="384273"/>
                </a:lnTo>
                <a:lnTo>
                  <a:pt x="78537" y="311345"/>
                </a:lnTo>
                <a:lnTo>
                  <a:pt x="33658" y="252442"/>
                </a:lnTo>
                <a:lnTo>
                  <a:pt x="5609" y="204759"/>
                </a:lnTo>
                <a:lnTo>
                  <a:pt x="0" y="185124"/>
                </a:lnTo>
                <a:lnTo>
                  <a:pt x="0" y="173905"/>
                </a:lnTo>
                <a:lnTo>
                  <a:pt x="5609" y="168295"/>
                </a:lnTo>
                <a:lnTo>
                  <a:pt x="11219" y="165490"/>
                </a:lnTo>
                <a:lnTo>
                  <a:pt x="25244" y="165490"/>
                </a:lnTo>
                <a:lnTo>
                  <a:pt x="64512" y="179515"/>
                </a:lnTo>
                <a:lnTo>
                  <a:pt x="140245" y="215978"/>
                </a:lnTo>
                <a:lnTo>
                  <a:pt x="224392" y="249637"/>
                </a:lnTo>
                <a:lnTo>
                  <a:pt x="308539" y="280491"/>
                </a:lnTo>
                <a:lnTo>
                  <a:pt x="364638" y="294516"/>
                </a:lnTo>
                <a:lnTo>
                  <a:pt x="415126" y="302930"/>
                </a:lnTo>
                <a:lnTo>
                  <a:pt x="471224" y="308540"/>
                </a:lnTo>
                <a:lnTo>
                  <a:pt x="549762" y="308540"/>
                </a:lnTo>
                <a:lnTo>
                  <a:pt x="619884" y="308540"/>
                </a:lnTo>
                <a:lnTo>
                  <a:pt x="718056" y="297321"/>
                </a:lnTo>
                <a:lnTo>
                  <a:pt x="953668" y="272076"/>
                </a:lnTo>
                <a:lnTo>
                  <a:pt x="1239769" y="238418"/>
                </a:lnTo>
                <a:lnTo>
                  <a:pt x="1607212" y="193539"/>
                </a:lnTo>
                <a:lnTo>
                  <a:pt x="1929776" y="165490"/>
                </a:lnTo>
                <a:lnTo>
                  <a:pt x="2252341" y="131831"/>
                </a:lnTo>
                <a:lnTo>
                  <a:pt x="2524417" y="100977"/>
                </a:lnTo>
                <a:lnTo>
                  <a:pt x="2793688" y="70123"/>
                </a:lnTo>
                <a:lnTo>
                  <a:pt x="2846981" y="61708"/>
                </a:lnTo>
                <a:lnTo>
                  <a:pt x="2886250" y="44879"/>
                </a:lnTo>
                <a:lnTo>
                  <a:pt x="2959177" y="14025"/>
                </a:lnTo>
                <a:lnTo>
                  <a:pt x="2995641" y="0"/>
                </a:lnTo>
                <a:lnTo>
                  <a:pt x="3026495" y="0"/>
                </a:lnTo>
                <a:lnTo>
                  <a:pt x="3082593" y="5610"/>
                </a:lnTo>
                <a:lnTo>
                  <a:pt x="3163936" y="22440"/>
                </a:lnTo>
                <a:lnTo>
                  <a:pt x="3220034" y="42074"/>
                </a:lnTo>
                <a:lnTo>
                  <a:pt x="3276132" y="64513"/>
                </a:lnTo>
                <a:lnTo>
                  <a:pt x="3337840" y="100977"/>
                </a:lnTo>
                <a:lnTo>
                  <a:pt x="3391133" y="140246"/>
                </a:lnTo>
                <a:lnTo>
                  <a:pt x="3427597" y="171100"/>
                </a:lnTo>
                <a:lnTo>
                  <a:pt x="3438817" y="190734"/>
                </a:lnTo>
                <a:lnTo>
                  <a:pt x="3447231" y="213173"/>
                </a:lnTo>
                <a:lnTo>
                  <a:pt x="3450036" y="244027"/>
                </a:lnTo>
                <a:lnTo>
                  <a:pt x="3444427" y="263662"/>
                </a:lnTo>
                <a:lnTo>
                  <a:pt x="3433207" y="274881"/>
                </a:lnTo>
                <a:lnTo>
                  <a:pt x="3413573" y="283296"/>
                </a:lnTo>
                <a:lnTo>
                  <a:pt x="3382719" y="286101"/>
                </a:lnTo>
                <a:lnTo>
                  <a:pt x="3273327" y="288906"/>
                </a:lnTo>
                <a:lnTo>
                  <a:pt x="3068569" y="288906"/>
                </a:lnTo>
                <a:lnTo>
                  <a:pt x="2782468" y="291711"/>
                </a:lnTo>
                <a:lnTo>
                  <a:pt x="2538441" y="30293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3948525" y="2175238"/>
            <a:ext cx="2034350" cy="314706"/>
          </a:xfrm>
          <a:custGeom>
            <a:avLst/>
            <a:gdLst>
              <a:gd name="connsiteX0" fmla="*/ 2772803 w 4022702"/>
              <a:gd name="connsiteY0" fmla="*/ 276293 h 621660"/>
              <a:gd name="connsiteX1" fmla="*/ 2611632 w 4022702"/>
              <a:gd name="connsiteY1" fmla="*/ 286161 h 621660"/>
              <a:gd name="connsiteX2" fmla="*/ 2493220 w 4022702"/>
              <a:gd name="connsiteY2" fmla="*/ 296029 h 621660"/>
              <a:gd name="connsiteX3" fmla="*/ 2351784 w 4022702"/>
              <a:gd name="connsiteY3" fmla="*/ 309186 h 621660"/>
              <a:gd name="connsiteX4" fmla="*/ 2170878 w 4022702"/>
              <a:gd name="connsiteY4" fmla="*/ 328921 h 621660"/>
              <a:gd name="connsiteX5" fmla="*/ 2121540 w 4022702"/>
              <a:gd name="connsiteY5" fmla="*/ 335499 h 621660"/>
              <a:gd name="connsiteX6" fmla="*/ 1888006 w 4022702"/>
              <a:gd name="connsiteY6" fmla="*/ 355235 h 621660"/>
              <a:gd name="connsiteX7" fmla="*/ 1690653 w 4022702"/>
              <a:gd name="connsiteY7" fmla="*/ 381548 h 621660"/>
              <a:gd name="connsiteX8" fmla="*/ 1470276 w 4022702"/>
              <a:gd name="connsiteY8" fmla="*/ 411151 h 621660"/>
              <a:gd name="connsiteX9" fmla="*/ 1269635 w 4022702"/>
              <a:gd name="connsiteY9" fmla="*/ 444043 h 621660"/>
              <a:gd name="connsiteX10" fmla="*/ 1111753 w 4022702"/>
              <a:gd name="connsiteY10" fmla="*/ 473646 h 621660"/>
              <a:gd name="connsiteX11" fmla="*/ 911111 w 4022702"/>
              <a:gd name="connsiteY11" fmla="*/ 486803 h 621660"/>
              <a:gd name="connsiteX12" fmla="*/ 776253 w 4022702"/>
              <a:gd name="connsiteY12" fmla="*/ 516406 h 621660"/>
              <a:gd name="connsiteX13" fmla="*/ 654553 w 4022702"/>
              <a:gd name="connsiteY13" fmla="*/ 539430 h 621660"/>
              <a:gd name="connsiteX14" fmla="*/ 539430 w 4022702"/>
              <a:gd name="connsiteY14" fmla="*/ 555876 h 621660"/>
              <a:gd name="connsiteX15" fmla="*/ 506538 w 4022702"/>
              <a:gd name="connsiteY15" fmla="*/ 569033 h 621660"/>
              <a:gd name="connsiteX16" fmla="*/ 434176 w 4022702"/>
              <a:gd name="connsiteY16" fmla="*/ 592058 h 621660"/>
              <a:gd name="connsiteX17" fmla="*/ 351946 w 4022702"/>
              <a:gd name="connsiteY17" fmla="*/ 611793 h 621660"/>
              <a:gd name="connsiteX18" fmla="*/ 299318 w 4022702"/>
              <a:gd name="connsiteY18" fmla="*/ 621660 h 621660"/>
              <a:gd name="connsiteX19" fmla="*/ 282872 w 4022702"/>
              <a:gd name="connsiteY19" fmla="*/ 618371 h 621660"/>
              <a:gd name="connsiteX20" fmla="*/ 233534 w 4022702"/>
              <a:gd name="connsiteY20" fmla="*/ 582190 h 621660"/>
              <a:gd name="connsiteX21" fmla="*/ 157882 w 4022702"/>
              <a:gd name="connsiteY21" fmla="*/ 516406 h 621660"/>
              <a:gd name="connsiteX22" fmla="*/ 118412 w 4022702"/>
              <a:gd name="connsiteY22" fmla="*/ 473646 h 621660"/>
              <a:gd name="connsiteX23" fmla="*/ 72363 w 4022702"/>
              <a:gd name="connsiteY23" fmla="*/ 414440 h 621660"/>
              <a:gd name="connsiteX24" fmla="*/ 42760 w 4022702"/>
              <a:gd name="connsiteY24" fmla="*/ 371681 h 621660"/>
              <a:gd name="connsiteX25" fmla="*/ 13157 w 4022702"/>
              <a:gd name="connsiteY25" fmla="*/ 328921 h 621660"/>
              <a:gd name="connsiteX26" fmla="*/ 0 w 4022702"/>
              <a:gd name="connsiteY26" fmla="*/ 302607 h 621660"/>
              <a:gd name="connsiteX27" fmla="*/ 0 w 4022702"/>
              <a:gd name="connsiteY27" fmla="*/ 279583 h 621660"/>
              <a:gd name="connsiteX28" fmla="*/ 9868 w 4022702"/>
              <a:gd name="connsiteY28" fmla="*/ 266426 h 621660"/>
              <a:gd name="connsiteX29" fmla="*/ 23025 w 4022702"/>
              <a:gd name="connsiteY29" fmla="*/ 263137 h 621660"/>
              <a:gd name="connsiteX30" fmla="*/ 42760 w 4022702"/>
              <a:gd name="connsiteY30" fmla="*/ 266426 h 621660"/>
              <a:gd name="connsiteX31" fmla="*/ 62495 w 4022702"/>
              <a:gd name="connsiteY31" fmla="*/ 279583 h 621660"/>
              <a:gd name="connsiteX32" fmla="*/ 101966 w 4022702"/>
              <a:gd name="connsiteY32" fmla="*/ 312475 h 621660"/>
              <a:gd name="connsiteX33" fmla="*/ 134858 w 4022702"/>
              <a:gd name="connsiteY33" fmla="*/ 332210 h 621660"/>
              <a:gd name="connsiteX34" fmla="*/ 194063 w 4022702"/>
              <a:gd name="connsiteY34" fmla="*/ 358524 h 621660"/>
              <a:gd name="connsiteX35" fmla="*/ 263137 w 4022702"/>
              <a:gd name="connsiteY35" fmla="*/ 374970 h 621660"/>
              <a:gd name="connsiteX36" fmla="*/ 335499 w 4022702"/>
              <a:gd name="connsiteY36" fmla="*/ 378259 h 621660"/>
              <a:gd name="connsiteX37" fmla="*/ 440754 w 4022702"/>
              <a:gd name="connsiteY37" fmla="*/ 374970 h 621660"/>
              <a:gd name="connsiteX38" fmla="*/ 657842 w 4022702"/>
              <a:gd name="connsiteY38" fmla="*/ 355235 h 621660"/>
              <a:gd name="connsiteX39" fmla="*/ 904533 w 4022702"/>
              <a:gd name="connsiteY39" fmla="*/ 328921 h 621660"/>
              <a:gd name="connsiteX40" fmla="*/ 1121620 w 4022702"/>
              <a:gd name="connsiteY40" fmla="*/ 292740 h 621660"/>
              <a:gd name="connsiteX41" fmla="*/ 1318973 w 4022702"/>
              <a:gd name="connsiteY41" fmla="*/ 266426 h 621660"/>
              <a:gd name="connsiteX42" fmla="*/ 1476855 w 4022702"/>
              <a:gd name="connsiteY42" fmla="*/ 243401 h 621660"/>
              <a:gd name="connsiteX43" fmla="*/ 1713678 w 4022702"/>
              <a:gd name="connsiteY43" fmla="*/ 207220 h 621660"/>
              <a:gd name="connsiteX44" fmla="*/ 1930766 w 4022702"/>
              <a:gd name="connsiteY44" fmla="*/ 171039 h 621660"/>
              <a:gd name="connsiteX45" fmla="*/ 2180746 w 4022702"/>
              <a:gd name="connsiteY45" fmla="*/ 148014 h 621660"/>
              <a:gd name="connsiteX46" fmla="*/ 2466907 w 4022702"/>
              <a:gd name="connsiteY46" fmla="*/ 115122 h 621660"/>
              <a:gd name="connsiteX47" fmla="*/ 2749779 w 4022702"/>
              <a:gd name="connsiteY47" fmla="*/ 85519 h 621660"/>
              <a:gd name="connsiteX48" fmla="*/ 3003048 w 4022702"/>
              <a:gd name="connsiteY48" fmla="*/ 62495 h 621660"/>
              <a:gd name="connsiteX49" fmla="*/ 3318812 w 4022702"/>
              <a:gd name="connsiteY49" fmla="*/ 62495 h 621660"/>
              <a:gd name="connsiteX50" fmla="*/ 3427356 w 4022702"/>
              <a:gd name="connsiteY50" fmla="*/ 65784 h 621660"/>
              <a:gd name="connsiteX51" fmla="*/ 3447091 w 4022702"/>
              <a:gd name="connsiteY51" fmla="*/ 62495 h 621660"/>
              <a:gd name="connsiteX52" fmla="*/ 3516164 w 4022702"/>
              <a:gd name="connsiteY52" fmla="*/ 36181 h 621660"/>
              <a:gd name="connsiteX53" fmla="*/ 3595105 w 4022702"/>
              <a:gd name="connsiteY53" fmla="*/ 6578 h 621660"/>
              <a:gd name="connsiteX54" fmla="*/ 3618130 w 4022702"/>
              <a:gd name="connsiteY54" fmla="*/ 0 h 621660"/>
              <a:gd name="connsiteX55" fmla="*/ 3627997 w 4022702"/>
              <a:gd name="connsiteY55" fmla="*/ 0 h 621660"/>
              <a:gd name="connsiteX56" fmla="*/ 3706938 w 4022702"/>
              <a:gd name="connsiteY56" fmla="*/ 16446 h 621660"/>
              <a:gd name="connsiteX57" fmla="*/ 3825350 w 4022702"/>
              <a:gd name="connsiteY57" fmla="*/ 49338 h 621660"/>
              <a:gd name="connsiteX58" fmla="*/ 3861531 w 4022702"/>
              <a:gd name="connsiteY58" fmla="*/ 59206 h 621660"/>
              <a:gd name="connsiteX59" fmla="*/ 3924026 w 4022702"/>
              <a:gd name="connsiteY59" fmla="*/ 95387 h 621660"/>
              <a:gd name="connsiteX60" fmla="*/ 3993099 w 4022702"/>
              <a:gd name="connsiteY60" fmla="*/ 144725 h 621660"/>
              <a:gd name="connsiteX61" fmla="*/ 4009546 w 4022702"/>
              <a:gd name="connsiteY61" fmla="*/ 164460 h 621660"/>
              <a:gd name="connsiteX62" fmla="*/ 4022702 w 4022702"/>
              <a:gd name="connsiteY62" fmla="*/ 184196 h 621660"/>
              <a:gd name="connsiteX63" fmla="*/ 4022702 w 4022702"/>
              <a:gd name="connsiteY63" fmla="*/ 194063 h 621660"/>
              <a:gd name="connsiteX64" fmla="*/ 4022702 w 4022702"/>
              <a:gd name="connsiteY64" fmla="*/ 220377 h 621660"/>
              <a:gd name="connsiteX65" fmla="*/ 4016124 w 4022702"/>
              <a:gd name="connsiteY65" fmla="*/ 236823 h 621660"/>
              <a:gd name="connsiteX66" fmla="*/ 3999678 w 4022702"/>
              <a:gd name="connsiteY66" fmla="*/ 259847 h 621660"/>
              <a:gd name="connsiteX67" fmla="*/ 3976653 w 4022702"/>
              <a:gd name="connsiteY67" fmla="*/ 276293 h 621660"/>
              <a:gd name="connsiteX68" fmla="*/ 3943761 w 4022702"/>
              <a:gd name="connsiteY68" fmla="*/ 286161 h 621660"/>
              <a:gd name="connsiteX69" fmla="*/ 3897712 w 4022702"/>
              <a:gd name="connsiteY69" fmla="*/ 286161 h 621660"/>
              <a:gd name="connsiteX70" fmla="*/ 3749698 w 4022702"/>
              <a:gd name="connsiteY70" fmla="*/ 276293 h 621660"/>
              <a:gd name="connsiteX71" fmla="*/ 3595105 w 4022702"/>
              <a:gd name="connsiteY71" fmla="*/ 266426 h 621660"/>
              <a:gd name="connsiteX72" fmla="*/ 3430645 w 4022702"/>
              <a:gd name="connsiteY72" fmla="*/ 266426 h 621660"/>
              <a:gd name="connsiteX73" fmla="*/ 3216846 w 4022702"/>
              <a:gd name="connsiteY73" fmla="*/ 266426 h 621660"/>
              <a:gd name="connsiteX74" fmla="*/ 2927396 w 4022702"/>
              <a:gd name="connsiteY74" fmla="*/ 266426 h 621660"/>
              <a:gd name="connsiteX75" fmla="*/ 2772803 w 4022702"/>
              <a:gd name="connsiteY75" fmla="*/ 276293 h 621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022702" h="621660">
                <a:moveTo>
                  <a:pt x="2772803" y="276293"/>
                </a:moveTo>
                <a:lnTo>
                  <a:pt x="2611632" y="286161"/>
                </a:lnTo>
                <a:lnTo>
                  <a:pt x="2493220" y="296029"/>
                </a:lnTo>
                <a:lnTo>
                  <a:pt x="2351784" y="309186"/>
                </a:lnTo>
                <a:lnTo>
                  <a:pt x="2170878" y="328921"/>
                </a:lnTo>
                <a:lnTo>
                  <a:pt x="2121540" y="335499"/>
                </a:lnTo>
                <a:lnTo>
                  <a:pt x="1888006" y="355235"/>
                </a:lnTo>
                <a:lnTo>
                  <a:pt x="1690653" y="381548"/>
                </a:lnTo>
                <a:lnTo>
                  <a:pt x="1470276" y="411151"/>
                </a:lnTo>
                <a:lnTo>
                  <a:pt x="1269635" y="444043"/>
                </a:lnTo>
                <a:lnTo>
                  <a:pt x="1111753" y="473646"/>
                </a:lnTo>
                <a:lnTo>
                  <a:pt x="911111" y="486803"/>
                </a:lnTo>
                <a:lnTo>
                  <a:pt x="776253" y="516406"/>
                </a:lnTo>
                <a:lnTo>
                  <a:pt x="654553" y="539430"/>
                </a:lnTo>
                <a:lnTo>
                  <a:pt x="539430" y="555876"/>
                </a:lnTo>
                <a:lnTo>
                  <a:pt x="506538" y="569033"/>
                </a:lnTo>
                <a:lnTo>
                  <a:pt x="434176" y="592058"/>
                </a:lnTo>
                <a:lnTo>
                  <a:pt x="351946" y="611793"/>
                </a:lnTo>
                <a:lnTo>
                  <a:pt x="299318" y="621660"/>
                </a:lnTo>
                <a:lnTo>
                  <a:pt x="282872" y="618371"/>
                </a:lnTo>
                <a:lnTo>
                  <a:pt x="233534" y="582190"/>
                </a:lnTo>
                <a:lnTo>
                  <a:pt x="157882" y="516406"/>
                </a:lnTo>
                <a:lnTo>
                  <a:pt x="118412" y="473646"/>
                </a:lnTo>
                <a:lnTo>
                  <a:pt x="72363" y="414440"/>
                </a:lnTo>
                <a:lnTo>
                  <a:pt x="42760" y="371681"/>
                </a:lnTo>
                <a:lnTo>
                  <a:pt x="13157" y="328921"/>
                </a:lnTo>
                <a:lnTo>
                  <a:pt x="0" y="302607"/>
                </a:lnTo>
                <a:lnTo>
                  <a:pt x="0" y="279583"/>
                </a:lnTo>
                <a:lnTo>
                  <a:pt x="9868" y="266426"/>
                </a:lnTo>
                <a:lnTo>
                  <a:pt x="23025" y="263137"/>
                </a:lnTo>
                <a:lnTo>
                  <a:pt x="42760" y="266426"/>
                </a:lnTo>
                <a:lnTo>
                  <a:pt x="62495" y="279583"/>
                </a:lnTo>
                <a:lnTo>
                  <a:pt x="101966" y="312475"/>
                </a:lnTo>
                <a:lnTo>
                  <a:pt x="134858" y="332210"/>
                </a:lnTo>
                <a:lnTo>
                  <a:pt x="194063" y="358524"/>
                </a:lnTo>
                <a:lnTo>
                  <a:pt x="263137" y="374970"/>
                </a:lnTo>
                <a:lnTo>
                  <a:pt x="335499" y="378259"/>
                </a:lnTo>
                <a:lnTo>
                  <a:pt x="440754" y="374970"/>
                </a:lnTo>
                <a:lnTo>
                  <a:pt x="657842" y="355235"/>
                </a:lnTo>
                <a:lnTo>
                  <a:pt x="904533" y="328921"/>
                </a:lnTo>
                <a:lnTo>
                  <a:pt x="1121620" y="292740"/>
                </a:lnTo>
                <a:lnTo>
                  <a:pt x="1318973" y="266426"/>
                </a:lnTo>
                <a:lnTo>
                  <a:pt x="1476855" y="243401"/>
                </a:lnTo>
                <a:lnTo>
                  <a:pt x="1713678" y="207220"/>
                </a:lnTo>
                <a:lnTo>
                  <a:pt x="1930766" y="171039"/>
                </a:lnTo>
                <a:lnTo>
                  <a:pt x="2180746" y="148014"/>
                </a:lnTo>
                <a:lnTo>
                  <a:pt x="2466907" y="115122"/>
                </a:lnTo>
                <a:lnTo>
                  <a:pt x="2749779" y="85519"/>
                </a:lnTo>
                <a:lnTo>
                  <a:pt x="3003048" y="62495"/>
                </a:lnTo>
                <a:lnTo>
                  <a:pt x="3318812" y="62495"/>
                </a:lnTo>
                <a:lnTo>
                  <a:pt x="3427356" y="65784"/>
                </a:lnTo>
                <a:lnTo>
                  <a:pt x="3447091" y="62495"/>
                </a:lnTo>
                <a:lnTo>
                  <a:pt x="3516164" y="36181"/>
                </a:lnTo>
                <a:lnTo>
                  <a:pt x="3595105" y="6578"/>
                </a:lnTo>
                <a:lnTo>
                  <a:pt x="3618130" y="0"/>
                </a:lnTo>
                <a:lnTo>
                  <a:pt x="3627997" y="0"/>
                </a:lnTo>
                <a:lnTo>
                  <a:pt x="3706938" y="16446"/>
                </a:lnTo>
                <a:lnTo>
                  <a:pt x="3825350" y="49338"/>
                </a:lnTo>
                <a:lnTo>
                  <a:pt x="3861531" y="59206"/>
                </a:lnTo>
                <a:lnTo>
                  <a:pt x="3924026" y="95387"/>
                </a:lnTo>
                <a:lnTo>
                  <a:pt x="3993099" y="144725"/>
                </a:lnTo>
                <a:lnTo>
                  <a:pt x="4009546" y="164460"/>
                </a:lnTo>
                <a:lnTo>
                  <a:pt x="4022702" y="184196"/>
                </a:lnTo>
                <a:lnTo>
                  <a:pt x="4022702" y="194063"/>
                </a:lnTo>
                <a:lnTo>
                  <a:pt x="4022702" y="220377"/>
                </a:lnTo>
                <a:lnTo>
                  <a:pt x="4016124" y="236823"/>
                </a:lnTo>
                <a:lnTo>
                  <a:pt x="3999678" y="259847"/>
                </a:lnTo>
                <a:lnTo>
                  <a:pt x="3976653" y="276293"/>
                </a:lnTo>
                <a:lnTo>
                  <a:pt x="3943761" y="286161"/>
                </a:lnTo>
                <a:lnTo>
                  <a:pt x="3897712" y="286161"/>
                </a:lnTo>
                <a:lnTo>
                  <a:pt x="3749698" y="276293"/>
                </a:lnTo>
                <a:lnTo>
                  <a:pt x="3595105" y="266426"/>
                </a:lnTo>
                <a:lnTo>
                  <a:pt x="3430645" y="266426"/>
                </a:lnTo>
                <a:lnTo>
                  <a:pt x="3216846" y="266426"/>
                </a:lnTo>
                <a:lnTo>
                  <a:pt x="2927396" y="266426"/>
                </a:lnTo>
                <a:lnTo>
                  <a:pt x="2772803" y="2762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6678504" y="1962526"/>
            <a:ext cx="258532" cy="882193"/>
          </a:xfrm>
          <a:custGeom>
            <a:avLst/>
            <a:gdLst>
              <a:gd name="connsiteX0" fmla="*/ 242887 w 516731"/>
              <a:gd name="connsiteY0" fmla="*/ 1104900 h 1759744"/>
              <a:gd name="connsiteX1" fmla="*/ 276225 w 516731"/>
              <a:gd name="connsiteY1" fmla="*/ 1481138 h 1759744"/>
              <a:gd name="connsiteX2" fmla="*/ 302419 w 516731"/>
              <a:gd name="connsiteY2" fmla="*/ 1759744 h 1759744"/>
              <a:gd name="connsiteX3" fmla="*/ 516731 w 516731"/>
              <a:gd name="connsiteY3" fmla="*/ 1728788 h 1759744"/>
              <a:gd name="connsiteX4" fmla="*/ 511969 w 516731"/>
              <a:gd name="connsiteY4" fmla="*/ 1578769 h 1759744"/>
              <a:gd name="connsiteX5" fmla="*/ 502444 w 516731"/>
              <a:gd name="connsiteY5" fmla="*/ 1414463 h 1759744"/>
              <a:gd name="connsiteX6" fmla="*/ 492919 w 516731"/>
              <a:gd name="connsiteY6" fmla="*/ 1266825 h 1759744"/>
              <a:gd name="connsiteX7" fmla="*/ 488156 w 516731"/>
              <a:gd name="connsiteY7" fmla="*/ 1162050 h 1759744"/>
              <a:gd name="connsiteX8" fmla="*/ 478631 w 516731"/>
              <a:gd name="connsiteY8" fmla="*/ 1028700 h 1759744"/>
              <a:gd name="connsiteX9" fmla="*/ 466725 w 516731"/>
              <a:gd name="connsiteY9" fmla="*/ 842963 h 1759744"/>
              <a:gd name="connsiteX10" fmla="*/ 473869 w 516731"/>
              <a:gd name="connsiteY10" fmla="*/ 711994 h 1759744"/>
              <a:gd name="connsiteX11" fmla="*/ 454819 w 516731"/>
              <a:gd name="connsiteY11" fmla="*/ 566738 h 1759744"/>
              <a:gd name="connsiteX12" fmla="*/ 428625 w 516731"/>
              <a:gd name="connsiteY12" fmla="*/ 371475 h 1759744"/>
              <a:gd name="connsiteX13" fmla="*/ 428625 w 516731"/>
              <a:gd name="connsiteY13" fmla="*/ 359569 h 1759744"/>
              <a:gd name="connsiteX14" fmla="*/ 438150 w 516731"/>
              <a:gd name="connsiteY14" fmla="*/ 342900 h 1759744"/>
              <a:gd name="connsiteX15" fmla="*/ 452437 w 516731"/>
              <a:gd name="connsiteY15" fmla="*/ 316706 h 1759744"/>
              <a:gd name="connsiteX16" fmla="*/ 459581 w 516731"/>
              <a:gd name="connsiteY16" fmla="*/ 300038 h 1759744"/>
              <a:gd name="connsiteX17" fmla="*/ 459581 w 516731"/>
              <a:gd name="connsiteY17" fmla="*/ 280988 h 1759744"/>
              <a:gd name="connsiteX18" fmla="*/ 454819 w 516731"/>
              <a:gd name="connsiteY18" fmla="*/ 259556 h 1759744"/>
              <a:gd name="connsiteX19" fmla="*/ 445294 w 516731"/>
              <a:gd name="connsiteY19" fmla="*/ 240506 h 1759744"/>
              <a:gd name="connsiteX20" fmla="*/ 433387 w 516731"/>
              <a:gd name="connsiteY20" fmla="*/ 223838 h 1759744"/>
              <a:gd name="connsiteX21" fmla="*/ 409575 w 516731"/>
              <a:gd name="connsiteY21" fmla="*/ 207169 h 1759744"/>
              <a:gd name="connsiteX22" fmla="*/ 378619 w 516731"/>
              <a:gd name="connsiteY22" fmla="*/ 192881 h 1759744"/>
              <a:gd name="connsiteX23" fmla="*/ 328612 w 516731"/>
              <a:gd name="connsiteY23" fmla="*/ 166688 h 1759744"/>
              <a:gd name="connsiteX24" fmla="*/ 250031 w 516731"/>
              <a:gd name="connsiteY24" fmla="*/ 123825 h 1759744"/>
              <a:gd name="connsiteX25" fmla="*/ 178594 w 516731"/>
              <a:gd name="connsiteY25" fmla="*/ 78581 h 1759744"/>
              <a:gd name="connsiteX26" fmla="*/ 88106 w 516731"/>
              <a:gd name="connsiteY26" fmla="*/ 0 h 1759744"/>
              <a:gd name="connsiteX27" fmla="*/ 19050 w 516731"/>
              <a:gd name="connsiteY27" fmla="*/ 0 h 1759744"/>
              <a:gd name="connsiteX28" fmla="*/ 2381 w 516731"/>
              <a:gd name="connsiteY28" fmla="*/ 50006 h 1759744"/>
              <a:gd name="connsiteX29" fmla="*/ 0 w 516731"/>
              <a:gd name="connsiteY29" fmla="*/ 71438 h 1759744"/>
              <a:gd name="connsiteX30" fmla="*/ 2381 w 516731"/>
              <a:gd name="connsiteY30" fmla="*/ 88106 h 1759744"/>
              <a:gd name="connsiteX31" fmla="*/ 16669 w 516731"/>
              <a:gd name="connsiteY31" fmla="*/ 116681 h 1759744"/>
              <a:gd name="connsiteX32" fmla="*/ 45244 w 516731"/>
              <a:gd name="connsiteY32" fmla="*/ 154781 h 1759744"/>
              <a:gd name="connsiteX33" fmla="*/ 71437 w 516731"/>
              <a:gd name="connsiteY33" fmla="*/ 183356 h 1759744"/>
              <a:gd name="connsiteX34" fmla="*/ 90487 w 516731"/>
              <a:gd name="connsiteY34" fmla="*/ 200025 h 1759744"/>
              <a:gd name="connsiteX35" fmla="*/ 107156 w 516731"/>
              <a:gd name="connsiteY35" fmla="*/ 226219 h 1759744"/>
              <a:gd name="connsiteX36" fmla="*/ 133350 w 516731"/>
              <a:gd name="connsiteY36" fmla="*/ 278606 h 1759744"/>
              <a:gd name="connsiteX37" fmla="*/ 157162 w 516731"/>
              <a:gd name="connsiteY37" fmla="*/ 345281 h 1759744"/>
              <a:gd name="connsiteX38" fmla="*/ 173831 w 516731"/>
              <a:gd name="connsiteY38" fmla="*/ 404813 h 1759744"/>
              <a:gd name="connsiteX39" fmla="*/ 190500 w 516731"/>
              <a:gd name="connsiteY39" fmla="*/ 492919 h 1759744"/>
              <a:gd name="connsiteX40" fmla="*/ 197644 w 516731"/>
              <a:gd name="connsiteY40" fmla="*/ 550069 h 1759744"/>
              <a:gd name="connsiteX41" fmla="*/ 200025 w 516731"/>
              <a:gd name="connsiteY41" fmla="*/ 611981 h 1759744"/>
              <a:gd name="connsiteX42" fmla="*/ 202406 w 516731"/>
              <a:gd name="connsiteY42" fmla="*/ 702469 h 1759744"/>
              <a:gd name="connsiteX43" fmla="*/ 202406 w 516731"/>
              <a:gd name="connsiteY43" fmla="*/ 754856 h 1759744"/>
              <a:gd name="connsiteX44" fmla="*/ 221456 w 516731"/>
              <a:gd name="connsiteY44" fmla="*/ 881063 h 1759744"/>
              <a:gd name="connsiteX45" fmla="*/ 242887 w 516731"/>
              <a:gd name="connsiteY45" fmla="*/ 1104900 h 1759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516731" h="1759744">
                <a:moveTo>
                  <a:pt x="242887" y="1104900"/>
                </a:moveTo>
                <a:lnTo>
                  <a:pt x="276225" y="1481138"/>
                </a:lnTo>
                <a:lnTo>
                  <a:pt x="302419" y="1759744"/>
                </a:lnTo>
                <a:lnTo>
                  <a:pt x="516731" y="1728788"/>
                </a:lnTo>
                <a:lnTo>
                  <a:pt x="511969" y="1578769"/>
                </a:lnTo>
                <a:lnTo>
                  <a:pt x="502444" y="1414463"/>
                </a:lnTo>
                <a:lnTo>
                  <a:pt x="492919" y="1266825"/>
                </a:lnTo>
                <a:lnTo>
                  <a:pt x="488156" y="1162050"/>
                </a:lnTo>
                <a:lnTo>
                  <a:pt x="478631" y="1028700"/>
                </a:lnTo>
                <a:lnTo>
                  <a:pt x="466725" y="842963"/>
                </a:lnTo>
                <a:lnTo>
                  <a:pt x="473869" y="711994"/>
                </a:lnTo>
                <a:lnTo>
                  <a:pt x="454819" y="566738"/>
                </a:lnTo>
                <a:lnTo>
                  <a:pt x="428625" y="371475"/>
                </a:lnTo>
                <a:lnTo>
                  <a:pt x="428625" y="359569"/>
                </a:lnTo>
                <a:lnTo>
                  <a:pt x="438150" y="342900"/>
                </a:lnTo>
                <a:lnTo>
                  <a:pt x="452437" y="316706"/>
                </a:lnTo>
                <a:lnTo>
                  <a:pt x="459581" y="300038"/>
                </a:lnTo>
                <a:lnTo>
                  <a:pt x="459581" y="280988"/>
                </a:lnTo>
                <a:lnTo>
                  <a:pt x="454819" y="259556"/>
                </a:lnTo>
                <a:lnTo>
                  <a:pt x="445294" y="240506"/>
                </a:lnTo>
                <a:lnTo>
                  <a:pt x="433387" y="223838"/>
                </a:lnTo>
                <a:lnTo>
                  <a:pt x="409575" y="207169"/>
                </a:lnTo>
                <a:lnTo>
                  <a:pt x="378619" y="192881"/>
                </a:lnTo>
                <a:lnTo>
                  <a:pt x="328612" y="166688"/>
                </a:lnTo>
                <a:lnTo>
                  <a:pt x="250031" y="123825"/>
                </a:lnTo>
                <a:lnTo>
                  <a:pt x="178594" y="78581"/>
                </a:lnTo>
                <a:lnTo>
                  <a:pt x="88106" y="0"/>
                </a:lnTo>
                <a:lnTo>
                  <a:pt x="19050" y="0"/>
                </a:lnTo>
                <a:lnTo>
                  <a:pt x="2381" y="50006"/>
                </a:lnTo>
                <a:lnTo>
                  <a:pt x="0" y="71438"/>
                </a:lnTo>
                <a:lnTo>
                  <a:pt x="2381" y="88106"/>
                </a:lnTo>
                <a:lnTo>
                  <a:pt x="16669" y="116681"/>
                </a:lnTo>
                <a:lnTo>
                  <a:pt x="45244" y="154781"/>
                </a:lnTo>
                <a:lnTo>
                  <a:pt x="71437" y="183356"/>
                </a:lnTo>
                <a:lnTo>
                  <a:pt x="90487" y="200025"/>
                </a:lnTo>
                <a:lnTo>
                  <a:pt x="107156" y="226219"/>
                </a:lnTo>
                <a:lnTo>
                  <a:pt x="133350" y="278606"/>
                </a:lnTo>
                <a:lnTo>
                  <a:pt x="157162" y="345281"/>
                </a:lnTo>
                <a:lnTo>
                  <a:pt x="173831" y="404813"/>
                </a:lnTo>
                <a:lnTo>
                  <a:pt x="190500" y="492919"/>
                </a:lnTo>
                <a:lnTo>
                  <a:pt x="197644" y="550069"/>
                </a:lnTo>
                <a:cubicBezTo>
                  <a:pt x="198438" y="570706"/>
                  <a:pt x="199231" y="591344"/>
                  <a:pt x="200025" y="611981"/>
                </a:cubicBezTo>
                <a:cubicBezTo>
                  <a:pt x="200819" y="642144"/>
                  <a:pt x="201612" y="672306"/>
                  <a:pt x="202406" y="702469"/>
                </a:cubicBezTo>
                <a:lnTo>
                  <a:pt x="202406" y="754856"/>
                </a:lnTo>
                <a:lnTo>
                  <a:pt x="221456" y="881063"/>
                </a:lnTo>
                <a:lnTo>
                  <a:pt x="242887" y="11049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8510926" y="1954822"/>
            <a:ext cx="262374" cy="840230"/>
          </a:xfrm>
          <a:custGeom>
            <a:avLst/>
            <a:gdLst>
              <a:gd name="connsiteX0" fmla="*/ 90488 w 526257"/>
              <a:gd name="connsiteY0" fmla="*/ 1112044 h 1681163"/>
              <a:gd name="connsiteX1" fmla="*/ 128588 w 526257"/>
              <a:gd name="connsiteY1" fmla="*/ 881063 h 1681163"/>
              <a:gd name="connsiteX2" fmla="*/ 154782 w 526257"/>
              <a:gd name="connsiteY2" fmla="*/ 723900 h 1681163"/>
              <a:gd name="connsiteX3" fmla="*/ 169069 w 526257"/>
              <a:gd name="connsiteY3" fmla="*/ 569119 h 1681163"/>
              <a:gd name="connsiteX4" fmla="*/ 195263 w 526257"/>
              <a:gd name="connsiteY4" fmla="*/ 409575 h 1681163"/>
              <a:gd name="connsiteX5" fmla="*/ 214313 w 526257"/>
              <a:gd name="connsiteY5" fmla="*/ 304800 h 1681163"/>
              <a:gd name="connsiteX6" fmla="*/ 214313 w 526257"/>
              <a:gd name="connsiteY6" fmla="*/ 280988 h 1681163"/>
              <a:gd name="connsiteX7" fmla="*/ 207169 w 526257"/>
              <a:gd name="connsiteY7" fmla="*/ 230982 h 1681163"/>
              <a:gd name="connsiteX8" fmla="*/ 195263 w 526257"/>
              <a:gd name="connsiteY8" fmla="*/ 188119 h 1681163"/>
              <a:gd name="connsiteX9" fmla="*/ 180975 w 526257"/>
              <a:gd name="connsiteY9" fmla="*/ 147638 h 1681163"/>
              <a:gd name="connsiteX10" fmla="*/ 169069 w 526257"/>
              <a:gd name="connsiteY10" fmla="*/ 123825 h 1681163"/>
              <a:gd name="connsiteX11" fmla="*/ 152400 w 526257"/>
              <a:gd name="connsiteY11" fmla="*/ 100013 h 1681163"/>
              <a:gd name="connsiteX12" fmla="*/ 135732 w 526257"/>
              <a:gd name="connsiteY12" fmla="*/ 83344 h 1681163"/>
              <a:gd name="connsiteX13" fmla="*/ 111919 w 526257"/>
              <a:gd name="connsiteY13" fmla="*/ 69057 h 1681163"/>
              <a:gd name="connsiteX14" fmla="*/ 95250 w 526257"/>
              <a:gd name="connsiteY14" fmla="*/ 54769 h 1681163"/>
              <a:gd name="connsiteX15" fmla="*/ 85725 w 526257"/>
              <a:gd name="connsiteY15" fmla="*/ 45244 h 1681163"/>
              <a:gd name="connsiteX16" fmla="*/ 78582 w 526257"/>
              <a:gd name="connsiteY16" fmla="*/ 26194 h 1681163"/>
              <a:gd name="connsiteX17" fmla="*/ 80963 w 526257"/>
              <a:gd name="connsiteY17" fmla="*/ 14288 h 1681163"/>
              <a:gd name="connsiteX18" fmla="*/ 90488 w 526257"/>
              <a:gd name="connsiteY18" fmla="*/ 4763 h 1681163"/>
              <a:gd name="connsiteX19" fmla="*/ 109538 w 526257"/>
              <a:gd name="connsiteY19" fmla="*/ 0 h 1681163"/>
              <a:gd name="connsiteX20" fmla="*/ 152400 w 526257"/>
              <a:gd name="connsiteY20" fmla="*/ 0 h 1681163"/>
              <a:gd name="connsiteX21" fmla="*/ 216694 w 526257"/>
              <a:gd name="connsiteY21" fmla="*/ 7144 h 1681163"/>
              <a:gd name="connsiteX22" fmla="*/ 273844 w 526257"/>
              <a:gd name="connsiteY22" fmla="*/ 21432 h 1681163"/>
              <a:gd name="connsiteX23" fmla="*/ 338138 w 526257"/>
              <a:gd name="connsiteY23" fmla="*/ 47625 h 1681163"/>
              <a:gd name="connsiteX24" fmla="*/ 381000 w 526257"/>
              <a:gd name="connsiteY24" fmla="*/ 71438 h 1681163"/>
              <a:gd name="connsiteX25" fmla="*/ 440532 w 526257"/>
              <a:gd name="connsiteY25" fmla="*/ 111919 h 1681163"/>
              <a:gd name="connsiteX26" fmla="*/ 488157 w 526257"/>
              <a:gd name="connsiteY26" fmla="*/ 152400 h 1681163"/>
              <a:gd name="connsiteX27" fmla="*/ 509588 w 526257"/>
              <a:gd name="connsiteY27" fmla="*/ 176213 h 1681163"/>
              <a:gd name="connsiteX28" fmla="*/ 521494 w 526257"/>
              <a:gd name="connsiteY28" fmla="*/ 195263 h 1681163"/>
              <a:gd name="connsiteX29" fmla="*/ 526257 w 526257"/>
              <a:gd name="connsiteY29" fmla="*/ 216694 h 1681163"/>
              <a:gd name="connsiteX30" fmla="*/ 523875 w 526257"/>
              <a:gd name="connsiteY30" fmla="*/ 235744 h 1681163"/>
              <a:gd name="connsiteX31" fmla="*/ 511969 w 526257"/>
              <a:gd name="connsiteY31" fmla="*/ 261938 h 1681163"/>
              <a:gd name="connsiteX32" fmla="*/ 497682 w 526257"/>
              <a:gd name="connsiteY32" fmla="*/ 278607 h 1681163"/>
              <a:gd name="connsiteX33" fmla="*/ 488157 w 526257"/>
              <a:gd name="connsiteY33" fmla="*/ 290513 h 1681163"/>
              <a:gd name="connsiteX34" fmla="*/ 485775 w 526257"/>
              <a:gd name="connsiteY34" fmla="*/ 295275 h 1681163"/>
              <a:gd name="connsiteX35" fmla="*/ 473869 w 526257"/>
              <a:gd name="connsiteY35" fmla="*/ 366713 h 1681163"/>
              <a:gd name="connsiteX36" fmla="*/ 435769 w 526257"/>
              <a:gd name="connsiteY36" fmla="*/ 588169 h 1681163"/>
              <a:gd name="connsiteX37" fmla="*/ 397669 w 526257"/>
              <a:gd name="connsiteY37" fmla="*/ 738188 h 1681163"/>
              <a:gd name="connsiteX38" fmla="*/ 333375 w 526257"/>
              <a:gd name="connsiteY38" fmla="*/ 1090613 h 1681163"/>
              <a:gd name="connsiteX39" fmla="*/ 271463 w 526257"/>
              <a:gd name="connsiteY39" fmla="*/ 1404938 h 1681163"/>
              <a:gd name="connsiteX40" fmla="*/ 216694 w 526257"/>
              <a:gd name="connsiteY40" fmla="*/ 1681163 h 1681163"/>
              <a:gd name="connsiteX41" fmla="*/ 0 w 526257"/>
              <a:gd name="connsiteY41" fmla="*/ 1662113 h 1681163"/>
              <a:gd name="connsiteX42" fmla="*/ 23813 w 526257"/>
              <a:gd name="connsiteY42" fmla="*/ 1512094 h 1681163"/>
              <a:gd name="connsiteX43" fmla="*/ 66675 w 526257"/>
              <a:gd name="connsiteY43" fmla="*/ 1252538 h 1681163"/>
              <a:gd name="connsiteX44" fmla="*/ 90488 w 526257"/>
              <a:gd name="connsiteY44" fmla="*/ 1112044 h 168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26257" h="1681163">
                <a:moveTo>
                  <a:pt x="90488" y="1112044"/>
                </a:moveTo>
                <a:lnTo>
                  <a:pt x="128588" y="881063"/>
                </a:lnTo>
                <a:lnTo>
                  <a:pt x="154782" y="723900"/>
                </a:lnTo>
                <a:lnTo>
                  <a:pt x="169069" y="569119"/>
                </a:lnTo>
                <a:lnTo>
                  <a:pt x="195263" y="409575"/>
                </a:lnTo>
                <a:lnTo>
                  <a:pt x="214313" y="304800"/>
                </a:lnTo>
                <a:lnTo>
                  <a:pt x="214313" y="280988"/>
                </a:lnTo>
                <a:lnTo>
                  <a:pt x="207169" y="230982"/>
                </a:lnTo>
                <a:lnTo>
                  <a:pt x="195263" y="188119"/>
                </a:lnTo>
                <a:lnTo>
                  <a:pt x="180975" y="147638"/>
                </a:lnTo>
                <a:lnTo>
                  <a:pt x="169069" y="123825"/>
                </a:lnTo>
                <a:lnTo>
                  <a:pt x="152400" y="100013"/>
                </a:lnTo>
                <a:lnTo>
                  <a:pt x="135732" y="83344"/>
                </a:lnTo>
                <a:lnTo>
                  <a:pt x="111919" y="69057"/>
                </a:lnTo>
                <a:lnTo>
                  <a:pt x="95250" y="54769"/>
                </a:lnTo>
                <a:lnTo>
                  <a:pt x="85725" y="45244"/>
                </a:lnTo>
                <a:lnTo>
                  <a:pt x="78582" y="26194"/>
                </a:lnTo>
                <a:lnTo>
                  <a:pt x="80963" y="14288"/>
                </a:lnTo>
                <a:lnTo>
                  <a:pt x="90488" y="4763"/>
                </a:lnTo>
                <a:lnTo>
                  <a:pt x="109538" y="0"/>
                </a:lnTo>
                <a:lnTo>
                  <a:pt x="152400" y="0"/>
                </a:lnTo>
                <a:lnTo>
                  <a:pt x="216694" y="7144"/>
                </a:lnTo>
                <a:lnTo>
                  <a:pt x="273844" y="21432"/>
                </a:lnTo>
                <a:lnTo>
                  <a:pt x="338138" y="47625"/>
                </a:lnTo>
                <a:lnTo>
                  <a:pt x="381000" y="71438"/>
                </a:lnTo>
                <a:lnTo>
                  <a:pt x="440532" y="111919"/>
                </a:lnTo>
                <a:lnTo>
                  <a:pt x="488157" y="152400"/>
                </a:lnTo>
                <a:lnTo>
                  <a:pt x="509588" y="176213"/>
                </a:lnTo>
                <a:lnTo>
                  <a:pt x="521494" y="195263"/>
                </a:lnTo>
                <a:lnTo>
                  <a:pt x="526257" y="216694"/>
                </a:lnTo>
                <a:lnTo>
                  <a:pt x="523875" y="235744"/>
                </a:lnTo>
                <a:lnTo>
                  <a:pt x="511969" y="261938"/>
                </a:lnTo>
                <a:lnTo>
                  <a:pt x="497682" y="278607"/>
                </a:lnTo>
                <a:lnTo>
                  <a:pt x="488157" y="290513"/>
                </a:lnTo>
                <a:lnTo>
                  <a:pt x="485775" y="295275"/>
                </a:lnTo>
                <a:lnTo>
                  <a:pt x="473869" y="366713"/>
                </a:lnTo>
                <a:lnTo>
                  <a:pt x="435769" y="588169"/>
                </a:lnTo>
                <a:lnTo>
                  <a:pt x="397669" y="738188"/>
                </a:lnTo>
                <a:lnTo>
                  <a:pt x="333375" y="1090613"/>
                </a:lnTo>
                <a:lnTo>
                  <a:pt x="271463" y="1404938"/>
                </a:lnTo>
                <a:lnTo>
                  <a:pt x="216694" y="1681163"/>
                </a:lnTo>
                <a:lnTo>
                  <a:pt x="0" y="1662113"/>
                </a:lnTo>
                <a:lnTo>
                  <a:pt x="23813" y="1512094"/>
                </a:lnTo>
                <a:lnTo>
                  <a:pt x="66675" y="1252538"/>
                </a:lnTo>
                <a:lnTo>
                  <a:pt x="90488" y="11120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6" name="フリーフォーム 55"/>
          <p:cNvSpPr>
            <a:spLocks noChangeAspect="1"/>
          </p:cNvSpPr>
          <p:nvPr/>
        </p:nvSpPr>
        <p:spPr>
          <a:xfrm>
            <a:off x="407778" y="5062919"/>
            <a:ext cx="1551194" cy="223073"/>
          </a:xfrm>
          <a:custGeom>
            <a:avLst/>
            <a:gdLst>
              <a:gd name="connsiteX0" fmla="*/ 2096857 w 3101444"/>
              <a:gd name="connsiteY0" fmla="*/ 225468 h 445927"/>
              <a:gd name="connsiteX1" fmla="*/ 1964081 w 3101444"/>
              <a:gd name="connsiteY1" fmla="*/ 227974 h 445927"/>
              <a:gd name="connsiteX2" fmla="*/ 1833810 w 3101444"/>
              <a:gd name="connsiteY2" fmla="*/ 232984 h 445927"/>
              <a:gd name="connsiteX3" fmla="*/ 1696024 w 3101444"/>
              <a:gd name="connsiteY3" fmla="*/ 240500 h 445927"/>
              <a:gd name="connsiteX4" fmla="*/ 1588300 w 3101444"/>
              <a:gd name="connsiteY4" fmla="*/ 250521 h 445927"/>
              <a:gd name="connsiteX5" fmla="*/ 1320243 w 3101444"/>
              <a:gd name="connsiteY5" fmla="*/ 275573 h 445927"/>
              <a:gd name="connsiteX6" fmla="*/ 1167426 w 3101444"/>
              <a:gd name="connsiteY6" fmla="*/ 295614 h 445927"/>
              <a:gd name="connsiteX7" fmla="*/ 997072 w 3101444"/>
              <a:gd name="connsiteY7" fmla="*/ 320666 h 445927"/>
              <a:gd name="connsiteX8" fmla="*/ 834233 w 3101444"/>
              <a:gd name="connsiteY8" fmla="*/ 345718 h 445927"/>
              <a:gd name="connsiteX9" fmla="*/ 681416 w 3101444"/>
              <a:gd name="connsiteY9" fmla="*/ 373276 h 445927"/>
              <a:gd name="connsiteX10" fmla="*/ 633817 w 3101444"/>
              <a:gd name="connsiteY10" fmla="*/ 380791 h 445927"/>
              <a:gd name="connsiteX11" fmla="*/ 588723 w 3101444"/>
              <a:gd name="connsiteY11" fmla="*/ 393317 h 445927"/>
              <a:gd name="connsiteX12" fmla="*/ 518578 w 3101444"/>
              <a:gd name="connsiteY12" fmla="*/ 410854 h 445927"/>
              <a:gd name="connsiteX13" fmla="*/ 438411 w 3101444"/>
              <a:gd name="connsiteY13" fmla="*/ 425885 h 445927"/>
              <a:gd name="connsiteX14" fmla="*/ 365760 w 3101444"/>
              <a:gd name="connsiteY14" fmla="*/ 438411 h 445927"/>
              <a:gd name="connsiteX15" fmla="*/ 300625 w 3101444"/>
              <a:gd name="connsiteY15" fmla="*/ 445927 h 445927"/>
              <a:gd name="connsiteX16" fmla="*/ 275573 w 3101444"/>
              <a:gd name="connsiteY16" fmla="*/ 438411 h 445927"/>
              <a:gd name="connsiteX17" fmla="*/ 248015 w 3101444"/>
              <a:gd name="connsiteY17" fmla="*/ 425885 h 445927"/>
              <a:gd name="connsiteX18" fmla="*/ 217953 w 3101444"/>
              <a:gd name="connsiteY18" fmla="*/ 408348 h 445927"/>
              <a:gd name="connsiteX19" fmla="*/ 180375 w 3101444"/>
              <a:gd name="connsiteY19" fmla="*/ 378286 h 445927"/>
              <a:gd name="connsiteX20" fmla="*/ 150312 w 3101444"/>
              <a:gd name="connsiteY20" fmla="*/ 348224 h 445927"/>
              <a:gd name="connsiteX21" fmla="*/ 102713 w 3101444"/>
              <a:gd name="connsiteY21" fmla="*/ 295614 h 445927"/>
              <a:gd name="connsiteX22" fmla="*/ 40083 w 3101444"/>
              <a:gd name="connsiteY22" fmla="*/ 220458 h 445927"/>
              <a:gd name="connsiteX23" fmla="*/ 20042 w 3101444"/>
              <a:gd name="connsiteY23" fmla="*/ 190396 h 445927"/>
              <a:gd name="connsiteX24" fmla="*/ 2505 w 3101444"/>
              <a:gd name="connsiteY24" fmla="*/ 157828 h 445927"/>
              <a:gd name="connsiteX25" fmla="*/ 0 w 3101444"/>
              <a:gd name="connsiteY25" fmla="*/ 135281 h 445927"/>
              <a:gd name="connsiteX26" fmla="*/ 2505 w 3101444"/>
              <a:gd name="connsiteY26" fmla="*/ 125260 h 445927"/>
              <a:gd name="connsiteX27" fmla="*/ 7516 w 3101444"/>
              <a:gd name="connsiteY27" fmla="*/ 120250 h 445927"/>
              <a:gd name="connsiteX28" fmla="*/ 20042 w 3101444"/>
              <a:gd name="connsiteY28" fmla="*/ 120250 h 445927"/>
              <a:gd name="connsiteX29" fmla="*/ 50104 w 3101444"/>
              <a:gd name="connsiteY29" fmla="*/ 130271 h 445927"/>
              <a:gd name="connsiteX30" fmla="*/ 87682 w 3101444"/>
              <a:gd name="connsiteY30" fmla="*/ 150312 h 445927"/>
              <a:gd name="connsiteX31" fmla="*/ 135281 w 3101444"/>
              <a:gd name="connsiteY31" fmla="*/ 172859 h 445927"/>
              <a:gd name="connsiteX32" fmla="*/ 185385 w 3101444"/>
              <a:gd name="connsiteY32" fmla="*/ 187890 h 445927"/>
              <a:gd name="connsiteX33" fmla="*/ 240500 w 3101444"/>
              <a:gd name="connsiteY33" fmla="*/ 197911 h 445927"/>
              <a:gd name="connsiteX34" fmla="*/ 315656 w 3101444"/>
              <a:gd name="connsiteY34" fmla="*/ 202922 h 445927"/>
              <a:gd name="connsiteX35" fmla="*/ 398328 w 3101444"/>
              <a:gd name="connsiteY35" fmla="*/ 202922 h 445927"/>
              <a:gd name="connsiteX36" fmla="*/ 493526 w 3101444"/>
              <a:gd name="connsiteY36" fmla="*/ 202922 h 445927"/>
              <a:gd name="connsiteX37" fmla="*/ 784129 w 3101444"/>
              <a:gd name="connsiteY37" fmla="*/ 162838 h 445927"/>
              <a:gd name="connsiteX38" fmla="*/ 1054692 w 3101444"/>
              <a:gd name="connsiteY38" fmla="*/ 127765 h 445927"/>
              <a:gd name="connsiteX39" fmla="*/ 1245087 w 3101444"/>
              <a:gd name="connsiteY39" fmla="*/ 105219 h 445927"/>
              <a:gd name="connsiteX40" fmla="*/ 1415441 w 3101444"/>
              <a:gd name="connsiteY40" fmla="*/ 87682 h 445927"/>
              <a:gd name="connsiteX41" fmla="*/ 1603332 w 3101444"/>
              <a:gd name="connsiteY41" fmla="*/ 70146 h 445927"/>
              <a:gd name="connsiteX42" fmla="*/ 1786212 w 3101444"/>
              <a:gd name="connsiteY42" fmla="*/ 57620 h 445927"/>
              <a:gd name="connsiteX43" fmla="*/ 2041743 w 3101444"/>
              <a:gd name="connsiteY43" fmla="*/ 40083 h 445927"/>
              <a:gd name="connsiteX44" fmla="*/ 2324831 w 3101444"/>
              <a:gd name="connsiteY44" fmla="*/ 22547 h 445927"/>
              <a:gd name="connsiteX45" fmla="*/ 2490174 w 3101444"/>
              <a:gd name="connsiteY45" fmla="*/ 25052 h 445927"/>
              <a:gd name="connsiteX46" fmla="*/ 2607919 w 3101444"/>
              <a:gd name="connsiteY46" fmla="*/ 10021 h 445927"/>
              <a:gd name="connsiteX47" fmla="*/ 2725664 w 3101444"/>
              <a:gd name="connsiteY47" fmla="*/ 0 h 445927"/>
              <a:gd name="connsiteX48" fmla="*/ 2760737 w 3101444"/>
              <a:gd name="connsiteY48" fmla="*/ 0 h 445927"/>
              <a:gd name="connsiteX49" fmla="*/ 2803325 w 3101444"/>
              <a:gd name="connsiteY49" fmla="*/ 10021 h 445927"/>
              <a:gd name="connsiteX50" fmla="*/ 2878481 w 3101444"/>
              <a:gd name="connsiteY50" fmla="*/ 32568 h 445927"/>
              <a:gd name="connsiteX51" fmla="*/ 2938606 w 3101444"/>
              <a:gd name="connsiteY51" fmla="*/ 55115 h 445927"/>
              <a:gd name="connsiteX52" fmla="*/ 2976184 w 3101444"/>
              <a:gd name="connsiteY52" fmla="*/ 72651 h 445927"/>
              <a:gd name="connsiteX53" fmla="*/ 3001236 w 3101444"/>
              <a:gd name="connsiteY53" fmla="*/ 90187 h 445927"/>
              <a:gd name="connsiteX54" fmla="*/ 3028793 w 3101444"/>
              <a:gd name="connsiteY54" fmla="*/ 110229 h 445927"/>
              <a:gd name="connsiteX55" fmla="*/ 3063866 w 3101444"/>
              <a:gd name="connsiteY55" fmla="*/ 145302 h 445927"/>
              <a:gd name="connsiteX56" fmla="*/ 3091424 w 3101444"/>
              <a:gd name="connsiteY56" fmla="*/ 177870 h 445927"/>
              <a:gd name="connsiteX57" fmla="*/ 3098939 w 3101444"/>
              <a:gd name="connsiteY57" fmla="*/ 190396 h 445927"/>
              <a:gd name="connsiteX58" fmla="*/ 3101444 w 3101444"/>
              <a:gd name="connsiteY58" fmla="*/ 200416 h 445927"/>
              <a:gd name="connsiteX59" fmla="*/ 3101444 w 3101444"/>
              <a:gd name="connsiteY59" fmla="*/ 222963 h 445927"/>
              <a:gd name="connsiteX60" fmla="*/ 3086413 w 3101444"/>
              <a:gd name="connsiteY60" fmla="*/ 243005 h 445927"/>
              <a:gd name="connsiteX61" fmla="*/ 3061361 w 3101444"/>
              <a:gd name="connsiteY61" fmla="*/ 265552 h 445927"/>
              <a:gd name="connsiteX62" fmla="*/ 3038814 w 3101444"/>
              <a:gd name="connsiteY62" fmla="*/ 270562 h 445927"/>
              <a:gd name="connsiteX63" fmla="*/ 2951132 w 3101444"/>
              <a:gd name="connsiteY63" fmla="*/ 263047 h 445927"/>
              <a:gd name="connsiteX64" fmla="*/ 2805830 w 3101444"/>
              <a:gd name="connsiteY64" fmla="*/ 255531 h 445927"/>
              <a:gd name="connsiteX65" fmla="*/ 2640487 w 3101444"/>
              <a:gd name="connsiteY65" fmla="*/ 248015 h 445927"/>
              <a:gd name="connsiteX66" fmla="*/ 2477648 w 3101444"/>
              <a:gd name="connsiteY66" fmla="*/ 237995 h 445927"/>
              <a:gd name="connsiteX67" fmla="*/ 2312305 w 3101444"/>
              <a:gd name="connsiteY67" fmla="*/ 230479 h 445927"/>
              <a:gd name="connsiteX68" fmla="*/ 2156982 w 3101444"/>
              <a:gd name="connsiteY68" fmla="*/ 222963 h 445927"/>
              <a:gd name="connsiteX69" fmla="*/ 2096857 w 3101444"/>
              <a:gd name="connsiteY69" fmla="*/ 225468 h 445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3101444" h="445927">
                <a:moveTo>
                  <a:pt x="2096857" y="225468"/>
                </a:moveTo>
                <a:lnTo>
                  <a:pt x="1964081" y="227974"/>
                </a:lnTo>
                <a:lnTo>
                  <a:pt x="1833810" y="232984"/>
                </a:lnTo>
                <a:lnTo>
                  <a:pt x="1696024" y="240500"/>
                </a:lnTo>
                <a:lnTo>
                  <a:pt x="1588300" y="250521"/>
                </a:lnTo>
                <a:lnTo>
                  <a:pt x="1320243" y="275573"/>
                </a:lnTo>
                <a:lnTo>
                  <a:pt x="1167426" y="295614"/>
                </a:lnTo>
                <a:lnTo>
                  <a:pt x="997072" y="320666"/>
                </a:lnTo>
                <a:lnTo>
                  <a:pt x="834233" y="345718"/>
                </a:lnTo>
                <a:lnTo>
                  <a:pt x="681416" y="373276"/>
                </a:lnTo>
                <a:lnTo>
                  <a:pt x="633817" y="380791"/>
                </a:lnTo>
                <a:lnTo>
                  <a:pt x="588723" y="393317"/>
                </a:lnTo>
                <a:lnTo>
                  <a:pt x="518578" y="410854"/>
                </a:lnTo>
                <a:lnTo>
                  <a:pt x="438411" y="425885"/>
                </a:lnTo>
                <a:lnTo>
                  <a:pt x="365760" y="438411"/>
                </a:lnTo>
                <a:lnTo>
                  <a:pt x="300625" y="445927"/>
                </a:lnTo>
                <a:lnTo>
                  <a:pt x="275573" y="438411"/>
                </a:lnTo>
                <a:lnTo>
                  <a:pt x="248015" y="425885"/>
                </a:lnTo>
                <a:lnTo>
                  <a:pt x="217953" y="408348"/>
                </a:lnTo>
                <a:lnTo>
                  <a:pt x="180375" y="378286"/>
                </a:lnTo>
                <a:lnTo>
                  <a:pt x="150312" y="348224"/>
                </a:lnTo>
                <a:lnTo>
                  <a:pt x="102713" y="295614"/>
                </a:lnTo>
                <a:lnTo>
                  <a:pt x="40083" y="220458"/>
                </a:lnTo>
                <a:lnTo>
                  <a:pt x="20042" y="190396"/>
                </a:lnTo>
                <a:lnTo>
                  <a:pt x="2505" y="157828"/>
                </a:lnTo>
                <a:lnTo>
                  <a:pt x="0" y="135281"/>
                </a:lnTo>
                <a:lnTo>
                  <a:pt x="2505" y="125260"/>
                </a:lnTo>
                <a:lnTo>
                  <a:pt x="7516" y="120250"/>
                </a:lnTo>
                <a:lnTo>
                  <a:pt x="20042" y="120250"/>
                </a:lnTo>
                <a:lnTo>
                  <a:pt x="50104" y="130271"/>
                </a:lnTo>
                <a:lnTo>
                  <a:pt x="87682" y="150312"/>
                </a:lnTo>
                <a:lnTo>
                  <a:pt x="135281" y="172859"/>
                </a:lnTo>
                <a:lnTo>
                  <a:pt x="185385" y="187890"/>
                </a:lnTo>
                <a:lnTo>
                  <a:pt x="240500" y="197911"/>
                </a:lnTo>
                <a:lnTo>
                  <a:pt x="315656" y="202922"/>
                </a:lnTo>
                <a:lnTo>
                  <a:pt x="398328" y="202922"/>
                </a:lnTo>
                <a:lnTo>
                  <a:pt x="493526" y="202922"/>
                </a:lnTo>
                <a:lnTo>
                  <a:pt x="784129" y="162838"/>
                </a:lnTo>
                <a:lnTo>
                  <a:pt x="1054692" y="127765"/>
                </a:lnTo>
                <a:lnTo>
                  <a:pt x="1245087" y="105219"/>
                </a:lnTo>
                <a:lnTo>
                  <a:pt x="1415441" y="87682"/>
                </a:lnTo>
                <a:lnTo>
                  <a:pt x="1603332" y="70146"/>
                </a:lnTo>
                <a:lnTo>
                  <a:pt x="1786212" y="57620"/>
                </a:lnTo>
                <a:lnTo>
                  <a:pt x="2041743" y="40083"/>
                </a:lnTo>
                <a:lnTo>
                  <a:pt x="2324831" y="22547"/>
                </a:lnTo>
                <a:lnTo>
                  <a:pt x="2490174" y="25052"/>
                </a:lnTo>
                <a:lnTo>
                  <a:pt x="2607919" y="10021"/>
                </a:lnTo>
                <a:lnTo>
                  <a:pt x="2725664" y="0"/>
                </a:lnTo>
                <a:lnTo>
                  <a:pt x="2760737" y="0"/>
                </a:lnTo>
                <a:lnTo>
                  <a:pt x="2803325" y="10021"/>
                </a:lnTo>
                <a:lnTo>
                  <a:pt x="2878481" y="32568"/>
                </a:lnTo>
                <a:lnTo>
                  <a:pt x="2938606" y="55115"/>
                </a:lnTo>
                <a:lnTo>
                  <a:pt x="2976184" y="72651"/>
                </a:lnTo>
                <a:lnTo>
                  <a:pt x="3001236" y="90187"/>
                </a:lnTo>
                <a:lnTo>
                  <a:pt x="3028793" y="110229"/>
                </a:lnTo>
                <a:lnTo>
                  <a:pt x="3063866" y="145302"/>
                </a:lnTo>
                <a:lnTo>
                  <a:pt x="3091424" y="177870"/>
                </a:lnTo>
                <a:lnTo>
                  <a:pt x="3098939" y="190396"/>
                </a:lnTo>
                <a:lnTo>
                  <a:pt x="3101444" y="200416"/>
                </a:lnTo>
                <a:lnTo>
                  <a:pt x="3101444" y="222963"/>
                </a:lnTo>
                <a:lnTo>
                  <a:pt x="3086413" y="243005"/>
                </a:lnTo>
                <a:lnTo>
                  <a:pt x="3061361" y="265552"/>
                </a:lnTo>
                <a:lnTo>
                  <a:pt x="3038814" y="270562"/>
                </a:lnTo>
                <a:lnTo>
                  <a:pt x="2951132" y="263047"/>
                </a:lnTo>
                <a:lnTo>
                  <a:pt x="2805830" y="255531"/>
                </a:lnTo>
                <a:lnTo>
                  <a:pt x="2640487" y="248015"/>
                </a:lnTo>
                <a:lnTo>
                  <a:pt x="2477648" y="237995"/>
                </a:lnTo>
                <a:lnTo>
                  <a:pt x="2312305" y="230479"/>
                </a:lnTo>
                <a:lnTo>
                  <a:pt x="2156982" y="222963"/>
                </a:lnTo>
                <a:lnTo>
                  <a:pt x="2096857" y="2254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 rot="16200000">
            <a:off x="1738347" y="5171207"/>
            <a:ext cx="1747044" cy="323056"/>
          </a:xfrm>
          <a:custGeom>
            <a:avLst/>
            <a:gdLst>
              <a:gd name="connsiteX0" fmla="*/ 2463400 w 3493182"/>
              <a:gd name="connsiteY0" fmla="*/ 542294 h 646137"/>
              <a:gd name="connsiteX1" fmla="*/ 2212445 w 3493182"/>
              <a:gd name="connsiteY1" fmla="*/ 542294 h 646137"/>
              <a:gd name="connsiteX2" fmla="*/ 1975912 w 3493182"/>
              <a:gd name="connsiteY2" fmla="*/ 539409 h 646137"/>
              <a:gd name="connsiteX3" fmla="*/ 1667266 w 3493182"/>
              <a:gd name="connsiteY3" fmla="*/ 539409 h 646137"/>
              <a:gd name="connsiteX4" fmla="*/ 1335544 w 3493182"/>
              <a:gd name="connsiteY4" fmla="*/ 539409 h 646137"/>
              <a:gd name="connsiteX5" fmla="*/ 998052 w 3493182"/>
              <a:gd name="connsiteY5" fmla="*/ 539409 h 646137"/>
              <a:gd name="connsiteX6" fmla="*/ 666330 w 3493182"/>
              <a:gd name="connsiteY6" fmla="*/ 542294 h 646137"/>
              <a:gd name="connsiteX7" fmla="*/ 513449 w 3493182"/>
              <a:gd name="connsiteY7" fmla="*/ 539409 h 646137"/>
              <a:gd name="connsiteX8" fmla="*/ 236533 w 3493182"/>
              <a:gd name="connsiteY8" fmla="*/ 542294 h 646137"/>
              <a:gd name="connsiteX9" fmla="*/ 23077 w 3493182"/>
              <a:gd name="connsiteY9" fmla="*/ 539409 h 646137"/>
              <a:gd name="connsiteX10" fmla="*/ 0 w 3493182"/>
              <a:gd name="connsiteY10" fmla="*/ 294223 h 646137"/>
              <a:gd name="connsiteX11" fmla="*/ 207688 w 3493182"/>
              <a:gd name="connsiteY11" fmla="*/ 294223 h 646137"/>
              <a:gd name="connsiteX12" fmla="*/ 550948 w 3493182"/>
              <a:gd name="connsiteY12" fmla="*/ 294223 h 646137"/>
              <a:gd name="connsiteX13" fmla="*/ 839402 w 3493182"/>
              <a:gd name="connsiteY13" fmla="*/ 294223 h 646137"/>
              <a:gd name="connsiteX14" fmla="*/ 1427849 w 3493182"/>
              <a:gd name="connsiteY14" fmla="*/ 294223 h 646137"/>
              <a:gd name="connsiteX15" fmla="*/ 1802840 w 3493182"/>
              <a:gd name="connsiteY15" fmla="*/ 294223 h 646137"/>
              <a:gd name="connsiteX16" fmla="*/ 2198022 w 3493182"/>
              <a:gd name="connsiteY16" fmla="*/ 294223 h 646137"/>
              <a:gd name="connsiteX17" fmla="*/ 2720124 w 3493182"/>
              <a:gd name="connsiteY17" fmla="*/ 294223 h 646137"/>
              <a:gd name="connsiteX18" fmla="*/ 3023001 w 3493182"/>
              <a:gd name="connsiteY18" fmla="*/ 294223 h 646137"/>
              <a:gd name="connsiteX19" fmla="*/ 3126845 w 3493182"/>
              <a:gd name="connsiteY19" fmla="*/ 288454 h 646137"/>
              <a:gd name="connsiteX20" fmla="*/ 3201843 w 3493182"/>
              <a:gd name="connsiteY20" fmla="*/ 276916 h 646137"/>
              <a:gd name="connsiteX21" fmla="*/ 3256649 w 3493182"/>
              <a:gd name="connsiteY21" fmla="*/ 262493 h 646137"/>
              <a:gd name="connsiteX22" fmla="*/ 3282610 w 3493182"/>
              <a:gd name="connsiteY22" fmla="*/ 250955 h 646137"/>
              <a:gd name="connsiteX23" fmla="*/ 3299917 w 3493182"/>
              <a:gd name="connsiteY23" fmla="*/ 233648 h 646137"/>
              <a:gd name="connsiteX24" fmla="*/ 3328763 w 3493182"/>
              <a:gd name="connsiteY24" fmla="*/ 199033 h 646137"/>
              <a:gd name="connsiteX25" fmla="*/ 3351839 w 3493182"/>
              <a:gd name="connsiteY25" fmla="*/ 164419 h 646137"/>
              <a:gd name="connsiteX26" fmla="*/ 3374915 w 3493182"/>
              <a:gd name="connsiteY26" fmla="*/ 124035 h 646137"/>
              <a:gd name="connsiteX27" fmla="*/ 3429722 w 3493182"/>
              <a:gd name="connsiteY27" fmla="*/ 0 h 646137"/>
              <a:gd name="connsiteX28" fmla="*/ 3493182 w 3493182"/>
              <a:gd name="connsiteY28" fmla="*/ 259609 h 646137"/>
              <a:gd name="connsiteX29" fmla="*/ 3412414 w 3493182"/>
              <a:gd name="connsiteY29" fmla="*/ 325953 h 646137"/>
              <a:gd name="connsiteX30" fmla="*/ 3389338 w 3493182"/>
              <a:gd name="connsiteY30" fmla="*/ 349029 h 646137"/>
              <a:gd name="connsiteX31" fmla="*/ 3377800 w 3493182"/>
              <a:gd name="connsiteY31" fmla="*/ 363452 h 646137"/>
              <a:gd name="connsiteX32" fmla="*/ 3372031 w 3493182"/>
              <a:gd name="connsiteY32" fmla="*/ 400951 h 646137"/>
              <a:gd name="connsiteX33" fmla="*/ 3360493 w 3493182"/>
              <a:gd name="connsiteY33" fmla="*/ 458642 h 646137"/>
              <a:gd name="connsiteX34" fmla="*/ 3337416 w 3493182"/>
              <a:gd name="connsiteY34" fmla="*/ 533640 h 646137"/>
              <a:gd name="connsiteX35" fmla="*/ 3311455 w 3493182"/>
              <a:gd name="connsiteY35" fmla="*/ 597100 h 646137"/>
              <a:gd name="connsiteX36" fmla="*/ 3297033 w 3493182"/>
              <a:gd name="connsiteY36" fmla="*/ 625945 h 646137"/>
              <a:gd name="connsiteX37" fmla="*/ 3282610 w 3493182"/>
              <a:gd name="connsiteY37" fmla="*/ 640368 h 646137"/>
              <a:gd name="connsiteX38" fmla="*/ 3256649 w 3493182"/>
              <a:gd name="connsiteY38" fmla="*/ 646137 h 646137"/>
              <a:gd name="connsiteX39" fmla="*/ 3219150 w 3493182"/>
              <a:gd name="connsiteY39" fmla="*/ 637484 h 646137"/>
              <a:gd name="connsiteX40" fmla="*/ 3172997 w 3493182"/>
              <a:gd name="connsiteY40" fmla="*/ 614407 h 646137"/>
              <a:gd name="connsiteX41" fmla="*/ 3132614 w 3493182"/>
              <a:gd name="connsiteY41" fmla="*/ 585562 h 646137"/>
              <a:gd name="connsiteX42" fmla="*/ 3109537 w 3493182"/>
              <a:gd name="connsiteY42" fmla="*/ 568255 h 646137"/>
              <a:gd name="connsiteX43" fmla="*/ 3057616 w 3493182"/>
              <a:gd name="connsiteY43" fmla="*/ 559601 h 646137"/>
              <a:gd name="connsiteX44" fmla="*/ 2875889 w 3493182"/>
              <a:gd name="connsiteY44" fmla="*/ 542294 h 646137"/>
              <a:gd name="connsiteX45" fmla="*/ 2645126 w 3493182"/>
              <a:gd name="connsiteY45" fmla="*/ 542294 h 646137"/>
              <a:gd name="connsiteX46" fmla="*/ 2463400 w 3493182"/>
              <a:gd name="connsiteY46" fmla="*/ 542294 h 64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493182" h="646137">
                <a:moveTo>
                  <a:pt x="2463400" y="542294"/>
                </a:moveTo>
                <a:lnTo>
                  <a:pt x="2212445" y="542294"/>
                </a:lnTo>
                <a:lnTo>
                  <a:pt x="1975912" y="539409"/>
                </a:lnTo>
                <a:lnTo>
                  <a:pt x="1667266" y="539409"/>
                </a:lnTo>
                <a:lnTo>
                  <a:pt x="1335544" y="539409"/>
                </a:lnTo>
                <a:lnTo>
                  <a:pt x="998052" y="539409"/>
                </a:lnTo>
                <a:lnTo>
                  <a:pt x="666330" y="542294"/>
                </a:lnTo>
                <a:lnTo>
                  <a:pt x="513449" y="539409"/>
                </a:lnTo>
                <a:lnTo>
                  <a:pt x="236533" y="542294"/>
                </a:lnTo>
                <a:lnTo>
                  <a:pt x="23077" y="539409"/>
                </a:lnTo>
                <a:lnTo>
                  <a:pt x="0" y="294223"/>
                </a:lnTo>
                <a:lnTo>
                  <a:pt x="207688" y="294223"/>
                </a:lnTo>
                <a:lnTo>
                  <a:pt x="550948" y="294223"/>
                </a:lnTo>
                <a:lnTo>
                  <a:pt x="839402" y="294223"/>
                </a:lnTo>
                <a:lnTo>
                  <a:pt x="1427849" y="294223"/>
                </a:lnTo>
                <a:lnTo>
                  <a:pt x="1802840" y="294223"/>
                </a:lnTo>
                <a:lnTo>
                  <a:pt x="2198022" y="294223"/>
                </a:lnTo>
                <a:lnTo>
                  <a:pt x="2720124" y="294223"/>
                </a:lnTo>
                <a:lnTo>
                  <a:pt x="3023001" y="294223"/>
                </a:lnTo>
                <a:lnTo>
                  <a:pt x="3126845" y="288454"/>
                </a:lnTo>
                <a:lnTo>
                  <a:pt x="3201843" y="276916"/>
                </a:lnTo>
                <a:lnTo>
                  <a:pt x="3256649" y="262493"/>
                </a:lnTo>
                <a:lnTo>
                  <a:pt x="3282610" y="250955"/>
                </a:lnTo>
                <a:lnTo>
                  <a:pt x="3299917" y="233648"/>
                </a:lnTo>
                <a:lnTo>
                  <a:pt x="3328763" y="199033"/>
                </a:lnTo>
                <a:lnTo>
                  <a:pt x="3351839" y="164419"/>
                </a:lnTo>
                <a:lnTo>
                  <a:pt x="3374915" y="124035"/>
                </a:lnTo>
                <a:lnTo>
                  <a:pt x="3429722" y="0"/>
                </a:lnTo>
                <a:lnTo>
                  <a:pt x="3493182" y="259609"/>
                </a:lnTo>
                <a:lnTo>
                  <a:pt x="3412414" y="325953"/>
                </a:lnTo>
                <a:lnTo>
                  <a:pt x="3389338" y="349029"/>
                </a:lnTo>
                <a:lnTo>
                  <a:pt x="3377800" y="363452"/>
                </a:lnTo>
                <a:lnTo>
                  <a:pt x="3372031" y="400951"/>
                </a:lnTo>
                <a:lnTo>
                  <a:pt x="3360493" y="458642"/>
                </a:lnTo>
                <a:lnTo>
                  <a:pt x="3337416" y="533640"/>
                </a:lnTo>
                <a:lnTo>
                  <a:pt x="3311455" y="597100"/>
                </a:lnTo>
                <a:lnTo>
                  <a:pt x="3297033" y="625945"/>
                </a:lnTo>
                <a:lnTo>
                  <a:pt x="3282610" y="640368"/>
                </a:lnTo>
                <a:lnTo>
                  <a:pt x="3256649" y="646137"/>
                </a:lnTo>
                <a:lnTo>
                  <a:pt x="3219150" y="637484"/>
                </a:lnTo>
                <a:lnTo>
                  <a:pt x="3172997" y="614407"/>
                </a:lnTo>
                <a:lnTo>
                  <a:pt x="3132614" y="585562"/>
                </a:lnTo>
                <a:lnTo>
                  <a:pt x="3109537" y="568255"/>
                </a:lnTo>
                <a:lnTo>
                  <a:pt x="3057616" y="559601"/>
                </a:lnTo>
                <a:lnTo>
                  <a:pt x="2875889" y="542294"/>
                </a:lnTo>
                <a:lnTo>
                  <a:pt x="2645126" y="542294"/>
                </a:lnTo>
                <a:lnTo>
                  <a:pt x="2463400" y="5422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3234432" y="5012181"/>
            <a:ext cx="2006600" cy="232569"/>
          </a:xfrm>
          <a:custGeom>
            <a:avLst/>
            <a:gdLst>
              <a:gd name="connsiteX0" fmla="*/ 2788436 w 4013021"/>
              <a:gd name="connsiteY0" fmla="*/ 48467 h 465278"/>
              <a:gd name="connsiteX1" fmla="*/ 2594570 w 4013021"/>
              <a:gd name="connsiteY1" fmla="*/ 51698 h 465278"/>
              <a:gd name="connsiteX2" fmla="*/ 2397473 w 4013021"/>
              <a:gd name="connsiteY2" fmla="*/ 54929 h 465278"/>
              <a:gd name="connsiteX3" fmla="*/ 2171296 w 4013021"/>
              <a:gd name="connsiteY3" fmla="*/ 61391 h 465278"/>
              <a:gd name="connsiteX4" fmla="*/ 2022666 w 4013021"/>
              <a:gd name="connsiteY4" fmla="*/ 64622 h 465278"/>
              <a:gd name="connsiteX5" fmla="*/ 1802951 w 4013021"/>
              <a:gd name="connsiteY5" fmla="*/ 87240 h 465278"/>
              <a:gd name="connsiteX6" fmla="*/ 1576775 w 4013021"/>
              <a:gd name="connsiteY6" fmla="*/ 103395 h 465278"/>
              <a:gd name="connsiteX7" fmla="*/ 1279514 w 4013021"/>
              <a:gd name="connsiteY7" fmla="*/ 126013 h 465278"/>
              <a:gd name="connsiteX8" fmla="*/ 891783 w 4013021"/>
              <a:gd name="connsiteY8" fmla="*/ 158324 h 465278"/>
              <a:gd name="connsiteX9" fmla="*/ 617139 w 4013021"/>
              <a:gd name="connsiteY9" fmla="*/ 184173 h 465278"/>
              <a:gd name="connsiteX10" fmla="*/ 474971 w 4013021"/>
              <a:gd name="connsiteY10" fmla="*/ 197097 h 465278"/>
              <a:gd name="connsiteX11" fmla="*/ 400656 w 4013021"/>
              <a:gd name="connsiteY11" fmla="*/ 200328 h 465278"/>
              <a:gd name="connsiteX12" fmla="*/ 294030 w 4013021"/>
              <a:gd name="connsiteY12" fmla="*/ 197097 h 465278"/>
              <a:gd name="connsiteX13" fmla="*/ 219715 w 4013021"/>
              <a:gd name="connsiteY13" fmla="*/ 187404 h 465278"/>
              <a:gd name="connsiteX14" fmla="*/ 177710 w 4013021"/>
              <a:gd name="connsiteY14" fmla="*/ 177711 h 465278"/>
              <a:gd name="connsiteX15" fmla="*/ 129244 w 4013021"/>
              <a:gd name="connsiteY15" fmla="*/ 164786 h 465278"/>
              <a:gd name="connsiteX16" fmla="*/ 96933 w 4013021"/>
              <a:gd name="connsiteY16" fmla="*/ 151862 h 465278"/>
              <a:gd name="connsiteX17" fmla="*/ 51698 w 4013021"/>
              <a:gd name="connsiteY17" fmla="*/ 129244 h 465278"/>
              <a:gd name="connsiteX18" fmla="*/ 19387 w 4013021"/>
              <a:gd name="connsiteY18" fmla="*/ 119551 h 465278"/>
              <a:gd name="connsiteX19" fmla="*/ 3231 w 4013021"/>
              <a:gd name="connsiteY19" fmla="*/ 122782 h 465278"/>
              <a:gd name="connsiteX20" fmla="*/ 0 w 4013021"/>
              <a:gd name="connsiteY20" fmla="*/ 132475 h 465278"/>
              <a:gd name="connsiteX21" fmla="*/ 6462 w 4013021"/>
              <a:gd name="connsiteY21" fmla="*/ 161555 h 465278"/>
              <a:gd name="connsiteX22" fmla="*/ 48467 w 4013021"/>
              <a:gd name="connsiteY22" fmla="*/ 216484 h 465278"/>
              <a:gd name="connsiteX23" fmla="*/ 116320 w 4013021"/>
              <a:gd name="connsiteY23" fmla="*/ 287568 h 465278"/>
              <a:gd name="connsiteX24" fmla="*/ 171248 w 4013021"/>
              <a:gd name="connsiteY24" fmla="*/ 339265 h 465278"/>
              <a:gd name="connsiteX25" fmla="*/ 235870 w 4013021"/>
              <a:gd name="connsiteY25" fmla="*/ 390963 h 465278"/>
              <a:gd name="connsiteX26" fmla="*/ 294030 w 4013021"/>
              <a:gd name="connsiteY26" fmla="*/ 429736 h 465278"/>
              <a:gd name="connsiteX27" fmla="*/ 345727 w 4013021"/>
              <a:gd name="connsiteY27" fmla="*/ 452354 h 465278"/>
              <a:gd name="connsiteX28" fmla="*/ 387732 w 4013021"/>
              <a:gd name="connsiteY28" fmla="*/ 465278 h 465278"/>
              <a:gd name="connsiteX29" fmla="*/ 426505 w 4013021"/>
              <a:gd name="connsiteY29" fmla="*/ 455585 h 465278"/>
              <a:gd name="connsiteX30" fmla="*/ 536362 w 4013021"/>
              <a:gd name="connsiteY30" fmla="*/ 420043 h 465278"/>
              <a:gd name="connsiteX31" fmla="*/ 665606 w 4013021"/>
              <a:gd name="connsiteY31" fmla="*/ 387732 h 465278"/>
              <a:gd name="connsiteX32" fmla="*/ 817467 w 4013021"/>
              <a:gd name="connsiteY32" fmla="*/ 358652 h 465278"/>
              <a:gd name="connsiteX33" fmla="*/ 956404 w 4013021"/>
              <a:gd name="connsiteY33" fmla="*/ 332803 h 465278"/>
              <a:gd name="connsiteX34" fmla="*/ 1159964 w 4013021"/>
              <a:gd name="connsiteY34" fmla="*/ 303723 h 465278"/>
              <a:gd name="connsiteX35" fmla="*/ 1431376 w 4013021"/>
              <a:gd name="connsiteY35" fmla="*/ 277875 h 465278"/>
              <a:gd name="connsiteX36" fmla="*/ 1592930 w 4013021"/>
              <a:gd name="connsiteY36" fmla="*/ 264950 h 465278"/>
              <a:gd name="connsiteX37" fmla="*/ 1790027 w 4013021"/>
              <a:gd name="connsiteY37" fmla="*/ 248795 h 465278"/>
              <a:gd name="connsiteX38" fmla="*/ 1987124 w 4013021"/>
              <a:gd name="connsiteY38" fmla="*/ 235870 h 465278"/>
              <a:gd name="connsiteX39" fmla="*/ 2219763 w 4013021"/>
              <a:gd name="connsiteY39" fmla="*/ 229408 h 465278"/>
              <a:gd name="connsiteX40" fmla="*/ 2420091 w 4013021"/>
              <a:gd name="connsiteY40" fmla="*/ 222946 h 465278"/>
              <a:gd name="connsiteX41" fmla="*/ 2617188 w 4013021"/>
              <a:gd name="connsiteY41" fmla="*/ 222946 h 465278"/>
              <a:gd name="connsiteX42" fmla="*/ 2817515 w 4013021"/>
              <a:gd name="connsiteY42" fmla="*/ 222946 h 465278"/>
              <a:gd name="connsiteX43" fmla="*/ 2982301 w 4013021"/>
              <a:gd name="connsiteY43" fmla="*/ 226177 h 465278"/>
              <a:gd name="connsiteX44" fmla="*/ 3101852 w 4013021"/>
              <a:gd name="connsiteY44" fmla="*/ 232639 h 465278"/>
              <a:gd name="connsiteX45" fmla="*/ 3205247 w 4013021"/>
              <a:gd name="connsiteY45" fmla="*/ 239101 h 465278"/>
              <a:gd name="connsiteX46" fmla="*/ 3350646 w 4013021"/>
              <a:gd name="connsiteY46" fmla="*/ 252026 h 465278"/>
              <a:gd name="connsiteX47" fmla="*/ 3496045 w 4013021"/>
              <a:gd name="connsiteY47" fmla="*/ 268181 h 465278"/>
              <a:gd name="connsiteX48" fmla="*/ 3693142 w 4013021"/>
              <a:gd name="connsiteY48" fmla="*/ 297261 h 465278"/>
              <a:gd name="connsiteX49" fmla="*/ 3828848 w 4013021"/>
              <a:gd name="connsiteY49" fmla="*/ 319879 h 465278"/>
              <a:gd name="connsiteX50" fmla="*/ 3890239 w 4013021"/>
              <a:gd name="connsiteY50" fmla="*/ 329572 h 465278"/>
              <a:gd name="connsiteX51" fmla="*/ 3912857 w 4013021"/>
              <a:gd name="connsiteY51" fmla="*/ 329572 h 465278"/>
              <a:gd name="connsiteX52" fmla="*/ 3951630 w 4013021"/>
              <a:gd name="connsiteY52" fmla="*/ 323110 h 465278"/>
              <a:gd name="connsiteX53" fmla="*/ 3987172 w 4013021"/>
              <a:gd name="connsiteY53" fmla="*/ 310185 h 465278"/>
              <a:gd name="connsiteX54" fmla="*/ 4003327 w 4013021"/>
              <a:gd name="connsiteY54" fmla="*/ 294030 h 465278"/>
              <a:gd name="connsiteX55" fmla="*/ 4009790 w 4013021"/>
              <a:gd name="connsiteY55" fmla="*/ 277875 h 465278"/>
              <a:gd name="connsiteX56" fmla="*/ 4013021 w 4013021"/>
              <a:gd name="connsiteY56" fmla="*/ 261719 h 465278"/>
              <a:gd name="connsiteX57" fmla="*/ 4009790 w 4013021"/>
              <a:gd name="connsiteY57" fmla="*/ 242332 h 465278"/>
              <a:gd name="connsiteX58" fmla="*/ 4003327 w 4013021"/>
              <a:gd name="connsiteY58" fmla="*/ 222946 h 465278"/>
              <a:gd name="connsiteX59" fmla="*/ 3980710 w 4013021"/>
              <a:gd name="connsiteY59" fmla="*/ 190635 h 465278"/>
              <a:gd name="connsiteX60" fmla="*/ 3964554 w 4013021"/>
              <a:gd name="connsiteY60" fmla="*/ 174479 h 465278"/>
              <a:gd name="connsiteX61" fmla="*/ 3919319 w 4013021"/>
              <a:gd name="connsiteY61" fmla="*/ 148631 h 465278"/>
              <a:gd name="connsiteX62" fmla="*/ 3838542 w 4013021"/>
              <a:gd name="connsiteY62" fmla="*/ 103395 h 465278"/>
              <a:gd name="connsiteX63" fmla="*/ 3754533 w 4013021"/>
              <a:gd name="connsiteY63" fmla="*/ 64622 h 465278"/>
              <a:gd name="connsiteX64" fmla="*/ 3683449 w 4013021"/>
              <a:gd name="connsiteY64" fmla="*/ 35542 h 465278"/>
              <a:gd name="connsiteX65" fmla="*/ 3612365 w 4013021"/>
              <a:gd name="connsiteY65" fmla="*/ 16156 h 465278"/>
              <a:gd name="connsiteX66" fmla="*/ 3538050 w 4013021"/>
              <a:gd name="connsiteY66" fmla="*/ 0 h 465278"/>
              <a:gd name="connsiteX67" fmla="*/ 3515432 w 4013021"/>
              <a:gd name="connsiteY67" fmla="*/ 0 h 465278"/>
              <a:gd name="connsiteX68" fmla="*/ 3399113 w 4013021"/>
              <a:gd name="connsiteY68" fmla="*/ 16156 h 465278"/>
              <a:gd name="connsiteX69" fmla="*/ 3198785 w 4013021"/>
              <a:gd name="connsiteY69" fmla="*/ 38773 h 465278"/>
              <a:gd name="connsiteX70" fmla="*/ 3160012 w 4013021"/>
              <a:gd name="connsiteY70" fmla="*/ 42005 h 465278"/>
              <a:gd name="connsiteX71" fmla="*/ 3072772 w 4013021"/>
              <a:gd name="connsiteY71" fmla="*/ 42005 h 465278"/>
              <a:gd name="connsiteX72" fmla="*/ 2788436 w 4013021"/>
              <a:gd name="connsiteY72" fmla="*/ 48467 h 4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013021" h="465278">
                <a:moveTo>
                  <a:pt x="2788436" y="48467"/>
                </a:moveTo>
                <a:lnTo>
                  <a:pt x="2594570" y="51698"/>
                </a:lnTo>
                <a:lnTo>
                  <a:pt x="2397473" y="54929"/>
                </a:lnTo>
                <a:lnTo>
                  <a:pt x="2171296" y="61391"/>
                </a:lnTo>
                <a:lnTo>
                  <a:pt x="2022666" y="64622"/>
                </a:lnTo>
                <a:lnTo>
                  <a:pt x="1802951" y="87240"/>
                </a:lnTo>
                <a:lnTo>
                  <a:pt x="1576775" y="103395"/>
                </a:lnTo>
                <a:lnTo>
                  <a:pt x="1279514" y="126013"/>
                </a:lnTo>
                <a:lnTo>
                  <a:pt x="891783" y="158324"/>
                </a:lnTo>
                <a:lnTo>
                  <a:pt x="617139" y="184173"/>
                </a:lnTo>
                <a:lnTo>
                  <a:pt x="474971" y="197097"/>
                </a:lnTo>
                <a:lnTo>
                  <a:pt x="400656" y="200328"/>
                </a:lnTo>
                <a:lnTo>
                  <a:pt x="294030" y="197097"/>
                </a:lnTo>
                <a:lnTo>
                  <a:pt x="219715" y="187404"/>
                </a:lnTo>
                <a:lnTo>
                  <a:pt x="177710" y="177711"/>
                </a:lnTo>
                <a:lnTo>
                  <a:pt x="129244" y="164786"/>
                </a:lnTo>
                <a:lnTo>
                  <a:pt x="96933" y="151862"/>
                </a:lnTo>
                <a:lnTo>
                  <a:pt x="51698" y="129244"/>
                </a:lnTo>
                <a:lnTo>
                  <a:pt x="19387" y="119551"/>
                </a:lnTo>
                <a:lnTo>
                  <a:pt x="3231" y="122782"/>
                </a:lnTo>
                <a:lnTo>
                  <a:pt x="0" y="132475"/>
                </a:lnTo>
                <a:lnTo>
                  <a:pt x="6462" y="161555"/>
                </a:lnTo>
                <a:lnTo>
                  <a:pt x="48467" y="216484"/>
                </a:lnTo>
                <a:lnTo>
                  <a:pt x="116320" y="287568"/>
                </a:lnTo>
                <a:lnTo>
                  <a:pt x="171248" y="339265"/>
                </a:lnTo>
                <a:lnTo>
                  <a:pt x="235870" y="390963"/>
                </a:lnTo>
                <a:lnTo>
                  <a:pt x="294030" y="429736"/>
                </a:lnTo>
                <a:lnTo>
                  <a:pt x="345727" y="452354"/>
                </a:lnTo>
                <a:lnTo>
                  <a:pt x="387732" y="465278"/>
                </a:lnTo>
                <a:lnTo>
                  <a:pt x="426505" y="455585"/>
                </a:lnTo>
                <a:lnTo>
                  <a:pt x="536362" y="420043"/>
                </a:lnTo>
                <a:lnTo>
                  <a:pt x="665606" y="387732"/>
                </a:lnTo>
                <a:lnTo>
                  <a:pt x="817467" y="358652"/>
                </a:lnTo>
                <a:lnTo>
                  <a:pt x="956404" y="332803"/>
                </a:lnTo>
                <a:lnTo>
                  <a:pt x="1159964" y="303723"/>
                </a:lnTo>
                <a:lnTo>
                  <a:pt x="1431376" y="277875"/>
                </a:lnTo>
                <a:lnTo>
                  <a:pt x="1592930" y="264950"/>
                </a:lnTo>
                <a:lnTo>
                  <a:pt x="1790027" y="248795"/>
                </a:lnTo>
                <a:lnTo>
                  <a:pt x="1987124" y="235870"/>
                </a:lnTo>
                <a:lnTo>
                  <a:pt x="2219763" y="229408"/>
                </a:lnTo>
                <a:lnTo>
                  <a:pt x="2420091" y="222946"/>
                </a:lnTo>
                <a:lnTo>
                  <a:pt x="2617188" y="222946"/>
                </a:lnTo>
                <a:lnTo>
                  <a:pt x="2817515" y="222946"/>
                </a:lnTo>
                <a:lnTo>
                  <a:pt x="2982301" y="226177"/>
                </a:lnTo>
                <a:lnTo>
                  <a:pt x="3101852" y="232639"/>
                </a:lnTo>
                <a:lnTo>
                  <a:pt x="3205247" y="239101"/>
                </a:lnTo>
                <a:lnTo>
                  <a:pt x="3350646" y="252026"/>
                </a:lnTo>
                <a:lnTo>
                  <a:pt x="3496045" y="268181"/>
                </a:lnTo>
                <a:lnTo>
                  <a:pt x="3693142" y="297261"/>
                </a:lnTo>
                <a:lnTo>
                  <a:pt x="3828848" y="319879"/>
                </a:lnTo>
                <a:lnTo>
                  <a:pt x="3890239" y="329572"/>
                </a:lnTo>
                <a:lnTo>
                  <a:pt x="3912857" y="329572"/>
                </a:lnTo>
                <a:lnTo>
                  <a:pt x="3951630" y="323110"/>
                </a:lnTo>
                <a:lnTo>
                  <a:pt x="3987172" y="310185"/>
                </a:lnTo>
                <a:lnTo>
                  <a:pt x="4003327" y="294030"/>
                </a:lnTo>
                <a:lnTo>
                  <a:pt x="4009790" y="277875"/>
                </a:lnTo>
                <a:lnTo>
                  <a:pt x="4013021" y="261719"/>
                </a:lnTo>
                <a:lnTo>
                  <a:pt x="4009790" y="242332"/>
                </a:lnTo>
                <a:lnTo>
                  <a:pt x="4003327" y="222946"/>
                </a:lnTo>
                <a:lnTo>
                  <a:pt x="3980710" y="190635"/>
                </a:lnTo>
                <a:lnTo>
                  <a:pt x="3964554" y="174479"/>
                </a:lnTo>
                <a:lnTo>
                  <a:pt x="3919319" y="148631"/>
                </a:lnTo>
                <a:lnTo>
                  <a:pt x="3838542" y="103395"/>
                </a:lnTo>
                <a:lnTo>
                  <a:pt x="3754533" y="64622"/>
                </a:lnTo>
                <a:lnTo>
                  <a:pt x="3683449" y="35542"/>
                </a:lnTo>
                <a:lnTo>
                  <a:pt x="3612365" y="16156"/>
                </a:lnTo>
                <a:lnTo>
                  <a:pt x="3538050" y="0"/>
                </a:lnTo>
                <a:lnTo>
                  <a:pt x="3515432" y="0"/>
                </a:lnTo>
                <a:lnTo>
                  <a:pt x="3399113" y="16156"/>
                </a:lnTo>
                <a:lnTo>
                  <a:pt x="3198785" y="38773"/>
                </a:lnTo>
                <a:lnTo>
                  <a:pt x="3160012" y="42005"/>
                </a:lnTo>
                <a:lnTo>
                  <a:pt x="3072772" y="42005"/>
                </a:lnTo>
                <a:lnTo>
                  <a:pt x="2788436" y="4846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>
            <a:off x="7226931" y="4064524"/>
            <a:ext cx="1237512" cy="435848"/>
          </a:xfrm>
          <a:custGeom>
            <a:avLst/>
            <a:gdLst>
              <a:gd name="connsiteX0" fmla="*/ 1764506 w 2383631"/>
              <a:gd name="connsiteY0" fmla="*/ 261938 h 840581"/>
              <a:gd name="connsiteX1" fmla="*/ 1659731 w 2383631"/>
              <a:gd name="connsiteY1" fmla="*/ 307181 h 840581"/>
              <a:gd name="connsiteX2" fmla="*/ 1533525 w 2383631"/>
              <a:gd name="connsiteY2" fmla="*/ 364331 h 840581"/>
              <a:gd name="connsiteX3" fmla="*/ 1426368 w 2383631"/>
              <a:gd name="connsiteY3" fmla="*/ 409575 h 840581"/>
              <a:gd name="connsiteX4" fmla="*/ 1314450 w 2383631"/>
              <a:gd name="connsiteY4" fmla="*/ 450056 h 840581"/>
              <a:gd name="connsiteX5" fmla="*/ 1202531 w 2383631"/>
              <a:gd name="connsiteY5" fmla="*/ 492919 h 840581"/>
              <a:gd name="connsiteX6" fmla="*/ 1076325 w 2383631"/>
              <a:gd name="connsiteY6" fmla="*/ 535781 h 840581"/>
              <a:gd name="connsiteX7" fmla="*/ 981075 w 2383631"/>
              <a:gd name="connsiteY7" fmla="*/ 564356 h 840581"/>
              <a:gd name="connsiteX8" fmla="*/ 866775 w 2383631"/>
              <a:gd name="connsiteY8" fmla="*/ 595313 h 840581"/>
              <a:gd name="connsiteX9" fmla="*/ 752475 w 2383631"/>
              <a:gd name="connsiteY9" fmla="*/ 623888 h 840581"/>
              <a:gd name="connsiteX10" fmla="*/ 609600 w 2383631"/>
              <a:gd name="connsiteY10" fmla="*/ 657225 h 840581"/>
              <a:gd name="connsiteX11" fmla="*/ 481012 w 2383631"/>
              <a:gd name="connsiteY11" fmla="*/ 685800 h 840581"/>
              <a:gd name="connsiteX12" fmla="*/ 323850 w 2383631"/>
              <a:gd name="connsiteY12" fmla="*/ 716756 h 840581"/>
              <a:gd name="connsiteX13" fmla="*/ 192881 w 2383631"/>
              <a:gd name="connsiteY13" fmla="*/ 742950 h 840581"/>
              <a:gd name="connsiteX14" fmla="*/ 47625 w 2383631"/>
              <a:gd name="connsiteY14" fmla="*/ 769144 h 840581"/>
              <a:gd name="connsiteX15" fmla="*/ 30956 w 2383631"/>
              <a:gd name="connsiteY15" fmla="*/ 771525 h 840581"/>
              <a:gd name="connsiteX16" fmla="*/ 14287 w 2383631"/>
              <a:gd name="connsiteY16" fmla="*/ 778669 h 840581"/>
              <a:gd name="connsiteX17" fmla="*/ 7143 w 2383631"/>
              <a:gd name="connsiteY17" fmla="*/ 785813 h 840581"/>
              <a:gd name="connsiteX18" fmla="*/ 0 w 2383631"/>
              <a:gd name="connsiteY18" fmla="*/ 797719 h 840581"/>
              <a:gd name="connsiteX19" fmla="*/ 4762 w 2383631"/>
              <a:gd name="connsiteY19" fmla="*/ 812006 h 840581"/>
              <a:gd name="connsiteX20" fmla="*/ 28575 w 2383631"/>
              <a:gd name="connsiteY20" fmla="*/ 826294 h 840581"/>
              <a:gd name="connsiteX21" fmla="*/ 57150 w 2383631"/>
              <a:gd name="connsiteY21" fmla="*/ 835819 h 840581"/>
              <a:gd name="connsiteX22" fmla="*/ 83343 w 2383631"/>
              <a:gd name="connsiteY22" fmla="*/ 840581 h 840581"/>
              <a:gd name="connsiteX23" fmla="*/ 197643 w 2383631"/>
              <a:gd name="connsiteY23" fmla="*/ 835819 h 840581"/>
              <a:gd name="connsiteX24" fmla="*/ 366712 w 2383631"/>
              <a:gd name="connsiteY24" fmla="*/ 826294 h 840581"/>
              <a:gd name="connsiteX25" fmla="*/ 500062 w 2383631"/>
              <a:gd name="connsiteY25" fmla="*/ 814388 h 840581"/>
              <a:gd name="connsiteX26" fmla="*/ 626268 w 2383631"/>
              <a:gd name="connsiteY26" fmla="*/ 800100 h 840581"/>
              <a:gd name="connsiteX27" fmla="*/ 764381 w 2383631"/>
              <a:gd name="connsiteY27" fmla="*/ 781050 h 840581"/>
              <a:gd name="connsiteX28" fmla="*/ 923925 w 2383631"/>
              <a:gd name="connsiteY28" fmla="*/ 754856 h 840581"/>
              <a:gd name="connsiteX29" fmla="*/ 1073943 w 2383631"/>
              <a:gd name="connsiteY29" fmla="*/ 723900 h 840581"/>
              <a:gd name="connsiteX30" fmla="*/ 1290637 w 2383631"/>
              <a:gd name="connsiteY30" fmla="*/ 678656 h 840581"/>
              <a:gd name="connsiteX31" fmla="*/ 1466850 w 2383631"/>
              <a:gd name="connsiteY31" fmla="*/ 633413 h 840581"/>
              <a:gd name="connsiteX32" fmla="*/ 1647825 w 2383631"/>
              <a:gd name="connsiteY32" fmla="*/ 578644 h 840581"/>
              <a:gd name="connsiteX33" fmla="*/ 1809750 w 2383631"/>
              <a:gd name="connsiteY33" fmla="*/ 523875 h 840581"/>
              <a:gd name="connsiteX34" fmla="*/ 1950243 w 2383631"/>
              <a:gd name="connsiteY34" fmla="*/ 471488 h 840581"/>
              <a:gd name="connsiteX35" fmla="*/ 2028825 w 2383631"/>
              <a:gd name="connsiteY35" fmla="*/ 440531 h 840581"/>
              <a:gd name="connsiteX36" fmla="*/ 2074068 w 2383631"/>
              <a:gd name="connsiteY36" fmla="*/ 428625 h 840581"/>
              <a:gd name="connsiteX37" fmla="*/ 2133600 w 2383631"/>
              <a:gd name="connsiteY37" fmla="*/ 419100 h 840581"/>
              <a:gd name="connsiteX38" fmla="*/ 2233612 w 2383631"/>
              <a:gd name="connsiteY38" fmla="*/ 414338 h 840581"/>
              <a:gd name="connsiteX39" fmla="*/ 2290762 w 2383631"/>
              <a:gd name="connsiteY39" fmla="*/ 414338 h 840581"/>
              <a:gd name="connsiteX40" fmla="*/ 2331243 w 2383631"/>
              <a:gd name="connsiteY40" fmla="*/ 409575 h 840581"/>
              <a:gd name="connsiteX41" fmla="*/ 2357437 w 2383631"/>
              <a:gd name="connsiteY41" fmla="*/ 400050 h 840581"/>
              <a:gd name="connsiteX42" fmla="*/ 2374106 w 2383631"/>
              <a:gd name="connsiteY42" fmla="*/ 388144 h 840581"/>
              <a:gd name="connsiteX43" fmla="*/ 2378868 w 2383631"/>
              <a:gd name="connsiteY43" fmla="*/ 378619 h 840581"/>
              <a:gd name="connsiteX44" fmla="*/ 2383631 w 2383631"/>
              <a:gd name="connsiteY44" fmla="*/ 369094 h 840581"/>
              <a:gd name="connsiteX45" fmla="*/ 2376487 w 2383631"/>
              <a:gd name="connsiteY45" fmla="*/ 342900 h 840581"/>
              <a:gd name="connsiteX46" fmla="*/ 2364581 w 2383631"/>
              <a:gd name="connsiteY46" fmla="*/ 321469 h 840581"/>
              <a:gd name="connsiteX47" fmla="*/ 2340768 w 2383631"/>
              <a:gd name="connsiteY47" fmla="*/ 290513 h 840581"/>
              <a:gd name="connsiteX48" fmla="*/ 2305050 w 2383631"/>
              <a:gd name="connsiteY48" fmla="*/ 252413 h 840581"/>
              <a:gd name="connsiteX49" fmla="*/ 2283618 w 2383631"/>
              <a:gd name="connsiteY49" fmla="*/ 235744 h 840581"/>
              <a:gd name="connsiteX50" fmla="*/ 2221706 w 2383631"/>
              <a:gd name="connsiteY50" fmla="*/ 192881 h 840581"/>
              <a:gd name="connsiteX51" fmla="*/ 2135981 w 2383631"/>
              <a:gd name="connsiteY51" fmla="*/ 133350 h 840581"/>
              <a:gd name="connsiteX52" fmla="*/ 2052637 w 2383631"/>
              <a:gd name="connsiteY52" fmla="*/ 80963 h 840581"/>
              <a:gd name="connsiteX53" fmla="*/ 1985962 w 2383631"/>
              <a:gd name="connsiteY53" fmla="*/ 42863 h 840581"/>
              <a:gd name="connsiteX54" fmla="*/ 1931193 w 2383631"/>
              <a:gd name="connsiteY54" fmla="*/ 14288 h 840581"/>
              <a:gd name="connsiteX55" fmla="*/ 1888331 w 2383631"/>
              <a:gd name="connsiteY55" fmla="*/ 4763 h 840581"/>
              <a:gd name="connsiteX56" fmla="*/ 1862137 w 2383631"/>
              <a:gd name="connsiteY56" fmla="*/ 0 h 840581"/>
              <a:gd name="connsiteX57" fmla="*/ 1840706 w 2383631"/>
              <a:gd name="connsiteY57" fmla="*/ 0 h 840581"/>
              <a:gd name="connsiteX58" fmla="*/ 1828800 w 2383631"/>
              <a:gd name="connsiteY58" fmla="*/ 2381 h 840581"/>
              <a:gd name="connsiteX59" fmla="*/ 1819275 w 2383631"/>
              <a:gd name="connsiteY59" fmla="*/ 11906 h 840581"/>
              <a:gd name="connsiteX60" fmla="*/ 1819275 w 2383631"/>
              <a:gd name="connsiteY60" fmla="*/ 23813 h 840581"/>
              <a:gd name="connsiteX61" fmla="*/ 1821656 w 2383631"/>
              <a:gd name="connsiteY61" fmla="*/ 47625 h 840581"/>
              <a:gd name="connsiteX62" fmla="*/ 1835943 w 2383631"/>
              <a:gd name="connsiteY62" fmla="*/ 76200 h 840581"/>
              <a:gd name="connsiteX63" fmla="*/ 1866900 w 2383631"/>
              <a:gd name="connsiteY63" fmla="*/ 111919 h 840581"/>
              <a:gd name="connsiteX64" fmla="*/ 1885950 w 2383631"/>
              <a:gd name="connsiteY64" fmla="*/ 133350 h 840581"/>
              <a:gd name="connsiteX65" fmla="*/ 1905000 w 2383631"/>
              <a:gd name="connsiteY65" fmla="*/ 164306 h 840581"/>
              <a:gd name="connsiteX66" fmla="*/ 1905000 w 2383631"/>
              <a:gd name="connsiteY66" fmla="*/ 180975 h 840581"/>
              <a:gd name="connsiteX67" fmla="*/ 1897856 w 2383631"/>
              <a:gd name="connsiteY67" fmla="*/ 195263 h 840581"/>
              <a:gd name="connsiteX68" fmla="*/ 1847850 w 2383631"/>
              <a:gd name="connsiteY68" fmla="*/ 221456 h 840581"/>
              <a:gd name="connsiteX69" fmla="*/ 1764506 w 2383631"/>
              <a:gd name="connsiteY69" fmla="*/ 261938 h 840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2383631" h="840581">
                <a:moveTo>
                  <a:pt x="1764506" y="261938"/>
                </a:moveTo>
                <a:lnTo>
                  <a:pt x="1659731" y="307181"/>
                </a:lnTo>
                <a:lnTo>
                  <a:pt x="1533525" y="364331"/>
                </a:lnTo>
                <a:lnTo>
                  <a:pt x="1426368" y="409575"/>
                </a:lnTo>
                <a:lnTo>
                  <a:pt x="1314450" y="450056"/>
                </a:lnTo>
                <a:lnTo>
                  <a:pt x="1202531" y="492919"/>
                </a:lnTo>
                <a:lnTo>
                  <a:pt x="1076325" y="535781"/>
                </a:lnTo>
                <a:lnTo>
                  <a:pt x="981075" y="564356"/>
                </a:lnTo>
                <a:lnTo>
                  <a:pt x="866775" y="595313"/>
                </a:lnTo>
                <a:lnTo>
                  <a:pt x="752475" y="623888"/>
                </a:lnTo>
                <a:lnTo>
                  <a:pt x="609600" y="657225"/>
                </a:lnTo>
                <a:lnTo>
                  <a:pt x="481012" y="685800"/>
                </a:lnTo>
                <a:lnTo>
                  <a:pt x="323850" y="716756"/>
                </a:lnTo>
                <a:lnTo>
                  <a:pt x="192881" y="742950"/>
                </a:lnTo>
                <a:lnTo>
                  <a:pt x="47625" y="769144"/>
                </a:lnTo>
                <a:lnTo>
                  <a:pt x="30956" y="771525"/>
                </a:lnTo>
                <a:lnTo>
                  <a:pt x="14287" y="778669"/>
                </a:lnTo>
                <a:lnTo>
                  <a:pt x="7143" y="785813"/>
                </a:lnTo>
                <a:lnTo>
                  <a:pt x="0" y="797719"/>
                </a:lnTo>
                <a:lnTo>
                  <a:pt x="4762" y="812006"/>
                </a:lnTo>
                <a:lnTo>
                  <a:pt x="28575" y="826294"/>
                </a:lnTo>
                <a:lnTo>
                  <a:pt x="57150" y="835819"/>
                </a:lnTo>
                <a:lnTo>
                  <a:pt x="83343" y="840581"/>
                </a:lnTo>
                <a:lnTo>
                  <a:pt x="197643" y="835819"/>
                </a:lnTo>
                <a:lnTo>
                  <a:pt x="366712" y="826294"/>
                </a:lnTo>
                <a:lnTo>
                  <a:pt x="500062" y="814388"/>
                </a:lnTo>
                <a:lnTo>
                  <a:pt x="626268" y="800100"/>
                </a:lnTo>
                <a:lnTo>
                  <a:pt x="764381" y="781050"/>
                </a:lnTo>
                <a:lnTo>
                  <a:pt x="923925" y="754856"/>
                </a:lnTo>
                <a:lnTo>
                  <a:pt x="1073943" y="723900"/>
                </a:lnTo>
                <a:lnTo>
                  <a:pt x="1290637" y="678656"/>
                </a:lnTo>
                <a:lnTo>
                  <a:pt x="1466850" y="633413"/>
                </a:lnTo>
                <a:lnTo>
                  <a:pt x="1647825" y="578644"/>
                </a:lnTo>
                <a:lnTo>
                  <a:pt x="1809750" y="523875"/>
                </a:lnTo>
                <a:lnTo>
                  <a:pt x="1950243" y="471488"/>
                </a:lnTo>
                <a:lnTo>
                  <a:pt x="2028825" y="440531"/>
                </a:lnTo>
                <a:lnTo>
                  <a:pt x="2074068" y="428625"/>
                </a:lnTo>
                <a:lnTo>
                  <a:pt x="2133600" y="419100"/>
                </a:lnTo>
                <a:lnTo>
                  <a:pt x="2233612" y="414338"/>
                </a:lnTo>
                <a:lnTo>
                  <a:pt x="2290762" y="414338"/>
                </a:lnTo>
                <a:lnTo>
                  <a:pt x="2331243" y="409575"/>
                </a:lnTo>
                <a:lnTo>
                  <a:pt x="2357437" y="400050"/>
                </a:lnTo>
                <a:lnTo>
                  <a:pt x="2374106" y="388144"/>
                </a:lnTo>
                <a:lnTo>
                  <a:pt x="2378868" y="378619"/>
                </a:lnTo>
                <a:lnTo>
                  <a:pt x="2383631" y="369094"/>
                </a:lnTo>
                <a:lnTo>
                  <a:pt x="2376487" y="342900"/>
                </a:lnTo>
                <a:lnTo>
                  <a:pt x="2364581" y="321469"/>
                </a:lnTo>
                <a:lnTo>
                  <a:pt x="2340768" y="290513"/>
                </a:lnTo>
                <a:lnTo>
                  <a:pt x="2305050" y="252413"/>
                </a:lnTo>
                <a:lnTo>
                  <a:pt x="2283618" y="235744"/>
                </a:lnTo>
                <a:lnTo>
                  <a:pt x="2221706" y="192881"/>
                </a:lnTo>
                <a:lnTo>
                  <a:pt x="2135981" y="133350"/>
                </a:lnTo>
                <a:lnTo>
                  <a:pt x="2052637" y="80963"/>
                </a:lnTo>
                <a:lnTo>
                  <a:pt x="1985962" y="42863"/>
                </a:lnTo>
                <a:lnTo>
                  <a:pt x="1931193" y="14288"/>
                </a:lnTo>
                <a:lnTo>
                  <a:pt x="1888331" y="4763"/>
                </a:lnTo>
                <a:lnTo>
                  <a:pt x="1862137" y="0"/>
                </a:lnTo>
                <a:lnTo>
                  <a:pt x="1840706" y="0"/>
                </a:lnTo>
                <a:lnTo>
                  <a:pt x="1828800" y="2381"/>
                </a:lnTo>
                <a:lnTo>
                  <a:pt x="1819275" y="11906"/>
                </a:lnTo>
                <a:lnTo>
                  <a:pt x="1819275" y="23813"/>
                </a:lnTo>
                <a:lnTo>
                  <a:pt x="1821656" y="47625"/>
                </a:lnTo>
                <a:lnTo>
                  <a:pt x="1835943" y="76200"/>
                </a:lnTo>
                <a:lnTo>
                  <a:pt x="1866900" y="111919"/>
                </a:lnTo>
                <a:lnTo>
                  <a:pt x="1885950" y="133350"/>
                </a:lnTo>
                <a:lnTo>
                  <a:pt x="1905000" y="164306"/>
                </a:lnTo>
                <a:lnTo>
                  <a:pt x="1905000" y="180975"/>
                </a:lnTo>
                <a:lnTo>
                  <a:pt x="1897856" y="195263"/>
                </a:lnTo>
                <a:lnTo>
                  <a:pt x="1847850" y="221456"/>
                </a:lnTo>
                <a:lnTo>
                  <a:pt x="1764506" y="2619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7118457" y="4616060"/>
            <a:ext cx="1724819" cy="280988"/>
          </a:xfrm>
          <a:custGeom>
            <a:avLst/>
            <a:gdLst>
              <a:gd name="connsiteX0" fmla="*/ 2538441 w 3450036"/>
              <a:gd name="connsiteY0" fmla="*/ 302930 h 560982"/>
              <a:gd name="connsiteX1" fmla="*/ 2325268 w 3450036"/>
              <a:gd name="connsiteY1" fmla="*/ 316955 h 560982"/>
              <a:gd name="connsiteX2" fmla="*/ 2156974 w 3450036"/>
              <a:gd name="connsiteY2" fmla="*/ 328175 h 560982"/>
              <a:gd name="connsiteX3" fmla="*/ 1966240 w 3450036"/>
              <a:gd name="connsiteY3" fmla="*/ 342199 h 560982"/>
              <a:gd name="connsiteX4" fmla="*/ 1797946 w 3450036"/>
              <a:gd name="connsiteY4" fmla="*/ 356224 h 560982"/>
              <a:gd name="connsiteX5" fmla="*/ 1567943 w 3450036"/>
              <a:gd name="connsiteY5" fmla="*/ 378663 h 560982"/>
              <a:gd name="connsiteX6" fmla="*/ 1416478 w 3450036"/>
              <a:gd name="connsiteY6" fmla="*/ 401102 h 560982"/>
              <a:gd name="connsiteX7" fmla="*/ 1113548 w 3450036"/>
              <a:gd name="connsiteY7" fmla="*/ 445981 h 560982"/>
              <a:gd name="connsiteX8" fmla="*/ 805008 w 3450036"/>
              <a:gd name="connsiteY8" fmla="*/ 496469 h 560982"/>
              <a:gd name="connsiteX9" fmla="*/ 546957 w 3450036"/>
              <a:gd name="connsiteY9" fmla="*/ 544153 h 560982"/>
              <a:gd name="connsiteX10" fmla="*/ 454395 w 3450036"/>
              <a:gd name="connsiteY10" fmla="*/ 560982 h 560982"/>
              <a:gd name="connsiteX11" fmla="*/ 364638 w 3450036"/>
              <a:gd name="connsiteY11" fmla="*/ 560982 h 560982"/>
              <a:gd name="connsiteX12" fmla="*/ 336588 w 3450036"/>
              <a:gd name="connsiteY12" fmla="*/ 555372 h 560982"/>
              <a:gd name="connsiteX13" fmla="*/ 302930 w 3450036"/>
              <a:gd name="connsiteY13" fmla="*/ 541348 h 560982"/>
              <a:gd name="connsiteX14" fmla="*/ 274881 w 3450036"/>
              <a:gd name="connsiteY14" fmla="*/ 521713 h 560982"/>
              <a:gd name="connsiteX15" fmla="*/ 235612 w 3450036"/>
              <a:gd name="connsiteY15" fmla="*/ 490859 h 560982"/>
              <a:gd name="connsiteX16" fmla="*/ 187928 w 3450036"/>
              <a:gd name="connsiteY16" fmla="*/ 440371 h 560982"/>
              <a:gd name="connsiteX17" fmla="*/ 137440 w 3450036"/>
              <a:gd name="connsiteY17" fmla="*/ 384273 h 560982"/>
              <a:gd name="connsiteX18" fmla="*/ 78537 w 3450036"/>
              <a:gd name="connsiteY18" fmla="*/ 311345 h 560982"/>
              <a:gd name="connsiteX19" fmla="*/ 33658 w 3450036"/>
              <a:gd name="connsiteY19" fmla="*/ 252442 h 560982"/>
              <a:gd name="connsiteX20" fmla="*/ 5609 w 3450036"/>
              <a:gd name="connsiteY20" fmla="*/ 204759 h 560982"/>
              <a:gd name="connsiteX21" fmla="*/ 0 w 3450036"/>
              <a:gd name="connsiteY21" fmla="*/ 185124 h 560982"/>
              <a:gd name="connsiteX22" fmla="*/ 0 w 3450036"/>
              <a:gd name="connsiteY22" fmla="*/ 173905 h 560982"/>
              <a:gd name="connsiteX23" fmla="*/ 5609 w 3450036"/>
              <a:gd name="connsiteY23" fmla="*/ 168295 h 560982"/>
              <a:gd name="connsiteX24" fmla="*/ 11219 w 3450036"/>
              <a:gd name="connsiteY24" fmla="*/ 165490 h 560982"/>
              <a:gd name="connsiteX25" fmla="*/ 25244 w 3450036"/>
              <a:gd name="connsiteY25" fmla="*/ 165490 h 560982"/>
              <a:gd name="connsiteX26" fmla="*/ 64512 w 3450036"/>
              <a:gd name="connsiteY26" fmla="*/ 179515 h 560982"/>
              <a:gd name="connsiteX27" fmla="*/ 140245 w 3450036"/>
              <a:gd name="connsiteY27" fmla="*/ 215978 h 560982"/>
              <a:gd name="connsiteX28" fmla="*/ 224392 w 3450036"/>
              <a:gd name="connsiteY28" fmla="*/ 249637 h 560982"/>
              <a:gd name="connsiteX29" fmla="*/ 308539 w 3450036"/>
              <a:gd name="connsiteY29" fmla="*/ 280491 h 560982"/>
              <a:gd name="connsiteX30" fmla="*/ 364638 w 3450036"/>
              <a:gd name="connsiteY30" fmla="*/ 294516 h 560982"/>
              <a:gd name="connsiteX31" fmla="*/ 415126 w 3450036"/>
              <a:gd name="connsiteY31" fmla="*/ 302930 h 560982"/>
              <a:gd name="connsiteX32" fmla="*/ 471224 w 3450036"/>
              <a:gd name="connsiteY32" fmla="*/ 308540 h 560982"/>
              <a:gd name="connsiteX33" fmla="*/ 549762 w 3450036"/>
              <a:gd name="connsiteY33" fmla="*/ 308540 h 560982"/>
              <a:gd name="connsiteX34" fmla="*/ 619884 w 3450036"/>
              <a:gd name="connsiteY34" fmla="*/ 308540 h 560982"/>
              <a:gd name="connsiteX35" fmla="*/ 718056 w 3450036"/>
              <a:gd name="connsiteY35" fmla="*/ 297321 h 560982"/>
              <a:gd name="connsiteX36" fmla="*/ 953668 w 3450036"/>
              <a:gd name="connsiteY36" fmla="*/ 272076 h 560982"/>
              <a:gd name="connsiteX37" fmla="*/ 1239769 w 3450036"/>
              <a:gd name="connsiteY37" fmla="*/ 238418 h 560982"/>
              <a:gd name="connsiteX38" fmla="*/ 1607212 w 3450036"/>
              <a:gd name="connsiteY38" fmla="*/ 193539 h 560982"/>
              <a:gd name="connsiteX39" fmla="*/ 1929776 w 3450036"/>
              <a:gd name="connsiteY39" fmla="*/ 165490 h 560982"/>
              <a:gd name="connsiteX40" fmla="*/ 2252341 w 3450036"/>
              <a:gd name="connsiteY40" fmla="*/ 131831 h 560982"/>
              <a:gd name="connsiteX41" fmla="*/ 2524417 w 3450036"/>
              <a:gd name="connsiteY41" fmla="*/ 100977 h 560982"/>
              <a:gd name="connsiteX42" fmla="*/ 2793688 w 3450036"/>
              <a:gd name="connsiteY42" fmla="*/ 70123 h 560982"/>
              <a:gd name="connsiteX43" fmla="*/ 2846981 w 3450036"/>
              <a:gd name="connsiteY43" fmla="*/ 61708 h 560982"/>
              <a:gd name="connsiteX44" fmla="*/ 2886250 w 3450036"/>
              <a:gd name="connsiteY44" fmla="*/ 44879 h 560982"/>
              <a:gd name="connsiteX45" fmla="*/ 2959177 w 3450036"/>
              <a:gd name="connsiteY45" fmla="*/ 14025 h 560982"/>
              <a:gd name="connsiteX46" fmla="*/ 2995641 w 3450036"/>
              <a:gd name="connsiteY46" fmla="*/ 0 h 560982"/>
              <a:gd name="connsiteX47" fmla="*/ 3026495 w 3450036"/>
              <a:gd name="connsiteY47" fmla="*/ 0 h 560982"/>
              <a:gd name="connsiteX48" fmla="*/ 3082593 w 3450036"/>
              <a:gd name="connsiteY48" fmla="*/ 5610 h 560982"/>
              <a:gd name="connsiteX49" fmla="*/ 3163936 w 3450036"/>
              <a:gd name="connsiteY49" fmla="*/ 22440 h 560982"/>
              <a:gd name="connsiteX50" fmla="*/ 3220034 w 3450036"/>
              <a:gd name="connsiteY50" fmla="*/ 42074 h 560982"/>
              <a:gd name="connsiteX51" fmla="*/ 3276132 w 3450036"/>
              <a:gd name="connsiteY51" fmla="*/ 64513 h 560982"/>
              <a:gd name="connsiteX52" fmla="*/ 3337840 w 3450036"/>
              <a:gd name="connsiteY52" fmla="*/ 100977 h 560982"/>
              <a:gd name="connsiteX53" fmla="*/ 3391133 w 3450036"/>
              <a:gd name="connsiteY53" fmla="*/ 140246 h 560982"/>
              <a:gd name="connsiteX54" fmla="*/ 3427597 w 3450036"/>
              <a:gd name="connsiteY54" fmla="*/ 171100 h 560982"/>
              <a:gd name="connsiteX55" fmla="*/ 3438817 w 3450036"/>
              <a:gd name="connsiteY55" fmla="*/ 190734 h 560982"/>
              <a:gd name="connsiteX56" fmla="*/ 3447231 w 3450036"/>
              <a:gd name="connsiteY56" fmla="*/ 213173 h 560982"/>
              <a:gd name="connsiteX57" fmla="*/ 3450036 w 3450036"/>
              <a:gd name="connsiteY57" fmla="*/ 244027 h 560982"/>
              <a:gd name="connsiteX58" fmla="*/ 3444427 w 3450036"/>
              <a:gd name="connsiteY58" fmla="*/ 263662 h 560982"/>
              <a:gd name="connsiteX59" fmla="*/ 3433207 w 3450036"/>
              <a:gd name="connsiteY59" fmla="*/ 274881 h 560982"/>
              <a:gd name="connsiteX60" fmla="*/ 3413573 w 3450036"/>
              <a:gd name="connsiteY60" fmla="*/ 283296 h 560982"/>
              <a:gd name="connsiteX61" fmla="*/ 3382719 w 3450036"/>
              <a:gd name="connsiteY61" fmla="*/ 286101 h 560982"/>
              <a:gd name="connsiteX62" fmla="*/ 3273327 w 3450036"/>
              <a:gd name="connsiteY62" fmla="*/ 288906 h 560982"/>
              <a:gd name="connsiteX63" fmla="*/ 3068569 w 3450036"/>
              <a:gd name="connsiteY63" fmla="*/ 288906 h 560982"/>
              <a:gd name="connsiteX64" fmla="*/ 2782468 w 3450036"/>
              <a:gd name="connsiteY64" fmla="*/ 291711 h 560982"/>
              <a:gd name="connsiteX65" fmla="*/ 2538441 w 3450036"/>
              <a:gd name="connsiteY65" fmla="*/ 302930 h 560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3450036" h="560982">
                <a:moveTo>
                  <a:pt x="2538441" y="302930"/>
                </a:moveTo>
                <a:lnTo>
                  <a:pt x="2325268" y="316955"/>
                </a:lnTo>
                <a:lnTo>
                  <a:pt x="2156974" y="328175"/>
                </a:lnTo>
                <a:lnTo>
                  <a:pt x="1966240" y="342199"/>
                </a:lnTo>
                <a:lnTo>
                  <a:pt x="1797946" y="356224"/>
                </a:lnTo>
                <a:lnTo>
                  <a:pt x="1567943" y="378663"/>
                </a:lnTo>
                <a:lnTo>
                  <a:pt x="1416478" y="401102"/>
                </a:lnTo>
                <a:lnTo>
                  <a:pt x="1113548" y="445981"/>
                </a:lnTo>
                <a:lnTo>
                  <a:pt x="805008" y="496469"/>
                </a:lnTo>
                <a:lnTo>
                  <a:pt x="546957" y="544153"/>
                </a:lnTo>
                <a:lnTo>
                  <a:pt x="454395" y="560982"/>
                </a:lnTo>
                <a:lnTo>
                  <a:pt x="364638" y="560982"/>
                </a:lnTo>
                <a:lnTo>
                  <a:pt x="336588" y="555372"/>
                </a:lnTo>
                <a:lnTo>
                  <a:pt x="302930" y="541348"/>
                </a:lnTo>
                <a:lnTo>
                  <a:pt x="274881" y="521713"/>
                </a:lnTo>
                <a:lnTo>
                  <a:pt x="235612" y="490859"/>
                </a:lnTo>
                <a:lnTo>
                  <a:pt x="187928" y="440371"/>
                </a:lnTo>
                <a:lnTo>
                  <a:pt x="137440" y="384273"/>
                </a:lnTo>
                <a:lnTo>
                  <a:pt x="78537" y="311345"/>
                </a:lnTo>
                <a:lnTo>
                  <a:pt x="33658" y="252442"/>
                </a:lnTo>
                <a:lnTo>
                  <a:pt x="5609" y="204759"/>
                </a:lnTo>
                <a:lnTo>
                  <a:pt x="0" y="185124"/>
                </a:lnTo>
                <a:lnTo>
                  <a:pt x="0" y="173905"/>
                </a:lnTo>
                <a:lnTo>
                  <a:pt x="5609" y="168295"/>
                </a:lnTo>
                <a:lnTo>
                  <a:pt x="11219" y="165490"/>
                </a:lnTo>
                <a:lnTo>
                  <a:pt x="25244" y="165490"/>
                </a:lnTo>
                <a:lnTo>
                  <a:pt x="64512" y="179515"/>
                </a:lnTo>
                <a:lnTo>
                  <a:pt x="140245" y="215978"/>
                </a:lnTo>
                <a:lnTo>
                  <a:pt x="224392" y="249637"/>
                </a:lnTo>
                <a:lnTo>
                  <a:pt x="308539" y="280491"/>
                </a:lnTo>
                <a:lnTo>
                  <a:pt x="364638" y="294516"/>
                </a:lnTo>
                <a:lnTo>
                  <a:pt x="415126" y="302930"/>
                </a:lnTo>
                <a:lnTo>
                  <a:pt x="471224" y="308540"/>
                </a:lnTo>
                <a:lnTo>
                  <a:pt x="549762" y="308540"/>
                </a:lnTo>
                <a:lnTo>
                  <a:pt x="619884" y="308540"/>
                </a:lnTo>
                <a:lnTo>
                  <a:pt x="718056" y="297321"/>
                </a:lnTo>
                <a:lnTo>
                  <a:pt x="953668" y="272076"/>
                </a:lnTo>
                <a:lnTo>
                  <a:pt x="1239769" y="238418"/>
                </a:lnTo>
                <a:lnTo>
                  <a:pt x="1607212" y="193539"/>
                </a:lnTo>
                <a:lnTo>
                  <a:pt x="1929776" y="165490"/>
                </a:lnTo>
                <a:lnTo>
                  <a:pt x="2252341" y="131831"/>
                </a:lnTo>
                <a:lnTo>
                  <a:pt x="2524417" y="100977"/>
                </a:lnTo>
                <a:lnTo>
                  <a:pt x="2793688" y="70123"/>
                </a:lnTo>
                <a:lnTo>
                  <a:pt x="2846981" y="61708"/>
                </a:lnTo>
                <a:lnTo>
                  <a:pt x="2886250" y="44879"/>
                </a:lnTo>
                <a:lnTo>
                  <a:pt x="2959177" y="14025"/>
                </a:lnTo>
                <a:lnTo>
                  <a:pt x="2995641" y="0"/>
                </a:lnTo>
                <a:lnTo>
                  <a:pt x="3026495" y="0"/>
                </a:lnTo>
                <a:lnTo>
                  <a:pt x="3082593" y="5610"/>
                </a:lnTo>
                <a:lnTo>
                  <a:pt x="3163936" y="22440"/>
                </a:lnTo>
                <a:lnTo>
                  <a:pt x="3220034" y="42074"/>
                </a:lnTo>
                <a:lnTo>
                  <a:pt x="3276132" y="64513"/>
                </a:lnTo>
                <a:lnTo>
                  <a:pt x="3337840" y="100977"/>
                </a:lnTo>
                <a:lnTo>
                  <a:pt x="3391133" y="140246"/>
                </a:lnTo>
                <a:lnTo>
                  <a:pt x="3427597" y="171100"/>
                </a:lnTo>
                <a:lnTo>
                  <a:pt x="3438817" y="190734"/>
                </a:lnTo>
                <a:lnTo>
                  <a:pt x="3447231" y="213173"/>
                </a:lnTo>
                <a:lnTo>
                  <a:pt x="3450036" y="244027"/>
                </a:lnTo>
                <a:lnTo>
                  <a:pt x="3444427" y="263662"/>
                </a:lnTo>
                <a:lnTo>
                  <a:pt x="3433207" y="274881"/>
                </a:lnTo>
                <a:lnTo>
                  <a:pt x="3413573" y="283296"/>
                </a:lnTo>
                <a:lnTo>
                  <a:pt x="3382719" y="286101"/>
                </a:lnTo>
                <a:lnTo>
                  <a:pt x="3273327" y="288906"/>
                </a:lnTo>
                <a:lnTo>
                  <a:pt x="3068569" y="288906"/>
                </a:lnTo>
                <a:lnTo>
                  <a:pt x="2782468" y="291711"/>
                </a:lnTo>
                <a:lnTo>
                  <a:pt x="2538441" y="30293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6956967" y="5071491"/>
            <a:ext cx="2034350" cy="314706"/>
          </a:xfrm>
          <a:custGeom>
            <a:avLst/>
            <a:gdLst>
              <a:gd name="connsiteX0" fmla="*/ 2772803 w 4022702"/>
              <a:gd name="connsiteY0" fmla="*/ 276293 h 621660"/>
              <a:gd name="connsiteX1" fmla="*/ 2611632 w 4022702"/>
              <a:gd name="connsiteY1" fmla="*/ 286161 h 621660"/>
              <a:gd name="connsiteX2" fmla="*/ 2493220 w 4022702"/>
              <a:gd name="connsiteY2" fmla="*/ 296029 h 621660"/>
              <a:gd name="connsiteX3" fmla="*/ 2351784 w 4022702"/>
              <a:gd name="connsiteY3" fmla="*/ 309186 h 621660"/>
              <a:gd name="connsiteX4" fmla="*/ 2170878 w 4022702"/>
              <a:gd name="connsiteY4" fmla="*/ 328921 h 621660"/>
              <a:gd name="connsiteX5" fmla="*/ 2121540 w 4022702"/>
              <a:gd name="connsiteY5" fmla="*/ 335499 h 621660"/>
              <a:gd name="connsiteX6" fmla="*/ 1888006 w 4022702"/>
              <a:gd name="connsiteY6" fmla="*/ 355235 h 621660"/>
              <a:gd name="connsiteX7" fmla="*/ 1690653 w 4022702"/>
              <a:gd name="connsiteY7" fmla="*/ 381548 h 621660"/>
              <a:gd name="connsiteX8" fmla="*/ 1470276 w 4022702"/>
              <a:gd name="connsiteY8" fmla="*/ 411151 h 621660"/>
              <a:gd name="connsiteX9" fmla="*/ 1269635 w 4022702"/>
              <a:gd name="connsiteY9" fmla="*/ 444043 h 621660"/>
              <a:gd name="connsiteX10" fmla="*/ 1111753 w 4022702"/>
              <a:gd name="connsiteY10" fmla="*/ 473646 h 621660"/>
              <a:gd name="connsiteX11" fmla="*/ 911111 w 4022702"/>
              <a:gd name="connsiteY11" fmla="*/ 486803 h 621660"/>
              <a:gd name="connsiteX12" fmla="*/ 776253 w 4022702"/>
              <a:gd name="connsiteY12" fmla="*/ 516406 h 621660"/>
              <a:gd name="connsiteX13" fmla="*/ 654553 w 4022702"/>
              <a:gd name="connsiteY13" fmla="*/ 539430 h 621660"/>
              <a:gd name="connsiteX14" fmla="*/ 539430 w 4022702"/>
              <a:gd name="connsiteY14" fmla="*/ 555876 h 621660"/>
              <a:gd name="connsiteX15" fmla="*/ 506538 w 4022702"/>
              <a:gd name="connsiteY15" fmla="*/ 569033 h 621660"/>
              <a:gd name="connsiteX16" fmla="*/ 434176 w 4022702"/>
              <a:gd name="connsiteY16" fmla="*/ 592058 h 621660"/>
              <a:gd name="connsiteX17" fmla="*/ 351946 w 4022702"/>
              <a:gd name="connsiteY17" fmla="*/ 611793 h 621660"/>
              <a:gd name="connsiteX18" fmla="*/ 299318 w 4022702"/>
              <a:gd name="connsiteY18" fmla="*/ 621660 h 621660"/>
              <a:gd name="connsiteX19" fmla="*/ 282872 w 4022702"/>
              <a:gd name="connsiteY19" fmla="*/ 618371 h 621660"/>
              <a:gd name="connsiteX20" fmla="*/ 233534 w 4022702"/>
              <a:gd name="connsiteY20" fmla="*/ 582190 h 621660"/>
              <a:gd name="connsiteX21" fmla="*/ 157882 w 4022702"/>
              <a:gd name="connsiteY21" fmla="*/ 516406 h 621660"/>
              <a:gd name="connsiteX22" fmla="*/ 118412 w 4022702"/>
              <a:gd name="connsiteY22" fmla="*/ 473646 h 621660"/>
              <a:gd name="connsiteX23" fmla="*/ 72363 w 4022702"/>
              <a:gd name="connsiteY23" fmla="*/ 414440 h 621660"/>
              <a:gd name="connsiteX24" fmla="*/ 42760 w 4022702"/>
              <a:gd name="connsiteY24" fmla="*/ 371681 h 621660"/>
              <a:gd name="connsiteX25" fmla="*/ 13157 w 4022702"/>
              <a:gd name="connsiteY25" fmla="*/ 328921 h 621660"/>
              <a:gd name="connsiteX26" fmla="*/ 0 w 4022702"/>
              <a:gd name="connsiteY26" fmla="*/ 302607 h 621660"/>
              <a:gd name="connsiteX27" fmla="*/ 0 w 4022702"/>
              <a:gd name="connsiteY27" fmla="*/ 279583 h 621660"/>
              <a:gd name="connsiteX28" fmla="*/ 9868 w 4022702"/>
              <a:gd name="connsiteY28" fmla="*/ 266426 h 621660"/>
              <a:gd name="connsiteX29" fmla="*/ 23025 w 4022702"/>
              <a:gd name="connsiteY29" fmla="*/ 263137 h 621660"/>
              <a:gd name="connsiteX30" fmla="*/ 42760 w 4022702"/>
              <a:gd name="connsiteY30" fmla="*/ 266426 h 621660"/>
              <a:gd name="connsiteX31" fmla="*/ 62495 w 4022702"/>
              <a:gd name="connsiteY31" fmla="*/ 279583 h 621660"/>
              <a:gd name="connsiteX32" fmla="*/ 101966 w 4022702"/>
              <a:gd name="connsiteY32" fmla="*/ 312475 h 621660"/>
              <a:gd name="connsiteX33" fmla="*/ 134858 w 4022702"/>
              <a:gd name="connsiteY33" fmla="*/ 332210 h 621660"/>
              <a:gd name="connsiteX34" fmla="*/ 194063 w 4022702"/>
              <a:gd name="connsiteY34" fmla="*/ 358524 h 621660"/>
              <a:gd name="connsiteX35" fmla="*/ 263137 w 4022702"/>
              <a:gd name="connsiteY35" fmla="*/ 374970 h 621660"/>
              <a:gd name="connsiteX36" fmla="*/ 335499 w 4022702"/>
              <a:gd name="connsiteY36" fmla="*/ 378259 h 621660"/>
              <a:gd name="connsiteX37" fmla="*/ 440754 w 4022702"/>
              <a:gd name="connsiteY37" fmla="*/ 374970 h 621660"/>
              <a:gd name="connsiteX38" fmla="*/ 657842 w 4022702"/>
              <a:gd name="connsiteY38" fmla="*/ 355235 h 621660"/>
              <a:gd name="connsiteX39" fmla="*/ 904533 w 4022702"/>
              <a:gd name="connsiteY39" fmla="*/ 328921 h 621660"/>
              <a:gd name="connsiteX40" fmla="*/ 1121620 w 4022702"/>
              <a:gd name="connsiteY40" fmla="*/ 292740 h 621660"/>
              <a:gd name="connsiteX41" fmla="*/ 1318973 w 4022702"/>
              <a:gd name="connsiteY41" fmla="*/ 266426 h 621660"/>
              <a:gd name="connsiteX42" fmla="*/ 1476855 w 4022702"/>
              <a:gd name="connsiteY42" fmla="*/ 243401 h 621660"/>
              <a:gd name="connsiteX43" fmla="*/ 1713678 w 4022702"/>
              <a:gd name="connsiteY43" fmla="*/ 207220 h 621660"/>
              <a:gd name="connsiteX44" fmla="*/ 1930766 w 4022702"/>
              <a:gd name="connsiteY44" fmla="*/ 171039 h 621660"/>
              <a:gd name="connsiteX45" fmla="*/ 2180746 w 4022702"/>
              <a:gd name="connsiteY45" fmla="*/ 148014 h 621660"/>
              <a:gd name="connsiteX46" fmla="*/ 2466907 w 4022702"/>
              <a:gd name="connsiteY46" fmla="*/ 115122 h 621660"/>
              <a:gd name="connsiteX47" fmla="*/ 2749779 w 4022702"/>
              <a:gd name="connsiteY47" fmla="*/ 85519 h 621660"/>
              <a:gd name="connsiteX48" fmla="*/ 3003048 w 4022702"/>
              <a:gd name="connsiteY48" fmla="*/ 62495 h 621660"/>
              <a:gd name="connsiteX49" fmla="*/ 3318812 w 4022702"/>
              <a:gd name="connsiteY49" fmla="*/ 62495 h 621660"/>
              <a:gd name="connsiteX50" fmla="*/ 3427356 w 4022702"/>
              <a:gd name="connsiteY50" fmla="*/ 65784 h 621660"/>
              <a:gd name="connsiteX51" fmla="*/ 3447091 w 4022702"/>
              <a:gd name="connsiteY51" fmla="*/ 62495 h 621660"/>
              <a:gd name="connsiteX52" fmla="*/ 3516164 w 4022702"/>
              <a:gd name="connsiteY52" fmla="*/ 36181 h 621660"/>
              <a:gd name="connsiteX53" fmla="*/ 3595105 w 4022702"/>
              <a:gd name="connsiteY53" fmla="*/ 6578 h 621660"/>
              <a:gd name="connsiteX54" fmla="*/ 3618130 w 4022702"/>
              <a:gd name="connsiteY54" fmla="*/ 0 h 621660"/>
              <a:gd name="connsiteX55" fmla="*/ 3627997 w 4022702"/>
              <a:gd name="connsiteY55" fmla="*/ 0 h 621660"/>
              <a:gd name="connsiteX56" fmla="*/ 3706938 w 4022702"/>
              <a:gd name="connsiteY56" fmla="*/ 16446 h 621660"/>
              <a:gd name="connsiteX57" fmla="*/ 3825350 w 4022702"/>
              <a:gd name="connsiteY57" fmla="*/ 49338 h 621660"/>
              <a:gd name="connsiteX58" fmla="*/ 3861531 w 4022702"/>
              <a:gd name="connsiteY58" fmla="*/ 59206 h 621660"/>
              <a:gd name="connsiteX59" fmla="*/ 3924026 w 4022702"/>
              <a:gd name="connsiteY59" fmla="*/ 95387 h 621660"/>
              <a:gd name="connsiteX60" fmla="*/ 3993099 w 4022702"/>
              <a:gd name="connsiteY60" fmla="*/ 144725 h 621660"/>
              <a:gd name="connsiteX61" fmla="*/ 4009546 w 4022702"/>
              <a:gd name="connsiteY61" fmla="*/ 164460 h 621660"/>
              <a:gd name="connsiteX62" fmla="*/ 4022702 w 4022702"/>
              <a:gd name="connsiteY62" fmla="*/ 184196 h 621660"/>
              <a:gd name="connsiteX63" fmla="*/ 4022702 w 4022702"/>
              <a:gd name="connsiteY63" fmla="*/ 194063 h 621660"/>
              <a:gd name="connsiteX64" fmla="*/ 4022702 w 4022702"/>
              <a:gd name="connsiteY64" fmla="*/ 220377 h 621660"/>
              <a:gd name="connsiteX65" fmla="*/ 4016124 w 4022702"/>
              <a:gd name="connsiteY65" fmla="*/ 236823 h 621660"/>
              <a:gd name="connsiteX66" fmla="*/ 3999678 w 4022702"/>
              <a:gd name="connsiteY66" fmla="*/ 259847 h 621660"/>
              <a:gd name="connsiteX67" fmla="*/ 3976653 w 4022702"/>
              <a:gd name="connsiteY67" fmla="*/ 276293 h 621660"/>
              <a:gd name="connsiteX68" fmla="*/ 3943761 w 4022702"/>
              <a:gd name="connsiteY68" fmla="*/ 286161 h 621660"/>
              <a:gd name="connsiteX69" fmla="*/ 3897712 w 4022702"/>
              <a:gd name="connsiteY69" fmla="*/ 286161 h 621660"/>
              <a:gd name="connsiteX70" fmla="*/ 3749698 w 4022702"/>
              <a:gd name="connsiteY70" fmla="*/ 276293 h 621660"/>
              <a:gd name="connsiteX71" fmla="*/ 3595105 w 4022702"/>
              <a:gd name="connsiteY71" fmla="*/ 266426 h 621660"/>
              <a:gd name="connsiteX72" fmla="*/ 3430645 w 4022702"/>
              <a:gd name="connsiteY72" fmla="*/ 266426 h 621660"/>
              <a:gd name="connsiteX73" fmla="*/ 3216846 w 4022702"/>
              <a:gd name="connsiteY73" fmla="*/ 266426 h 621660"/>
              <a:gd name="connsiteX74" fmla="*/ 2927396 w 4022702"/>
              <a:gd name="connsiteY74" fmla="*/ 266426 h 621660"/>
              <a:gd name="connsiteX75" fmla="*/ 2772803 w 4022702"/>
              <a:gd name="connsiteY75" fmla="*/ 276293 h 621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022702" h="621660">
                <a:moveTo>
                  <a:pt x="2772803" y="276293"/>
                </a:moveTo>
                <a:lnTo>
                  <a:pt x="2611632" y="286161"/>
                </a:lnTo>
                <a:lnTo>
                  <a:pt x="2493220" y="296029"/>
                </a:lnTo>
                <a:lnTo>
                  <a:pt x="2351784" y="309186"/>
                </a:lnTo>
                <a:lnTo>
                  <a:pt x="2170878" y="328921"/>
                </a:lnTo>
                <a:lnTo>
                  <a:pt x="2121540" y="335499"/>
                </a:lnTo>
                <a:lnTo>
                  <a:pt x="1888006" y="355235"/>
                </a:lnTo>
                <a:lnTo>
                  <a:pt x="1690653" y="381548"/>
                </a:lnTo>
                <a:lnTo>
                  <a:pt x="1470276" y="411151"/>
                </a:lnTo>
                <a:lnTo>
                  <a:pt x="1269635" y="444043"/>
                </a:lnTo>
                <a:lnTo>
                  <a:pt x="1111753" y="473646"/>
                </a:lnTo>
                <a:lnTo>
                  <a:pt x="911111" y="486803"/>
                </a:lnTo>
                <a:lnTo>
                  <a:pt x="776253" y="516406"/>
                </a:lnTo>
                <a:lnTo>
                  <a:pt x="654553" y="539430"/>
                </a:lnTo>
                <a:lnTo>
                  <a:pt x="539430" y="555876"/>
                </a:lnTo>
                <a:lnTo>
                  <a:pt x="506538" y="569033"/>
                </a:lnTo>
                <a:lnTo>
                  <a:pt x="434176" y="592058"/>
                </a:lnTo>
                <a:lnTo>
                  <a:pt x="351946" y="611793"/>
                </a:lnTo>
                <a:lnTo>
                  <a:pt x="299318" y="621660"/>
                </a:lnTo>
                <a:lnTo>
                  <a:pt x="282872" y="618371"/>
                </a:lnTo>
                <a:lnTo>
                  <a:pt x="233534" y="582190"/>
                </a:lnTo>
                <a:lnTo>
                  <a:pt x="157882" y="516406"/>
                </a:lnTo>
                <a:lnTo>
                  <a:pt x="118412" y="473646"/>
                </a:lnTo>
                <a:lnTo>
                  <a:pt x="72363" y="414440"/>
                </a:lnTo>
                <a:lnTo>
                  <a:pt x="42760" y="371681"/>
                </a:lnTo>
                <a:lnTo>
                  <a:pt x="13157" y="328921"/>
                </a:lnTo>
                <a:lnTo>
                  <a:pt x="0" y="302607"/>
                </a:lnTo>
                <a:lnTo>
                  <a:pt x="0" y="279583"/>
                </a:lnTo>
                <a:lnTo>
                  <a:pt x="9868" y="266426"/>
                </a:lnTo>
                <a:lnTo>
                  <a:pt x="23025" y="263137"/>
                </a:lnTo>
                <a:lnTo>
                  <a:pt x="42760" y="266426"/>
                </a:lnTo>
                <a:lnTo>
                  <a:pt x="62495" y="279583"/>
                </a:lnTo>
                <a:lnTo>
                  <a:pt x="101966" y="312475"/>
                </a:lnTo>
                <a:lnTo>
                  <a:pt x="134858" y="332210"/>
                </a:lnTo>
                <a:lnTo>
                  <a:pt x="194063" y="358524"/>
                </a:lnTo>
                <a:lnTo>
                  <a:pt x="263137" y="374970"/>
                </a:lnTo>
                <a:lnTo>
                  <a:pt x="335499" y="378259"/>
                </a:lnTo>
                <a:lnTo>
                  <a:pt x="440754" y="374970"/>
                </a:lnTo>
                <a:lnTo>
                  <a:pt x="657842" y="355235"/>
                </a:lnTo>
                <a:lnTo>
                  <a:pt x="904533" y="328921"/>
                </a:lnTo>
                <a:lnTo>
                  <a:pt x="1121620" y="292740"/>
                </a:lnTo>
                <a:lnTo>
                  <a:pt x="1318973" y="266426"/>
                </a:lnTo>
                <a:lnTo>
                  <a:pt x="1476855" y="243401"/>
                </a:lnTo>
                <a:lnTo>
                  <a:pt x="1713678" y="207220"/>
                </a:lnTo>
                <a:lnTo>
                  <a:pt x="1930766" y="171039"/>
                </a:lnTo>
                <a:lnTo>
                  <a:pt x="2180746" y="148014"/>
                </a:lnTo>
                <a:lnTo>
                  <a:pt x="2466907" y="115122"/>
                </a:lnTo>
                <a:lnTo>
                  <a:pt x="2749779" y="85519"/>
                </a:lnTo>
                <a:lnTo>
                  <a:pt x="3003048" y="62495"/>
                </a:lnTo>
                <a:lnTo>
                  <a:pt x="3318812" y="62495"/>
                </a:lnTo>
                <a:lnTo>
                  <a:pt x="3427356" y="65784"/>
                </a:lnTo>
                <a:lnTo>
                  <a:pt x="3447091" y="62495"/>
                </a:lnTo>
                <a:lnTo>
                  <a:pt x="3516164" y="36181"/>
                </a:lnTo>
                <a:lnTo>
                  <a:pt x="3595105" y="6578"/>
                </a:lnTo>
                <a:lnTo>
                  <a:pt x="3618130" y="0"/>
                </a:lnTo>
                <a:lnTo>
                  <a:pt x="3627997" y="0"/>
                </a:lnTo>
                <a:lnTo>
                  <a:pt x="3706938" y="16446"/>
                </a:lnTo>
                <a:lnTo>
                  <a:pt x="3825350" y="49338"/>
                </a:lnTo>
                <a:lnTo>
                  <a:pt x="3861531" y="59206"/>
                </a:lnTo>
                <a:lnTo>
                  <a:pt x="3924026" y="95387"/>
                </a:lnTo>
                <a:lnTo>
                  <a:pt x="3993099" y="144725"/>
                </a:lnTo>
                <a:lnTo>
                  <a:pt x="4009546" y="164460"/>
                </a:lnTo>
                <a:lnTo>
                  <a:pt x="4022702" y="184196"/>
                </a:lnTo>
                <a:lnTo>
                  <a:pt x="4022702" y="194063"/>
                </a:lnTo>
                <a:lnTo>
                  <a:pt x="4022702" y="220377"/>
                </a:lnTo>
                <a:lnTo>
                  <a:pt x="4016124" y="236823"/>
                </a:lnTo>
                <a:lnTo>
                  <a:pt x="3999678" y="259847"/>
                </a:lnTo>
                <a:lnTo>
                  <a:pt x="3976653" y="276293"/>
                </a:lnTo>
                <a:lnTo>
                  <a:pt x="3943761" y="286161"/>
                </a:lnTo>
                <a:lnTo>
                  <a:pt x="3897712" y="286161"/>
                </a:lnTo>
                <a:lnTo>
                  <a:pt x="3749698" y="276293"/>
                </a:lnTo>
                <a:lnTo>
                  <a:pt x="3595105" y="266426"/>
                </a:lnTo>
                <a:lnTo>
                  <a:pt x="3430645" y="266426"/>
                </a:lnTo>
                <a:lnTo>
                  <a:pt x="3216846" y="266426"/>
                </a:lnTo>
                <a:lnTo>
                  <a:pt x="2927396" y="266426"/>
                </a:lnTo>
                <a:lnTo>
                  <a:pt x="2772803" y="2762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7294760" y="4803653"/>
            <a:ext cx="258532" cy="882193"/>
          </a:xfrm>
          <a:custGeom>
            <a:avLst/>
            <a:gdLst>
              <a:gd name="connsiteX0" fmla="*/ 242887 w 516731"/>
              <a:gd name="connsiteY0" fmla="*/ 1104900 h 1759744"/>
              <a:gd name="connsiteX1" fmla="*/ 276225 w 516731"/>
              <a:gd name="connsiteY1" fmla="*/ 1481138 h 1759744"/>
              <a:gd name="connsiteX2" fmla="*/ 302419 w 516731"/>
              <a:gd name="connsiteY2" fmla="*/ 1759744 h 1759744"/>
              <a:gd name="connsiteX3" fmla="*/ 516731 w 516731"/>
              <a:gd name="connsiteY3" fmla="*/ 1728788 h 1759744"/>
              <a:gd name="connsiteX4" fmla="*/ 511969 w 516731"/>
              <a:gd name="connsiteY4" fmla="*/ 1578769 h 1759744"/>
              <a:gd name="connsiteX5" fmla="*/ 502444 w 516731"/>
              <a:gd name="connsiteY5" fmla="*/ 1414463 h 1759744"/>
              <a:gd name="connsiteX6" fmla="*/ 492919 w 516731"/>
              <a:gd name="connsiteY6" fmla="*/ 1266825 h 1759744"/>
              <a:gd name="connsiteX7" fmla="*/ 488156 w 516731"/>
              <a:gd name="connsiteY7" fmla="*/ 1162050 h 1759744"/>
              <a:gd name="connsiteX8" fmla="*/ 478631 w 516731"/>
              <a:gd name="connsiteY8" fmla="*/ 1028700 h 1759744"/>
              <a:gd name="connsiteX9" fmla="*/ 466725 w 516731"/>
              <a:gd name="connsiteY9" fmla="*/ 842963 h 1759744"/>
              <a:gd name="connsiteX10" fmla="*/ 473869 w 516731"/>
              <a:gd name="connsiteY10" fmla="*/ 711994 h 1759744"/>
              <a:gd name="connsiteX11" fmla="*/ 454819 w 516731"/>
              <a:gd name="connsiteY11" fmla="*/ 566738 h 1759744"/>
              <a:gd name="connsiteX12" fmla="*/ 428625 w 516731"/>
              <a:gd name="connsiteY12" fmla="*/ 371475 h 1759744"/>
              <a:gd name="connsiteX13" fmla="*/ 428625 w 516731"/>
              <a:gd name="connsiteY13" fmla="*/ 359569 h 1759744"/>
              <a:gd name="connsiteX14" fmla="*/ 438150 w 516731"/>
              <a:gd name="connsiteY14" fmla="*/ 342900 h 1759744"/>
              <a:gd name="connsiteX15" fmla="*/ 452437 w 516731"/>
              <a:gd name="connsiteY15" fmla="*/ 316706 h 1759744"/>
              <a:gd name="connsiteX16" fmla="*/ 459581 w 516731"/>
              <a:gd name="connsiteY16" fmla="*/ 300038 h 1759744"/>
              <a:gd name="connsiteX17" fmla="*/ 459581 w 516731"/>
              <a:gd name="connsiteY17" fmla="*/ 280988 h 1759744"/>
              <a:gd name="connsiteX18" fmla="*/ 454819 w 516731"/>
              <a:gd name="connsiteY18" fmla="*/ 259556 h 1759744"/>
              <a:gd name="connsiteX19" fmla="*/ 445294 w 516731"/>
              <a:gd name="connsiteY19" fmla="*/ 240506 h 1759744"/>
              <a:gd name="connsiteX20" fmla="*/ 433387 w 516731"/>
              <a:gd name="connsiteY20" fmla="*/ 223838 h 1759744"/>
              <a:gd name="connsiteX21" fmla="*/ 409575 w 516731"/>
              <a:gd name="connsiteY21" fmla="*/ 207169 h 1759744"/>
              <a:gd name="connsiteX22" fmla="*/ 378619 w 516731"/>
              <a:gd name="connsiteY22" fmla="*/ 192881 h 1759744"/>
              <a:gd name="connsiteX23" fmla="*/ 328612 w 516731"/>
              <a:gd name="connsiteY23" fmla="*/ 166688 h 1759744"/>
              <a:gd name="connsiteX24" fmla="*/ 250031 w 516731"/>
              <a:gd name="connsiteY24" fmla="*/ 123825 h 1759744"/>
              <a:gd name="connsiteX25" fmla="*/ 178594 w 516731"/>
              <a:gd name="connsiteY25" fmla="*/ 78581 h 1759744"/>
              <a:gd name="connsiteX26" fmla="*/ 88106 w 516731"/>
              <a:gd name="connsiteY26" fmla="*/ 0 h 1759744"/>
              <a:gd name="connsiteX27" fmla="*/ 19050 w 516731"/>
              <a:gd name="connsiteY27" fmla="*/ 0 h 1759744"/>
              <a:gd name="connsiteX28" fmla="*/ 2381 w 516731"/>
              <a:gd name="connsiteY28" fmla="*/ 50006 h 1759744"/>
              <a:gd name="connsiteX29" fmla="*/ 0 w 516731"/>
              <a:gd name="connsiteY29" fmla="*/ 71438 h 1759744"/>
              <a:gd name="connsiteX30" fmla="*/ 2381 w 516731"/>
              <a:gd name="connsiteY30" fmla="*/ 88106 h 1759744"/>
              <a:gd name="connsiteX31" fmla="*/ 16669 w 516731"/>
              <a:gd name="connsiteY31" fmla="*/ 116681 h 1759744"/>
              <a:gd name="connsiteX32" fmla="*/ 45244 w 516731"/>
              <a:gd name="connsiteY32" fmla="*/ 154781 h 1759744"/>
              <a:gd name="connsiteX33" fmla="*/ 71437 w 516731"/>
              <a:gd name="connsiteY33" fmla="*/ 183356 h 1759744"/>
              <a:gd name="connsiteX34" fmla="*/ 90487 w 516731"/>
              <a:gd name="connsiteY34" fmla="*/ 200025 h 1759744"/>
              <a:gd name="connsiteX35" fmla="*/ 107156 w 516731"/>
              <a:gd name="connsiteY35" fmla="*/ 226219 h 1759744"/>
              <a:gd name="connsiteX36" fmla="*/ 133350 w 516731"/>
              <a:gd name="connsiteY36" fmla="*/ 278606 h 1759744"/>
              <a:gd name="connsiteX37" fmla="*/ 157162 w 516731"/>
              <a:gd name="connsiteY37" fmla="*/ 345281 h 1759744"/>
              <a:gd name="connsiteX38" fmla="*/ 173831 w 516731"/>
              <a:gd name="connsiteY38" fmla="*/ 404813 h 1759744"/>
              <a:gd name="connsiteX39" fmla="*/ 190500 w 516731"/>
              <a:gd name="connsiteY39" fmla="*/ 492919 h 1759744"/>
              <a:gd name="connsiteX40" fmla="*/ 197644 w 516731"/>
              <a:gd name="connsiteY40" fmla="*/ 550069 h 1759744"/>
              <a:gd name="connsiteX41" fmla="*/ 200025 w 516731"/>
              <a:gd name="connsiteY41" fmla="*/ 611981 h 1759744"/>
              <a:gd name="connsiteX42" fmla="*/ 202406 w 516731"/>
              <a:gd name="connsiteY42" fmla="*/ 702469 h 1759744"/>
              <a:gd name="connsiteX43" fmla="*/ 202406 w 516731"/>
              <a:gd name="connsiteY43" fmla="*/ 754856 h 1759744"/>
              <a:gd name="connsiteX44" fmla="*/ 221456 w 516731"/>
              <a:gd name="connsiteY44" fmla="*/ 881063 h 1759744"/>
              <a:gd name="connsiteX45" fmla="*/ 242887 w 516731"/>
              <a:gd name="connsiteY45" fmla="*/ 1104900 h 1759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516731" h="1759744">
                <a:moveTo>
                  <a:pt x="242887" y="1104900"/>
                </a:moveTo>
                <a:lnTo>
                  <a:pt x="276225" y="1481138"/>
                </a:lnTo>
                <a:lnTo>
                  <a:pt x="302419" y="1759744"/>
                </a:lnTo>
                <a:lnTo>
                  <a:pt x="516731" y="1728788"/>
                </a:lnTo>
                <a:lnTo>
                  <a:pt x="511969" y="1578769"/>
                </a:lnTo>
                <a:lnTo>
                  <a:pt x="502444" y="1414463"/>
                </a:lnTo>
                <a:lnTo>
                  <a:pt x="492919" y="1266825"/>
                </a:lnTo>
                <a:lnTo>
                  <a:pt x="488156" y="1162050"/>
                </a:lnTo>
                <a:lnTo>
                  <a:pt x="478631" y="1028700"/>
                </a:lnTo>
                <a:lnTo>
                  <a:pt x="466725" y="842963"/>
                </a:lnTo>
                <a:lnTo>
                  <a:pt x="473869" y="711994"/>
                </a:lnTo>
                <a:lnTo>
                  <a:pt x="454819" y="566738"/>
                </a:lnTo>
                <a:lnTo>
                  <a:pt x="428625" y="371475"/>
                </a:lnTo>
                <a:lnTo>
                  <a:pt x="428625" y="359569"/>
                </a:lnTo>
                <a:lnTo>
                  <a:pt x="438150" y="342900"/>
                </a:lnTo>
                <a:lnTo>
                  <a:pt x="452437" y="316706"/>
                </a:lnTo>
                <a:lnTo>
                  <a:pt x="459581" y="300038"/>
                </a:lnTo>
                <a:lnTo>
                  <a:pt x="459581" y="280988"/>
                </a:lnTo>
                <a:lnTo>
                  <a:pt x="454819" y="259556"/>
                </a:lnTo>
                <a:lnTo>
                  <a:pt x="445294" y="240506"/>
                </a:lnTo>
                <a:lnTo>
                  <a:pt x="433387" y="223838"/>
                </a:lnTo>
                <a:lnTo>
                  <a:pt x="409575" y="207169"/>
                </a:lnTo>
                <a:lnTo>
                  <a:pt x="378619" y="192881"/>
                </a:lnTo>
                <a:lnTo>
                  <a:pt x="328612" y="166688"/>
                </a:lnTo>
                <a:lnTo>
                  <a:pt x="250031" y="123825"/>
                </a:lnTo>
                <a:lnTo>
                  <a:pt x="178594" y="78581"/>
                </a:lnTo>
                <a:lnTo>
                  <a:pt x="88106" y="0"/>
                </a:lnTo>
                <a:lnTo>
                  <a:pt x="19050" y="0"/>
                </a:lnTo>
                <a:lnTo>
                  <a:pt x="2381" y="50006"/>
                </a:lnTo>
                <a:lnTo>
                  <a:pt x="0" y="71438"/>
                </a:lnTo>
                <a:lnTo>
                  <a:pt x="2381" y="88106"/>
                </a:lnTo>
                <a:lnTo>
                  <a:pt x="16669" y="116681"/>
                </a:lnTo>
                <a:lnTo>
                  <a:pt x="45244" y="154781"/>
                </a:lnTo>
                <a:lnTo>
                  <a:pt x="71437" y="183356"/>
                </a:lnTo>
                <a:lnTo>
                  <a:pt x="90487" y="200025"/>
                </a:lnTo>
                <a:lnTo>
                  <a:pt x="107156" y="226219"/>
                </a:lnTo>
                <a:lnTo>
                  <a:pt x="133350" y="278606"/>
                </a:lnTo>
                <a:lnTo>
                  <a:pt x="157162" y="345281"/>
                </a:lnTo>
                <a:lnTo>
                  <a:pt x="173831" y="404813"/>
                </a:lnTo>
                <a:lnTo>
                  <a:pt x="190500" y="492919"/>
                </a:lnTo>
                <a:lnTo>
                  <a:pt x="197644" y="550069"/>
                </a:lnTo>
                <a:cubicBezTo>
                  <a:pt x="198438" y="570706"/>
                  <a:pt x="199231" y="591344"/>
                  <a:pt x="200025" y="611981"/>
                </a:cubicBezTo>
                <a:cubicBezTo>
                  <a:pt x="200819" y="642144"/>
                  <a:pt x="201612" y="672306"/>
                  <a:pt x="202406" y="702469"/>
                </a:cubicBezTo>
                <a:lnTo>
                  <a:pt x="202406" y="754856"/>
                </a:lnTo>
                <a:lnTo>
                  <a:pt x="221456" y="881063"/>
                </a:lnTo>
                <a:lnTo>
                  <a:pt x="242887" y="11049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8370360" y="4756554"/>
            <a:ext cx="262374" cy="840230"/>
          </a:xfrm>
          <a:custGeom>
            <a:avLst/>
            <a:gdLst>
              <a:gd name="connsiteX0" fmla="*/ 90488 w 526257"/>
              <a:gd name="connsiteY0" fmla="*/ 1112044 h 1681163"/>
              <a:gd name="connsiteX1" fmla="*/ 128588 w 526257"/>
              <a:gd name="connsiteY1" fmla="*/ 881063 h 1681163"/>
              <a:gd name="connsiteX2" fmla="*/ 154782 w 526257"/>
              <a:gd name="connsiteY2" fmla="*/ 723900 h 1681163"/>
              <a:gd name="connsiteX3" fmla="*/ 169069 w 526257"/>
              <a:gd name="connsiteY3" fmla="*/ 569119 h 1681163"/>
              <a:gd name="connsiteX4" fmla="*/ 195263 w 526257"/>
              <a:gd name="connsiteY4" fmla="*/ 409575 h 1681163"/>
              <a:gd name="connsiteX5" fmla="*/ 214313 w 526257"/>
              <a:gd name="connsiteY5" fmla="*/ 304800 h 1681163"/>
              <a:gd name="connsiteX6" fmla="*/ 214313 w 526257"/>
              <a:gd name="connsiteY6" fmla="*/ 280988 h 1681163"/>
              <a:gd name="connsiteX7" fmla="*/ 207169 w 526257"/>
              <a:gd name="connsiteY7" fmla="*/ 230982 h 1681163"/>
              <a:gd name="connsiteX8" fmla="*/ 195263 w 526257"/>
              <a:gd name="connsiteY8" fmla="*/ 188119 h 1681163"/>
              <a:gd name="connsiteX9" fmla="*/ 180975 w 526257"/>
              <a:gd name="connsiteY9" fmla="*/ 147638 h 1681163"/>
              <a:gd name="connsiteX10" fmla="*/ 169069 w 526257"/>
              <a:gd name="connsiteY10" fmla="*/ 123825 h 1681163"/>
              <a:gd name="connsiteX11" fmla="*/ 152400 w 526257"/>
              <a:gd name="connsiteY11" fmla="*/ 100013 h 1681163"/>
              <a:gd name="connsiteX12" fmla="*/ 135732 w 526257"/>
              <a:gd name="connsiteY12" fmla="*/ 83344 h 1681163"/>
              <a:gd name="connsiteX13" fmla="*/ 111919 w 526257"/>
              <a:gd name="connsiteY13" fmla="*/ 69057 h 1681163"/>
              <a:gd name="connsiteX14" fmla="*/ 95250 w 526257"/>
              <a:gd name="connsiteY14" fmla="*/ 54769 h 1681163"/>
              <a:gd name="connsiteX15" fmla="*/ 85725 w 526257"/>
              <a:gd name="connsiteY15" fmla="*/ 45244 h 1681163"/>
              <a:gd name="connsiteX16" fmla="*/ 78582 w 526257"/>
              <a:gd name="connsiteY16" fmla="*/ 26194 h 1681163"/>
              <a:gd name="connsiteX17" fmla="*/ 80963 w 526257"/>
              <a:gd name="connsiteY17" fmla="*/ 14288 h 1681163"/>
              <a:gd name="connsiteX18" fmla="*/ 90488 w 526257"/>
              <a:gd name="connsiteY18" fmla="*/ 4763 h 1681163"/>
              <a:gd name="connsiteX19" fmla="*/ 109538 w 526257"/>
              <a:gd name="connsiteY19" fmla="*/ 0 h 1681163"/>
              <a:gd name="connsiteX20" fmla="*/ 152400 w 526257"/>
              <a:gd name="connsiteY20" fmla="*/ 0 h 1681163"/>
              <a:gd name="connsiteX21" fmla="*/ 216694 w 526257"/>
              <a:gd name="connsiteY21" fmla="*/ 7144 h 1681163"/>
              <a:gd name="connsiteX22" fmla="*/ 273844 w 526257"/>
              <a:gd name="connsiteY22" fmla="*/ 21432 h 1681163"/>
              <a:gd name="connsiteX23" fmla="*/ 338138 w 526257"/>
              <a:gd name="connsiteY23" fmla="*/ 47625 h 1681163"/>
              <a:gd name="connsiteX24" fmla="*/ 381000 w 526257"/>
              <a:gd name="connsiteY24" fmla="*/ 71438 h 1681163"/>
              <a:gd name="connsiteX25" fmla="*/ 440532 w 526257"/>
              <a:gd name="connsiteY25" fmla="*/ 111919 h 1681163"/>
              <a:gd name="connsiteX26" fmla="*/ 488157 w 526257"/>
              <a:gd name="connsiteY26" fmla="*/ 152400 h 1681163"/>
              <a:gd name="connsiteX27" fmla="*/ 509588 w 526257"/>
              <a:gd name="connsiteY27" fmla="*/ 176213 h 1681163"/>
              <a:gd name="connsiteX28" fmla="*/ 521494 w 526257"/>
              <a:gd name="connsiteY28" fmla="*/ 195263 h 1681163"/>
              <a:gd name="connsiteX29" fmla="*/ 526257 w 526257"/>
              <a:gd name="connsiteY29" fmla="*/ 216694 h 1681163"/>
              <a:gd name="connsiteX30" fmla="*/ 523875 w 526257"/>
              <a:gd name="connsiteY30" fmla="*/ 235744 h 1681163"/>
              <a:gd name="connsiteX31" fmla="*/ 511969 w 526257"/>
              <a:gd name="connsiteY31" fmla="*/ 261938 h 1681163"/>
              <a:gd name="connsiteX32" fmla="*/ 497682 w 526257"/>
              <a:gd name="connsiteY32" fmla="*/ 278607 h 1681163"/>
              <a:gd name="connsiteX33" fmla="*/ 488157 w 526257"/>
              <a:gd name="connsiteY33" fmla="*/ 290513 h 1681163"/>
              <a:gd name="connsiteX34" fmla="*/ 485775 w 526257"/>
              <a:gd name="connsiteY34" fmla="*/ 295275 h 1681163"/>
              <a:gd name="connsiteX35" fmla="*/ 473869 w 526257"/>
              <a:gd name="connsiteY35" fmla="*/ 366713 h 1681163"/>
              <a:gd name="connsiteX36" fmla="*/ 435769 w 526257"/>
              <a:gd name="connsiteY36" fmla="*/ 588169 h 1681163"/>
              <a:gd name="connsiteX37" fmla="*/ 397669 w 526257"/>
              <a:gd name="connsiteY37" fmla="*/ 738188 h 1681163"/>
              <a:gd name="connsiteX38" fmla="*/ 333375 w 526257"/>
              <a:gd name="connsiteY38" fmla="*/ 1090613 h 1681163"/>
              <a:gd name="connsiteX39" fmla="*/ 271463 w 526257"/>
              <a:gd name="connsiteY39" fmla="*/ 1404938 h 1681163"/>
              <a:gd name="connsiteX40" fmla="*/ 216694 w 526257"/>
              <a:gd name="connsiteY40" fmla="*/ 1681163 h 1681163"/>
              <a:gd name="connsiteX41" fmla="*/ 0 w 526257"/>
              <a:gd name="connsiteY41" fmla="*/ 1662113 h 1681163"/>
              <a:gd name="connsiteX42" fmla="*/ 23813 w 526257"/>
              <a:gd name="connsiteY42" fmla="*/ 1512094 h 1681163"/>
              <a:gd name="connsiteX43" fmla="*/ 66675 w 526257"/>
              <a:gd name="connsiteY43" fmla="*/ 1252538 h 1681163"/>
              <a:gd name="connsiteX44" fmla="*/ 90488 w 526257"/>
              <a:gd name="connsiteY44" fmla="*/ 1112044 h 168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26257" h="1681163">
                <a:moveTo>
                  <a:pt x="90488" y="1112044"/>
                </a:moveTo>
                <a:lnTo>
                  <a:pt x="128588" y="881063"/>
                </a:lnTo>
                <a:lnTo>
                  <a:pt x="154782" y="723900"/>
                </a:lnTo>
                <a:lnTo>
                  <a:pt x="169069" y="569119"/>
                </a:lnTo>
                <a:lnTo>
                  <a:pt x="195263" y="409575"/>
                </a:lnTo>
                <a:lnTo>
                  <a:pt x="214313" y="304800"/>
                </a:lnTo>
                <a:lnTo>
                  <a:pt x="214313" y="280988"/>
                </a:lnTo>
                <a:lnTo>
                  <a:pt x="207169" y="230982"/>
                </a:lnTo>
                <a:lnTo>
                  <a:pt x="195263" y="188119"/>
                </a:lnTo>
                <a:lnTo>
                  <a:pt x="180975" y="147638"/>
                </a:lnTo>
                <a:lnTo>
                  <a:pt x="169069" y="123825"/>
                </a:lnTo>
                <a:lnTo>
                  <a:pt x="152400" y="100013"/>
                </a:lnTo>
                <a:lnTo>
                  <a:pt x="135732" y="83344"/>
                </a:lnTo>
                <a:lnTo>
                  <a:pt x="111919" y="69057"/>
                </a:lnTo>
                <a:lnTo>
                  <a:pt x="95250" y="54769"/>
                </a:lnTo>
                <a:lnTo>
                  <a:pt x="85725" y="45244"/>
                </a:lnTo>
                <a:lnTo>
                  <a:pt x="78582" y="26194"/>
                </a:lnTo>
                <a:lnTo>
                  <a:pt x="80963" y="14288"/>
                </a:lnTo>
                <a:lnTo>
                  <a:pt x="90488" y="4763"/>
                </a:lnTo>
                <a:lnTo>
                  <a:pt x="109538" y="0"/>
                </a:lnTo>
                <a:lnTo>
                  <a:pt x="152400" y="0"/>
                </a:lnTo>
                <a:lnTo>
                  <a:pt x="216694" y="7144"/>
                </a:lnTo>
                <a:lnTo>
                  <a:pt x="273844" y="21432"/>
                </a:lnTo>
                <a:lnTo>
                  <a:pt x="338138" y="47625"/>
                </a:lnTo>
                <a:lnTo>
                  <a:pt x="381000" y="71438"/>
                </a:lnTo>
                <a:lnTo>
                  <a:pt x="440532" y="111919"/>
                </a:lnTo>
                <a:lnTo>
                  <a:pt x="488157" y="152400"/>
                </a:lnTo>
                <a:lnTo>
                  <a:pt x="509588" y="176213"/>
                </a:lnTo>
                <a:lnTo>
                  <a:pt x="521494" y="195263"/>
                </a:lnTo>
                <a:lnTo>
                  <a:pt x="526257" y="216694"/>
                </a:lnTo>
                <a:lnTo>
                  <a:pt x="523875" y="235744"/>
                </a:lnTo>
                <a:lnTo>
                  <a:pt x="511969" y="261938"/>
                </a:lnTo>
                <a:lnTo>
                  <a:pt x="497682" y="278607"/>
                </a:lnTo>
                <a:lnTo>
                  <a:pt x="488157" y="290513"/>
                </a:lnTo>
                <a:lnTo>
                  <a:pt x="485775" y="295275"/>
                </a:lnTo>
                <a:lnTo>
                  <a:pt x="473869" y="366713"/>
                </a:lnTo>
                <a:lnTo>
                  <a:pt x="435769" y="588169"/>
                </a:lnTo>
                <a:lnTo>
                  <a:pt x="397669" y="738188"/>
                </a:lnTo>
                <a:lnTo>
                  <a:pt x="333375" y="1090613"/>
                </a:lnTo>
                <a:lnTo>
                  <a:pt x="271463" y="1404938"/>
                </a:lnTo>
                <a:lnTo>
                  <a:pt x="216694" y="1681163"/>
                </a:lnTo>
                <a:lnTo>
                  <a:pt x="0" y="1662113"/>
                </a:lnTo>
                <a:lnTo>
                  <a:pt x="23813" y="1512094"/>
                </a:lnTo>
                <a:lnTo>
                  <a:pt x="66675" y="1252538"/>
                </a:lnTo>
                <a:lnTo>
                  <a:pt x="90488" y="11120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0" name="フリーフォーム 69"/>
          <p:cNvSpPr>
            <a:spLocks noChangeAspect="1"/>
          </p:cNvSpPr>
          <p:nvPr/>
        </p:nvSpPr>
        <p:spPr>
          <a:xfrm>
            <a:off x="7222106" y="5590541"/>
            <a:ext cx="1551194" cy="223073"/>
          </a:xfrm>
          <a:custGeom>
            <a:avLst/>
            <a:gdLst>
              <a:gd name="connsiteX0" fmla="*/ 2096857 w 3101444"/>
              <a:gd name="connsiteY0" fmla="*/ 225468 h 445927"/>
              <a:gd name="connsiteX1" fmla="*/ 1964081 w 3101444"/>
              <a:gd name="connsiteY1" fmla="*/ 227974 h 445927"/>
              <a:gd name="connsiteX2" fmla="*/ 1833810 w 3101444"/>
              <a:gd name="connsiteY2" fmla="*/ 232984 h 445927"/>
              <a:gd name="connsiteX3" fmla="*/ 1696024 w 3101444"/>
              <a:gd name="connsiteY3" fmla="*/ 240500 h 445927"/>
              <a:gd name="connsiteX4" fmla="*/ 1588300 w 3101444"/>
              <a:gd name="connsiteY4" fmla="*/ 250521 h 445927"/>
              <a:gd name="connsiteX5" fmla="*/ 1320243 w 3101444"/>
              <a:gd name="connsiteY5" fmla="*/ 275573 h 445927"/>
              <a:gd name="connsiteX6" fmla="*/ 1167426 w 3101444"/>
              <a:gd name="connsiteY6" fmla="*/ 295614 h 445927"/>
              <a:gd name="connsiteX7" fmla="*/ 997072 w 3101444"/>
              <a:gd name="connsiteY7" fmla="*/ 320666 h 445927"/>
              <a:gd name="connsiteX8" fmla="*/ 834233 w 3101444"/>
              <a:gd name="connsiteY8" fmla="*/ 345718 h 445927"/>
              <a:gd name="connsiteX9" fmla="*/ 681416 w 3101444"/>
              <a:gd name="connsiteY9" fmla="*/ 373276 h 445927"/>
              <a:gd name="connsiteX10" fmla="*/ 633817 w 3101444"/>
              <a:gd name="connsiteY10" fmla="*/ 380791 h 445927"/>
              <a:gd name="connsiteX11" fmla="*/ 588723 w 3101444"/>
              <a:gd name="connsiteY11" fmla="*/ 393317 h 445927"/>
              <a:gd name="connsiteX12" fmla="*/ 518578 w 3101444"/>
              <a:gd name="connsiteY12" fmla="*/ 410854 h 445927"/>
              <a:gd name="connsiteX13" fmla="*/ 438411 w 3101444"/>
              <a:gd name="connsiteY13" fmla="*/ 425885 h 445927"/>
              <a:gd name="connsiteX14" fmla="*/ 365760 w 3101444"/>
              <a:gd name="connsiteY14" fmla="*/ 438411 h 445927"/>
              <a:gd name="connsiteX15" fmla="*/ 300625 w 3101444"/>
              <a:gd name="connsiteY15" fmla="*/ 445927 h 445927"/>
              <a:gd name="connsiteX16" fmla="*/ 275573 w 3101444"/>
              <a:gd name="connsiteY16" fmla="*/ 438411 h 445927"/>
              <a:gd name="connsiteX17" fmla="*/ 248015 w 3101444"/>
              <a:gd name="connsiteY17" fmla="*/ 425885 h 445927"/>
              <a:gd name="connsiteX18" fmla="*/ 217953 w 3101444"/>
              <a:gd name="connsiteY18" fmla="*/ 408348 h 445927"/>
              <a:gd name="connsiteX19" fmla="*/ 180375 w 3101444"/>
              <a:gd name="connsiteY19" fmla="*/ 378286 h 445927"/>
              <a:gd name="connsiteX20" fmla="*/ 150312 w 3101444"/>
              <a:gd name="connsiteY20" fmla="*/ 348224 h 445927"/>
              <a:gd name="connsiteX21" fmla="*/ 102713 w 3101444"/>
              <a:gd name="connsiteY21" fmla="*/ 295614 h 445927"/>
              <a:gd name="connsiteX22" fmla="*/ 40083 w 3101444"/>
              <a:gd name="connsiteY22" fmla="*/ 220458 h 445927"/>
              <a:gd name="connsiteX23" fmla="*/ 20042 w 3101444"/>
              <a:gd name="connsiteY23" fmla="*/ 190396 h 445927"/>
              <a:gd name="connsiteX24" fmla="*/ 2505 w 3101444"/>
              <a:gd name="connsiteY24" fmla="*/ 157828 h 445927"/>
              <a:gd name="connsiteX25" fmla="*/ 0 w 3101444"/>
              <a:gd name="connsiteY25" fmla="*/ 135281 h 445927"/>
              <a:gd name="connsiteX26" fmla="*/ 2505 w 3101444"/>
              <a:gd name="connsiteY26" fmla="*/ 125260 h 445927"/>
              <a:gd name="connsiteX27" fmla="*/ 7516 w 3101444"/>
              <a:gd name="connsiteY27" fmla="*/ 120250 h 445927"/>
              <a:gd name="connsiteX28" fmla="*/ 20042 w 3101444"/>
              <a:gd name="connsiteY28" fmla="*/ 120250 h 445927"/>
              <a:gd name="connsiteX29" fmla="*/ 50104 w 3101444"/>
              <a:gd name="connsiteY29" fmla="*/ 130271 h 445927"/>
              <a:gd name="connsiteX30" fmla="*/ 87682 w 3101444"/>
              <a:gd name="connsiteY30" fmla="*/ 150312 h 445927"/>
              <a:gd name="connsiteX31" fmla="*/ 135281 w 3101444"/>
              <a:gd name="connsiteY31" fmla="*/ 172859 h 445927"/>
              <a:gd name="connsiteX32" fmla="*/ 185385 w 3101444"/>
              <a:gd name="connsiteY32" fmla="*/ 187890 h 445927"/>
              <a:gd name="connsiteX33" fmla="*/ 240500 w 3101444"/>
              <a:gd name="connsiteY33" fmla="*/ 197911 h 445927"/>
              <a:gd name="connsiteX34" fmla="*/ 315656 w 3101444"/>
              <a:gd name="connsiteY34" fmla="*/ 202922 h 445927"/>
              <a:gd name="connsiteX35" fmla="*/ 398328 w 3101444"/>
              <a:gd name="connsiteY35" fmla="*/ 202922 h 445927"/>
              <a:gd name="connsiteX36" fmla="*/ 493526 w 3101444"/>
              <a:gd name="connsiteY36" fmla="*/ 202922 h 445927"/>
              <a:gd name="connsiteX37" fmla="*/ 784129 w 3101444"/>
              <a:gd name="connsiteY37" fmla="*/ 162838 h 445927"/>
              <a:gd name="connsiteX38" fmla="*/ 1054692 w 3101444"/>
              <a:gd name="connsiteY38" fmla="*/ 127765 h 445927"/>
              <a:gd name="connsiteX39" fmla="*/ 1245087 w 3101444"/>
              <a:gd name="connsiteY39" fmla="*/ 105219 h 445927"/>
              <a:gd name="connsiteX40" fmla="*/ 1415441 w 3101444"/>
              <a:gd name="connsiteY40" fmla="*/ 87682 h 445927"/>
              <a:gd name="connsiteX41" fmla="*/ 1603332 w 3101444"/>
              <a:gd name="connsiteY41" fmla="*/ 70146 h 445927"/>
              <a:gd name="connsiteX42" fmla="*/ 1786212 w 3101444"/>
              <a:gd name="connsiteY42" fmla="*/ 57620 h 445927"/>
              <a:gd name="connsiteX43" fmla="*/ 2041743 w 3101444"/>
              <a:gd name="connsiteY43" fmla="*/ 40083 h 445927"/>
              <a:gd name="connsiteX44" fmla="*/ 2324831 w 3101444"/>
              <a:gd name="connsiteY44" fmla="*/ 22547 h 445927"/>
              <a:gd name="connsiteX45" fmla="*/ 2490174 w 3101444"/>
              <a:gd name="connsiteY45" fmla="*/ 25052 h 445927"/>
              <a:gd name="connsiteX46" fmla="*/ 2607919 w 3101444"/>
              <a:gd name="connsiteY46" fmla="*/ 10021 h 445927"/>
              <a:gd name="connsiteX47" fmla="*/ 2725664 w 3101444"/>
              <a:gd name="connsiteY47" fmla="*/ 0 h 445927"/>
              <a:gd name="connsiteX48" fmla="*/ 2760737 w 3101444"/>
              <a:gd name="connsiteY48" fmla="*/ 0 h 445927"/>
              <a:gd name="connsiteX49" fmla="*/ 2803325 w 3101444"/>
              <a:gd name="connsiteY49" fmla="*/ 10021 h 445927"/>
              <a:gd name="connsiteX50" fmla="*/ 2878481 w 3101444"/>
              <a:gd name="connsiteY50" fmla="*/ 32568 h 445927"/>
              <a:gd name="connsiteX51" fmla="*/ 2938606 w 3101444"/>
              <a:gd name="connsiteY51" fmla="*/ 55115 h 445927"/>
              <a:gd name="connsiteX52" fmla="*/ 2976184 w 3101444"/>
              <a:gd name="connsiteY52" fmla="*/ 72651 h 445927"/>
              <a:gd name="connsiteX53" fmla="*/ 3001236 w 3101444"/>
              <a:gd name="connsiteY53" fmla="*/ 90187 h 445927"/>
              <a:gd name="connsiteX54" fmla="*/ 3028793 w 3101444"/>
              <a:gd name="connsiteY54" fmla="*/ 110229 h 445927"/>
              <a:gd name="connsiteX55" fmla="*/ 3063866 w 3101444"/>
              <a:gd name="connsiteY55" fmla="*/ 145302 h 445927"/>
              <a:gd name="connsiteX56" fmla="*/ 3091424 w 3101444"/>
              <a:gd name="connsiteY56" fmla="*/ 177870 h 445927"/>
              <a:gd name="connsiteX57" fmla="*/ 3098939 w 3101444"/>
              <a:gd name="connsiteY57" fmla="*/ 190396 h 445927"/>
              <a:gd name="connsiteX58" fmla="*/ 3101444 w 3101444"/>
              <a:gd name="connsiteY58" fmla="*/ 200416 h 445927"/>
              <a:gd name="connsiteX59" fmla="*/ 3101444 w 3101444"/>
              <a:gd name="connsiteY59" fmla="*/ 222963 h 445927"/>
              <a:gd name="connsiteX60" fmla="*/ 3086413 w 3101444"/>
              <a:gd name="connsiteY60" fmla="*/ 243005 h 445927"/>
              <a:gd name="connsiteX61" fmla="*/ 3061361 w 3101444"/>
              <a:gd name="connsiteY61" fmla="*/ 265552 h 445927"/>
              <a:gd name="connsiteX62" fmla="*/ 3038814 w 3101444"/>
              <a:gd name="connsiteY62" fmla="*/ 270562 h 445927"/>
              <a:gd name="connsiteX63" fmla="*/ 2951132 w 3101444"/>
              <a:gd name="connsiteY63" fmla="*/ 263047 h 445927"/>
              <a:gd name="connsiteX64" fmla="*/ 2805830 w 3101444"/>
              <a:gd name="connsiteY64" fmla="*/ 255531 h 445927"/>
              <a:gd name="connsiteX65" fmla="*/ 2640487 w 3101444"/>
              <a:gd name="connsiteY65" fmla="*/ 248015 h 445927"/>
              <a:gd name="connsiteX66" fmla="*/ 2477648 w 3101444"/>
              <a:gd name="connsiteY66" fmla="*/ 237995 h 445927"/>
              <a:gd name="connsiteX67" fmla="*/ 2312305 w 3101444"/>
              <a:gd name="connsiteY67" fmla="*/ 230479 h 445927"/>
              <a:gd name="connsiteX68" fmla="*/ 2156982 w 3101444"/>
              <a:gd name="connsiteY68" fmla="*/ 222963 h 445927"/>
              <a:gd name="connsiteX69" fmla="*/ 2096857 w 3101444"/>
              <a:gd name="connsiteY69" fmla="*/ 225468 h 445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3101444" h="445927">
                <a:moveTo>
                  <a:pt x="2096857" y="225468"/>
                </a:moveTo>
                <a:lnTo>
                  <a:pt x="1964081" y="227974"/>
                </a:lnTo>
                <a:lnTo>
                  <a:pt x="1833810" y="232984"/>
                </a:lnTo>
                <a:lnTo>
                  <a:pt x="1696024" y="240500"/>
                </a:lnTo>
                <a:lnTo>
                  <a:pt x="1588300" y="250521"/>
                </a:lnTo>
                <a:lnTo>
                  <a:pt x="1320243" y="275573"/>
                </a:lnTo>
                <a:lnTo>
                  <a:pt x="1167426" y="295614"/>
                </a:lnTo>
                <a:lnTo>
                  <a:pt x="997072" y="320666"/>
                </a:lnTo>
                <a:lnTo>
                  <a:pt x="834233" y="345718"/>
                </a:lnTo>
                <a:lnTo>
                  <a:pt x="681416" y="373276"/>
                </a:lnTo>
                <a:lnTo>
                  <a:pt x="633817" y="380791"/>
                </a:lnTo>
                <a:lnTo>
                  <a:pt x="588723" y="393317"/>
                </a:lnTo>
                <a:lnTo>
                  <a:pt x="518578" y="410854"/>
                </a:lnTo>
                <a:lnTo>
                  <a:pt x="438411" y="425885"/>
                </a:lnTo>
                <a:lnTo>
                  <a:pt x="365760" y="438411"/>
                </a:lnTo>
                <a:lnTo>
                  <a:pt x="300625" y="445927"/>
                </a:lnTo>
                <a:lnTo>
                  <a:pt x="275573" y="438411"/>
                </a:lnTo>
                <a:lnTo>
                  <a:pt x="248015" y="425885"/>
                </a:lnTo>
                <a:lnTo>
                  <a:pt x="217953" y="408348"/>
                </a:lnTo>
                <a:lnTo>
                  <a:pt x="180375" y="378286"/>
                </a:lnTo>
                <a:lnTo>
                  <a:pt x="150312" y="348224"/>
                </a:lnTo>
                <a:lnTo>
                  <a:pt x="102713" y="295614"/>
                </a:lnTo>
                <a:lnTo>
                  <a:pt x="40083" y="220458"/>
                </a:lnTo>
                <a:lnTo>
                  <a:pt x="20042" y="190396"/>
                </a:lnTo>
                <a:lnTo>
                  <a:pt x="2505" y="157828"/>
                </a:lnTo>
                <a:lnTo>
                  <a:pt x="0" y="135281"/>
                </a:lnTo>
                <a:lnTo>
                  <a:pt x="2505" y="125260"/>
                </a:lnTo>
                <a:lnTo>
                  <a:pt x="7516" y="120250"/>
                </a:lnTo>
                <a:lnTo>
                  <a:pt x="20042" y="120250"/>
                </a:lnTo>
                <a:lnTo>
                  <a:pt x="50104" y="130271"/>
                </a:lnTo>
                <a:lnTo>
                  <a:pt x="87682" y="150312"/>
                </a:lnTo>
                <a:lnTo>
                  <a:pt x="135281" y="172859"/>
                </a:lnTo>
                <a:lnTo>
                  <a:pt x="185385" y="187890"/>
                </a:lnTo>
                <a:lnTo>
                  <a:pt x="240500" y="197911"/>
                </a:lnTo>
                <a:lnTo>
                  <a:pt x="315656" y="202922"/>
                </a:lnTo>
                <a:lnTo>
                  <a:pt x="398328" y="202922"/>
                </a:lnTo>
                <a:lnTo>
                  <a:pt x="493526" y="202922"/>
                </a:lnTo>
                <a:lnTo>
                  <a:pt x="784129" y="162838"/>
                </a:lnTo>
                <a:lnTo>
                  <a:pt x="1054692" y="127765"/>
                </a:lnTo>
                <a:lnTo>
                  <a:pt x="1245087" y="105219"/>
                </a:lnTo>
                <a:lnTo>
                  <a:pt x="1415441" y="87682"/>
                </a:lnTo>
                <a:lnTo>
                  <a:pt x="1603332" y="70146"/>
                </a:lnTo>
                <a:lnTo>
                  <a:pt x="1786212" y="57620"/>
                </a:lnTo>
                <a:lnTo>
                  <a:pt x="2041743" y="40083"/>
                </a:lnTo>
                <a:lnTo>
                  <a:pt x="2324831" y="22547"/>
                </a:lnTo>
                <a:lnTo>
                  <a:pt x="2490174" y="25052"/>
                </a:lnTo>
                <a:lnTo>
                  <a:pt x="2607919" y="10021"/>
                </a:lnTo>
                <a:lnTo>
                  <a:pt x="2725664" y="0"/>
                </a:lnTo>
                <a:lnTo>
                  <a:pt x="2760737" y="0"/>
                </a:lnTo>
                <a:lnTo>
                  <a:pt x="2803325" y="10021"/>
                </a:lnTo>
                <a:lnTo>
                  <a:pt x="2878481" y="32568"/>
                </a:lnTo>
                <a:lnTo>
                  <a:pt x="2938606" y="55115"/>
                </a:lnTo>
                <a:lnTo>
                  <a:pt x="2976184" y="72651"/>
                </a:lnTo>
                <a:lnTo>
                  <a:pt x="3001236" y="90187"/>
                </a:lnTo>
                <a:lnTo>
                  <a:pt x="3028793" y="110229"/>
                </a:lnTo>
                <a:lnTo>
                  <a:pt x="3063866" y="145302"/>
                </a:lnTo>
                <a:lnTo>
                  <a:pt x="3091424" y="177870"/>
                </a:lnTo>
                <a:lnTo>
                  <a:pt x="3098939" y="190396"/>
                </a:lnTo>
                <a:lnTo>
                  <a:pt x="3101444" y="200416"/>
                </a:lnTo>
                <a:lnTo>
                  <a:pt x="3101444" y="222963"/>
                </a:lnTo>
                <a:lnTo>
                  <a:pt x="3086413" y="243005"/>
                </a:lnTo>
                <a:lnTo>
                  <a:pt x="3061361" y="265552"/>
                </a:lnTo>
                <a:lnTo>
                  <a:pt x="3038814" y="270562"/>
                </a:lnTo>
                <a:lnTo>
                  <a:pt x="2951132" y="263047"/>
                </a:lnTo>
                <a:lnTo>
                  <a:pt x="2805830" y="255531"/>
                </a:lnTo>
                <a:lnTo>
                  <a:pt x="2640487" y="248015"/>
                </a:lnTo>
                <a:lnTo>
                  <a:pt x="2477648" y="237995"/>
                </a:lnTo>
                <a:lnTo>
                  <a:pt x="2312305" y="230479"/>
                </a:lnTo>
                <a:lnTo>
                  <a:pt x="2156982" y="222963"/>
                </a:lnTo>
                <a:lnTo>
                  <a:pt x="2096857" y="2254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>
            <a:spLocks noChangeAspect="1"/>
          </p:cNvSpPr>
          <p:nvPr/>
        </p:nvSpPr>
        <p:spPr>
          <a:xfrm rot="16200000">
            <a:off x="7045027" y="5098654"/>
            <a:ext cx="1747044" cy="323056"/>
          </a:xfrm>
          <a:custGeom>
            <a:avLst/>
            <a:gdLst>
              <a:gd name="connsiteX0" fmla="*/ 2463400 w 3493182"/>
              <a:gd name="connsiteY0" fmla="*/ 542294 h 646137"/>
              <a:gd name="connsiteX1" fmla="*/ 2212445 w 3493182"/>
              <a:gd name="connsiteY1" fmla="*/ 542294 h 646137"/>
              <a:gd name="connsiteX2" fmla="*/ 1975912 w 3493182"/>
              <a:gd name="connsiteY2" fmla="*/ 539409 h 646137"/>
              <a:gd name="connsiteX3" fmla="*/ 1667266 w 3493182"/>
              <a:gd name="connsiteY3" fmla="*/ 539409 h 646137"/>
              <a:gd name="connsiteX4" fmla="*/ 1335544 w 3493182"/>
              <a:gd name="connsiteY4" fmla="*/ 539409 h 646137"/>
              <a:gd name="connsiteX5" fmla="*/ 998052 w 3493182"/>
              <a:gd name="connsiteY5" fmla="*/ 539409 h 646137"/>
              <a:gd name="connsiteX6" fmla="*/ 666330 w 3493182"/>
              <a:gd name="connsiteY6" fmla="*/ 542294 h 646137"/>
              <a:gd name="connsiteX7" fmla="*/ 513449 w 3493182"/>
              <a:gd name="connsiteY7" fmla="*/ 539409 h 646137"/>
              <a:gd name="connsiteX8" fmla="*/ 236533 w 3493182"/>
              <a:gd name="connsiteY8" fmla="*/ 542294 h 646137"/>
              <a:gd name="connsiteX9" fmla="*/ 23077 w 3493182"/>
              <a:gd name="connsiteY9" fmla="*/ 539409 h 646137"/>
              <a:gd name="connsiteX10" fmla="*/ 0 w 3493182"/>
              <a:gd name="connsiteY10" fmla="*/ 294223 h 646137"/>
              <a:gd name="connsiteX11" fmla="*/ 207688 w 3493182"/>
              <a:gd name="connsiteY11" fmla="*/ 294223 h 646137"/>
              <a:gd name="connsiteX12" fmla="*/ 550948 w 3493182"/>
              <a:gd name="connsiteY12" fmla="*/ 294223 h 646137"/>
              <a:gd name="connsiteX13" fmla="*/ 839402 w 3493182"/>
              <a:gd name="connsiteY13" fmla="*/ 294223 h 646137"/>
              <a:gd name="connsiteX14" fmla="*/ 1427849 w 3493182"/>
              <a:gd name="connsiteY14" fmla="*/ 294223 h 646137"/>
              <a:gd name="connsiteX15" fmla="*/ 1802840 w 3493182"/>
              <a:gd name="connsiteY15" fmla="*/ 294223 h 646137"/>
              <a:gd name="connsiteX16" fmla="*/ 2198022 w 3493182"/>
              <a:gd name="connsiteY16" fmla="*/ 294223 h 646137"/>
              <a:gd name="connsiteX17" fmla="*/ 2720124 w 3493182"/>
              <a:gd name="connsiteY17" fmla="*/ 294223 h 646137"/>
              <a:gd name="connsiteX18" fmla="*/ 3023001 w 3493182"/>
              <a:gd name="connsiteY18" fmla="*/ 294223 h 646137"/>
              <a:gd name="connsiteX19" fmla="*/ 3126845 w 3493182"/>
              <a:gd name="connsiteY19" fmla="*/ 288454 h 646137"/>
              <a:gd name="connsiteX20" fmla="*/ 3201843 w 3493182"/>
              <a:gd name="connsiteY20" fmla="*/ 276916 h 646137"/>
              <a:gd name="connsiteX21" fmla="*/ 3256649 w 3493182"/>
              <a:gd name="connsiteY21" fmla="*/ 262493 h 646137"/>
              <a:gd name="connsiteX22" fmla="*/ 3282610 w 3493182"/>
              <a:gd name="connsiteY22" fmla="*/ 250955 h 646137"/>
              <a:gd name="connsiteX23" fmla="*/ 3299917 w 3493182"/>
              <a:gd name="connsiteY23" fmla="*/ 233648 h 646137"/>
              <a:gd name="connsiteX24" fmla="*/ 3328763 w 3493182"/>
              <a:gd name="connsiteY24" fmla="*/ 199033 h 646137"/>
              <a:gd name="connsiteX25" fmla="*/ 3351839 w 3493182"/>
              <a:gd name="connsiteY25" fmla="*/ 164419 h 646137"/>
              <a:gd name="connsiteX26" fmla="*/ 3374915 w 3493182"/>
              <a:gd name="connsiteY26" fmla="*/ 124035 h 646137"/>
              <a:gd name="connsiteX27" fmla="*/ 3429722 w 3493182"/>
              <a:gd name="connsiteY27" fmla="*/ 0 h 646137"/>
              <a:gd name="connsiteX28" fmla="*/ 3493182 w 3493182"/>
              <a:gd name="connsiteY28" fmla="*/ 259609 h 646137"/>
              <a:gd name="connsiteX29" fmla="*/ 3412414 w 3493182"/>
              <a:gd name="connsiteY29" fmla="*/ 325953 h 646137"/>
              <a:gd name="connsiteX30" fmla="*/ 3389338 w 3493182"/>
              <a:gd name="connsiteY30" fmla="*/ 349029 h 646137"/>
              <a:gd name="connsiteX31" fmla="*/ 3377800 w 3493182"/>
              <a:gd name="connsiteY31" fmla="*/ 363452 h 646137"/>
              <a:gd name="connsiteX32" fmla="*/ 3372031 w 3493182"/>
              <a:gd name="connsiteY32" fmla="*/ 400951 h 646137"/>
              <a:gd name="connsiteX33" fmla="*/ 3360493 w 3493182"/>
              <a:gd name="connsiteY33" fmla="*/ 458642 h 646137"/>
              <a:gd name="connsiteX34" fmla="*/ 3337416 w 3493182"/>
              <a:gd name="connsiteY34" fmla="*/ 533640 h 646137"/>
              <a:gd name="connsiteX35" fmla="*/ 3311455 w 3493182"/>
              <a:gd name="connsiteY35" fmla="*/ 597100 h 646137"/>
              <a:gd name="connsiteX36" fmla="*/ 3297033 w 3493182"/>
              <a:gd name="connsiteY36" fmla="*/ 625945 h 646137"/>
              <a:gd name="connsiteX37" fmla="*/ 3282610 w 3493182"/>
              <a:gd name="connsiteY37" fmla="*/ 640368 h 646137"/>
              <a:gd name="connsiteX38" fmla="*/ 3256649 w 3493182"/>
              <a:gd name="connsiteY38" fmla="*/ 646137 h 646137"/>
              <a:gd name="connsiteX39" fmla="*/ 3219150 w 3493182"/>
              <a:gd name="connsiteY39" fmla="*/ 637484 h 646137"/>
              <a:gd name="connsiteX40" fmla="*/ 3172997 w 3493182"/>
              <a:gd name="connsiteY40" fmla="*/ 614407 h 646137"/>
              <a:gd name="connsiteX41" fmla="*/ 3132614 w 3493182"/>
              <a:gd name="connsiteY41" fmla="*/ 585562 h 646137"/>
              <a:gd name="connsiteX42" fmla="*/ 3109537 w 3493182"/>
              <a:gd name="connsiteY42" fmla="*/ 568255 h 646137"/>
              <a:gd name="connsiteX43" fmla="*/ 3057616 w 3493182"/>
              <a:gd name="connsiteY43" fmla="*/ 559601 h 646137"/>
              <a:gd name="connsiteX44" fmla="*/ 2875889 w 3493182"/>
              <a:gd name="connsiteY44" fmla="*/ 542294 h 646137"/>
              <a:gd name="connsiteX45" fmla="*/ 2645126 w 3493182"/>
              <a:gd name="connsiteY45" fmla="*/ 542294 h 646137"/>
              <a:gd name="connsiteX46" fmla="*/ 2463400 w 3493182"/>
              <a:gd name="connsiteY46" fmla="*/ 542294 h 64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493182" h="646137">
                <a:moveTo>
                  <a:pt x="2463400" y="542294"/>
                </a:moveTo>
                <a:lnTo>
                  <a:pt x="2212445" y="542294"/>
                </a:lnTo>
                <a:lnTo>
                  <a:pt x="1975912" y="539409"/>
                </a:lnTo>
                <a:lnTo>
                  <a:pt x="1667266" y="539409"/>
                </a:lnTo>
                <a:lnTo>
                  <a:pt x="1335544" y="539409"/>
                </a:lnTo>
                <a:lnTo>
                  <a:pt x="998052" y="539409"/>
                </a:lnTo>
                <a:lnTo>
                  <a:pt x="666330" y="542294"/>
                </a:lnTo>
                <a:lnTo>
                  <a:pt x="513449" y="539409"/>
                </a:lnTo>
                <a:lnTo>
                  <a:pt x="236533" y="542294"/>
                </a:lnTo>
                <a:lnTo>
                  <a:pt x="23077" y="539409"/>
                </a:lnTo>
                <a:lnTo>
                  <a:pt x="0" y="294223"/>
                </a:lnTo>
                <a:lnTo>
                  <a:pt x="207688" y="294223"/>
                </a:lnTo>
                <a:lnTo>
                  <a:pt x="550948" y="294223"/>
                </a:lnTo>
                <a:lnTo>
                  <a:pt x="839402" y="294223"/>
                </a:lnTo>
                <a:lnTo>
                  <a:pt x="1427849" y="294223"/>
                </a:lnTo>
                <a:lnTo>
                  <a:pt x="1802840" y="294223"/>
                </a:lnTo>
                <a:lnTo>
                  <a:pt x="2198022" y="294223"/>
                </a:lnTo>
                <a:lnTo>
                  <a:pt x="2720124" y="294223"/>
                </a:lnTo>
                <a:lnTo>
                  <a:pt x="3023001" y="294223"/>
                </a:lnTo>
                <a:lnTo>
                  <a:pt x="3126845" y="288454"/>
                </a:lnTo>
                <a:lnTo>
                  <a:pt x="3201843" y="276916"/>
                </a:lnTo>
                <a:lnTo>
                  <a:pt x="3256649" y="262493"/>
                </a:lnTo>
                <a:lnTo>
                  <a:pt x="3282610" y="250955"/>
                </a:lnTo>
                <a:lnTo>
                  <a:pt x="3299917" y="233648"/>
                </a:lnTo>
                <a:lnTo>
                  <a:pt x="3328763" y="199033"/>
                </a:lnTo>
                <a:lnTo>
                  <a:pt x="3351839" y="164419"/>
                </a:lnTo>
                <a:lnTo>
                  <a:pt x="3374915" y="124035"/>
                </a:lnTo>
                <a:lnTo>
                  <a:pt x="3429722" y="0"/>
                </a:lnTo>
                <a:lnTo>
                  <a:pt x="3493182" y="259609"/>
                </a:lnTo>
                <a:lnTo>
                  <a:pt x="3412414" y="325953"/>
                </a:lnTo>
                <a:lnTo>
                  <a:pt x="3389338" y="349029"/>
                </a:lnTo>
                <a:lnTo>
                  <a:pt x="3377800" y="363452"/>
                </a:lnTo>
                <a:lnTo>
                  <a:pt x="3372031" y="400951"/>
                </a:lnTo>
                <a:lnTo>
                  <a:pt x="3360493" y="458642"/>
                </a:lnTo>
                <a:lnTo>
                  <a:pt x="3337416" y="533640"/>
                </a:lnTo>
                <a:lnTo>
                  <a:pt x="3311455" y="597100"/>
                </a:lnTo>
                <a:lnTo>
                  <a:pt x="3297033" y="625945"/>
                </a:lnTo>
                <a:lnTo>
                  <a:pt x="3282610" y="640368"/>
                </a:lnTo>
                <a:lnTo>
                  <a:pt x="3256649" y="646137"/>
                </a:lnTo>
                <a:lnTo>
                  <a:pt x="3219150" y="637484"/>
                </a:lnTo>
                <a:lnTo>
                  <a:pt x="3172997" y="614407"/>
                </a:lnTo>
                <a:lnTo>
                  <a:pt x="3132614" y="585562"/>
                </a:lnTo>
                <a:lnTo>
                  <a:pt x="3109537" y="568255"/>
                </a:lnTo>
                <a:lnTo>
                  <a:pt x="3057616" y="559601"/>
                </a:lnTo>
                <a:lnTo>
                  <a:pt x="2875889" y="542294"/>
                </a:lnTo>
                <a:lnTo>
                  <a:pt x="2645126" y="542294"/>
                </a:lnTo>
                <a:lnTo>
                  <a:pt x="2463400" y="5422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2" name="フリーフォーム 71"/>
          <p:cNvSpPr>
            <a:spLocks noChangeAspect="1"/>
          </p:cNvSpPr>
          <p:nvPr/>
        </p:nvSpPr>
        <p:spPr>
          <a:xfrm>
            <a:off x="6994403" y="6042545"/>
            <a:ext cx="2006600" cy="232569"/>
          </a:xfrm>
          <a:custGeom>
            <a:avLst/>
            <a:gdLst>
              <a:gd name="connsiteX0" fmla="*/ 2788436 w 4013021"/>
              <a:gd name="connsiteY0" fmla="*/ 48467 h 465278"/>
              <a:gd name="connsiteX1" fmla="*/ 2594570 w 4013021"/>
              <a:gd name="connsiteY1" fmla="*/ 51698 h 465278"/>
              <a:gd name="connsiteX2" fmla="*/ 2397473 w 4013021"/>
              <a:gd name="connsiteY2" fmla="*/ 54929 h 465278"/>
              <a:gd name="connsiteX3" fmla="*/ 2171296 w 4013021"/>
              <a:gd name="connsiteY3" fmla="*/ 61391 h 465278"/>
              <a:gd name="connsiteX4" fmla="*/ 2022666 w 4013021"/>
              <a:gd name="connsiteY4" fmla="*/ 64622 h 465278"/>
              <a:gd name="connsiteX5" fmla="*/ 1802951 w 4013021"/>
              <a:gd name="connsiteY5" fmla="*/ 87240 h 465278"/>
              <a:gd name="connsiteX6" fmla="*/ 1576775 w 4013021"/>
              <a:gd name="connsiteY6" fmla="*/ 103395 h 465278"/>
              <a:gd name="connsiteX7" fmla="*/ 1279514 w 4013021"/>
              <a:gd name="connsiteY7" fmla="*/ 126013 h 465278"/>
              <a:gd name="connsiteX8" fmla="*/ 891783 w 4013021"/>
              <a:gd name="connsiteY8" fmla="*/ 158324 h 465278"/>
              <a:gd name="connsiteX9" fmla="*/ 617139 w 4013021"/>
              <a:gd name="connsiteY9" fmla="*/ 184173 h 465278"/>
              <a:gd name="connsiteX10" fmla="*/ 474971 w 4013021"/>
              <a:gd name="connsiteY10" fmla="*/ 197097 h 465278"/>
              <a:gd name="connsiteX11" fmla="*/ 400656 w 4013021"/>
              <a:gd name="connsiteY11" fmla="*/ 200328 h 465278"/>
              <a:gd name="connsiteX12" fmla="*/ 294030 w 4013021"/>
              <a:gd name="connsiteY12" fmla="*/ 197097 h 465278"/>
              <a:gd name="connsiteX13" fmla="*/ 219715 w 4013021"/>
              <a:gd name="connsiteY13" fmla="*/ 187404 h 465278"/>
              <a:gd name="connsiteX14" fmla="*/ 177710 w 4013021"/>
              <a:gd name="connsiteY14" fmla="*/ 177711 h 465278"/>
              <a:gd name="connsiteX15" fmla="*/ 129244 w 4013021"/>
              <a:gd name="connsiteY15" fmla="*/ 164786 h 465278"/>
              <a:gd name="connsiteX16" fmla="*/ 96933 w 4013021"/>
              <a:gd name="connsiteY16" fmla="*/ 151862 h 465278"/>
              <a:gd name="connsiteX17" fmla="*/ 51698 w 4013021"/>
              <a:gd name="connsiteY17" fmla="*/ 129244 h 465278"/>
              <a:gd name="connsiteX18" fmla="*/ 19387 w 4013021"/>
              <a:gd name="connsiteY18" fmla="*/ 119551 h 465278"/>
              <a:gd name="connsiteX19" fmla="*/ 3231 w 4013021"/>
              <a:gd name="connsiteY19" fmla="*/ 122782 h 465278"/>
              <a:gd name="connsiteX20" fmla="*/ 0 w 4013021"/>
              <a:gd name="connsiteY20" fmla="*/ 132475 h 465278"/>
              <a:gd name="connsiteX21" fmla="*/ 6462 w 4013021"/>
              <a:gd name="connsiteY21" fmla="*/ 161555 h 465278"/>
              <a:gd name="connsiteX22" fmla="*/ 48467 w 4013021"/>
              <a:gd name="connsiteY22" fmla="*/ 216484 h 465278"/>
              <a:gd name="connsiteX23" fmla="*/ 116320 w 4013021"/>
              <a:gd name="connsiteY23" fmla="*/ 287568 h 465278"/>
              <a:gd name="connsiteX24" fmla="*/ 171248 w 4013021"/>
              <a:gd name="connsiteY24" fmla="*/ 339265 h 465278"/>
              <a:gd name="connsiteX25" fmla="*/ 235870 w 4013021"/>
              <a:gd name="connsiteY25" fmla="*/ 390963 h 465278"/>
              <a:gd name="connsiteX26" fmla="*/ 294030 w 4013021"/>
              <a:gd name="connsiteY26" fmla="*/ 429736 h 465278"/>
              <a:gd name="connsiteX27" fmla="*/ 345727 w 4013021"/>
              <a:gd name="connsiteY27" fmla="*/ 452354 h 465278"/>
              <a:gd name="connsiteX28" fmla="*/ 387732 w 4013021"/>
              <a:gd name="connsiteY28" fmla="*/ 465278 h 465278"/>
              <a:gd name="connsiteX29" fmla="*/ 426505 w 4013021"/>
              <a:gd name="connsiteY29" fmla="*/ 455585 h 465278"/>
              <a:gd name="connsiteX30" fmla="*/ 536362 w 4013021"/>
              <a:gd name="connsiteY30" fmla="*/ 420043 h 465278"/>
              <a:gd name="connsiteX31" fmla="*/ 665606 w 4013021"/>
              <a:gd name="connsiteY31" fmla="*/ 387732 h 465278"/>
              <a:gd name="connsiteX32" fmla="*/ 817467 w 4013021"/>
              <a:gd name="connsiteY32" fmla="*/ 358652 h 465278"/>
              <a:gd name="connsiteX33" fmla="*/ 956404 w 4013021"/>
              <a:gd name="connsiteY33" fmla="*/ 332803 h 465278"/>
              <a:gd name="connsiteX34" fmla="*/ 1159964 w 4013021"/>
              <a:gd name="connsiteY34" fmla="*/ 303723 h 465278"/>
              <a:gd name="connsiteX35" fmla="*/ 1431376 w 4013021"/>
              <a:gd name="connsiteY35" fmla="*/ 277875 h 465278"/>
              <a:gd name="connsiteX36" fmla="*/ 1592930 w 4013021"/>
              <a:gd name="connsiteY36" fmla="*/ 264950 h 465278"/>
              <a:gd name="connsiteX37" fmla="*/ 1790027 w 4013021"/>
              <a:gd name="connsiteY37" fmla="*/ 248795 h 465278"/>
              <a:gd name="connsiteX38" fmla="*/ 1987124 w 4013021"/>
              <a:gd name="connsiteY38" fmla="*/ 235870 h 465278"/>
              <a:gd name="connsiteX39" fmla="*/ 2219763 w 4013021"/>
              <a:gd name="connsiteY39" fmla="*/ 229408 h 465278"/>
              <a:gd name="connsiteX40" fmla="*/ 2420091 w 4013021"/>
              <a:gd name="connsiteY40" fmla="*/ 222946 h 465278"/>
              <a:gd name="connsiteX41" fmla="*/ 2617188 w 4013021"/>
              <a:gd name="connsiteY41" fmla="*/ 222946 h 465278"/>
              <a:gd name="connsiteX42" fmla="*/ 2817515 w 4013021"/>
              <a:gd name="connsiteY42" fmla="*/ 222946 h 465278"/>
              <a:gd name="connsiteX43" fmla="*/ 2982301 w 4013021"/>
              <a:gd name="connsiteY43" fmla="*/ 226177 h 465278"/>
              <a:gd name="connsiteX44" fmla="*/ 3101852 w 4013021"/>
              <a:gd name="connsiteY44" fmla="*/ 232639 h 465278"/>
              <a:gd name="connsiteX45" fmla="*/ 3205247 w 4013021"/>
              <a:gd name="connsiteY45" fmla="*/ 239101 h 465278"/>
              <a:gd name="connsiteX46" fmla="*/ 3350646 w 4013021"/>
              <a:gd name="connsiteY46" fmla="*/ 252026 h 465278"/>
              <a:gd name="connsiteX47" fmla="*/ 3496045 w 4013021"/>
              <a:gd name="connsiteY47" fmla="*/ 268181 h 465278"/>
              <a:gd name="connsiteX48" fmla="*/ 3693142 w 4013021"/>
              <a:gd name="connsiteY48" fmla="*/ 297261 h 465278"/>
              <a:gd name="connsiteX49" fmla="*/ 3828848 w 4013021"/>
              <a:gd name="connsiteY49" fmla="*/ 319879 h 465278"/>
              <a:gd name="connsiteX50" fmla="*/ 3890239 w 4013021"/>
              <a:gd name="connsiteY50" fmla="*/ 329572 h 465278"/>
              <a:gd name="connsiteX51" fmla="*/ 3912857 w 4013021"/>
              <a:gd name="connsiteY51" fmla="*/ 329572 h 465278"/>
              <a:gd name="connsiteX52" fmla="*/ 3951630 w 4013021"/>
              <a:gd name="connsiteY52" fmla="*/ 323110 h 465278"/>
              <a:gd name="connsiteX53" fmla="*/ 3987172 w 4013021"/>
              <a:gd name="connsiteY53" fmla="*/ 310185 h 465278"/>
              <a:gd name="connsiteX54" fmla="*/ 4003327 w 4013021"/>
              <a:gd name="connsiteY54" fmla="*/ 294030 h 465278"/>
              <a:gd name="connsiteX55" fmla="*/ 4009790 w 4013021"/>
              <a:gd name="connsiteY55" fmla="*/ 277875 h 465278"/>
              <a:gd name="connsiteX56" fmla="*/ 4013021 w 4013021"/>
              <a:gd name="connsiteY56" fmla="*/ 261719 h 465278"/>
              <a:gd name="connsiteX57" fmla="*/ 4009790 w 4013021"/>
              <a:gd name="connsiteY57" fmla="*/ 242332 h 465278"/>
              <a:gd name="connsiteX58" fmla="*/ 4003327 w 4013021"/>
              <a:gd name="connsiteY58" fmla="*/ 222946 h 465278"/>
              <a:gd name="connsiteX59" fmla="*/ 3980710 w 4013021"/>
              <a:gd name="connsiteY59" fmla="*/ 190635 h 465278"/>
              <a:gd name="connsiteX60" fmla="*/ 3964554 w 4013021"/>
              <a:gd name="connsiteY60" fmla="*/ 174479 h 465278"/>
              <a:gd name="connsiteX61" fmla="*/ 3919319 w 4013021"/>
              <a:gd name="connsiteY61" fmla="*/ 148631 h 465278"/>
              <a:gd name="connsiteX62" fmla="*/ 3838542 w 4013021"/>
              <a:gd name="connsiteY62" fmla="*/ 103395 h 465278"/>
              <a:gd name="connsiteX63" fmla="*/ 3754533 w 4013021"/>
              <a:gd name="connsiteY63" fmla="*/ 64622 h 465278"/>
              <a:gd name="connsiteX64" fmla="*/ 3683449 w 4013021"/>
              <a:gd name="connsiteY64" fmla="*/ 35542 h 465278"/>
              <a:gd name="connsiteX65" fmla="*/ 3612365 w 4013021"/>
              <a:gd name="connsiteY65" fmla="*/ 16156 h 465278"/>
              <a:gd name="connsiteX66" fmla="*/ 3538050 w 4013021"/>
              <a:gd name="connsiteY66" fmla="*/ 0 h 465278"/>
              <a:gd name="connsiteX67" fmla="*/ 3515432 w 4013021"/>
              <a:gd name="connsiteY67" fmla="*/ 0 h 465278"/>
              <a:gd name="connsiteX68" fmla="*/ 3399113 w 4013021"/>
              <a:gd name="connsiteY68" fmla="*/ 16156 h 465278"/>
              <a:gd name="connsiteX69" fmla="*/ 3198785 w 4013021"/>
              <a:gd name="connsiteY69" fmla="*/ 38773 h 465278"/>
              <a:gd name="connsiteX70" fmla="*/ 3160012 w 4013021"/>
              <a:gd name="connsiteY70" fmla="*/ 42005 h 465278"/>
              <a:gd name="connsiteX71" fmla="*/ 3072772 w 4013021"/>
              <a:gd name="connsiteY71" fmla="*/ 42005 h 465278"/>
              <a:gd name="connsiteX72" fmla="*/ 2788436 w 4013021"/>
              <a:gd name="connsiteY72" fmla="*/ 48467 h 4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013021" h="465278">
                <a:moveTo>
                  <a:pt x="2788436" y="48467"/>
                </a:moveTo>
                <a:lnTo>
                  <a:pt x="2594570" y="51698"/>
                </a:lnTo>
                <a:lnTo>
                  <a:pt x="2397473" y="54929"/>
                </a:lnTo>
                <a:lnTo>
                  <a:pt x="2171296" y="61391"/>
                </a:lnTo>
                <a:lnTo>
                  <a:pt x="2022666" y="64622"/>
                </a:lnTo>
                <a:lnTo>
                  <a:pt x="1802951" y="87240"/>
                </a:lnTo>
                <a:lnTo>
                  <a:pt x="1576775" y="103395"/>
                </a:lnTo>
                <a:lnTo>
                  <a:pt x="1279514" y="126013"/>
                </a:lnTo>
                <a:lnTo>
                  <a:pt x="891783" y="158324"/>
                </a:lnTo>
                <a:lnTo>
                  <a:pt x="617139" y="184173"/>
                </a:lnTo>
                <a:lnTo>
                  <a:pt x="474971" y="197097"/>
                </a:lnTo>
                <a:lnTo>
                  <a:pt x="400656" y="200328"/>
                </a:lnTo>
                <a:lnTo>
                  <a:pt x="294030" y="197097"/>
                </a:lnTo>
                <a:lnTo>
                  <a:pt x="219715" y="187404"/>
                </a:lnTo>
                <a:lnTo>
                  <a:pt x="177710" y="177711"/>
                </a:lnTo>
                <a:lnTo>
                  <a:pt x="129244" y="164786"/>
                </a:lnTo>
                <a:lnTo>
                  <a:pt x="96933" y="151862"/>
                </a:lnTo>
                <a:lnTo>
                  <a:pt x="51698" y="129244"/>
                </a:lnTo>
                <a:lnTo>
                  <a:pt x="19387" y="119551"/>
                </a:lnTo>
                <a:lnTo>
                  <a:pt x="3231" y="122782"/>
                </a:lnTo>
                <a:lnTo>
                  <a:pt x="0" y="132475"/>
                </a:lnTo>
                <a:lnTo>
                  <a:pt x="6462" y="161555"/>
                </a:lnTo>
                <a:lnTo>
                  <a:pt x="48467" y="216484"/>
                </a:lnTo>
                <a:lnTo>
                  <a:pt x="116320" y="287568"/>
                </a:lnTo>
                <a:lnTo>
                  <a:pt x="171248" y="339265"/>
                </a:lnTo>
                <a:lnTo>
                  <a:pt x="235870" y="390963"/>
                </a:lnTo>
                <a:lnTo>
                  <a:pt x="294030" y="429736"/>
                </a:lnTo>
                <a:lnTo>
                  <a:pt x="345727" y="452354"/>
                </a:lnTo>
                <a:lnTo>
                  <a:pt x="387732" y="465278"/>
                </a:lnTo>
                <a:lnTo>
                  <a:pt x="426505" y="455585"/>
                </a:lnTo>
                <a:lnTo>
                  <a:pt x="536362" y="420043"/>
                </a:lnTo>
                <a:lnTo>
                  <a:pt x="665606" y="387732"/>
                </a:lnTo>
                <a:lnTo>
                  <a:pt x="817467" y="358652"/>
                </a:lnTo>
                <a:lnTo>
                  <a:pt x="956404" y="332803"/>
                </a:lnTo>
                <a:lnTo>
                  <a:pt x="1159964" y="303723"/>
                </a:lnTo>
                <a:lnTo>
                  <a:pt x="1431376" y="277875"/>
                </a:lnTo>
                <a:lnTo>
                  <a:pt x="1592930" y="264950"/>
                </a:lnTo>
                <a:lnTo>
                  <a:pt x="1790027" y="248795"/>
                </a:lnTo>
                <a:lnTo>
                  <a:pt x="1987124" y="235870"/>
                </a:lnTo>
                <a:lnTo>
                  <a:pt x="2219763" y="229408"/>
                </a:lnTo>
                <a:lnTo>
                  <a:pt x="2420091" y="222946"/>
                </a:lnTo>
                <a:lnTo>
                  <a:pt x="2617188" y="222946"/>
                </a:lnTo>
                <a:lnTo>
                  <a:pt x="2817515" y="222946"/>
                </a:lnTo>
                <a:lnTo>
                  <a:pt x="2982301" y="226177"/>
                </a:lnTo>
                <a:lnTo>
                  <a:pt x="3101852" y="232639"/>
                </a:lnTo>
                <a:lnTo>
                  <a:pt x="3205247" y="239101"/>
                </a:lnTo>
                <a:lnTo>
                  <a:pt x="3350646" y="252026"/>
                </a:lnTo>
                <a:lnTo>
                  <a:pt x="3496045" y="268181"/>
                </a:lnTo>
                <a:lnTo>
                  <a:pt x="3693142" y="297261"/>
                </a:lnTo>
                <a:lnTo>
                  <a:pt x="3828848" y="319879"/>
                </a:lnTo>
                <a:lnTo>
                  <a:pt x="3890239" y="329572"/>
                </a:lnTo>
                <a:lnTo>
                  <a:pt x="3912857" y="329572"/>
                </a:lnTo>
                <a:lnTo>
                  <a:pt x="3951630" y="323110"/>
                </a:lnTo>
                <a:lnTo>
                  <a:pt x="3987172" y="310185"/>
                </a:lnTo>
                <a:lnTo>
                  <a:pt x="4003327" y="294030"/>
                </a:lnTo>
                <a:lnTo>
                  <a:pt x="4009790" y="277875"/>
                </a:lnTo>
                <a:lnTo>
                  <a:pt x="4013021" y="261719"/>
                </a:lnTo>
                <a:lnTo>
                  <a:pt x="4009790" y="242332"/>
                </a:lnTo>
                <a:lnTo>
                  <a:pt x="4003327" y="222946"/>
                </a:lnTo>
                <a:lnTo>
                  <a:pt x="3980710" y="190635"/>
                </a:lnTo>
                <a:lnTo>
                  <a:pt x="3964554" y="174479"/>
                </a:lnTo>
                <a:lnTo>
                  <a:pt x="3919319" y="148631"/>
                </a:lnTo>
                <a:lnTo>
                  <a:pt x="3838542" y="103395"/>
                </a:lnTo>
                <a:lnTo>
                  <a:pt x="3754533" y="64622"/>
                </a:lnTo>
                <a:lnTo>
                  <a:pt x="3683449" y="35542"/>
                </a:lnTo>
                <a:lnTo>
                  <a:pt x="3612365" y="16156"/>
                </a:lnTo>
                <a:lnTo>
                  <a:pt x="3538050" y="0"/>
                </a:lnTo>
                <a:lnTo>
                  <a:pt x="3515432" y="0"/>
                </a:lnTo>
                <a:lnTo>
                  <a:pt x="3399113" y="16156"/>
                </a:lnTo>
                <a:lnTo>
                  <a:pt x="3198785" y="38773"/>
                </a:lnTo>
                <a:lnTo>
                  <a:pt x="3160012" y="42005"/>
                </a:lnTo>
                <a:lnTo>
                  <a:pt x="3072772" y="42005"/>
                </a:lnTo>
                <a:lnTo>
                  <a:pt x="2788436" y="4846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126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73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07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36" grpId="0"/>
      <p:bldP spid="45" grpId="0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70" grpId="0" animBg="1"/>
      <p:bldP spid="71" grpId="0" animBg="1"/>
      <p:bldP spid="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７</a:t>
            </a:r>
            <a:endParaRPr lang="en-US" altLang="ja-JP" sz="3200" dirty="0" smtClean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29669" y="2689959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6518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39763" y="11146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21850" y="37185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243414" y="371879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888418" y="3671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442487" y="1841070"/>
            <a:ext cx="868240" cy="550861"/>
          </a:xfrm>
          <a:custGeom>
            <a:avLst/>
            <a:gdLst>
              <a:gd name="connsiteX0" fmla="*/ 1214438 w 1740694"/>
              <a:gd name="connsiteY0" fmla="*/ 600075 h 1104900"/>
              <a:gd name="connsiteX1" fmla="*/ 1000125 w 1740694"/>
              <a:gd name="connsiteY1" fmla="*/ 707231 h 1104900"/>
              <a:gd name="connsiteX2" fmla="*/ 895350 w 1740694"/>
              <a:gd name="connsiteY2" fmla="*/ 759619 h 1104900"/>
              <a:gd name="connsiteX3" fmla="*/ 821531 w 1740694"/>
              <a:gd name="connsiteY3" fmla="*/ 788194 h 1104900"/>
              <a:gd name="connsiteX4" fmla="*/ 609600 w 1740694"/>
              <a:gd name="connsiteY4" fmla="*/ 888206 h 1104900"/>
              <a:gd name="connsiteX5" fmla="*/ 478631 w 1740694"/>
              <a:gd name="connsiteY5" fmla="*/ 942975 h 1104900"/>
              <a:gd name="connsiteX6" fmla="*/ 338138 w 1740694"/>
              <a:gd name="connsiteY6" fmla="*/ 995362 h 1104900"/>
              <a:gd name="connsiteX7" fmla="*/ 166688 w 1740694"/>
              <a:gd name="connsiteY7" fmla="*/ 1057275 h 1104900"/>
              <a:gd name="connsiteX8" fmla="*/ 33338 w 1740694"/>
              <a:gd name="connsiteY8" fmla="*/ 1102519 h 1104900"/>
              <a:gd name="connsiteX9" fmla="*/ 19050 w 1740694"/>
              <a:gd name="connsiteY9" fmla="*/ 1104900 h 1104900"/>
              <a:gd name="connsiteX10" fmla="*/ 4763 w 1740694"/>
              <a:gd name="connsiteY10" fmla="*/ 1102519 h 1104900"/>
              <a:gd name="connsiteX11" fmla="*/ 0 w 1740694"/>
              <a:gd name="connsiteY11" fmla="*/ 1090612 h 1104900"/>
              <a:gd name="connsiteX12" fmla="*/ 4763 w 1740694"/>
              <a:gd name="connsiteY12" fmla="*/ 1059656 h 1104900"/>
              <a:gd name="connsiteX13" fmla="*/ 21431 w 1740694"/>
              <a:gd name="connsiteY13" fmla="*/ 1040606 h 1104900"/>
              <a:gd name="connsiteX14" fmla="*/ 164306 w 1740694"/>
              <a:gd name="connsiteY14" fmla="*/ 966787 h 1104900"/>
              <a:gd name="connsiteX15" fmla="*/ 328613 w 1740694"/>
              <a:gd name="connsiteY15" fmla="*/ 876300 h 1104900"/>
              <a:gd name="connsiteX16" fmla="*/ 495300 w 1740694"/>
              <a:gd name="connsiteY16" fmla="*/ 783431 h 1104900"/>
              <a:gd name="connsiteX17" fmla="*/ 650081 w 1740694"/>
              <a:gd name="connsiteY17" fmla="*/ 688181 h 1104900"/>
              <a:gd name="connsiteX18" fmla="*/ 757238 w 1740694"/>
              <a:gd name="connsiteY18" fmla="*/ 619125 h 1104900"/>
              <a:gd name="connsiteX19" fmla="*/ 883444 w 1740694"/>
              <a:gd name="connsiteY19" fmla="*/ 535781 h 1104900"/>
              <a:gd name="connsiteX20" fmla="*/ 1007269 w 1740694"/>
              <a:gd name="connsiteY20" fmla="*/ 445294 h 1104900"/>
              <a:gd name="connsiteX21" fmla="*/ 1064419 w 1740694"/>
              <a:gd name="connsiteY21" fmla="*/ 407194 h 1104900"/>
              <a:gd name="connsiteX22" fmla="*/ 1126331 w 1740694"/>
              <a:gd name="connsiteY22" fmla="*/ 352425 h 1104900"/>
              <a:gd name="connsiteX23" fmla="*/ 1176338 w 1740694"/>
              <a:gd name="connsiteY23" fmla="*/ 302419 h 1104900"/>
              <a:gd name="connsiteX24" fmla="*/ 1200150 w 1740694"/>
              <a:gd name="connsiteY24" fmla="*/ 269081 h 1104900"/>
              <a:gd name="connsiteX25" fmla="*/ 1216819 w 1740694"/>
              <a:gd name="connsiteY25" fmla="*/ 235744 h 1104900"/>
              <a:gd name="connsiteX26" fmla="*/ 1223963 w 1740694"/>
              <a:gd name="connsiteY26" fmla="*/ 207169 h 1104900"/>
              <a:gd name="connsiteX27" fmla="*/ 1216819 w 1740694"/>
              <a:gd name="connsiteY27" fmla="*/ 180975 h 1104900"/>
              <a:gd name="connsiteX28" fmla="*/ 1195388 w 1740694"/>
              <a:gd name="connsiteY28" fmla="*/ 142875 h 1104900"/>
              <a:gd name="connsiteX29" fmla="*/ 1171575 w 1740694"/>
              <a:gd name="connsiteY29" fmla="*/ 95250 h 1104900"/>
              <a:gd name="connsiteX30" fmla="*/ 1154906 w 1740694"/>
              <a:gd name="connsiteY30" fmla="*/ 66675 h 1104900"/>
              <a:gd name="connsiteX31" fmla="*/ 1145381 w 1740694"/>
              <a:gd name="connsiteY31" fmla="*/ 45244 h 1104900"/>
              <a:gd name="connsiteX32" fmla="*/ 1143000 w 1740694"/>
              <a:gd name="connsiteY32" fmla="*/ 23812 h 1104900"/>
              <a:gd name="connsiteX33" fmla="*/ 1145381 w 1740694"/>
              <a:gd name="connsiteY33" fmla="*/ 9525 h 1104900"/>
              <a:gd name="connsiteX34" fmla="*/ 1157288 w 1740694"/>
              <a:gd name="connsiteY34" fmla="*/ 0 h 1104900"/>
              <a:gd name="connsiteX35" fmla="*/ 1183481 w 1740694"/>
              <a:gd name="connsiteY35" fmla="*/ 2381 h 1104900"/>
              <a:gd name="connsiteX36" fmla="*/ 1247775 w 1740694"/>
              <a:gd name="connsiteY36" fmla="*/ 33337 h 1104900"/>
              <a:gd name="connsiteX37" fmla="*/ 1352550 w 1740694"/>
              <a:gd name="connsiteY37" fmla="*/ 80962 h 1104900"/>
              <a:gd name="connsiteX38" fmla="*/ 1497806 w 1740694"/>
              <a:gd name="connsiteY38" fmla="*/ 145256 h 1104900"/>
              <a:gd name="connsiteX39" fmla="*/ 1600200 w 1740694"/>
              <a:gd name="connsiteY39" fmla="*/ 195262 h 1104900"/>
              <a:gd name="connsiteX40" fmla="*/ 1678781 w 1740694"/>
              <a:gd name="connsiteY40" fmla="*/ 233362 h 1104900"/>
              <a:gd name="connsiteX41" fmla="*/ 1707356 w 1740694"/>
              <a:gd name="connsiteY41" fmla="*/ 250031 h 1104900"/>
              <a:gd name="connsiteX42" fmla="*/ 1726406 w 1740694"/>
              <a:gd name="connsiteY42" fmla="*/ 269081 h 1104900"/>
              <a:gd name="connsiteX43" fmla="*/ 1738313 w 1740694"/>
              <a:gd name="connsiteY43" fmla="*/ 292894 h 1104900"/>
              <a:gd name="connsiteX44" fmla="*/ 1740694 w 1740694"/>
              <a:gd name="connsiteY44" fmla="*/ 314325 h 1104900"/>
              <a:gd name="connsiteX45" fmla="*/ 1733550 w 1740694"/>
              <a:gd name="connsiteY45" fmla="*/ 340519 h 1104900"/>
              <a:gd name="connsiteX46" fmla="*/ 1721644 w 1740694"/>
              <a:gd name="connsiteY46" fmla="*/ 357187 h 1104900"/>
              <a:gd name="connsiteX47" fmla="*/ 1688306 w 1740694"/>
              <a:gd name="connsiteY47" fmla="*/ 378619 h 1104900"/>
              <a:gd name="connsiteX48" fmla="*/ 1640681 w 1740694"/>
              <a:gd name="connsiteY48" fmla="*/ 400050 h 1104900"/>
              <a:gd name="connsiteX49" fmla="*/ 1578769 w 1740694"/>
              <a:gd name="connsiteY49" fmla="*/ 421481 h 1104900"/>
              <a:gd name="connsiteX50" fmla="*/ 1214438 w 1740694"/>
              <a:gd name="connsiteY50" fmla="*/ 600075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740694" h="1104900">
                <a:moveTo>
                  <a:pt x="1214438" y="600075"/>
                </a:moveTo>
                <a:lnTo>
                  <a:pt x="1000125" y="707231"/>
                </a:lnTo>
                <a:lnTo>
                  <a:pt x="895350" y="759619"/>
                </a:lnTo>
                <a:lnTo>
                  <a:pt x="821531" y="788194"/>
                </a:lnTo>
                <a:lnTo>
                  <a:pt x="609600" y="888206"/>
                </a:lnTo>
                <a:lnTo>
                  <a:pt x="478631" y="942975"/>
                </a:lnTo>
                <a:lnTo>
                  <a:pt x="338138" y="995362"/>
                </a:lnTo>
                <a:lnTo>
                  <a:pt x="166688" y="1057275"/>
                </a:lnTo>
                <a:lnTo>
                  <a:pt x="33338" y="1102519"/>
                </a:lnTo>
                <a:lnTo>
                  <a:pt x="19050" y="1104900"/>
                </a:lnTo>
                <a:lnTo>
                  <a:pt x="4763" y="1102519"/>
                </a:lnTo>
                <a:lnTo>
                  <a:pt x="0" y="1090612"/>
                </a:lnTo>
                <a:lnTo>
                  <a:pt x="4763" y="1059656"/>
                </a:lnTo>
                <a:lnTo>
                  <a:pt x="21431" y="1040606"/>
                </a:lnTo>
                <a:lnTo>
                  <a:pt x="164306" y="966787"/>
                </a:lnTo>
                <a:lnTo>
                  <a:pt x="328613" y="876300"/>
                </a:lnTo>
                <a:lnTo>
                  <a:pt x="495300" y="783431"/>
                </a:lnTo>
                <a:lnTo>
                  <a:pt x="650081" y="688181"/>
                </a:lnTo>
                <a:lnTo>
                  <a:pt x="757238" y="619125"/>
                </a:lnTo>
                <a:lnTo>
                  <a:pt x="883444" y="535781"/>
                </a:lnTo>
                <a:lnTo>
                  <a:pt x="1007269" y="445294"/>
                </a:lnTo>
                <a:lnTo>
                  <a:pt x="1064419" y="407194"/>
                </a:lnTo>
                <a:lnTo>
                  <a:pt x="1126331" y="352425"/>
                </a:lnTo>
                <a:lnTo>
                  <a:pt x="1176338" y="302419"/>
                </a:lnTo>
                <a:lnTo>
                  <a:pt x="1200150" y="269081"/>
                </a:lnTo>
                <a:lnTo>
                  <a:pt x="1216819" y="235744"/>
                </a:lnTo>
                <a:lnTo>
                  <a:pt x="1223963" y="207169"/>
                </a:lnTo>
                <a:lnTo>
                  <a:pt x="1216819" y="180975"/>
                </a:lnTo>
                <a:lnTo>
                  <a:pt x="1195388" y="142875"/>
                </a:lnTo>
                <a:lnTo>
                  <a:pt x="1171575" y="95250"/>
                </a:lnTo>
                <a:lnTo>
                  <a:pt x="1154906" y="66675"/>
                </a:lnTo>
                <a:lnTo>
                  <a:pt x="1145381" y="45244"/>
                </a:lnTo>
                <a:lnTo>
                  <a:pt x="1143000" y="23812"/>
                </a:lnTo>
                <a:lnTo>
                  <a:pt x="1145381" y="9525"/>
                </a:lnTo>
                <a:lnTo>
                  <a:pt x="1157288" y="0"/>
                </a:lnTo>
                <a:lnTo>
                  <a:pt x="1183481" y="2381"/>
                </a:lnTo>
                <a:lnTo>
                  <a:pt x="1247775" y="33337"/>
                </a:lnTo>
                <a:lnTo>
                  <a:pt x="1352550" y="80962"/>
                </a:lnTo>
                <a:lnTo>
                  <a:pt x="1497806" y="145256"/>
                </a:lnTo>
                <a:lnTo>
                  <a:pt x="1600200" y="195262"/>
                </a:lnTo>
                <a:lnTo>
                  <a:pt x="1678781" y="233362"/>
                </a:lnTo>
                <a:lnTo>
                  <a:pt x="1707356" y="250031"/>
                </a:lnTo>
                <a:lnTo>
                  <a:pt x="1726406" y="269081"/>
                </a:lnTo>
                <a:lnTo>
                  <a:pt x="1738313" y="292894"/>
                </a:lnTo>
                <a:lnTo>
                  <a:pt x="1740694" y="314325"/>
                </a:lnTo>
                <a:lnTo>
                  <a:pt x="1733550" y="340519"/>
                </a:lnTo>
                <a:lnTo>
                  <a:pt x="1721644" y="357187"/>
                </a:lnTo>
                <a:lnTo>
                  <a:pt x="1688306" y="378619"/>
                </a:lnTo>
                <a:lnTo>
                  <a:pt x="1640681" y="400050"/>
                </a:lnTo>
                <a:lnTo>
                  <a:pt x="1578769" y="421481"/>
                </a:lnTo>
                <a:lnTo>
                  <a:pt x="1214438" y="6000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1559691" y="2035457"/>
            <a:ext cx="1997680" cy="473093"/>
          </a:xfrm>
          <a:custGeom>
            <a:avLst/>
            <a:gdLst>
              <a:gd name="connsiteX0" fmla="*/ 2973629 w 3975811"/>
              <a:gd name="connsiteY0" fmla="*/ 351129 h 940003"/>
              <a:gd name="connsiteX1" fmla="*/ 2615184 w 3975811"/>
              <a:gd name="connsiteY1" fmla="*/ 413308 h 940003"/>
              <a:gd name="connsiteX2" fmla="*/ 2476195 w 3975811"/>
              <a:gd name="connsiteY2" fmla="*/ 420624 h 940003"/>
              <a:gd name="connsiteX3" fmla="*/ 2015338 w 3975811"/>
              <a:gd name="connsiteY3" fmla="*/ 523036 h 940003"/>
              <a:gd name="connsiteX4" fmla="*/ 1671523 w 3975811"/>
              <a:gd name="connsiteY4" fmla="*/ 599846 h 940003"/>
              <a:gd name="connsiteX5" fmla="*/ 1525219 w 3975811"/>
              <a:gd name="connsiteY5" fmla="*/ 636422 h 940003"/>
              <a:gd name="connsiteX6" fmla="*/ 1356970 w 3975811"/>
              <a:gd name="connsiteY6" fmla="*/ 662025 h 940003"/>
              <a:gd name="connsiteX7" fmla="*/ 1192378 w 3975811"/>
              <a:gd name="connsiteY7" fmla="*/ 705916 h 940003"/>
              <a:gd name="connsiteX8" fmla="*/ 1016813 w 3975811"/>
              <a:gd name="connsiteY8" fmla="*/ 753465 h 940003"/>
              <a:gd name="connsiteX9" fmla="*/ 819303 w 3975811"/>
              <a:gd name="connsiteY9" fmla="*/ 811987 h 940003"/>
              <a:gd name="connsiteX10" fmla="*/ 665683 w 3975811"/>
              <a:gd name="connsiteY10" fmla="*/ 863193 h 940003"/>
              <a:gd name="connsiteX11" fmla="*/ 530352 w 3975811"/>
              <a:gd name="connsiteY11" fmla="*/ 918057 h 940003"/>
              <a:gd name="connsiteX12" fmla="*/ 486461 w 3975811"/>
              <a:gd name="connsiteY12" fmla="*/ 940003 h 940003"/>
              <a:gd name="connsiteX13" fmla="*/ 427939 w 3975811"/>
              <a:gd name="connsiteY13" fmla="*/ 929030 h 940003"/>
              <a:gd name="connsiteX14" fmla="*/ 365760 w 3975811"/>
              <a:gd name="connsiteY14" fmla="*/ 914400 h 940003"/>
              <a:gd name="connsiteX15" fmla="*/ 285293 w 3975811"/>
              <a:gd name="connsiteY15" fmla="*/ 881481 h 940003"/>
              <a:gd name="connsiteX16" fmla="*/ 219456 w 3975811"/>
              <a:gd name="connsiteY16" fmla="*/ 848563 h 940003"/>
              <a:gd name="connsiteX17" fmla="*/ 128016 w 3975811"/>
              <a:gd name="connsiteY17" fmla="*/ 790041 h 940003"/>
              <a:gd name="connsiteX18" fmla="*/ 40234 w 3975811"/>
              <a:gd name="connsiteY18" fmla="*/ 720547 h 940003"/>
              <a:gd name="connsiteX19" fmla="*/ 14631 w 3975811"/>
              <a:gd name="connsiteY19" fmla="*/ 698601 h 940003"/>
              <a:gd name="connsiteX20" fmla="*/ 3658 w 3975811"/>
              <a:gd name="connsiteY20" fmla="*/ 676656 h 940003"/>
              <a:gd name="connsiteX21" fmla="*/ 0 w 3975811"/>
              <a:gd name="connsiteY21" fmla="*/ 647395 h 940003"/>
              <a:gd name="connsiteX22" fmla="*/ 10973 w 3975811"/>
              <a:gd name="connsiteY22" fmla="*/ 632764 h 940003"/>
              <a:gd name="connsiteX23" fmla="*/ 32919 w 3975811"/>
              <a:gd name="connsiteY23" fmla="*/ 636422 h 940003"/>
              <a:gd name="connsiteX24" fmla="*/ 62179 w 3975811"/>
              <a:gd name="connsiteY24" fmla="*/ 643737 h 940003"/>
              <a:gd name="connsiteX25" fmla="*/ 91440 w 3975811"/>
              <a:gd name="connsiteY25" fmla="*/ 662025 h 940003"/>
              <a:gd name="connsiteX26" fmla="*/ 146304 w 3975811"/>
              <a:gd name="connsiteY26" fmla="*/ 680313 h 940003"/>
              <a:gd name="connsiteX27" fmla="*/ 212141 w 3975811"/>
              <a:gd name="connsiteY27" fmla="*/ 687628 h 940003"/>
              <a:gd name="connsiteX28" fmla="*/ 288951 w 3975811"/>
              <a:gd name="connsiteY28" fmla="*/ 691286 h 940003"/>
              <a:gd name="connsiteX29" fmla="*/ 362103 w 3975811"/>
              <a:gd name="connsiteY29" fmla="*/ 694944 h 940003"/>
              <a:gd name="connsiteX30" fmla="*/ 475488 w 3975811"/>
              <a:gd name="connsiteY30" fmla="*/ 680313 h 940003"/>
              <a:gd name="connsiteX31" fmla="*/ 683971 w 3975811"/>
              <a:gd name="connsiteY31" fmla="*/ 632764 h 940003"/>
              <a:gd name="connsiteX32" fmla="*/ 1086307 w 3975811"/>
              <a:gd name="connsiteY32" fmla="*/ 534009 h 940003"/>
              <a:gd name="connsiteX33" fmla="*/ 1360627 w 3975811"/>
              <a:gd name="connsiteY33" fmla="*/ 464515 h 940003"/>
              <a:gd name="connsiteX34" fmla="*/ 1547165 w 3975811"/>
              <a:gd name="connsiteY34" fmla="*/ 431596 h 940003"/>
              <a:gd name="connsiteX35" fmla="*/ 1923898 w 3975811"/>
              <a:gd name="connsiteY35" fmla="*/ 351129 h 940003"/>
              <a:gd name="connsiteX36" fmla="*/ 2289658 w 3975811"/>
              <a:gd name="connsiteY36" fmla="*/ 274320 h 940003"/>
              <a:gd name="connsiteX37" fmla="*/ 2457907 w 3975811"/>
              <a:gd name="connsiteY37" fmla="*/ 241401 h 940003"/>
              <a:gd name="connsiteX38" fmla="*/ 2596896 w 3975811"/>
              <a:gd name="connsiteY38" fmla="*/ 208483 h 940003"/>
              <a:gd name="connsiteX39" fmla="*/ 3013863 w 3975811"/>
              <a:gd name="connsiteY39" fmla="*/ 135331 h 940003"/>
              <a:gd name="connsiteX40" fmla="*/ 3266237 w 3975811"/>
              <a:gd name="connsiteY40" fmla="*/ 95097 h 940003"/>
              <a:gd name="connsiteX41" fmla="*/ 3372307 w 3975811"/>
              <a:gd name="connsiteY41" fmla="*/ 43891 h 940003"/>
              <a:gd name="connsiteX42" fmla="*/ 3460090 w 3975811"/>
              <a:gd name="connsiteY42" fmla="*/ 0 h 940003"/>
              <a:gd name="connsiteX43" fmla="*/ 3525927 w 3975811"/>
              <a:gd name="connsiteY43" fmla="*/ 7315 h 940003"/>
              <a:gd name="connsiteX44" fmla="*/ 3690519 w 3975811"/>
              <a:gd name="connsiteY44" fmla="*/ 47548 h 940003"/>
              <a:gd name="connsiteX45" fmla="*/ 3862426 w 3975811"/>
              <a:gd name="connsiteY45" fmla="*/ 95097 h 940003"/>
              <a:gd name="connsiteX46" fmla="*/ 3935578 w 3975811"/>
              <a:gd name="connsiteY46" fmla="*/ 120700 h 940003"/>
              <a:gd name="connsiteX47" fmla="*/ 3957523 w 3975811"/>
              <a:gd name="connsiteY47" fmla="*/ 138988 h 940003"/>
              <a:gd name="connsiteX48" fmla="*/ 3968496 w 3975811"/>
              <a:gd name="connsiteY48" fmla="*/ 153619 h 940003"/>
              <a:gd name="connsiteX49" fmla="*/ 3975811 w 3975811"/>
              <a:gd name="connsiteY49" fmla="*/ 168249 h 940003"/>
              <a:gd name="connsiteX50" fmla="*/ 3972154 w 3975811"/>
              <a:gd name="connsiteY50" fmla="*/ 197510 h 940003"/>
              <a:gd name="connsiteX51" fmla="*/ 3950208 w 3975811"/>
              <a:gd name="connsiteY51" fmla="*/ 215798 h 940003"/>
              <a:gd name="connsiteX52" fmla="*/ 3906317 w 3975811"/>
              <a:gd name="connsiteY52" fmla="*/ 241401 h 940003"/>
              <a:gd name="connsiteX53" fmla="*/ 3840480 w 3975811"/>
              <a:gd name="connsiteY53" fmla="*/ 252374 h 940003"/>
              <a:gd name="connsiteX54" fmla="*/ 3514954 w 3975811"/>
              <a:gd name="connsiteY54" fmla="*/ 277977 h 940003"/>
              <a:gd name="connsiteX55" fmla="*/ 2973629 w 3975811"/>
              <a:gd name="connsiteY55" fmla="*/ 351129 h 940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975811" h="940003">
                <a:moveTo>
                  <a:pt x="2973629" y="351129"/>
                </a:moveTo>
                <a:lnTo>
                  <a:pt x="2615184" y="413308"/>
                </a:lnTo>
                <a:lnTo>
                  <a:pt x="2476195" y="420624"/>
                </a:lnTo>
                <a:lnTo>
                  <a:pt x="2015338" y="523036"/>
                </a:lnTo>
                <a:lnTo>
                  <a:pt x="1671523" y="599846"/>
                </a:lnTo>
                <a:lnTo>
                  <a:pt x="1525219" y="636422"/>
                </a:lnTo>
                <a:lnTo>
                  <a:pt x="1356970" y="662025"/>
                </a:lnTo>
                <a:lnTo>
                  <a:pt x="1192378" y="705916"/>
                </a:lnTo>
                <a:lnTo>
                  <a:pt x="1016813" y="753465"/>
                </a:lnTo>
                <a:lnTo>
                  <a:pt x="819303" y="811987"/>
                </a:lnTo>
                <a:lnTo>
                  <a:pt x="665683" y="863193"/>
                </a:lnTo>
                <a:lnTo>
                  <a:pt x="530352" y="918057"/>
                </a:lnTo>
                <a:lnTo>
                  <a:pt x="486461" y="940003"/>
                </a:lnTo>
                <a:lnTo>
                  <a:pt x="427939" y="929030"/>
                </a:lnTo>
                <a:lnTo>
                  <a:pt x="365760" y="914400"/>
                </a:lnTo>
                <a:lnTo>
                  <a:pt x="285293" y="881481"/>
                </a:lnTo>
                <a:lnTo>
                  <a:pt x="219456" y="848563"/>
                </a:lnTo>
                <a:lnTo>
                  <a:pt x="128016" y="790041"/>
                </a:lnTo>
                <a:lnTo>
                  <a:pt x="40234" y="720547"/>
                </a:lnTo>
                <a:lnTo>
                  <a:pt x="14631" y="698601"/>
                </a:lnTo>
                <a:lnTo>
                  <a:pt x="3658" y="676656"/>
                </a:lnTo>
                <a:lnTo>
                  <a:pt x="0" y="647395"/>
                </a:lnTo>
                <a:lnTo>
                  <a:pt x="10973" y="632764"/>
                </a:lnTo>
                <a:lnTo>
                  <a:pt x="32919" y="636422"/>
                </a:lnTo>
                <a:lnTo>
                  <a:pt x="62179" y="643737"/>
                </a:lnTo>
                <a:lnTo>
                  <a:pt x="91440" y="662025"/>
                </a:lnTo>
                <a:lnTo>
                  <a:pt x="146304" y="680313"/>
                </a:lnTo>
                <a:lnTo>
                  <a:pt x="212141" y="687628"/>
                </a:lnTo>
                <a:lnTo>
                  <a:pt x="288951" y="691286"/>
                </a:lnTo>
                <a:lnTo>
                  <a:pt x="362103" y="694944"/>
                </a:lnTo>
                <a:lnTo>
                  <a:pt x="475488" y="680313"/>
                </a:lnTo>
                <a:lnTo>
                  <a:pt x="683971" y="632764"/>
                </a:lnTo>
                <a:lnTo>
                  <a:pt x="1086307" y="534009"/>
                </a:lnTo>
                <a:lnTo>
                  <a:pt x="1360627" y="464515"/>
                </a:lnTo>
                <a:lnTo>
                  <a:pt x="1547165" y="431596"/>
                </a:lnTo>
                <a:lnTo>
                  <a:pt x="1923898" y="351129"/>
                </a:lnTo>
                <a:lnTo>
                  <a:pt x="2289658" y="274320"/>
                </a:lnTo>
                <a:lnTo>
                  <a:pt x="2457907" y="241401"/>
                </a:lnTo>
                <a:lnTo>
                  <a:pt x="2596896" y="208483"/>
                </a:lnTo>
                <a:lnTo>
                  <a:pt x="3013863" y="135331"/>
                </a:lnTo>
                <a:lnTo>
                  <a:pt x="3266237" y="95097"/>
                </a:lnTo>
                <a:lnTo>
                  <a:pt x="3372307" y="43891"/>
                </a:lnTo>
                <a:lnTo>
                  <a:pt x="3460090" y="0"/>
                </a:lnTo>
                <a:lnTo>
                  <a:pt x="3525927" y="7315"/>
                </a:lnTo>
                <a:lnTo>
                  <a:pt x="3690519" y="47548"/>
                </a:lnTo>
                <a:lnTo>
                  <a:pt x="3862426" y="95097"/>
                </a:lnTo>
                <a:lnTo>
                  <a:pt x="3935578" y="120700"/>
                </a:lnTo>
                <a:lnTo>
                  <a:pt x="3957523" y="138988"/>
                </a:lnTo>
                <a:lnTo>
                  <a:pt x="3968496" y="153619"/>
                </a:lnTo>
                <a:lnTo>
                  <a:pt x="3975811" y="168249"/>
                </a:lnTo>
                <a:lnTo>
                  <a:pt x="3972154" y="197510"/>
                </a:lnTo>
                <a:lnTo>
                  <a:pt x="3950208" y="215798"/>
                </a:lnTo>
                <a:lnTo>
                  <a:pt x="3906317" y="241401"/>
                </a:lnTo>
                <a:lnTo>
                  <a:pt x="3840480" y="252374"/>
                </a:lnTo>
                <a:lnTo>
                  <a:pt x="3514954" y="277977"/>
                </a:lnTo>
                <a:lnTo>
                  <a:pt x="2973629" y="35112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3985211" y="4583511"/>
            <a:ext cx="355600" cy="289719"/>
          </a:xfrm>
          <a:custGeom>
            <a:avLst/>
            <a:gdLst>
              <a:gd name="connsiteX0" fmla="*/ 390525 w 711994"/>
              <a:gd name="connsiteY0" fmla="*/ 466725 h 578644"/>
              <a:gd name="connsiteX1" fmla="*/ 273844 w 711994"/>
              <a:gd name="connsiteY1" fmla="*/ 354806 h 578644"/>
              <a:gd name="connsiteX2" fmla="*/ 164307 w 711994"/>
              <a:gd name="connsiteY2" fmla="*/ 238125 h 578644"/>
              <a:gd name="connsiteX3" fmla="*/ 59532 w 711994"/>
              <a:gd name="connsiteY3" fmla="*/ 119063 h 578644"/>
              <a:gd name="connsiteX4" fmla="*/ 23813 w 711994"/>
              <a:gd name="connsiteY4" fmla="*/ 83344 h 578644"/>
              <a:gd name="connsiteX5" fmla="*/ 9525 w 711994"/>
              <a:gd name="connsiteY5" fmla="*/ 66675 h 578644"/>
              <a:gd name="connsiteX6" fmla="*/ 0 w 711994"/>
              <a:gd name="connsiteY6" fmla="*/ 38100 h 578644"/>
              <a:gd name="connsiteX7" fmla="*/ 0 w 711994"/>
              <a:gd name="connsiteY7" fmla="*/ 11906 h 578644"/>
              <a:gd name="connsiteX8" fmla="*/ 11907 w 711994"/>
              <a:gd name="connsiteY8" fmla="*/ 0 h 578644"/>
              <a:gd name="connsiteX9" fmla="*/ 33338 w 711994"/>
              <a:gd name="connsiteY9" fmla="*/ 2381 h 578644"/>
              <a:gd name="connsiteX10" fmla="*/ 76200 w 711994"/>
              <a:gd name="connsiteY10" fmla="*/ 23813 h 578644"/>
              <a:gd name="connsiteX11" fmla="*/ 214313 w 711994"/>
              <a:gd name="connsiteY11" fmla="*/ 83344 h 578644"/>
              <a:gd name="connsiteX12" fmla="*/ 388144 w 711994"/>
              <a:gd name="connsiteY12" fmla="*/ 154781 h 578644"/>
              <a:gd name="connsiteX13" fmla="*/ 531019 w 711994"/>
              <a:gd name="connsiteY13" fmla="*/ 209550 h 578644"/>
              <a:gd name="connsiteX14" fmla="*/ 554832 w 711994"/>
              <a:gd name="connsiteY14" fmla="*/ 221456 h 578644"/>
              <a:gd name="connsiteX15" fmla="*/ 581025 w 711994"/>
              <a:gd name="connsiteY15" fmla="*/ 266700 h 578644"/>
              <a:gd name="connsiteX16" fmla="*/ 647700 w 711994"/>
              <a:gd name="connsiteY16" fmla="*/ 371475 h 578644"/>
              <a:gd name="connsiteX17" fmla="*/ 704850 w 711994"/>
              <a:gd name="connsiteY17" fmla="*/ 461963 h 578644"/>
              <a:gd name="connsiteX18" fmla="*/ 711994 w 711994"/>
              <a:gd name="connsiteY18" fmla="*/ 488156 h 578644"/>
              <a:gd name="connsiteX19" fmla="*/ 704850 w 711994"/>
              <a:gd name="connsiteY19" fmla="*/ 526256 h 578644"/>
              <a:gd name="connsiteX20" fmla="*/ 669132 w 711994"/>
              <a:gd name="connsiteY20" fmla="*/ 559594 h 578644"/>
              <a:gd name="connsiteX21" fmla="*/ 635794 w 711994"/>
              <a:gd name="connsiteY21" fmla="*/ 578644 h 578644"/>
              <a:gd name="connsiteX22" fmla="*/ 607219 w 711994"/>
              <a:gd name="connsiteY22" fmla="*/ 578644 h 578644"/>
              <a:gd name="connsiteX23" fmla="*/ 552450 w 711994"/>
              <a:gd name="connsiteY23" fmla="*/ 569119 h 578644"/>
              <a:gd name="connsiteX24" fmla="*/ 519113 w 711994"/>
              <a:gd name="connsiteY24" fmla="*/ 557213 h 578644"/>
              <a:gd name="connsiteX25" fmla="*/ 473869 w 711994"/>
              <a:gd name="connsiteY25" fmla="*/ 533400 h 578644"/>
              <a:gd name="connsiteX26" fmla="*/ 431007 w 711994"/>
              <a:gd name="connsiteY26" fmla="*/ 502444 h 578644"/>
              <a:gd name="connsiteX27" fmla="*/ 390525 w 711994"/>
              <a:gd name="connsiteY27" fmla="*/ 466725 h 57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11994" h="578644">
                <a:moveTo>
                  <a:pt x="390525" y="466725"/>
                </a:moveTo>
                <a:lnTo>
                  <a:pt x="273844" y="354806"/>
                </a:lnTo>
                <a:lnTo>
                  <a:pt x="164307" y="238125"/>
                </a:lnTo>
                <a:lnTo>
                  <a:pt x="59532" y="119063"/>
                </a:lnTo>
                <a:lnTo>
                  <a:pt x="23813" y="83344"/>
                </a:lnTo>
                <a:lnTo>
                  <a:pt x="9525" y="66675"/>
                </a:lnTo>
                <a:lnTo>
                  <a:pt x="0" y="38100"/>
                </a:lnTo>
                <a:lnTo>
                  <a:pt x="0" y="11906"/>
                </a:lnTo>
                <a:lnTo>
                  <a:pt x="11907" y="0"/>
                </a:lnTo>
                <a:lnTo>
                  <a:pt x="33338" y="2381"/>
                </a:lnTo>
                <a:lnTo>
                  <a:pt x="76200" y="23813"/>
                </a:lnTo>
                <a:lnTo>
                  <a:pt x="214313" y="83344"/>
                </a:lnTo>
                <a:lnTo>
                  <a:pt x="388144" y="154781"/>
                </a:lnTo>
                <a:lnTo>
                  <a:pt x="531019" y="209550"/>
                </a:lnTo>
                <a:lnTo>
                  <a:pt x="554832" y="221456"/>
                </a:lnTo>
                <a:lnTo>
                  <a:pt x="581025" y="266700"/>
                </a:lnTo>
                <a:lnTo>
                  <a:pt x="647700" y="371475"/>
                </a:lnTo>
                <a:lnTo>
                  <a:pt x="704850" y="461963"/>
                </a:lnTo>
                <a:lnTo>
                  <a:pt x="711994" y="488156"/>
                </a:lnTo>
                <a:lnTo>
                  <a:pt x="704850" y="526256"/>
                </a:lnTo>
                <a:lnTo>
                  <a:pt x="669132" y="559594"/>
                </a:lnTo>
                <a:lnTo>
                  <a:pt x="635794" y="578644"/>
                </a:lnTo>
                <a:lnTo>
                  <a:pt x="607219" y="578644"/>
                </a:lnTo>
                <a:lnTo>
                  <a:pt x="552450" y="569119"/>
                </a:lnTo>
                <a:lnTo>
                  <a:pt x="519113" y="557213"/>
                </a:lnTo>
                <a:lnTo>
                  <a:pt x="473869" y="533400"/>
                </a:lnTo>
                <a:lnTo>
                  <a:pt x="431007" y="502444"/>
                </a:lnTo>
                <a:lnTo>
                  <a:pt x="390525" y="4667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 rot="16200000">
            <a:off x="3434448" y="2606371"/>
            <a:ext cx="1835944" cy="265113"/>
          </a:xfrm>
          <a:custGeom>
            <a:avLst/>
            <a:gdLst>
              <a:gd name="connsiteX0" fmla="*/ 2354845 w 3671722"/>
              <a:gd name="connsiteY0" fmla="*/ 469557 h 529576"/>
              <a:gd name="connsiteX1" fmla="*/ 2040630 w 3671722"/>
              <a:gd name="connsiteY1" fmla="*/ 466026 h 529576"/>
              <a:gd name="connsiteX2" fmla="*/ 1881757 w 3671722"/>
              <a:gd name="connsiteY2" fmla="*/ 437782 h 529576"/>
              <a:gd name="connsiteX3" fmla="*/ 1447506 w 3671722"/>
              <a:gd name="connsiteY3" fmla="*/ 441313 h 529576"/>
              <a:gd name="connsiteX4" fmla="*/ 1083864 w 3671722"/>
              <a:gd name="connsiteY4" fmla="*/ 441313 h 529576"/>
              <a:gd name="connsiteX5" fmla="*/ 797893 w 3671722"/>
              <a:gd name="connsiteY5" fmla="*/ 441313 h 529576"/>
              <a:gd name="connsiteX6" fmla="*/ 575472 w 3671722"/>
              <a:gd name="connsiteY6" fmla="*/ 444843 h 529576"/>
              <a:gd name="connsiteX7" fmla="*/ 487209 w 3671722"/>
              <a:gd name="connsiteY7" fmla="*/ 441313 h 529576"/>
              <a:gd name="connsiteX8" fmla="*/ 406008 w 3671722"/>
              <a:gd name="connsiteY8" fmla="*/ 427191 h 529576"/>
              <a:gd name="connsiteX9" fmla="*/ 321276 w 3671722"/>
              <a:gd name="connsiteY9" fmla="*/ 406008 h 529576"/>
              <a:gd name="connsiteX10" fmla="*/ 162403 w 3671722"/>
              <a:gd name="connsiteY10" fmla="*/ 345989 h 529576"/>
              <a:gd name="connsiteX11" fmla="*/ 77671 w 3671722"/>
              <a:gd name="connsiteY11" fmla="*/ 300093 h 529576"/>
              <a:gd name="connsiteX12" fmla="*/ 21183 w 3671722"/>
              <a:gd name="connsiteY12" fmla="*/ 268318 h 529576"/>
              <a:gd name="connsiteX13" fmla="*/ 0 w 3671722"/>
              <a:gd name="connsiteY13" fmla="*/ 243605 h 529576"/>
              <a:gd name="connsiteX14" fmla="*/ 0 w 3671722"/>
              <a:gd name="connsiteY14" fmla="*/ 215361 h 529576"/>
              <a:gd name="connsiteX15" fmla="*/ 17652 w 3671722"/>
              <a:gd name="connsiteY15" fmla="*/ 194178 h 529576"/>
              <a:gd name="connsiteX16" fmla="*/ 60018 w 3671722"/>
              <a:gd name="connsiteY16" fmla="*/ 169464 h 529576"/>
              <a:gd name="connsiteX17" fmla="*/ 109445 w 3671722"/>
              <a:gd name="connsiteY17" fmla="*/ 144751 h 529576"/>
              <a:gd name="connsiteX18" fmla="*/ 208299 w 3671722"/>
              <a:gd name="connsiteY18" fmla="*/ 77671 h 529576"/>
              <a:gd name="connsiteX19" fmla="*/ 589594 w 3671722"/>
              <a:gd name="connsiteY19" fmla="*/ 162403 h 529576"/>
              <a:gd name="connsiteX20" fmla="*/ 631960 w 3671722"/>
              <a:gd name="connsiteY20" fmla="*/ 180056 h 529576"/>
              <a:gd name="connsiteX21" fmla="*/ 667265 w 3671722"/>
              <a:gd name="connsiteY21" fmla="*/ 190647 h 529576"/>
              <a:gd name="connsiteX22" fmla="*/ 737875 w 3671722"/>
              <a:gd name="connsiteY22" fmla="*/ 194178 h 529576"/>
              <a:gd name="connsiteX23" fmla="*/ 1105047 w 3671722"/>
              <a:gd name="connsiteY23" fmla="*/ 204769 h 529576"/>
              <a:gd name="connsiteX24" fmla="*/ 1461628 w 3671722"/>
              <a:gd name="connsiteY24" fmla="*/ 211830 h 529576"/>
              <a:gd name="connsiteX25" fmla="*/ 1729946 w 3671722"/>
              <a:gd name="connsiteY25" fmla="*/ 215361 h 529576"/>
              <a:gd name="connsiteX26" fmla="*/ 1920593 w 3671722"/>
              <a:gd name="connsiteY26" fmla="*/ 240074 h 529576"/>
              <a:gd name="connsiteX27" fmla="*/ 2291296 w 3671722"/>
              <a:gd name="connsiteY27" fmla="*/ 250666 h 529576"/>
              <a:gd name="connsiteX28" fmla="*/ 2806749 w 3671722"/>
              <a:gd name="connsiteY28" fmla="*/ 264788 h 529576"/>
              <a:gd name="connsiteX29" fmla="*/ 2983274 w 3671722"/>
              <a:gd name="connsiteY29" fmla="*/ 261257 h 529576"/>
              <a:gd name="connsiteX30" fmla="*/ 3258653 w 3671722"/>
              <a:gd name="connsiteY30" fmla="*/ 257727 h 529576"/>
              <a:gd name="connsiteX31" fmla="*/ 3346916 w 3671722"/>
              <a:gd name="connsiteY31" fmla="*/ 250666 h 529576"/>
              <a:gd name="connsiteX32" fmla="*/ 3385751 w 3671722"/>
              <a:gd name="connsiteY32" fmla="*/ 240074 h 529576"/>
              <a:gd name="connsiteX33" fmla="*/ 3424587 w 3671722"/>
              <a:gd name="connsiteY33" fmla="*/ 208300 h 529576"/>
              <a:gd name="connsiteX34" fmla="*/ 3477544 w 3671722"/>
              <a:gd name="connsiteY34" fmla="*/ 162403 h 529576"/>
              <a:gd name="connsiteX35" fmla="*/ 3530502 w 3671722"/>
              <a:gd name="connsiteY35" fmla="*/ 109446 h 529576"/>
              <a:gd name="connsiteX36" fmla="*/ 3611703 w 3671722"/>
              <a:gd name="connsiteY36" fmla="*/ 0 h 529576"/>
              <a:gd name="connsiteX37" fmla="*/ 3671722 w 3671722"/>
              <a:gd name="connsiteY37" fmla="*/ 70610 h 529576"/>
              <a:gd name="connsiteX38" fmla="*/ 3611703 w 3671722"/>
              <a:gd name="connsiteY38" fmla="*/ 194178 h 529576"/>
              <a:gd name="connsiteX39" fmla="*/ 3565807 w 3671722"/>
              <a:gd name="connsiteY39" fmla="*/ 293032 h 529576"/>
              <a:gd name="connsiteX40" fmla="*/ 3519910 w 3671722"/>
              <a:gd name="connsiteY40" fmla="*/ 374233 h 529576"/>
              <a:gd name="connsiteX41" fmla="*/ 3456361 w 3671722"/>
              <a:gd name="connsiteY41" fmla="*/ 458965 h 529576"/>
              <a:gd name="connsiteX42" fmla="*/ 3396343 w 3671722"/>
              <a:gd name="connsiteY42" fmla="*/ 529576 h 529576"/>
              <a:gd name="connsiteX43" fmla="*/ 3346916 w 3671722"/>
              <a:gd name="connsiteY43" fmla="*/ 526045 h 529576"/>
              <a:gd name="connsiteX44" fmla="*/ 3244531 w 3671722"/>
              <a:gd name="connsiteY44" fmla="*/ 511923 h 529576"/>
              <a:gd name="connsiteX45" fmla="*/ 3138616 w 3671722"/>
              <a:gd name="connsiteY45" fmla="*/ 508393 h 529576"/>
              <a:gd name="connsiteX46" fmla="*/ 3011518 w 3671722"/>
              <a:gd name="connsiteY46" fmla="*/ 504862 h 529576"/>
              <a:gd name="connsiteX47" fmla="*/ 2859706 w 3671722"/>
              <a:gd name="connsiteY47" fmla="*/ 483679 h 529576"/>
              <a:gd name="connsiteX48" fmla="*/ 2354845 w 3671722"/>
              <a:gd name="connsiteY48" fmla="*/ 469557 h 52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671722" h="529576">
                <a:moveTo>
                  <a:pt x="2354845" y="469557"/>
                </a:moveTo>
                <a:lnTo>
                  <a:pt x="2040630" y="466026"/>
                </a:lnTo>
                <a:lnTo>
                  <a:pt x="1881757" y="437782"/>
                </a:lnTo>
                <a:lnTo>
                  <a:pt x="1447506" y="441313"/>
                </a:lnTo>
                <a:lnTo>
                  <a:pt x="1083864" y="441313"/>
                </a:lnTo>
                <a:lnTo>
                  <a:pt x="797893" y="441313"/>
                </a:lnTo>
                <a:lnTo>
                  <a:pt x="575472" y="444843"/>
                </a:lnTo>
                <a:lnTo>
                  <a:pt x="487209" y="441313"/>
                </a:lnTo>
                <a:lnTo>
                  <a:pt x="406008" y="427191"/>
                </a:lnTo>
                <a:lnTo>
                  <a:pt x="321276" y="406008"/>
                </a:lnTo>
                <a:lnTo>
                  <a:pt x="162403" y="345989"/>
                </a:lnTo>
                <a:lnTo>
                  <a:pt x="77671" y="300093"/>
                </a:lnTo>
                <a:lnTo>
                  <a:pt x="21183" y="268318"/>
                </a:lnTo>
                <a:lnTo>
                  <a:pt x="0" y="243605"/>
                </a:lnTo>
                <a:lnTo>
                  <a:pt x="0" y="215361"/>
                </a:lnTo>
                <a:lnTo>
                  <a:pt x="17652" y="194178"/>
                </a:lnTo>
                <a:lnTo>
                  <a:pt x="60018" y="169464"/>
                </a:lnTo>
                <a:lnTo>
                  <a:pt x="109445" y="144751"/>
                </a:lnTo>
                <a:lnTo>
                  <a:pt x="208299" y="77671"/>
                </a:lnTo>
                <a:lnTo>
                  <a:pt x="589594" y="162403"/>
                </a:lnTo>
                <a:lnTo>
                  <a:pt x="631960" y="180056"/>
                </a:lnTo>
                <a:lnTo>
                  <a:pt x="667265" y="190647"/>
                </a:lnTo>
                <a:lnTo>
                  <a:pt x="737875" y="194178"/>
                </a:lnTo>
                <a:lnTo>
                  <a:pt x="1105047" y="204769"/>
                </a:lnTo>
                <a:lnTo>
                  <a:pt x="1461628" y="211830"/>
                </a:lnTo>
                <a:lnTo>
                  <a:pt x="1729946" y="215361"/>
                </a:lnTo>
                <a:lnTo>
                  <a:pt x="1920593" y="240074"/>
                </a:lnTo>
                <a:lnTo>
                  <a:pt x="2291296" y="250666"/>
                </a:lnTo>
                <a:lnTo>
                  <a:pt x="2806749" y="264788"/>
                </a:lnTo>
                <a:lnTo>
                  <a:pt x="2983274" y="261257"/>
                </a:lnTo>
                <a:lnTo>
                  <a:pt x="3258653" y="257727"/>
                </a:lnTo>
                <a:lnTo>
                  <a:pt x="3346916" y="250666"/>
                </a:lnTo>
                <a:lnTo>
                  <a:pt x="3385751" y="240074"/>
                </a:lnTo>
                <a:lnTo>
                  <a:pt x="3424587" y="208300"/>
                </a:lnTo>
                <a:lnTo>
                  <a:pt x="3477544" y="162403"/>
                </a:lnTo>
                <a:lnTo>
                  <a:pt x="3530502" y="109446"/>
                </a:lnTo>
                <a:lnTo>
                  <a:pt x="3611703" y="0"/>
                </a:lnTo>
                <a:lnTo>
                  <a:pt x="3671722" y="70610"/>
                </a:lnTo>
                <a:lnTo>
                  <a:pt x="3611703" y="194178"/>
                </a:lnTo>
                <a:lnTo>
                  <a:pt x="3565807" y="293032"/>
                </a:lnTo>
                <a:lnTo>
                  <a:pt x="3519910" y="374233"/>
                </a:lnTo>
                <a:lnTo>
                  <a:pt x="3456361" y="458965"/>
                </a:lnTo>
                <a:lnTo>
                  <a:pt x="3396343" y="529576"/>
                </a:lnTo>
                <a:lnTo>
                  <a:pt x="3346916" y="526045"/>
                </a:lnTo>
                <a:lnTo>
                  <a:pt x="3244531" y="511923"/>
                </a:lnTo>
                <a:lnTo>
                  <a:pt x="3138616" y="508393"/>
                </a:lnTo>
                <a:lnTo>
                  <a:pt x="3011518" y="504862"/>
                </a:lnTo>
                <a:lnTo>
                  <a:pt x="2859706" y="483679"/>
                </a:lnTo>
                <a:lnTo>
                  <a:pt x="2354845" y="46955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3969785" y="3284537"/>
            <a:ext cx="337342" cy="255588"/>
          </a:xfrm>
          <a:custGeom>
            <a:avLst/>
            <a:gdLst>
              <a:gd name="connsiteX0" fmla="*/ 314325 w 673894"/>
              <a:gd name="connsiteY0" fmla="*/ 83344 h 509588"/>
              <a:gd name="connsiteX1" fmla="*/ 433388 w 673894"/>
              <a:gd name="connsiteY1" fmla="*/ 107157 h 509588"/>
              <a:gd name="connsiteX2" fmla="*/ 507206 w 673894"/>
              <a:gd name="connsiteY2" fmla="*/ 114300 h 509588"/>
              <a:gd name="connsiteX3" fmla="*/ 566738 w 673894"/>
              <a:gd name="connsiteY3" fmla="*/ 109538 h 509588"/>
              <a:gd name="connsiteX4" fmla="*/ 588169 w 673894"/>
              <a:gd name="connsiteY4" fmla="*/ 102394 h 509588"/>
              <a:gd name="connsiteX5" fmla="*/ 673894 w 673894"/>
              <a:gd name="connsiteY5" fmla="*/ 30957 h 509588"/>
              <a:gd name="connsiteX6" fmla="*/ 609600 w 673894"/>
              <a:gd name="connsiteY6" fmla="*/ 509588 h 509588"/>
              <a:gd name="connsiteX7" fmla="*/ 535781 w 673894"/>
              <a:gd name="connsiteY7" fmla="*/ 459582 h 509588"/>
              <a:gd name="connsiteX8" fmla="*/ 495300 w 673894"/>
              <a:gd name="connsiteY8" fmla="*/ 409575 h 509588"/>
              <a:gd name="connsiteX9" fmla="*/ 409575 w 673894"/>
              <a:gd name="connsiteY9" fmla="*/ 319088 h 509588"/>
              <a:gd name="connsiteX10" fmla="*/ 328613 w 673894"/>
              <a:gd name="connsiteY10" fmla="*/ 245269 h 509588"/>
              <a:gd name="connsiteX11" fmla="*/ 283369 w 673894"/>
              <a:gd name="connsiteY11" fmla="*/ 207169 h 509588"/>
              <a:gd name="connsiteX12" fmla="*/ 197644 w 673894"/>
              <a:gd name="connsiteY12" fmla="*/ 152400 h 509588"/>
              <a:gd name="connsiteX13" fmla="*/ 130969 w 673894"/>
              <a:gd name="connsiteY13" fmla="*/ 114300 h 509588"/>
              <a:gd name="connsiteX14" fmla="*/ 64294 w 673894"/>
              <a:gd name="connsiteY14" fmla="*/ 85725 h 509588"/>
              <a:gd name="connsiteX15" fmla="*/ 28575 w 673894"/>
              <a:gd name="connsiteY15" fmla="*/ 71438 h 509588"/>
              <a:gd name="connsiteX16" fmla="*/ 11906 w 673894"/>
              <a:gd name="connsiteY16" fmla="*/ 61913 h 509588"/>
              <a:gd name="connsiteX17" fmla="*/ 2381 w 673894"/>
              <a:gd name="connsiteY17" fmla="*/ 45244 h 509588"/>
              <a:gd name="connsiteX18" fmla="*/ 0 w 673894"/>
              <a:gd name="connsiteY18" fmla="*/ 21432 h 509588"/>
              <a:gd name="connsiteX19" fmla="*/ 4763 w 673894"/>
              <a:gd name="connsiteY19" fmla="*/ 9525 h 509588"/>
              <a:gd name="connsiteX20" fmla="*/ 26194 w 673894"/>
              <a:gd name="connsiteY20" fmla="*/ 0 h 509588"/>
              <a:gd name="connsiteX21" fmla="*/ 57150 w 673894"/>
              <a:gd name="connsiteY21" fmla="*/ 4763 h 509588"/>
              <a:gd name="connsiteX22" fmla="*/ 140494 w 673894"/>
              <a:gd name="connsiteY22" fmla="*/ 35719 h 509588"/>
              <a:gd name="connsiteX23" fmla="*/ 314325 w 673894"/>
              <a:gd name="connsiteY23" fmla="*/ 83344 h 50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73894" h="509588">
                <a:moveTo>
                  <a:pt x="314325" y="83344"/>
                </a:moveTo>
                <a:lnTo>
                  <a:pt x="433388" y="107157"/>
                </a:lnTo>
                <a:lnTo>
                  <a:pt x="507206" y="114300"/>
                </a:lnTo>
                <a:lnTo>
                  <a:pt x="566738" y="109538"/>
                </a:lnTo>
                <a:lnTo>
                  <a:pt x="588169" y="102394"/>
                </a:lnTo>
                <a:lnTo>
                  <a:pt x="673894" y="30957"/>
                </a:lnTo>
                <a:lnTo>
                  <a:pt x="609600" y="509588"/>
                </a:lnTo>
                <a:lnTo>
                  <a:pt x="535781" y="459582"/>
                </a:lnTo>
                <a:lnTo>
                  <a:pt x="495300" y="409575"/>
                </a:lnTo>
                <a:lnTo>
                  <a:pt x="409575" y="319088"/>
                </a:lnTo>
                <a:lnTo>
                  <a:pt x="328613" y="245269"/>
                </a:lnTo>
                <a:lnTo>
                  <a:pt x="283369" y="207169"/>
                </a:lnTo>
                <a:lnTo>
                  <a:pt x="197644" y="152400"/>
                </a:lnTo>
                <a:lnTo>
                  <a:pt x="130969" y="114300"/>
                </a:lnTo>
                <a:lnTo>
                  <a:pt x="64294" y="85725"/>
                </a:lnTo>
                <a:lnTo>
                  <a:pt x="28575" y="71438"/>
                </a:lnTo>
                <a:lnTo>
                  <a:pt x="11906" y="61913"/>
                </a:lnTo>
                <a:lnTo>
                  <a:pt x="2381" y="45244"/>
                </a:lnTo>
                <a:lnTo>
                  <a:pt x="0" y="21432"/>
                </a:lnTo>
                <a:lnTo>
                  <a:pt x="4763" y="9525"/>
                </a:lnTo>
                <a:lnTo>
                  <a:pt x="26194" y="0"/>
                </a:lnTo>
                <a:lnTo>
                  <a:pt x="57150" y="4763"/>
                </a:lnTo>
                <a:lnTo>
                  <a:pt x="140494" y="35719"/>
                </a:lnTo>
                <a:lnTo>
                  <a:pt x="314325" y="833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6" name="フリーフォーム 55"/>
          <p:cNvSpPr>
            <a:spLocks noChangeAspect="1"/>
          </p:cNvSpPr>
          <p:nvPr/>
        </p:nvSpPr>
        <p:spPr>
          <a:xfrm>
            <a:off x="5718313" y="2126445"/>
            <a:ext cx="1134457" cy="623634"/>
          </a:xfrm>
          <a:custGeom>
            <a:avLst/>
            <a:gdLst>
              <a:gd name="connsiteX0" fmla="*/ 1783556 w 2266950"/>
              <a:gd name="connsiteY0" fmla="*/ 364332 h 1245394"/>
              <a:gd name="connsiteX1" fmla="*/ 1583531 w 2266950"/>
              <a:gd name="connsiteY1" fmla="*/ 495300 h 1245394"/>
              <a:gd name="connsiteX2" fmla="*/ 1397794 w 2266950"/>
              <a:gd name="connsiteY2" fmla="*/ 604838 h 1245394"/>
              <a:gd name="connsiteX3" fmla="*/ 1216819 w 2266950"/>
              <a:gd name="connsiteY3" fmla="*/ 726282 h 1245394"/>
              <a:gd name="connsiteX4" fmla="*/ 964406 w 2266950"/>
              <a:gd name="connsiteY4" fmla="*/ 892969 h 1245394"/>
              <a:gd name="connsiteX5" fmla="*/ 790575 w 2266950"/>
              <a:gd name="connsiteY5" fmla="*/ 1007269 h 1245394"/>
              <a:gd name="connsiteX6" fmla="*/ 571500 w 2266950"/>
              <a:gd name="connsiteY6" fmla="*/ 1154907 h 1245394"/>
              <a:gd name="connsiteX7" fmla="*/ 511969 w 2266950"/>
              <a:gd name="connsiteY7" fmla="*/ 1240632 h 1245394"/>
              <a:gd name="connsiteX8" fmla="*/ 483394 w 2266950"/>
              <a:gd name="connsiteY8" fmla="*/ 1245394 h 1245394"/>
              <a:gd name="connsiteX9" fmla="*/ 435769 w 2266950"/>
              <a:gd name="connsiteY9" fmla="*/ 1235869 h 1245394"/>
              <a:gd name="connsiteX10" fmla="*/ 381000 w 2266950"/>
              <a:gd name="connsiteY10" fmla="*/ 1219200 h 1245394"/>
              <a:gd name="connsiteX11" fmla="*/ 328613 w 2266950"/>
              <a:gd name="connsiteY11" fmla="*/ 1193007 h 1245394"/>
              <a:gd name="connsiteX12" fmla="*/ 297656 w 2266950"/>
              <a:gd name="connsiteY12" fmla="*/ 1169194 h 1245394"/>
              <a:gd name="connsiteX13" fmla="*/ 219075 w 2266950"/>
              <a:gd name="connsiteY13" fmla="*/ 1088232 h 1245394"/>
              <a:gd name="connsiteX14" fmla="*/ 142875 w 2266950"/>
              <a:gd name="connsiteY14" fmla="*/ 1002507 h 1245394"/>
              <a:gd name="connsiteX15" fmla="*/ 73819 w 2266950"/>
              <a:gd name="connsiteY15" fmla="*/ 931069 h 1245394"/>
              <a:gd name="connsiteX16" fmla="*/ 35719 w 2266950"/>
              <a:gd name="connsiteY16" fmla="*/ 890588 h 1245394"/>
              <a:gd name="connsiteX17" fmla="*/ 16669 w 2266950"/>
              <a:gd name="connsiteY17" fmla="*/ 871538 h 1245394"/>
              <a:gd name="connsiteX18" fmla="*/ 4763 w 2266950"/>
              <a:gd name="connsiteY18" fmla="*/ 852488 h 1245394"/>
              <a:gd name="connsiteX19" fmla="*/ 0 w 2266950"/>
              <a:gd name="connsiteY19" fmla="*/ 821532 h 1245394"/>
              <a:gd name="connsiteX20" fmla="*/ 11906 w 2266950"/>
              <a:gd name="connsiteY20" fmla="*/ 804863 h 1245394"/>
              <a:gd name="connsiteX21" fmla="*/ 35719 w 2266950"/>
              <a:gd name="connsiteY21" fmla="*/ 804863 h 1245394"/>
              <a:gd name="connsiteX22" fmla="*/ 76200 w 2266950"/>
              <a:gd name="connsiteY22" fmla="*/ 821532 h 1245394"/>
              <a:gd name="connsiteX23" fmla="*/ 119063 w 2266950"/>
              <a:gd name="connsiteY23" fmla="*/ 845344 h 1245394"/>
              <a:gd name="connsiteX24" fmla="*/ 157163 w 2266950"/>
              <a:gd name="connsiteY24" fmla="*/ 866775 h 1245394"/>
              <a:gd name="connsiteX25" fmla="*/ 200025 w 2266950"/>
              <a:gd name="connsiteY25" fmla="*/ 881063 h 1245394"/>
              <a:gd name="connsiteX26" fmla="*/ 257175 w 2266950"/>
              <a:gd name="connsiteY26" fmla="*/ 900113 h 1245394"/>
              <a:gd name="connsiteX27" fmla="*/ 319088 w 2266950"/>
              <a:gd name="connsiteY27" fmla="*/ 912019 h 1245394"/>
              <a:gd name="connsiteX28" fmla="*/ 347663 w 2266950"/>
              <a:gd name="connsiteY28" fmla="*/ 912019 h 1245394"/>
              <a:gd name="connsiteX29" fmla="*/ 376238 w 2266950"/>
              <a:gd name="connsiteY29" fmla="*/ 907257 h 1245394"/>
              <a:gd name="connsiteX30" fmla="*/ 426244 w 2266950"/>
              <a:gd name="connsiteY30" fmla="*/ 888207 h 1245394"/>
              <a:gd name="connsiteX31" fmla="*/ 645319 w 2266950"/>
              <a:gd name="connsiteY31" fmla="*/ 788194 h 1245394"/>
              <a:gd name="connsiteX32" fmla="*/ 892969 w 2266950"/>
              <a:gd name="connsiteY32" fmla="*/ 664369 h 1245394"/>
              <a:gd name="connsiteX33" fmla="*/ 1100138 w 2266950"/>
              <a:gd name="connsiteY33" fmla="*/ 564357 h 1245394"/>
              <a:gd name="connsiteX34" fmla="*/ 1426369 w 2266950"/>
              <a:gd name="connsiteY34" fmla="*/ 404813 h 1245394"/>
              <a:gd name="connsiteX35" fmla="*/ 1600200 w 2266950"/>
              <a:gd name="connsiteY35" fmla="*/ 297657 h 1245394"/>
              <a:gd name="connsiteX36" fmla="*/ 1838325 w 2266950"/>
              <a:gd name="connsiteY36" fmla="*/ 183357 h 1245394"/>
              <a:gd name="connsiteX37" fmla="*/ 2035969 w 2266950"/>
              <a:gd name="connsiteY37" fmla="*/ 90488 h 1245394"/>
              <a:gd name="connsiteX38" fmla="*/ 2200275 w 2266950"/>
              <a:gd name="connsiteY38" fmla="*/ 16669 h 1245394"/>
              <a:gd name="connsiteX39" fmla="*/ 2231231 w 2266950"/>
              <a:gd name="connsiteY39" fmla="*/ 2382 h 1245394"/>
              <a:gd name="connsiteX40" fmla="*/ 2252663 w 2266950"/>
              <a:gd name="connsiteY40" fmla="*/ 0 h 1245394"/>
              <a:gd name="connsiteX41" fmla="*/ 2262188 w 2266950"/>
              <a:gd name="connsiteY41" fmla="*/ 4763 h 1245394"/>
              <a:gd name="connsiteX42" fmla="*/ 2266950 w 2266950"/>
              <a:gd name="connsiteY42" fmla="*/ 11907 h 1245394"/>
              <a:gd name="connsiteX43" fmla="*/ 2266950 w 2266950"/>
              <a:gd name="connsiteY43" fmla="*/ 26194 h 1245394"/>
              <a:gd name="connsiteX44" fmla="*/ 2252663 w 2266950"/>
              <a:gd name="connsiteY44" fmla="*/ 52388 h 1245394"/>
              <a:gd name="connsiteX45" fmla="*/ 2207419 w 2266950"/>
              <a:gd name="connsiteY45" fmla="*/ 88107 h 1245394"/>
              <a:gd name="connsiteX46" fmla="*/ 2019300 w 2266950"/>
              <a:gd name="connsiteY46" fmla="*/ 211932 h 1245394"/>
              <a:gd name="connsiteX47" fmla="*/ 1783556 w 2266950"/>
              <a:gd name="connsiteY47" fmla="*/ 364332 h 124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266950" h="1245394">
                <a:moveTo>
                  <a:pt x="1783556" y="364332"/>
                </a:moveTo>
                <a:lnTo>
                  <a:pt x="1583531" y="495300"/>
                </a:lnTo>
                <a:lnTo>
                  <a:pt x="1397794" y="604838"/>
                </a:lnTo>
                <a:lnTo>
                  <a:pt x="1216819" y="726282"/>
                </a:lnTo>
                <a:lnTo>
                  <a:pt x="964406" y="892969"/>
                </a:lnTo>
                <a:lnTo>
                  <a:pt x="790575" y="1007269"/>
                </a:lnTo>
                <a:lnTo>
                  <a:pt x="571500" y="1154907"/>
                </a:lnTo>
                <a:lnTo>
                  <a:pt x="511969" y="1240632"/>
                </a:lnTo>
                <a:lnTo>
                  <a:pt x="483394" y="1245394"/>
                </a:lnTo>
                <a:lnTo>
                  <a:pt x="435769" y="1235869"/>
                </a:lnTo>
                <a:lnTo>
                  <a:pt x="381000" y="1219200"/>
                </a:lnTo>
                <a:lnTo>
                  <a:pt x="328613" y="1193007"/>
                </a:lnTo>
                <a:lnTo>
                  <a:pt x="297656" y="1169194"/>
                </a:lnTo>
                <a:lnTo>
                  <a:pt x="219075" y="1088232"/>
                </a:lnTo>
                <a:lnTo>
                  <a:pt x="142875" y="1002507"/>
                </a:lnTo>
                <a:lnTo>
                  <a:pt x="73819" y="931069"/>
                </a:lnTo>
                <a:lnTo>
                  <a:pt x="35719" y="890588"/>
                </a:lnTo>
                <a:lnTo>
                  <a:pt x="16669" y="871538"/>
                </a:lnTo>
                <a:lnTo>
                  <a:pt x="4763" y="852488"/>
                </a:lnTo>
                <a:lnTo>
                  <a:pt x="0" y="821532"/>
                </a:lnTo>
                <a:lnTo>
                  <a:pt x="11906" y="804863"/>
                </a:lnTo>
                <a:lnTo>
                  <a:pt x="35719" y="804863"/>
                </a:lnTo>
                <a:lnTo>
                  <a:pt x="76200" y="821532"/>
                </a:lnTo>
                <a:lnTo>
                  <a:pt x="119063" y="845344"/>
                </a:lnTo>
                <a:lnTo>
                  <a:pt x="157163" y="866775"/>
                </a:lnTo>
                <a:lnTo>
                  <a:pt x="200025" y="881063"/>
                </a:lnTo>
                <a:lnTo>
                  <a:pt x="257175" y="900113"/>
                </a:lnTo>
                <a:lnTo>
                  <a:pt x="319088" y="912019"/>
                </a:lnTo>
                <a:lnTo>
                  <a:pt x="347663" y="912019"/>
                </a:lnTo>
                <a:lnTo>
                  <a:pt x="376238" y="907257"/>
                </a:lnTo>
                <a:lnTo>
                  <a:pt x="426244" y="888207"/>
                </a:lnTo>
                <a:lnTo>
                  <a:pt x="645319" y="788194"/>
                </a:lnTo>
                <a:lnTo>
                  <a:pt x="892969" y="664369"/>
                </a:lnTo>
                <a:lnTo>
                  <a:pt x="1100138" y="564357"/>
                </a:lnTo>
                <a:lnTo>
                  <a:pt x="1426369" y="404813"/>
                </a:lnTo>
                <a:lnTo>
                  <a:pt x="1600200" y="297657"/>
                </a:lnTo>
                <a:lnTo>
                  <a:pt x="1838325" y="183357"/>
                </a:lnTo>
                <a:lnTo>
                  <a:pt x="2035969" y="90488"/>
                </a:lnTo>
                <a:lnTo>
                  <a:pt x="2200275" y="16669"/>
                </a:lnTo>
                <a:lnTo>
                  <a:pt x="2231231" y="2382"/>
                </a:lnTo>
                <a:lnTo>
                  <a:pt x="2252663" y="0"/>
                </a:lnTo>
                <a:lnTo>
                  <a:pt x="2262188" y="4763"/>
                </a:lnTo>
                <a:lnTo>
                  <a:pt x="2266950" y="11907"/>
                </a:lnTo>
                <a:lnTo>
                  <a:pt x="2266950" y="26194"/>
                </a:lnTo>
                <a:lnTo>
                  <a:pt x="2252663" y="52388"/>
                </a:lnTo>
                <a:lnTo>
                  <a:pt x="2207419" y="88107"/>
                </a:lnTo>
                <a:lnTo>
                  <a:pt x="2019300" y="211932"/>
                </a:lnTo>
                <a:lnTo>
                  <a:pt x="1783556" y="3643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 rot="16200000">
            <a:off x="-235437" y="4773148"/>
            <a:ext cx="2224088" cy="1143794"/>
          </a:xfrm>
          <a:custGeom>
            <a:avLst/>
            <a:gdLst>
              <a:gd name="connsiteX0" fmla="*/ 633046 w 4447873"/>
              <a:gd name="connsiteY0" fmla="*/ 1394357 h 2288069"/>
              <a:gd name="connsiteX1" fmla="*/ 786136 w 4447873"/>
              <a:gd name="connsiteY1" fmla="*/ 1274368 h 2288069"/>
              <a:gd name="connsiteX2" fmla="*/ 930950 w 4447873"/>
              <a:gd name="connsiteY2" fmla="*/ 1175066 h 2288069"/>
              <a:gd name="connsiteX3" fmla="*/ 1055077 w 4447873"/>
              <a:gd name="connsiteY3" fmla="*/ 1100590 h 2288069"/>
              <a:gd name="connsiteX4" fmla="*/ 1278505 w 4447873"/>
              <a:gd name="connsiteY4" fmla="*/ 976464 h 2288069"/>
              <a:gd name="connsiteX5" fmla="*/ 1489520 w 4447873"/>
              <a:gd name="connsiteY5" fmla="*/ 856475 h 2288069"/>
              <a:gd name="connsiteX6" fmla="*/ 1671573 w 4447873"/>
              <a:gd name="connsiteY6" fmla="*/ 781999 h 2288069"/>
              <a:gd name="connsiteX7" fmla="*/ 1779149 w 4447873"/>
              <a:gd name="connsiteY7" fmla="*/ 740623 h 2288069"/>
              <a:gd name="connsiteX8" fmla="*/ 1977752 w 4447873"/>
              <a:gd name="connsiteY8" fmla="*/ 678560 h 2288069"/>
              <a:gd name="connsiteX9" fmla="*/ 2213593 w 4447873"/>
              <a:gd name="connsiteY9" fmla="*/ 612359 h 2288069"/>
              <a:gd name="connsiteX10" fmla="*/ 2490809 w 4447873"/>
              <a:gd name="connsiteY10" fmla="*/ 546158 h 2288069"/>
              <a:gd name="connsiteX11" fmla="*/ 2705962 w 4447873"/>
              <a:gd name="connsiteY11" fmla="*/ 500645 h 2288069"/>
              <a:gd name="connsiteX12" fmla="*/ 2974903 w 4447873"/>
              <a:gd name="connsiteY12" fmla="*/ 450994 h 2288069"/>
              <a:gd name="connsiteX13" fmla="*/ 3119717 w 4447873"/>
              <a:gd name="connsiteY13" fmla="*/ 426169 h 2288069"/>
              <a:gd name="connsiteX14" fmla="*/ 3322458 w 4447873"/>
              <a:gd name="connsiteY14" fmla="*/ 401343 h 2288069"/>
              <a:gd name="connsiteX15" fmla="*/ 3516923 w 4447873"/>
              <a:gd name="connsiteY15" fmla="*/ 368243 h 2288069"/>
              <a:gd name="connsiteX16" fmla="*/ 3761039 w 4447873"/>
              <a:gd name="connsiteY16" fmla="*/ 331005 h 2288069"/>
              <a:gd name="connsiteX17" fmla="*/ 3938954 w 4447873"/>
              <a:gd name="connsiteY17" fmla="*/ 293767 h 2288069"/>
              <a:gd name="connsiteX18" fmla="*/ 4075493 w 4447873"/>
              <a:gd name="connsiteY18" fmla="*/ 268942 h 2288069"/>
              <a:gd name="connsiteX19" fmla="*/ 4166519 w 4447873"/>
              <a:gd name="connsiteY19" fmla="*/ 244116 h 2288069"/>
              <a:gd name="connsiteX20" fmla="*/ 4232720 w 4447873"/>
              <a:gd name="connsiteY20" fmla="*/ 219291 h 2288069"/>
              <a:gd name="connsiteX21" fmla="*/ 4269958 w 4447873"/>
              <a:gd name="connsiteY21" fmla="*/ 190328 h 2288069"/>
              <a:gd name="connsiteX22" fmla="*/ 4319609 w 4447873"/>
              <a:gd name="connsiteY22" fmla="*/ 132402 h 2288069"/>
              <a:gd name="connsiteX23" fmla="*/ 4360984 w 4447873"/>
              <a:gd name="connsiteY23" fmla="*/ 70339 h 2288069"/>
              <a:gd name="connsiteX24" fmla="*/ 4369260 w 4447873"/>
              <a:gd name="connsiteY24" fmla="*/ 37238 h 2288069"/>
              <a:gd name="connsiteX25" fmla="*/ 4389947 w 4447873"/>
              <a:gd name="connsiteY25" fmla="*/ 8275 h 2288069"/>
              <a:gd name="connsiteX26" fmla="*/ 4423048 w 4447873"/>
              <a:gd name="connsiteY26" fmla="*/ 0 h 2288069"/>
              <a:gd name="connsiteX27" fmla="*/ 4439598 w 4447873"/>
              <a:gd name="connsiteY27" fmla="*/ 4138 h 2288069"/>
              <a:gd name="connsiteX28" fmla="*/ 4447873 w 4447873"/>
              <a:gd name="connsiteY28" fmla="*/ 33101 h 2288069"/>
              <a:gd name="connsiteX29" fmla="*/ 4443736 w 4447873"/>
              <a:gd name="connsiteY29" fmla="*/ 103439 h 2288069"/>
              <a:gd name="connsiteX30" fmla="*/ 4423048 w 4447873"/>
              <a:gd name="connsiteY30" fmla="*/ 202741 h 2288069"/>
              <a:gd name="connsiteX31" fmla="*/ 4377535 w 4447873"/>
              <a:gd name="connsiteY31" fmla="*/ 335142 h 2288069"/>
              <a:gd name="connsiteX32" fmla="*/ 4303059 w 4447873"/>
              <a:gd name="connsiteY32" fmla="*/ 475819 h 2288069"/>
              <a:gd name="connsiteX33" fmla="*/ 4253408 w 4447873"/>
              <a:gd name="connsiteY33" fmla="*/ 558570 h 2288069"/>
              <a:gd name="connsiteX34" fmla="*/ 4220307 w 4447873"/>
              <a:gd name="connsiteY34" fmla="*/ 583396 h 2288069"/>
              <a:gd name="connsiteX35" fmla="*/ 4207895 w 4447873"/>
              <a:gd name="connsiteY35" fmla="*/ 587533 h 2288069"/>
              <a:gd name="connsiteX36" fmla="*/ 4162382 w 4447873"/>
              <a:gd name="connsiteY36" fmla="*/ 587533 h 2288069"/>
              <a:gd name="connsiteX37" fmla="*/ 4121006 w 4447873"/>
              <a:gd name="connsiteY37" fmla="*/ 575121 h 2288069"/>
              <a:gd name="connsiteX38" fmla="*/ 4050668 w 4447873"/>
              <a:gd name="connsiteY38" fmla="*/ 537883 h 2288069"/>
              <a:gd name="connsiteX39" fmla="*/ 3802414 w 4447873"/>
              <a:gd name="connsiteY39" fmla="*/ 550295 h 2288069"/>
              <a:gd name="connsiteX40" fmla="*/ 3570711 w 4447873"/>
              <a:gd name="connsiteY40" fmla="*/ 575121 h 2288069"/>
              <a:gd name="connsiteX41" fmla="*/ 3314183 w 4447873"/>
              <a:gd name="connsiteY41" fmla="*/ 612359 h 2288069"/>
              <a:gd name="connsiteX42" fmla="*/ 3136268 w 4447873"/>
              <a:gd name="connsiteY42" fmla="*/ 628909 h 2288069"/>
              <a:gd name="connsiteX43" fmla="*/ 2796988 w 4447873"/>
              <a:gd name="connsiteY43" fmla="*/ 695110 h 2288069"/>
              <a:gd name="connsiteX44" fmla="*/ 2594248 w 4447873"/>
              <a:gd name="connsiteY44" fmla="*/ 740623 h 2288069"/>
              <a:gd name="connsiteX45" fmla="*/ 2403920 w 4447873"/>
              <a:gd name="connsiteY45" fmla="*/ 786136 h 2288069"/>
              <a:gd name="connsiteX46" fmla="*/ 2201180 w 4447873"/>
              <a:gd name="connsiteY46" fmla="*/ 844062 h 2288069"/>
              <a:gd name="connsiteX47" fmla="*/ 2006715 w 4447873"/>
              <a:gd name="connsiteY47" fmla="*/ 901988 h 2288069"/>
              <a:gd name="connsiteX48" fmla="*/ 1845350 w 4447873"/>
              <a:gd name="connsiteY48" fmla="*/ 959913 h 2288069"/>
              <a:gd name="connsiteX49" fmla="*/ 1721223 w 4447873"/>
              <a:gd name="connsiteY49" fmla="*/ 1013702 h 2288069"/>
              <a:gd name="connsiteX50" fmla="*/ 1501933 w 4447873"/>
              <a:gd name="connsiteY50" fmla="*/ 1141966 h 2288069"/>
              <a:gd name="connsiteX51" fmla="*/ 1303330 w 4447873"/>
              <a:gd name="connsiteY51" fmla="*/ 1241267 h 2288069"/>
              <a:gd name="connsiteX52" fmla="*/ 1075765 w 4447873"/>
              <a:gd name="connsiteY52" fmla="*/ 1377807 h 2288069"/>
              <a:gd name="connsiteX53" fmla="*/ 897850 w 4447873"/>
              <a:gd name="connsiteY53" fmla="*/ 1493658 h 2288069"/>
              <a:gd name="connsiteX54" fmla="*/ 761310 w 4447873"/>
              <a:gd name="connsiteY54" fmla="*/ 1609510 h 2288069"/>
              <a:gd name="connsiteX55" fmla="*/ 695109 w 4447873"/>
              <a:gd name="connsiteY55" fmla="*/ 1675711 h 2288069"/>
              <a:gd name="connsiteX56" fmla="*/ 616496 w 4447873"/>
              <a:gd name="connsiteY56" fmla="*/ 1762599 h 2288069"/>
              <a:gd name="connsiteX57" fmla="*/ 562707 w 4447873"/>
              <a:gd name="connsiteY57" fmla="*/ 1841213 h 2288069"/>
              <a:gd name="connsiteX58" fmla="*/ 537882 w 4447873"/>
              <a:gd name="connsiteY58" fmla="*/ 1890864 h 2288069"/>
              <a:gd name="connsiteX59" fmla="*/ 537882 w 4447873"/>
              <a:gd name="connsiteY59" fmla="*/ 1928102 h 2288069"/>
              <a:gd name="connsiteX60" fmla="*/ 268941 w 4447873"/>
              <a:gd name="connsiteY60" fmla="*/ 2217731 h 2288069"/>
              <a:gd name="connsiteX61" fmla="*/ 194465 w 4447873"/>
              <a:gd name="connsiteY61" fmla="*/ 2259106 h 2288069"/>
              <a:gd name="connsiteX62" fmla="*/ 157227 w 4447873"/>
              <a:gd name="connsiteY62" fmla="*/ 2275656 h 2288069"/>
              <a:gd name="connsiteX63" fmla="*/ 115851 w 4447873"/>
              <a:gd name="connsiteY63" fmla="*/ 2283932 h 2288069"/>
              <a:gd name="connsiteX64" fmla="*/ 82751 w 4447873"/>
              <a:gd name="connsiteY64" fmla="*/ 2288069 h 2288069"/>
              <a:gd name="connsiteX65" fmla="*/ 41375 w 4447873"/>
              <a:gd name="connsiteY65" fmla="*/ 2271519 h 2288069"/>
              <a:gd name="connsiteX66" fmla="*/ 16550 w 4447873"/>
              <a:gd name="connsiteY66" fmla="*/ 2246694 h 2288069"/>
              <a:gd name="connsiteX67" fmla="*/ 0 w 4447873"/>
              <a:gd name="connsiteY67" fmla="*/ 2217731 h 2288069"/>
              <a:gd name="connsiteX68" fmla="*/ 0 w 4447873"/>
              <a:gd name="connsiteY68" fmla="*/ 2155667 h 2288069"/>
              <a:gd name="connsiteX69" fmla="*/ 12412 w 4447873"/>
              <a:gd name="connsiteY69" fmla="*/ 2101879 h 2288069"/>
              <a:gd name="connsiteX70" fmla="*/ 53788 w 4447873"/>
              <a:gd name="connsiteY70" fmla="*/ 2039816 h 2288069"/>
              <a:gd name="connsiteX71" fmla="*/ 157227 w 4447873"/>
              <a:gd name="connsiteY71" fmla="*/ 1895001 h 2288069"/>
              <a:gd name="connsiteX72" fmla="*/ 273079 w 4447873"/>
              <a:gd name="connsiteY72" fmla="*/ 1746049 h 2288069"/>
              <a:gd name="connsiteX73" fmla="*/ 376517 w 4447873"/>
              <a:gd name="connsiteY73" fmla="*/ 1626060 h 2288069"/>
              <a:gd name="connsiteX74" fmla="*/ 463406 w 4447873"/>
              <a:gd name="connsiteY74" fmla="*/ 1543309 h 2288069"/>
              <a:gd name="connsiteX75" fmla="*/ 550295 w 4447873"/>
              <a:gd name="connsiteY75" fmla="*/ 1464695 h 2288069"/>
              <a:gd name="connsiteX76" fmla="*/ 633046 w 4447873"/>
              <a:gd name="connsiteY76" fmla="*/ 1394357 h 2288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4447873" h="2288069">
                <a:moveTo>
                  <a:pt x="633046" y="1394357"/>
                </a:moveTo>
                <a:lnTo>
                  <a:pt x="786136" y="1274368"/>
                </a:lnTo>
                <a:lnTo>
                  <a:pt x="930950" y="1175066"/>
                </a:lnTo>
                <a:lnTo>
                  <a:pt x="1055077" y="1100590"/>
                </a:lnTo>
                <a:lnTo>
                  <a:pt x="1278505" y="976464"/>
                </a:lnTo>
                <a:lnTo>
                  <a:pt x="1489520" y="856475"/>
                </a:lnTo>
                <a:lnTo>
                  <a:pt x="1671573" y="781999"/>
                </a:lnTo>
                <a:lnTo>
                  <a:pt x="1779149" y="740623"/>
                </a:lnTo>
                <a:lnTo>
                  <a:pt x="1977752" y="678560"/>
                </a:lnTo>
                <a:lnTo>
                  <a:pt x="2213593" y="612359"/>
                </a:lnTo>
                <a:lnTo>
                  <a:pt x="2490809" y="546158"/>
                </a:lnTo>
                <a:lnTo>
                  <a:pt x="2705962" y="500645"/>
                </a:lnTo>
                <a:lnTo>
                  <a:pt x="2974903" y="450994"/>
                </a:lnTo>
                <a:lnTo>
                  <a:pt x="3119717" y="426169"/>
                </a:lnTo>
                <a:lnTo>
                  <a:pt x="3322458" y="401343"/>
                </a:lnTo>
                <a:lnTo>
                  <a:pt x="3516923" y="368243"/>
                </a:lnTo>
                <a:lnTo>
                  <a:pt x="3761039" y="331005"/>
                </a:lnTo>
                <a:lnTo>
                  <a:pt x="3938954" y="293767"/>
                </a:lnTo>
                <a:lnTo>
                  <a:pt x="4075493" y="268942"/>
                </a:lnTo>
                <a:lnTo>
                  <a:pt x="4166519" y="244116"/>
                </a:lnTo>
                <a:lnTo>
                  <a:pt x="4232720" y="219291"/>
                </a:lnTo>
                <a:lnTo>
                  <a:pt x="4269958" y="190328"/>
                </a:lnTo>
                <a:lnTo>
                  <a:pt x="4319609" y="132402"/>
                </a:lnTo>
                <a:lnTo>
                  <a:pt x="4360984" y="70339"/>
                </a:lnTo>
                <a:lnTo>
                  <a:pt x="4369260" y="37238"/>
                </a:lnTo>
                <a:lnTo>
                  <a:pt x="4389947" y="8275"/>
                </a:lnTo>
                <a:lnTo>
                  <a:pt x="4423048" y="0"/>
                </a:lnTo>
                <a:lnTo>
                  <a:pt x="4439598" y="4138"/>
                </a:lnTo>
                <a:lnTo>
                  <a:pt x="4447873" y="33101"/>
                </a:lnTo>
                <a:lnTo>
                  <a:pt x="4443736" y="103439"/>
                </a:lnTo>
                <a:lnTo>
                  <a:pt x="4423048" y="202741"/>
                </a:lnTo>
                <a:lnTo>
                  <a:pt x="4377535" y="335142"/>
                </a:lnTo>
                <a:lnTo>
                  <a:pt x="4303059" y="475819"/>
                </a:lnTo>
                <a:lnTo>
                  <a:pt x="4253408" y="558570"/>
                </a:lnTo>
                <a:lnTo>
                  <a:pt x="4220307" y="583396"/>
                </a:lnTo>
                <a:lnTo>
                  <a:pt x="4207895" y="587533"/>
                </a:lnTo>
                <a:lnTo>
                  <a:pt x="4162382" y="587533"/>
                </a:lnTo>
                <a:lnTo>
                  <a:pt x="4121006" y="575121"/>
                </a:lnTo>
                <a:lnTo>
                  <a:pt x="4050668" y="537883"/>
                </a:lnTo>
                <a:lnTo>
                  <a:pt x="3802414" y="550295"/>
                </a:lnTo>
                <a:lnTo>
                  <a:pt x="3570711" y="575121"/>
                </a:lnTo>
                <a:lnTo>
                  <a:pt x="3314183" y="612359"/>
                </a:lnTo>
                <a:lnTo>
                  <a:pt x="3136268" y="628909"/>
                </a:lnTo>
                <a:lnTo>
                  <a:pt x="2796988" y="695110"/>
                </a:lnTo>
                <a:lnTo>
                  <a:pt x="2594248" y="740623"/>
                </a:lnTo>
                <a:lnTo>
                  <a:pt x="2403920" y="786136"/>
                </a:lnTo>
                <a:lnTo>
                  <a:pt x="2201180" y="844062"/>
                </a:lnTo>
                <a:lnTo>
                  <a:pt x="2006715" y="901988"/>
                </a:lnTo>
                <a:lnTo>
                  <a:pt x="1845350" y="959913"/>
                </a:lnTo>
                <a:lnTo>
                  <a:pt x="1721223" y="1013702"/>
                </a:lnTo>
                <a:lnTo>
                  <a:pt x="1501933" y="1141966"/>
                </a:lnTo>
                <a:lnTo>
                  <a:pt x="1303330" y="1241267"/>
                </a:lnTo>
                <a:lnTo>
                  <a:pt x="1075765" y="1377807"/>
                </a:lnTo>
                <a:lnTo>
                  <a:pt x="897850" y="1493658"/>
                </a:lnTo>
                <a:lnTo>
                  <a:pt x="761310" y="1609510"/>
                </a:lnTo>
                <a:lnTo>
                  <a:pt x="695109" y="1675711"/>
                </a:lnTo>
                <a:lnTo>
                  <a:pt x="616496" y="1762599"/>
                </a:lnTo>
                <a:lnTo>
                  <a:pt x="562707" y="1841213"/>
                </a:lnTo>
                <a:lnTo>
                  <a:pt x="537882" y="1890864"/>
                </a:lnTo>
                <a:lnTo>
                  <a:pt x="537882" y="1928102"/>
                </a:lnTo>
                <a:lnTo>
                  <a:pt x="268941" y="2217731"/>
                </a:lnTo>
                <a:lnTo>
                  <a:pt x="194465" y="2259106"/>
                </a:lnTo>
                <a:lnTo>
                  <a:pt x="157227" y="2275656"/>
                </a:lnTo>
                <a:lnTo>
                  <a:pt x="115851" y="2283932"/>
                </a:lnTo>
                <a:lnTo>
                  <a:pt x="82751" y="2288069"/>
                </a:lnTo>
                <a:lnTo>
                  <a:pt x="41375" y="2271519"/>
                </a:lnTo>
                <a:lnTo>
                  <a:pt x="16550" y="2246694"/>
                </a:lnTo>
                <a:lnTo>
                  <a:pt x="0" y="2217731"/>
                </a:lnTo>
                <a:lnTo>
                  <a:pt x="0" y="2155667"/>
                </a:lnTo>
                <a:lnTo>
                  <a:pt x="12412" y="2101879"/>
                </a:lnTo>
                <a:lnTo>
                  <a:pt x="53788" y="2039816"/>
                </a:lnTo>
                <a:lnTo>
                  <a:pt x="157227" y="1895001"/>
                </a:lnTo>
                <a:lnTo>
                  <a:pt x="273079" y="1746049"/>
                </a:lnTo>
                <a:lnTo>
                  <a:pt x="376517" y="1626060"/>
                </a:lnTo>
                <a:lnTo>
                  <a:pt x="463406" y="1543309"/>
                </a:lnTo>
                <a:lnTo>
                  <a:pt x="550295" y="1464695"/>
                </a:lnTo>
                <a:lnTo>
                  <a:pt x="633046" y="139435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1184520" y="5867521"/>
            <a:ext cx="252413" cy="517525"/>
          </a:xfrm>
          <a:custGeom>
            <a:avLst/>
            <a:gdLst>
              <a:gd name="connsiteX0" fmla="*/ 440531 w 504825"/>
              <a:gd name="connsiteY0" fmla="*/ 411957 h 1033463"/>
              <a:gd name="connsiteX1" fmla="*/ 395287 w 504825"/>
              <a:gd name="connsiteY1" fmla="*/ 654844 h 1033463"/>
              <a:gd name="connsiteX2" fmla="*/ 388144 w 504825"/>
              <a:gd name="connsiteY2" fmla="*/ 719138 h 1033463"/>
              <a:gd name="connsiteX3" fmla="*/ 383381 w 504825"/>
              <a:gd name="connsiteY3" fmla="*/ 809625 h 1033463"/>
              <a:gd name="connsiteX4" fmla="*/ 392906 w 504825"/>
              <a:gd name="connsiteY4" fmla="*/ 897732 h 1033463"/>
              <a:gd name="connsiteX5" fmla="*/ 431006 w 504825"/>
              <a:gd name="connsiteY5" fmla="*/ 1033463 h 1033463"/>
              <a:gd name="connsiteX6" fmla="*/ 0 w 504825"/>
              <a:gd name="connsiteY6" fmla="*/ 702469 h 1033463"/>
              <a:gd name="connsiteX7" fmla="*/ 123825 w 504825"/>
              <a:gd name="connsiteY7" fmla="*/ 700088 h 1033463"/>
              <a:gd name="connsiteX8" fmla="*/ 159544 w 504825"/>
              <a:gd name="connsiteY8" fmla="*/ 695325 h 1033463"/>
              <a:gd name="connsiteX9" fmla="*/ 188119 w 504825"/>
              <a:gd name="connsiteY9" fmla="*/ 681038 h 1033463"/>
              <a:gd name="connsiteX10" fmla="*/ 209550 w 504825"/>
              <a:gd name="connsiteY10" fmla="*/ 640557 h 1033463"/>
              <a:gd name="connsiteX11" fmla="*/ 266700 w 504825"/>
              <a:gd name="connsiteY11" fmla="*/ 464344 h 1033463"/>
              <a:gd name="connsiteX12" fmla="*/ 330994 w 504825"/>
              <a:gd name="connsiteY12" fmla="*/ 311944 h 1033463"/>
              <a:gd name="connsiteX13" fmla="*/ 385762 w 504825"/>
              <a:gd name="connsiteY13" fmla="*/ 166688 h 1033463"/>
              <a:gd name="connsiteX14" fmla="*/ 421481 w 504825"/>
              <a:gd name="connsiteY14" fmla="*/ 61913 h 1033463"/>
              <a:gd name="connsiteX15" fmla="*/ 435769 w 504825"/>
              <a:gd name="connsiteY15" fmla="*/ 33338 h 1033463"/>
              <a:gd name="connsiteX16" fmla="*/ 454819 w 504825"/>
              <a:gd name="connsiteY16" fmla="*/ 14288 h 1033463"/>
              <a:gd name="connsiteX17" fmla="*/ 471487 w 504825"/>
              <a:gd name="connsiteY17" fmla="*/ 2382 h 1033463"/>
              <a:gd name="connsiteX18" fmla="*/ 483394 w 504825"/>
              <a:gd name="connsiteY18" fmla="*/ 0 h 1033463"/>
              <a:gd name="connsiteX19" fmla="*/ 497681 w 504825"/>
              <a:gd name="connsiteY19" fmla="*/ 9525 h 1033463"/>
              <a:gd name="connsiteX20" fmla="*/ 504825 w 504825"/>
              <a:gd name="connsiteY20" fmla="*/ 28575 h 1033463"/>
              <a:gd name="connsiteX21" fmla="*/ 504825 w 504825"/>
              <a:gd name="connsiteY21" fmla="*/ 59532 h 1033463"/>
              <a:gd name="connsiteX22" fmla="*/ 485775 w 504825"/>
              <a:gd name="connsiteY22" fmla="*/ 164307 h 1033463"/>
              <a:gd name="connsiteX23" fmla="*/ 440531 w 504825"/>
              <a:gd name="connsiteY23" fmla="*/ 411957 h 1033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04825" h="1033463">
                <a:moveTo>
                  <a:pt x="440531" y="411957"/>
                </a:moveTo>
                <a:lnTo>
                  <a:pt x="395287" y="654844"/>
                </a:lnTo>
                <a:lnTo>
                  <a:pt x="388144" y="719138"/>
                </a:lnTo>
                <a:lnTo>
                  <a:pt x="383381" y="809625"/>
                </a:lnTo>
                <a:lnTo>
                  <a:pt x="392906" y="897732"/>
                </a:lnTo>
                <a:lnTo>
                  <a:pt x="431006" y="1033463"/>
                </a:lnTo>
                <a:lnTo>
                  <a:pt x="0" y="702469"/>
                </a:lnTo>
                <a:lnTo>
                  <a:pt x="123825" y="700088"/>
                </a:lnTo>
                <a:lnTo>
                  <a:pt x="159544" y="695325"/>
                </a:lnTo>
                <a:lnTo>
                  <a:pt x="188119" y="681038"/>
                </a:lnTo>
                <a:lnTo>
                  <a:pt x="209550" y="640557"/>
                </a:lnTo>
                <a:lnTo>
                  <a:pt x="266700" y="464344"/>
                </a:lnTo>
                <a:lnTo>
                  <a:pt x="330994" y="311944"/>
                </a:lnTo>
                <a:lnTo>
                  <a:pt x="385762" y="166688"/>
                </a:lnTo>
                <a:lnTo>
                  <a:pt x="421481" y="61913"/>
                </a:lnTo>
                <a:lnTo>
                  <a:pt x="435769" y="33338"/>
                </a:lnTo>
                <a:lnTo>
                  <a:pt x="454819" y="14288"/>
                </a:lnTo>
                <a:lnTo>
                  <a:pt x="471487" y="2382"/>
                </a:lnTo>
                <a:lnTo>
                  <a:pt x="483394" y="0"/>
                </a:lnTo>
                <a:lnTo>
                  <a:pt x="497681" y="9525"/>
                </a:lnTo>
                <a:lnTo>
                  <a:pt x="504825" y="28575"/>
                </a:lnTo>
                <a:lnTo>
                  <a:pt x="504825" y="59532"/>
                </a:lnTo>
                <a:lnTo>
                  <a:pt x="485775" y="164307"/>
                </a:lnTo>
                <a:lnTo>
                  <a:pt x="440531" y="41195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 rot="16200000">
            <a:off x="1920682" y="4720543"/>
            <a:ext cx="1254422" cy="1014349"/>
          </a:xfrm>
          <a:custGeom>
            <a:avLst/>
            <a:gdLst>
              <a:gd name="connsiteX0" fmla="*/ 1567058 w 2505252"/>
              <a:gd name="connsiteY0" fmla="*/ 1645241 h 2025957"/>
              <a:gd name="connsiteX1" fmla="*/ 1434487 w 2505252"/>
              <a:gd name="connsiteY1" fmla="*/ 1567058 h 2025957"/>
              <a:gd name="connsiteX2" fmla="*/ 1325710 w 2505252"/>
              <a:gd name="connsiteY2" fmla="*/ 1495673 h 2025957"/>
              <a:gd name="connsiteX3" fmla="*/ 1176143 w 2505252"/>
              <a:gd name="connsiteY3" fmla="*/ 1386897 h 2025957"/>
              <a:gd name="connsiteX4" fmla="*/ 1002781 w 2505252"/>
              <a:gd name="connsiteY4" fmla="*/ 1274722 h 2025957"/>
              <a:gd name="connsiteX5" fmla="*/ 805624 w 2505252"/>
              <a:gd name="connsiteY5" fmla="*/ 1091162 h 2025957"/>
              <a:gd name="connsiteX6" fmla="*/ 662855 w 2505252"/>
              <a:gd name="connsiteY6" fmla="*/ 951792 h 2025957"/>
              <a:gd name="connsiteX7" fmla="*/ 516687 w 2505252"/>
              <a:gd name="connsiteY7" fmla="*/ 802225 h 2025957"/>
              <a:gd name="connsiteX8" fmla="*/ 390915 w 2505252"/>
              <a:gd name="connsiteY8" fmla="*/ 669654 h 2025957"/>
              <a:gd name="connsiteX9" fmla="*/ 309333 w 2505252"/>
              <a:gd name="connsiteY9" fmla="*/ 571075 h 2025957"/>
              <a:gd name="connsiteX10" fmla="*/ 234549 w 2505252"/>
              <a:gd name="connsiteY10" fmla="*/ 465699 h 2025957"/>
              <a:gd name="connsiteX11" fmla="*/ 169963 w 2505252"/>
              <a:gd name="connsiteY11" fmla="*/ 363721 h 2025957"/>
              <a:gd name="connsiteX12" fmla="*/ 98579 w 2505252"/>
              <a:gd name="connsiteY12" fmla="*/ 237948 h 2025957"/>
              <a:gd name="connsiteX13" fmla="*/ 47590 w 2505252"/>
              <a:gd name="connsiteY13" fmla="*/ 142769 h 2025957"/>
              <a:gd name="connsiteX14" fmla="*/ 20396 w 2505252"/>
              <a:gd name="connsiteY14" fmla="*/ 84982 h 2025957"/>
              <a:gd name="connsiteX15" fmla="*/ 3400 w 2505252"/>
              <a:gd name="connsiteY15" fmla="*/ 47590 h 2025957"/>
              <a:gd name="connsiteX16" fmla="*/ 0 w 2505252"/>
              <a:gd name="connsiteY16" fmla="*/ 23795 h 2025957"/>
              <a:gd name="connsiteX17" fmla="*/ 6799 w 2505252"/>
              <a:gd name="connsiteY17" fmla="*/ 3400 h 2025957"/>
              <a:gd name="connsiteX18" fmla="*/ 23795 w 2505252"/>
              <a:gd name="connsiteY18" fmla="*/ 0 h 2025957"/>
              <a:gd name="connsiteX19" fmla="*/ 50989 w 2505252"/>
              <a:gd name="connsiteY19" fmla="*/ 10198 h 2025957"/>
              <a:gd name="connsiteX20" fmla="*/ 81583 w 2505252"/>
              <a:gd name="connsiteY20" fmla="*/ 44191 h 2025957"/>
              <a:gd name="connsiteX21" fmla="*/ 210754 w 2505252"/>
              <a:gd name="connsiteY21" fmla="*/ 214154 h 2025957"/>
              <a:gd name="connsiteX22" fmla="*/ 302534 w 2505252"/>
              <a:gd name="connsiteY22" fmla="*/ 322930 h 2025957"/>
              <a:gd name="connsiteX23" fmla="*/ 418109 w 2505252"/>
              <a:gd name="connsiteY23" fmla="*/ 452102 h 2025957"/>
              <a:gd name="connsiteX24" fmla="*/ 526885 w 2505252"/>
              <a:gd name="connsiteY24" fmla="*/ 567676 h 2025957"/>
              <a:gd name="connsiteX25" fmla="*/ 642460 w 2505252"/>
              <a:gd name="connsiteY25" fmla="*/ 676452 h 2025957"/>
              <a:gd name="connsiteX26" fmla="*/ 781829 w 2505252"/>
              <a:gd name="connsiteY26" fmla="*/ 802225 h 2025957"/>
              <a:gd name="connsiteX27" fmla="*/ 890606 w 2505252"/>
              <a:gd name="connsiteY27" fmla="*/ 890606 h 2025957"/>
              <a:gd name="connsiteX28" fmla="*/ 1019777 w 2505252"/>
              <a:gd name="connsiteY28" fmla="*/ 992583 h 2025957"/>
              <a:gd name="connsiteX29" fmla="*/ 1220333 w 2505252"/>
              <a:gd name="connsiteY29" fmla="*/ 1128554 h 2025957"/>
              <a:gd name="connsiteX30" fmla="*/ 1400494 w 2505252"/>
              <a:gd name="connsiteY30" fmla="*/ 1250927 h 2025957"/>
              <a:gd name="connsiteX31" fmla="*/ 1522867 w 2505252"/>
              <a:gd name="connsiteY31" fmla="*/ 1335908 h 2025957"/>
              <a:gd name="connsiteX32" fmla="*/ 1641841 w 2505252"/>
              <a:gd name="connsiteY32" fmla="*/ 1407293 h 2025957"/>
              <a:gd name="connsiteX33" fmla="*/ 1720024 w 2505252"/>
              <a:gd name="connsiteY33" fmla="*/ 1451483 h 2025957"/>
              <a:gd name="connsiteX34" fmla="*/ 1777812 w 2505252"/>
              <a:gd name="connsiteY34" fmla="*/ 1482076 h 2025957"/>
              <a:gd name="connsiteX35" fmla="*/ 1896786 w 2505252"/>
              <a:gd name="connsiteY35" fmla="*/ 1539864 h 2025957"/>
              <a:gd name="connsiteX36" fmla="*/ 2059950 w 2505252"/>
              <a:gd name="connsiteY36" fmla="*/ 1604449 h 2025957"/>
              <a:gd name="connsiteX37" fmla="*/ 2182323 w 2505252"/>
              <a:gd name="connsiteY37" fmla="*/ 1645241 h 2025957"/>
              <a:gd name="connsiteX38" fmla="*/ 2229913 w 2505252"/>
              <a:gd name="connsiteY38" fmla="*/ 1652039 h 2025957"/>
              <a:gd name="connsiteX39" fmla="*/ 2277502 w 2505252"/>
              <a:gd name="connsiteY39" fmla="*/ 1648640 h 2025957"/>
              <a:gd name="connsiteX40" fmla="*/ 2314894 w 2505252"/>
              <a:gd name="connsiteY40" fmla="*/ 1641841 h 2025957"/>
              <a:gd name="connsiteX41" fmla="*/ 2352286 w 2505252"/>
              <a:gd name="connsiteY41" fmla="*/ 1628244 h 2025957"/>
              <a:gd name="connsiteX42" fmla="*/ 2379480 w 2505252"/>
              <a:gd name="connsiteY42" fmla="*/ 1614647 h 2025957"/>
              <a:gd name="connsiteX43" fmla="*/ 2406674 w 2505252"/>
              <a:gd name="connsiteY43" fmla="*/ 1590852 h 2025957"/>
              <a:gd name="connsiteX44" fmla="*/ 2433868 w 2505252"/>
              <a:gd name="connsiteY44" fmla="*/ 1553461 h 2025957"/>
              <a:gd name="connsiteX45" fmla="*/ 2450864 w 2505252"/>
              <a:gd name="connsiteY45" fmla="*/ 1536464 h 2025957"/>
              <a:gd name="connsiteX46" fmla="*/ 2471260 w 2505252"/>
              <a:gd name="connsiteY46" fmla="*/ 1529666 h 2025957"/>
              <a:gd name="connsiteX47" fmla="*/ 2491655 w 2505252"/>
              <a:gd name="connsiteY47" fmla="*/ 1526267 h 2025957"/>
              <a:gd name="connsiteX48" fmla="*/ 2501853 w 2505252"/>
              <a:gd name="connsiteY48" fmla="*/ 1533065 h 2025957"/>
              <a:gd name="connsiteX49" fmla="*/ 2505252 w 2505252"/>
              <a:gd name="connsiteY49" fmla="*/ 1546662 h 2025957"/>
              <a:gd name="connsiteX50" fmla="*/ 2491655 w 2505252"/>
              <a:gd name="connsiteY50" fmla="*/ 1590852 h 2025957"/>
              <a:gd name="connsiteX51" fmla="*/ 2471260 w 2505252"/>
              <a:gd name="connsiteY51" fmla="*/ 1652039 h 2025957"/>
              <a:gd name="connsiteX52" fmla="*/ 2433868 w 2505252"/>
              <a:gd name="connsiteY52" fmla="*/ 1737020 h 2025957"/>
              <a:gd name="connsiteX53" fmla="*/ 2386278 w 2505252"/>
              <a:gd name="connsiteY53" fmla="*/ 1801606 h 2025957"/>
              <a:gd name="connsiteX54" fmla="*/ 2301297 w 2505252"/>
              <a:gd name="connsiteY54" fmla="*/ 1893386 h 2025957"/>
              <a:gd name="connsiteX55" fmla="*/ 2216316 w 2505252"/>
              <a:gd name="connsiteY55" fmla="*/ 1968170 h 2025957"/>
              <a:gd name="connsiteX56" fmla="*/ 2144931 w 2505252"/>
              <a:gd name="connsiteY56" fmla="*/ 2022558 h 2025957"/>
              <a:gd name="connsiteX57" fmla="*/ 2117737 w 2505252"/>
              <a:gd name="connsiteY57" fmla="*/ 2025957 h 2025957"/>
              <a:gd name="connsiteX58" fmla="*/ 2093942 w 2505252"/>
              <a:gd name="connsiteY58" fmla="*/ 2015759 h 2025957"/>
              <a:gd name="connsiteX59" fmla="*/ 2070148 w 2505252"/>
              <a:gd name="connsiteY59" fmla="*/ 1988565 h 2025957"/>
              <a:gd name="connsiteX60" fmla="*/ 2059950 w 2505252"/>
              <a:gd name="connsiteY60" fmla="*/ 1957972 h 2025957"/>
              <a:gd name="connsiteX61" fmla="*/ 2053151 w 2505252"/>
              <a:gd name="connsiteY61" fmla="*/ 1910383 h 2025957"/>
              <a:gd name="connsiteX62" fmla="*/ 2046353 w 2505252"/>
              <a:gd name="connsiteY62" fmla="*/ 1896786 h 2025957"/>
              <a:gd name="connsiteX63" fmla="*/ 1828800 w 2505252"/>
              <a:gd name="connsiteY63" fmla="*/ 1788009 h 2025957"/>
              <a:gd name="connsiteX64" fmla="*/ 1567058 w 2505252"/>
              <a:gd name="connsiteY64" fmla="*/ 1645241 h 2025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2505252" h="2025957">
                <a:moveTo>
                  <a:pt x="1567058" y="1645241"/>
                </a:moveTo>
                <a:lnTo>
                  <a:pt x="1434487" y="1567058"/>
                </a:lnTo>
                <a:lnTo>
                  <a:pt x="1325710" y="1495673"/>
                </a:lnTo>
                <a:lnTo>
                  <a:pt x="1176143" y="1386897"/>
                </a:lnTo>
                <a:lnTo>
                  <a:pt x="1002781" y="1274722"/>
                </a:lnTo>
                <a:lnTo>
                  <a:pt x="805624" y="1091162"/>
                </a:lnTo>
                <a:lnTo>
                  <a:pt x="662855" y="951792"/>
                </a:lnTo>
                <a:lnTo>
                  <a:pt x="516687" y="802225"/>
                </a:lnTo>
                <a:lnTo>
                  <a:pt x="390915" y="669654"/>
                </a:lnTo>
                <a:lnTo>
                  <a:pt x="309333" y="571075"/>
                </a:lnTo>
                <a:lnTo>
                  <a:pt x="234549" y="465699"/>
                </a:lnTo>
                <a:lnTo>
                  <a:pt x="169963" y="363721"/>
                </a:lnTo>
                <a:lnTo>
                  <a:pt x="98579" y="237948"/>
                </a:lnTo>
                <a:lnTo>
                  <a:pt x="47590" y="142769"/>
                </a:lnTo>
                <a:lnTo>
                  <a:pt x="20396" y="84982"/>
                </a:lnTo>
                <a:lnTo>
                  <a:pt x="3400" y="47590"/>
                </a:lnTo>
                <a:lnTo>
                  <a:pt x="0" y="23795"/>
                </a:lnTo>
                <a:lnTo>
                  <a:pt x="6799" y="3400"/>
                </a:lnTo>
                <a:lnTo>
                  <a:pt x="23795" y="0"/>
                </a:lnTo>
                <a:lnTo>
                  <a:pt x="50989" y="10198"/>
                </a:lnTo>
                <a:lnTo>
                  <a:pt x="81583" y="44191"/>
                </a:lnTo>
                <a:lnTo>
                  <a:pt x="210754" y="214154"/>
                </a:lnTo>
                <a:lnTo>
                  <a:pt x="302534" y="322930"/>
                </a:lnTo>
                <a:lnTo>
                  <a:pt x="418109" y="452102"/>
                </a:lnTo>
                <a:lnTo>
                  <a:pt x="526885" y="567676"/>
                </a:lnTo>
                <a:lnTo>
                  <a:pt x="642460" y="676452"/>
                </a:lnTo>
                <a:lnTo>
                  <a:pt x="781829" y="802225"/>
                </a:lnTo>
                <a:lnTo>
                  <a:pt x="890606" y="890606"/>
                </a:lnTo>
                <a:lnTo>
                  <a:pt x="1019777" y="992583"/>
                </a:lnTo>
                <a:lnTo>
                  <a:pt x="1220333" y="1128554"/>
                </a:lnTo>
                <a:lnTo>
                  <a:pt x="1400494" y="1250927"/>
                </a:lnTo>
                <a:lnTo>
                  <a:pt x="1522867" y="1335908"/>
                </a:lnTo>
                <a:lnTo>
                  <a:pt x="1641841" y="1407293"/>
                </a:lnTo>
                <a:lnTo>
                  <a:pt x="1720024" y="1451483"/>
                </a:lnTo>
                <a:lnTo>
                  <a:pt x="1777812" y="1482076"/>
                </a:lnTo>
                <a:lnTo>
                  <a:pt x="1896786" y="1539864"/>
                </a:lnTo>
                <a:lnTo>
                  <a:pt x="2059950" y="1604449"/>
                </a:lnTo>
                <a:lnTo>
                  <a:pt x="2182323" y="1645241"/>
                </a:lnTo>
                <a:lnTo>
                  <a:pt x="2229913" y="1652039"/>
                </a:lnTo>
                <a:lnTo>
                  <a:pt x="2277502" y="1648640"/>
                </a:lnTo>
                <a:lnTo>
                  <a:pt x="2314894" y="1641841"/>
                </a:lnTo>
                <a:lnTo>
                  <a:pt x="2352286" y="1628244"/>
                </a:lnTo>
                <a:lnTo>
                  <a:pt x="2379480" y="1614647"/>
                </a:lnTo>
                <a:lnTo>
                  <a:pt x="2406674" y="1590852"/>
                </a:lnTo>
                <a:lnTo>
                  <a:pt x="2433868" y="1553461"/>
                </a:lnTo>
                <a:lnTo>
                  <a:pt x="2450864" y="1536464"/>
                </a:lnTo>
                <a:lnTo>
                  <a:pt x="2471260" y="1529666"/>
                </a:lnTo>
                <a:lnTo>
                  <a:pt x="2491655" y="1526267"/>
                </a:lnTo>
                <a:lnTo>
                  <a:pt x="2501853" y="1533065"/>
                </a:lnTo>
                <a:lnTo>
                  <a:pt x="2505252" y="1546662"/>
                </a:lnTo>
                <a:lnTo>
                  <a:pt x="2491655" y="1590852"/>
                </a:lnTo>
                <a:lnTo>
                  <a:pt x="2471260" y="1652039"/>
                </a:lnTo>
                <a:lnTo>
                  <a:pt x="2433868" y="1737020"/>
                </a:lnTo>
                <a:lnTo>
                  <a:pt x="2386278" y="1801606"/>
                </a:lnTo>
                <a:lnTo>
                  <a:pt x="2301297" y="1893386"/>
                </a:lnTo>
                <a:lnTo>
                  <a:pt x="2216316" y="1968170"/>
                </a:lnTo>
                <a:lnTo>
                  <a:pt x="2144931" y="2022558"/>
                </a:lnTo>
                <a:lnTo>
                  <a:pt x="2117737" y="2025957"/>
                </a:lnTo>
                <a:lnTo>
                  <a:pt x="2093942" y="2015759"/>
                </a:lnTo>
                <a:lnTo>
                  <a:pt x="2070148" y="1988565"/>
                </a:lnTo>
                <a:lnTo>
                  <a:pt x="2059950" y="1957972"/>
                </a:lnTo>
                <a:lnTo>
                  <a:pt x="2053151" y="1910383"/>
                </a:lnTo>
                <a:lnTo>
                  <a:pt x="2046353" y="1896786"/>
                </a:lnTo>
                <a:lnTo>
                  <a:pt x="1828800" y="1788009"/>
                </a:lnTo>
                <a:lnTo>
                  <a:pt x="1567058" y="16452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7119257" y="4089444"/>
            <a:ext cx="868240" cy="550861"/>
          </a:xfrm>
          <a:custGeom>
            <a:avLst/>
            <a:gdLst>
              <a:gd name="connsiteX0" fmla="*/ 1214438 w 1740694"/>
              <a:gd name="connsiteY0" fmla="*/ 600075 h 1104900"/>
              <a:gd name="connsiteX1" fmla="*/ 1000125 w 1740694"/>
              <a:gd name="connsiteY1" fmla="*/ 707231 h 1104900"/>
              <a:gd name="connsiteX2" fmla="*/ 895350 w 1740694"/>
              <a:gd name="connsiteY2" fmla="*/ 759619 h 1104900"/>
              <a:gd name="connsiteX3" fmla="*/ 821531 w 1740694"/>
              <a:gd name="connsiteY3" fmla="*/ 788194 h 1104900"/>
              <a:gd name="connsiteX4" fmla="*/ 609600 w 1740694"/>
              <a:gd name="connsiteY4" fmla="*/ 888206 h 1104900"/>
              <a:gd name="connsiteX5" fmla="*/ 478631 w 1740694"/>
              <a:gd name="connsiteY5" fmla="*/ 942975 h 1104900"/>
              <a:gd name="connsiteX6" fmla="*/ 338138 w 1740694"/>
              <a:gd name="connsiteY6" fmla="*/ 995362 h 1104900"/>
              <a:gd name="connsiteX7" fmla="*/ 166688 w 1740694"/>
              <a:gd name="connsiteY7" fmla="*/ 1057275 h 1104900"/>
              <a:gd name="connsiteX8" fmla="*/ 33338 w 1740694"/>
              <a:gd name="connsiteY8" fmla="*/ 1102519 h 1104900"/>
              <a:gd name="connsiteX9" fmla="*/ 19050 w 1740694"/>
              <a:gd name="connsiteY9" fmla="*/ 1104900 h 1104900"/>
              <a:gd name="connsiteX10" fmla="*/ 4763 w 1740694"/>
              <a:gd name="connsiteY10" fmla="*/ 1102519 h 1104900"/>
              <a:gd name="connsiteX11" fmla="*/ 0 w 1740694"/>
              <a:gd name="connsiteY11" fmla="*/ 1090612 h 1104900"/>
              <a:gd name="connsiteX12" fmla="*/ 4763 w 1740694"/>
              <a:gd name="connsiteY12" fmla="*/ 1059656 h 1104900"/>
              <a:gd name="connsiteX13" fmla="*/ 21431 w 1740694"/>
              <a:gd name="connsiteY13" fmla="*/ 1040606 h 1104900"/>
              <a:gd name="connsiteX14" fmla="*/ 164306 w 1740694"/>
              <a:gd name="connsiteY14" fmla="*/ 966787 h 1104900"/>
              <a:gd name="connsiteX15" fmla="*/ 328613 w 1740694"/>
              <a:gd name="connsiteY15" fmla="*/ 876300 h 1104900"/>
              <a:gd name="connsiteX16" fmla="*/ 495300 w 1740694"/>
              <a:gd name="connsiteY16" fmla="*/ 783431 h 1104900"/>
              <a:gd name="connsiteX17" fmla="*/ 650081 w 1740694"/>
              <a:gd name="connsiteY17" fmla="*/ 688181 h 1104900"/>
              <a:gd name="connsiteX18" fmla="*/ 757238 w 1740694"/>
              <a:gd name="connsiteY18" fmla="*/ 619125 h 1104900"/>
              <a:gd name="connsiteX19" fmla="*/ 883444 w 1740694"/>
              <a:gd name="connsiteY19" fmla="*/ 535781 h 1104900"/>
              <a:gd name="connsiteX20" fmla="*/ 1007269 w 1740694"/>
              <a:gd name="connsiteY20" fmla="*/ 445294 h 1104900"/>
              <a:gd name="connsiteX21" fmla="*/ 1064419 w 1740694"/>
              <a:gd name="connsiteY21" fmla="*/ 407194 h 1104900"/>
              <a:gd name="connsiteX22" fmla="*/ 1126331 w 1740694"/>
              <a:gd name="connsiteY22" fmla="*/ 352425 h 1104900"/>
              <a:gd name="connsiteX23" fmla="*/ 1176338 w 1740694"/>
              <a:gd name="connsiteY23" fmla="*/ 302419 h 1104900"/>
              <a:gd name="connsiteX24" fmla="*/ 1200150 w 1740694"/>
              <a:gd name="connsiteY24" fmla="*/ 269081 h 1104900"/>
              <a:gd name="connsiteX25" fmla="*/ 1216819 w 1740694"/>
              <a:gd name="connsiteY25" fmla="*/ 235744 h 1104900"/>
              <a:gd name="connsiteX26" fmla="*/ 1223963 w 1740694"/>
              <a:gd name="connsiteY26" fmla="*/ 207169 h 1104900"/>
              <a:gd name="connsiteX27" fmla="*/ 1216819 w 1740694"/>
              <a:gd name="connsiteY27" fmla="*/ 180975 h 1104900"/>
              <a:gd name="connsiteX28" fmla="*/ 1195388 w 1740694"/>
              <a:gd name="connsiteY28" fmla="*/ 142875 h 1104900"/>
              <a:gd name="connsiteX29" fmla="*/ 1171575 w 1740694"/>
              <a:gd name="connsiteY29" fmla="*/ 95250 h 1104900"/>
              <a:gd name="connsiteX30" fmla="*/ 1154906 w 1740694"/>
              <a:gd name="connsiteY30" fmla="*/ 66675 h 1104900"/>
              <a:gd name="connsiteX31" fmla="*/ 1145381 w 1740694"/>
              <a:gd name="connsiteY31" fmla="*/ 45244 h 1104900"/>
              <a:gd name="connsiteX32" fmla="*/ 1143000 w 1740694"/>
              <a:gd name="connsiteY32" fmla="*/ 23812 h 1104900"/>
              <a:gd name="connsiteX33" fmla="*/ 1145381 w 1740694"/>
              <a:gd name="connsiteY33" fmla="*/ 9525 h 1104900"/>
              <a:gd name="connsiteX34" fmla="*/ 1157288 w 1740694"/>
              <a:gd name="connsiteY34" fmla="*/ 0 h 1104900"/>
              <a:gd name="connsiteX35" fmla="*/ 1183481 w 1740694"/>
              <a:gd name="connsiteY35" fmla="*/ 2381 h 1104900"/>
              <a:gd name="connsiteX36" fmla="*/ 1247775 w 1740694"/>
              <a:gd name="connsiteY36" fmla="*/ 33337 h 1104900"/>
              <a:gd name="connsiteX37" fmla="*/ 1352550 w 1740694"/>
              <a:gd name="connsiteY37" fmla="*/ 80962 h 1104900"/>
              <a:gd name="connsiteX38" fmla="*/ 1497806 w 1740694"/>
              <a:gd name="connsiteY38" fmla="*/ 145256 h 1104900"/>
              <a:gd name="connsiteX39" fmla="*/ 1600200 w 1740694"/>
              <a:gd name="connsiteY39" fmla="*/ 195262 h 1104900"/>
              <a:gd name="connsiteX40" fmla="*/ 1678781 w 1740694"/>
              <a:gd name="connsiteY40" fmla="*/ 233362 h 1104900"/>
              <a:gd name="connsiteX41" fmla="*/ 1707356 w 1740694"/>
              <a:gd name="connsiteY41" fmla="*/ 250031 h 1104900"/>
              <a:gd name="connsiteX42" fmla="*/ 1726406 w 1740694"/>
              <a:gd name="connsiteY42" fmla="*/ 269081 h 1104900"/>
              <a:gd name="connsiteX43" fmla="*/ 1738313 w 1740694"/>
              <a:gd name="connsiteY43" fmla="*/ 292894 h 1104900"/>
              <a:gd name="connsiteX44" fmla="*/ 1740694 w 1740694"/>
              <a:gd name="connsiteY44" fmla="*/ 314325 h 1104900"/>
              <a:gd name="connsiteX45" fmla="*/ 1733550 w 1740694"/>
              <a:gd name="connsiteY45" fmla="*/ 340519 h 1104900"/>
              <a:gd name="connsiteX46" fmla="*/ 1721644 w 1740694"/>
              <a:gd name="connsiteY46" fmla="*/ 357187 h 1104900"/>
              <a:gd name="connsiteX47" fmla="*/ 1688306 w 1740694"/>
              <a:gd name="connsiteY47" fmla="*/ 378619 h 1104900"/>
              <a:gd name="connsiteX48" fmla="*/ 1640681 w 1740694"/>
              <a:gd name="connsiteY48" fmla="*/ 400050 h 1104900"/>
              <a:gd name="connsiteX49" fmla="*/ 1578769 w 1740694"/>
              <a:gd name="connsiteY49" fmla="*/ 421481 h 1104900"/>
              <a:gd name="connsiteX50" fmla="*/ 1214438 w 1740694"/>
              <a:gd name="connsiteY50" fmla="*/ 600075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740694" h="1104900">
                <a:moveTo>
                  <a:pt x="1214438" y="600075"/>
                </a:moveTo>
                <a:lnTo>
                  <a:pt x="1000125" y="707231"/>
                </a:lnTo>
                <a:lnTo>
                  <a:pt x="895350" y="759619"/>
                </a:lnTo>
                <a:lnTo>
                  <a:pt x="821531" y="788194"/>
                </a:lnTo>
                <a:lnTo>
                  <a:pt x="609600" y="888206"/>
                </a:lnTo>
                <a:lnTo>
                  <a:pt x="478631" y="942975"/>
                </a:lnTo>
                <a:lnTo>
                  <a:pt x="338138" y="995362"/>
                </a:lnTo>
                <a:lnTo>
                  <a:pt x="166688" y="1057275"/>
                </a:lnTo>
                <a:lnTo>
                  <a:pt x="33338" y="1102519"/>
                </a:lnTo>
                <a:lnTo>
                  <a:pt x="19050" y="1104900"/>
                </a:lnTo>
                <a:lnTo>
                  <a:pt x="4763" y="1102519"/>
                </a:lnTo>
                <a:lnTo>
                  <a:pt x="0" y="1090612"/>
                </a:lnTo>
                <a:lnTo>
                  <a:pt x="4763" y="1059656"/>
                </a:lnTo>
                <a:lnTo>
                  <a:pt x="21431" y="1040606"/>
                </a:lnTo>
                <a:lnTo>
                  <a:pt x="164306" y="966787"/>
                </a:lnTo>
                <a:lnTo>
                  <a:pt x="328613" y="876300"/>
                </a:lnTo>
                <a:lnTo>
                  <a:pt x="495300" y="783431"/>
                </a:lnTo>
                <a:lnTo>
                  <a:pt x="650081" y="688181"/>
                </a:lnTo>
                <a:lnTo>
                  <a:pt x="757238" y="619125"/>
                </a:lnTo>
                <a:lnTo>
                  <a:pt x="883444" y="535781"/>
                </a:lnTo>
                <a:lnTo>
                  <a:pt x="1007269" y="445294"/>
                </a:lnTo>
                <a:lnTo>
                  <a:pt x="1064419" y="407194"/>
                </a:lnTo>
                <a:lnTo>
                  <a:pt x="1126331" y="352425"/>
                </a:lnTo>
                <a:lnTo>
                  <a:pt x="1176338" y="302419"/>
                </a:lnTo>
                <a:lnTo>
                  <a:pt x="1200150" y="269081"/>
                </a:lnTo>
                <a:lnTo>
                  <a:pt x="1216819" y="235744"/>
                </a:lnTo>
                <a:lnTo>
                  <a:pt x="1223963" y="207169"/>
                </a:lnTo>
                <a:lnTo>
                  <a:pt x="1216819" y="180975"/>
                </a:lnTo>
                <a:lnTo>
                  <a:pt x="1195388" y="142875"/>
                </a:lnTo>
                <a:lnTo>
                  <a:pt x="1171575" y="95250"/>
                </a:lnTo>
                <a:lnTo>
                  <a:pt x="1154906" y="66675"/>
                </a:lnTo>
                <a:lnTo>
                  <a:pt x="1145381" y="45244"/>
                </a:lnTo>
                <a:lnTo>
                  <a:pt x="1143000" y="23812"/>
                </a:lnTo>
                <a:lnTo>
                  <a:pt x="1145381" y="9525"/>
                </a:lnTo>
                <a:lnTo>
                  <a:pt x="1157288" y="0"/>
                </a:lnTo>
                <a:lnTo>
                  <a:pt x="1183481" y="2381"/>
                </a:lnTo>
                <a:lnTo>
                  <a:pt x="1247775" y="33337"/>
                </a:lnTo>
                <a:lnTo>
                  <a:pt x="1352550" y="80962"/>
                </a:lnTo>
                <a:lnTo>
                  <a:pt x="1497806" y="145256"/>
                </a:lnTo>
                <a:lnTo>
                  <a:pt x="1600200" y="195262"/>
                </a:lnTo>
                <a:lnTo>
                  <a:pt x="1678781" y="233362"/>
                </a:lnTo>
                <a:lnTo>
                  <a:pt x="1707356" y="250031"/>
                </a:lnTo>
                <a:lnTo>
                  <a:pt x="1726406" y="269081"/>
                </a:lnTo>
                <a:lnTo>
                  <a:pt x="1738313" y="292894"/>
                </a:lnTo>
                <a:lnTo>
                  <a:pt x="1740694" y="314325"/>
                </a:lnTo>
                <a:lnTo>
                  <a:pt x="1733550" y="340519"/>
                </a:lnTo>
                <a:lnTo>
                  <a:pt x="1721644" y="357187"/>
                </a:lnTo>
                <a:lnTo>
                  <a:pt x="1688306" y="378619"/>
                </a:lnTo>
                <a:lnTo>
                  <a:pt x="1640681" y="400050"/>
                </a:lnTo>
                <a:lnTo>
                  <a:pt x="1578769" y="421481"/>
                </a:lnTo>
                <a:lnTo>
                  <a:pt x="1214438" y="6000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6943441" y="4533170"/>
            <a:ext cx="1997680" cy="473093"/>
          </a:xfrm>
          <a:custGeom>
            <a:avLst/>
            <a:gdLst>
              <a:gd name="connsiteX0" fmla="*/ 2973629 w 3975811"/>
              <a:gd name="connsiteY0" fmla="*/ 351129 h 940003"/>
              <a:gd name="connsiteX1" fmla="*/ 2615184 w 3975811"/>
              <a:gd name="connsiteY1" fmla="*/ 413308 h 940003"/>
              <a:gd name="connsiteX2" fmla="*/ 2476195 w 3975811"/>
              <a:gd name="connsiteY2" fmla="*/ 420624 h 940003"/>
              <a:gd name="connsiteX3" fmla="*/ 2015338 w 3975811"/>
              <a:gd name="connsiteY3" fmla="*/ 523036 h 940003"/>
              <a:gd name="connsiteX4" fmla="*/ 1671523 w 3975811"/>
              <a:gd name="connsiteY4" fmla="*/ 599846 h 940003"/>
              <a:gd name="connsiteX5" fmla="*/ 1525219 w 3975811"/>
              <a:gd name="connsiteY5" fmla="*/ 636422 h 940003"/>
              <a:gd name="connsiteX6" fmla="*/ 1356970 w 3975811"/>
              <a:gd name="connsiteY6" fmla="*/ 662025 h 940003"/>
              <a:gd name="connsiteX7" fmla="*/ 1192378 w 3975811"/>
              <a:gd name="connsiteY7" fmla="*/ 705916 h 940003"/>
              <a:gd name="connsiteX8" fmla="*/ 1016813 w 3975811"/>
              <a:gd name="connsiteY8" fmla="*/ 753465 h 940003"/>
              <a:gd name="connsiteX9" fmla="*/ 819303 w 3975811"/>
              <a:gd name="connsiteY9" fmla="*/ 811987 h 940003"/>
              <a:gd name="connsiteX10" fmla="*/ 665683 w 3975811"/>
              <a:gd name="connsiteY10" fmla="*/ 863193 h 940003"/>
              <a:gd name="connsiteX11" fmla="*/ 530352 w 3975811"/>
              <a:gd name="connsiteY11" fmla="*/ 918057 h 940003"/>
              <a:gd name="connsiteX12" fmla="*/ 486461 w 3975811"/>
              <a:gd name="connsiteY12" fmla="*/ 940003 h 940003"/>
              <a:gd name="connsiteX13" fmla="*/ 427939 w 3975811"/>
              <a:gd name="connsiteY13" fmla="*/ 929030 h 940003"/>
              <a:gd name="connsiteX14" fmla="*/ 365760 w 3975811"/>
              <a:gd name="connsiteY14" fmla="*/ 914400 h 940003"/>
              <a:gd name="connsiteX15" fmla="*/ 285293 w 3975811"/>
              <a:gd name="connsiteY15" fmla="*/ 881481 h 940003"/>
              <a:gd name="connsiteX16" fmla="*/ 219456 w 3975811"/>
              <a:gd name="connsiteY16" fmla="*/ 848563 h 940003"/>
              <a:gd name="connsiteX17" fmla="*/ 128016 w 3975811"/>
              <a:gd name="connsiteY17" fmla="*/ 790041 h 940003"/>
              <a:gd name="connsiteX18" fmla="*/ 40234 w 3975811"/>
              <a:gd name="connsiteY18" fmla="*/ 720547 h 940003"/>
              <a:gd name="connsiteX19" fmla="*/ 14631 w 3975811"/>
              <a:gd name="connsiteY19" fmla="*/ 698601 h 940003"/>
              <a:gd name="connsiteX20" fmla="*/ 3658 w 3975811"/>
              <a:gd name="connsiteY20" fmla="*/ 676656 h 940003"/>
              <a:gd name="connsiteX21" fmla="*/ 0 w 3975811"/>
              <a:gd name="connsiteY21" fmla="*/ 647395 h 940003"/>
              <a:gd name="connsiteX22" fmla="*/ 10973 w 3975811"/>
              <a:gd name="connsiteY22" fmla="*/ 632764 h 940003"/>
              <a:gd name="connsiteX23" fmla="*/ 32919 w 3975811"/>
              <a:gd name="connsiteY23" fmla="*/ 636422 h 940003"/>
              <a:gd name="connsiteX24" fmla="*/ 62179 w 3975811"/>
              <a:gd name="connsiteY24" fmla="*/ 643737 h 940003"/>
              <a:gd name="connsiteX25" fmla="*/ 91440 w 3975811"/>
              <a:gd name="connsiteY25" fmla="*/ 662025 h 940003"/>
              <a:gd name="connsiteX26" fmla="*/ 146304 w 3975811"/>
              <a:gd name="connsiteY26" fmla="*/ 680313 h 940003"/>
              <a:gd name="connsiteX27" fmla="*/ 212141 w 3975811"/>
              <a:gd name="connsiteY27" fmla="*/ 687628 h 940003"/>
              <a:gd name="connsiteX28" fmla="*/ 288951 w 3975811"/>
              <a:gd name="connsiteY28" fmla="*/ 691286 h 940003"/>
              <a:gd name="connsiteX29" fmla="*/ 362103 w 3975811"/>
              <a:gd name="connsiteY29" fmla="*/ 694944 h 940003"/>
              <a:gd name="connsiteX30" fmla="*/ 475488 w 3975811"/>
              <a:gd name="connsiteY30" fmla="*/ 680313 h 940003"/>
              <a:gd name="connsiteX31" fmla="*/ 683971 w 3975811"/>
              <a:gd name="connsiteY31" fmla="*/ 632764 h 940003"/>
              <a:gd name="connsiteX32" fmla="*/ 1086307 w 3975811"/>
              <a:gd name="connsiteY32" fmla="*/ 534009 h 940003"/>
              <a:gd name="connsiteX33" fmla="*/ 1360627 w 3975811"/>
              <a:gd name="connsiteY33" fmla="*/ 464515 h 940003"/>
              <a:gd name="connsiteX34" fmla="*/ 1547165 w 3975811"/>
              <a:gd name="connsiteY34" fmla="*/ 431596 h 940003"/>
              <a:gd name="connsiteX35" fmla="*/ 1923898 w 3975811"/>
              <a:gd name="connsiteY35" fmla="*/ 351129 h 940003"/>
              <a:gd name="connsiteX36" fmla="*/ 2289658 w 3975811"/>
              <a:gd name="connsiteY36" fmla="*/ 274320 h 940003"/>
              <a:gd name="connsiteX37" fmla="*/ 2457907 w 3975811"/>
              <a:gd name="connsiteY37" fmla="*/ 241401 h 940003"/>
              <a:gd name="connsiteX38" fmla="*/ 2596896 w 3975811"/>
              <a:gd name="connsiteY38" fmla="*/ 208483 h 940003"/>
              <a:gd name="connsiteX39" fmla="*/ 3013863 w 3975811"/>
              <a:gd name="connsiteY39" fmla="*/ 135331 h 940003"/>
              <a:gd name="connsiteX40" fmla="*/ 3266237 w 3975811"/>
              <a:gd name="connsiteY40" fmla="*/ 95097 h 940003"/>
              <a:gd name="connsiteX41" fmla="*/ 3372307 w 3975811"/>
              <a:gd name="connsiteY41" fmla="*/ 43891 h 940003"/>
              <a:gd name="connsiteX42" fmla="*/ 3460090 w 3975811"/>
              <a:gd name="connsiteY42" fmla="*/ 0 h 940003"/>
              <a:gd name="connsiteX43" fmla="*/ 3525927 w 3975811"/>
              <a:gd name="connsiteY43" fmla="*/ 7315 h 940003"/>
              <a:gd name="connsiteX44" fmla="*/ 3690519 w 3975811"/>
              <a:gd name="connsiteY44" fmla="*/ 47548 h 940003"/>
              <a:gd name="connsiteX45" fmla="*/ 3862426 w 3975811"/>
              <a:gd name="connsiteY45" fmla="*/ 95097 h 940003"/>
              <a:gd name="connsiteX46" fmla="*/ 3935578 w 3975811"/>
              <a:gd name="connsiteY46" fmla="*/ 120700 h 940003"/>
              <a:gd name="connsiteX47" fmla="*/ 3957523 w 3975811"/>
              <a:gd name="connsiteY47" fmla="*/ 138988 h 940003"/>
              <a:gd name="connsiteX48" fmla="*/ 3968496 w 3975811"/>
              <a:gd name="connsiteY48" fmla="*/ 153619 h 940003"/>
              <a:gd name="connsiteX49" fmla="*/ 3975811 w 3975811"/>
              <a:gd name="connsiteY49" fmla="*/ 168249 h 940003"/>
              <a:gd name="connsiteX50" fmla="*/ 3972154 w 3975811"/>
              <a:gd name="connsiteY50" fmla="*/ 197510 h 940003"/>
              <a:gd name="connsiteX51" fmla="*/ 3950208 w 3975811"/>
              <a:gd name="connsiteY51" fmla="*/ 215798 h 940003"/>
              <a:gd name="connsiteX52" fmla="*/ 3906317 w 3975811"/>
              <a:gd name="connsiteY52" fmla="*/ 241401 h 940003"/>
              <a:gd name="connsiteX53" fmla="*/ 3840480 w 3975811"/>
              <a:gd name="connsiteY53" fmla="*/ 252374 h 940003"/>
              <a:gd name="connsiteX54" fmla="*/ 3514954 w 3975811"/>
              <a:gd name="connsiteY54" fmla="*/ 277977 h 940003"/>
              <a:gd name="connsiteX55" fmla="*/ 2973629 w 3975811"/>
              <a:gd name="connsiteY55" fmla="*/ 351129 h 940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975811" h="940003">
                <a:moveTo>
                  <a:pt x="2973629" y="351129"/>
                </a:moveTo>
                <a:lnTo>
                  <a:pt x="2615184" y="413308"/>
                </a:lnTo>
                <a:lnTo>
                  <a:pt x="2476195" y="420624"/>
                </a:lnTo>
                <a:lnTo>
                  <a:pt x="2015338" y="523036"/>
                </a:lnTo>
                <a:lnTo>
                  <a:pt x="1671523" y="599846"/>
                </a:lnTo>
                <a:lnTo>
                  <a:pt x="1525219" y="636422"/>
                </a:lnTo>
                <a:lnTo>
                  <a:pt x="1356970" y="662025"/>
                </a:lnTo>
                <a:lnTo>
                  <a:pt x="1192378" y="705916"/>
                </a:lnTo>
                <a:lnTo>
                  <a:pt x="1016813" y="753465"/>
                </a:lnTo>
                <a:lnTo>
                  <a:pt x="819303" y="811987"/>
                </a:lnTo>
                <a:lnTo>
                  <a:pt x="665683" y="863193"/>
                </a:lnTo>
                <a:lnTo>
                  <a:pt x="530352" y="918057"/>
                </a:lnTo>
                <a:lnTo>
                  <a:pt x="486461" y="940003"/>
                </a:lnTo>
                <a:lnTo>
                  <a:pt x="427939" y="929030"/>
                </a:lnTo>
                <a:lnTo>
                  <a:pt x="365760" y="914400"/>
                </a:lnTo>
                <a:lnTo>
                  <a:pt x="285293" y="881481"/>
                </a:lnTo>
                <a:lnTo>
                  <a:pt x="219456" y="848563"/>
                </a:lnTo>
                <a:lnTo>
                  <a:pt x="128016" y="790041"/>
                </a:lnTo>
                <a:lnTo>
                  <a:pt x="40234" y="720547"/>
                </a:lnTo>
                <a:lnTo>
                  <a:pt x="14631" y="698601"/>
                </a:lnTo>
                <a:lnTo>
                  <a:pt x="3658" y="676656"/>
                </a:lnTo>
                <a:lnTo>
                  <a:pt x="0" y="647395"/>
                </a:lnTo>
                <a:lnTo>
                  <a:pt x="10973" y="632764"/>
                </a:lnTo>
                <a:lnTo>
                  <a:pt x="32919" y="636422"/>
                </a:lnTo>
                <a:lnTo>
                  <a:pt x="62179" y="643737"/>
                </a:lnTo>
                <a:lnTo>
                  <a:pt x="91440" y="662025"/>
                </a:lnTo>
                <a:lnTo>
                  <a:pt x="146304" y="680313"/>
                </a:lnTo>
                <a:lnTo>
                  <a:pt x="212141" y="687628"/>
                </a:lnTo>
                <a:lnTo>
                  <a:pt x="288951" y="691286"/>
                </a:lnTo>
                <a:lnTo>
                  <a:pt x="362103" y="694944"/>
                </a:lnTo>
                <a:lnTo>
                  <a:pt x="475488" y="680313"/>
                </a:lnTo>
                <a:lnTo>
                  <a:pt x="683971" y="632764"/>
                </a:lnTo>
                <a:lnTo>
                  <a:pt x="1086307" y="534009"/>
                </a:lnTo>
                <a:lnTo>
                  <a:pt x="1360627" y="464515"/>
                </a:lnTo>
                <a:lnTo>
                  <a:pt x="1547165" y="431596"/>
                </a:lnTo>
                <a:lnTo>
                  <a:pt x="1923898" y="351129"/>
                </a:lnTo>
                <a:lnTo>
                  <a:pt x="2289658" y="274320"/>
                </a:lnTo>
                <a:lnTo>
                  <a:pt x="2457907" y="241401"/>
                </a:lnTo>
                <a:lnTo>
                  <a:pt x="2596896" y="208483"/>
                </a:lnTo>
                <a:lnTo>
                  <a:pt x="3013863" y="135331"/>
                </a:lnTo>
                <a:lnTo>
                  <a:pt x="3266237" y="95097"/>
                </a:lnTo>
                <a:lnTo>
                  <a:pt x="3372307" y="43891"/>
                </a:lnTo>
                <a:lnTo>
                  <a:pt x="3460090" y="0"/>
                </a:lnTo>
                <a:lnTo>
                  <a:pt x="3525927" y="7315"/>
                </a:lnTo>
                <a:lnTo>
                  <a:pt x="3690519" y="47548"/>
                </a:lnTo>
                <a:lnTo>
                  <a:pt x="3862426" y="95097"/>
                </a:lnTo>
                <a:lnTo>
                  <a:pt x="3935578" y="120700"/>
                </a:lnTo>
                <a:lnTo>
                  <a:pt x="3957523" y="138988"/>
                </a:lnTo>
                <a:lnTo>
                  <a:pt x="3968496" y="153619"/>
                </a:lnTo>
                <a:lnTo>
                  <a:pt x="3975811" y="168249"/>
                </a:lnTo>
                <a:lnTo>
                  <a:pt x="3972154" y="197510"/>
                </a:lnTo>
                <a:lnTo>
                  <a:pt x="3950208" y="215798"/>
                </a:lnTo>
                <a:lnTo>
                  <a:pt x="3906317" y="241401"/>
                </a:lnTo>
                <a:lnTo>
                  <a:pt x="3840480" y="252374"/>
                </a:lnTo>
                <a:lnTo>
                  <a:pt x="3514954" y="277977"/>
                </a:lnTo>
                <a:lnTo>
                  <a:pt x="2973629" y="35112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 rot="16200000">
            <a:off x="6732385" y="5245940"/>
            <a:ext cx="1835944" cy="265113"/>
          </a:xfrm>
          <a:custGeom>
            <a:avLst/>
            <a:gdLst>
              <a:gd name="connsiteX0" fmla="*/ 2354845 w 3671722"/>
              <a:gd name="connsiteY0" fmla="*/ 469557 h 529576"/>
              <a:gd name="connsiteX1" fmla="*/ 2040630 w 3671722"/>
              <a:gd name="connsiteY1" fmla="*/ 466026 h 529576"/>
              <a:gd name="connsiteX2" fmla="*/ 1881757 w 3671722"/>
              <a:gd name="connsiteY2" fmla="*/ 437782 h 529576"/>
              <a:gd name="connsiteX3" fmla="*/ 1447506 w 3671722"/>
              <a:gd name="connsiteY3" fmla="*/ 441313 h 529576"/>
              <a:gd name="connsiteX4" fmla="*/ 1083864 w 3671722"/>
              <a:gd name="connsiteY4" fmla="*/ 441313 h 529576"/>
              <a:gd name="connsiteX5" fmla="*/ 797893 w 3671722"/>
              <a:gd name="connsiteY5" fmla="*/ 441313 h 529576"/>
              <a:gd name="connsiteX6" fmla="*/ 575472 w 3671722"/>
              <a:gd name="connsiteY6" fmla="*/ 444843 h 529576"/>
              <a:gd name="connsiteX7" fmla="*/ 487209 w 3671722"/>
              <a:gd name="connsiteY7" fmla="*/ 441313 h 529576"/>
              <a:gd name="connsiteX8" fmla="*/ 406008 w 3671722"/>
              <a:gd name="connsiteY8" fmla="*/ 427191 h 529576"/>
              <a:gd name="connsiteX9" fmla="*/ 321276 w 3671722"/>
              <a:gd name="connsiteY9" fmla="*/ 406008 h 529576"/>
              <a:gd name="connsiteX10" fmla="*/ 162403 w 3671722"/>
              <a:gd name="connsiteY10" fmla="*/ 345989 h 529576"/>
              <a:gd name="connsiteX11" fmla="*/ 77671 w 3671722"/>
              <a:gd name="connsiteY11" fmla="*/ 300093 h 529576"/>
              <a:gd name="connsiteX12" fmla="*/ 21183 w 3671722"/>
              <a:gd name="connsiteY12" fmla="*/ 268318 h 529576"/>
              <a:gd name="connsiteX13" fmla="*/ 0 w 3671722"/>
              <a:gd name="connsiteY13" fmla="*/ 243605 h 529576"/>
              <a:gd name="connsiteX14" fmla="*/ 0 w 3671722"/>
              <a:gd name="connsiteY14" fmla="*/ 215361 h 529576"/>
              <a:gd name="connsiteX15" fmla="*/ 17652 w 3671722"/>
              <a:gd name="connsiteY15" fmla="*/ 194178 h 529576"/>
              <a:gd name="connsiteX16" fmla="*/ 60018 w 3671722"/>
              <a:gd name="connsiteY16" fmla="*/ 169464 h 529576"/>
              <a:gd name="connsiteX17" fmla="*/ 109445 w 3671722"/>
              <a:gd name="connsiteY17" fmla="*/ 144751 h 529576"/>
              <a:gd name="connsiteX18" fmla="*/ 208299 w 3671722"/>
              <a:gd name="connsiteY18" fmla="*/ 77671 h 529576"/>
              <a:gd name="connsiteX19" fmla="*/ 589594 w 3671722"/>
              <a:gd name="connsiteY19" fmla="*/ 162403 h 529576"/>
              <a:gd name="connsiteX20" fmla="*/ 631960 w 3671722"/>
              <a:gd name="connsiteY20" fmla="*/ 180056 h 529576"/>
              <a:gd name="connsiteX21" fmla="*/ 667265 w 3671722"/>
              <a:gd name="connsiteY21" fmla="*/ 190647 h 529576"/>
              <a:gd name="connsiteX22" fmla="*/ 737875 w 3671722"/>
              <a:gd name="connsiteY22" fmla="*/ 194178 h 529576"/>
              <a:gd name="connsiteX23" fmla="*/ 1105047 w 3671722"/>
              <a:gd name="connsiteY23" fmla="*/ 204769 h 529576"/>
              <a:gd name="connsiteX24" fmla="*/ 1461628 w 3671722"/>
              <a:gd name="connsiteY24" fmla="*/ 211830 h 529576"/>
              <a:gd name="connsiteX25" fmla="*/ 1729946 w 3671722"/>
              <a:gd name="connsiteY25" fmla="*/ 215361 h 529576"/>
              <a:gd name="connsiteX26" fmla="*/ 1920593 w 3671722"/>
              <a:gd name="connsiteY26" fmla="*/ 240074 h 529576"/>
              <a:gd name="connsiteX27" fmla="*/ 2291296 w 3671722"/>
              <a:gd name="connsiteY27" fmla="*/ 250666 h 529576"/>
              <a:gd name="connsiteX28" fmla="*/ 2806749 w 3671722"/>
              <a:gd name="connsiteY28" fmla="*/ 264788 h 529576"/>
              <a:gd name="connsiteX29" fmla="*/ 2983274 w 3671722"/>
              <a:gd name="connsiteY29" fmla="*/ 261257 h 529576"/>
              <a:gd name="connsiteX30" fmla="*/ 3258653 w 3671722"/>
              <a:gd name="connsiteY30" fmla="*/ 257727 h 529576"/>
              <a:gd name="connsiteX31" fmla="*/ 3346916 w 3671722"/>
              <a:gd name="connsiteY31" fmla="*/ 250666 h 529576"/>
              <a:gd name="connsiteX32" fmla="*/ 3385751 w 3671722"/>
              <a:gd name="connsiteY32" fmla="*/ 240074 h 529576"/>
              <a:gd name="connsiteX33" fmla="*/ 3424587 w 3671722"/>
              <a:gd name="connsiteY33" fmla="*/ 208300 h 529576"/>
              <a:gd name="connsiteX34" fmla="*/ 3477544 w 3671722"/>
              <a:gd name="connsiteY34" fmla="*/ 162403 h 529576"/>
              <a:gd name="connsiteX35" fmla="*/ 3530502 w 3671722"/>
              <a:gd name="connsiteY35" fmla="*/ 109446 h 529576"/>
              <a:gd name="connsiteX36" fmla="*/ 3611703 w 3671722"/>
              <a:gd name="connsiteY36" fmla="*/ 0 h 529576"/>
              <a:gd name="connsiteX37" fmla="*/ 3671722 w 3671722"/>
              <a:gd name="connsiteY37" fmla="*/ 70610 h 529576"/>
              <a:gd name="connsiteX38" fmla="*/ 3611703 w 3671722"/>
              <a:gd name="connsiteY38" fmla="*/ 194178 h 529576"/>
              <a:gd name="connsiteX39" fmla="*/ 3565807 w 3671722"/>
              <a:gd name="connsiteY39" fmla="*/ 293032 h 529576"/>
              <a:gd name="connsiteX40" fmla="*/ 3519910 w 3671722"/>
              <a:gd name="connsiteY40" fmla="*/ 374233 h 529576"/>
              <a:gd name="connsiteX41" fmla="*/ 3456361 w 3671722"/>
              <a:gd name="connsiteY41" fmla="*/ 458965 h 529576"/>
              <a:gd name="connsiteX42" fmla="*/ 3396343 w 3671722"/>
              <a:gd name="connsiteY42" fmla="*/ 529576 h 529576"/>
              <a:gd name="connsiteX43" fmla="*/ 3346916 w 3671722"/>
              <a:gd name="connsiteY43" fmla="*/ 526045 h 529576"/>
              <a:gd name="connsiteX44" fmla="*/ 3244531 w 3671722"/>
              <a:gd name="connsiteY44" fmla="*/ 511923 h 529576"/>
              <a:gd name="connsiteX45" fmla="*/ 3138616 w 3671722"/>
              <a:gd name="connsiteY45" fmla="*/ 508393 h 529576"/>
              <a:gd name="connsiteX46" fmla="*/ 3011518 w 3671722"/>
              <a:gd name="connsiteY46" fmla="*/ 504862 h 529576"/>
              <a:gd name="connsiteX47" fmla="*/ 2859706 w 3671722"/>
              <a:gd name="connsiteY47" fmla="*/ 483679 h 529576"/>
              <a:gd name="connsiteX48" fmla="*/ 2354845 w 3671722"/>
              <a:gd name="connsiteY48" fmla="*/ 469557 h 52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671722" h="529576">
                <a:moveTo>
                  <a:pt x="2354845" y="469557"/>
                </a:moveTo>
                <a:lnTo>
                  <a:pt x="2040630" y="466026"/>
                </a:lnTo>
                <a:lnTo>
                  <a:pt x="1881757" y="437782"/>
                </a:lnTo>
                <a:lnTo>
                  <a:pt x="1447506" y="441313"/>
                </a:lnTo>
                <a:lnTo>
                  <a:pt x="1083864" y="441313"/>
                </a:lnTo>
                <a:lnTo>
                  <a:pt x="797893" y="441313"/>
                </a:lnTo>
                <a:lnTo>
                  <a:pt x="575472" y="444843"/>
                </a:lnTo>
                <a:lnTo>
                  <a:pt x="487209" y="441313"/>
                </a:lnTo>
                <a:lnTo>
                  <a:pt x="406008" y="427191"/>
                </a:lnTo>
                <a:lnTo>
                  <a:pt x="321276" y="406008"/>
                </a:lnTo>
                <a:lnTo>
                  <a:pt x="162403" y="345989"/>
                </a:lnTo>
                <a:lnTo>
                  <a:pt x="77671" y="300093"/>
                </a:lnTo>
                <a:lnTo>
                  <a:pt x="21183" y="268318"/>
                </a:lnTo>
                <a:lnTo>
                  <a:pt x="0" y="243605"/>
                </a:lnTo>
                <a:lnTo>
                  <a:pt x="0" y="215361"/>
                </a:lnTo>
                <a:lnTo>
                  <a:pt x="17652" y="194178"/>
                </a:lnTo>
                <a:lnTo>
                  <a:pt x="60018" y="169464"/>
                </a:lnTo>
                <a:lnTo>
                  <a:pt x="109445" y="144751"/>
                </a:lnTo>
                <a:lnTo>
                  <a:pt x="208299" y="77671"/>
                </a:lnTo>
                <a:lnTo>
                  <a:pt x="589594" y="162403"/>
                </a:lnTo>
                <a:lnTo>
                  <a:pt x="631960" y="180056"/>
                </a:lnTo>
                <a:lnTo>
                  <a:pt x="667265" y="190647"/>
                </a:lnTo>
                <a:lnTo>
                  <a:pt x="737875" y="194178"/>
                </a:lnTo>
                <a:lnTo>
                  <a:pt x="1105047" y="204769"/>
                </a:lnTo>
                <a:lnTo>
                  <a:pt x="1461628" y="211830"/>
                </a:lnTo>
                <a:lnTo>
                  <a:pt x="1729946" y="215361"/>
                </a:lnTo>
                <a:lnTo>
                  <a:pt x="1920593" y="240074"/>
                </a:lnTo>
                <a:lnTo>
                  <a:pt x="2291296" y="250666"/>
                </a:lnTo>
                <a:lnTo>
                  <a:pt x="2806749" y="264788"/>
                </a:lnTo>
                <a:lnTo>
                  <a:pt x="2983274" y="261257"/>
                </a:lnTo>
                <a:lnTo>
                  <a:pt x="3258653" y="257727"/>
                </a:lnTo>
                <a:lnTo>
                  <a:pt x="3346916" y="250666"/>
                </a:lnTo>
                <a:lnTo>
                  <a:pt x="3385751" y="240074"/>
                </a:lnTo>
                <a:lnTo>
                  <a:pt x="3424587" y="208300"/>
                </a:lnTo>
                <a:lnTo>
                  <a:pt x="3477544" y="162403"/>
                </a:lnTo>
                <a:lnTo>
                  <a:pt x="3530502" y="109446"/>
                </a:lnTo>
                <a:lnTo>
                  <a:pt x="3611703" y="0"/>
                </a:lnTo>
                <a:lnTo>
                  <a:pt x="3671722" y="70610"/>
                </a:lnTo>
                <a:lnTo>
                  <a:pt x="3611703" y="194178"/>
                </a:lnTo>
                <a:lnTo>
                  <a:pt x="3565807" y="293032"/>
                </a:lnTo>
                <a:lnTo>
                  <a:pt x="3519910" y="374233"/>
                </a:lnTo>
                <a:lnTo>
                  <a:pt x="3456361" y="458965"/>
                </a:lnTo>
                <a:lnTo>
                  <a:pt x="3396343" y="529576"/>
                </a:lnTo>
                <a:lnTo>
                  <a:pt x="3346916" y="526045"/>
                </a:lnTo>
                <a:lnTo>
                  <a:pt x="3244531" y="511923"/>
                </a:lnTo>
                <a:lnTo>
                  <a:pt x="3138616" y="508393"/>
                </a:lnTo>
                <a:lnTo>
                  <a:pt x="3011518" y="504862"/>
                </a:lnTo>
                <a:lnTo>
                  <a:pt x="2859706" y="483679"/>
                </a:lnTo>
                <a:lnTo>
                  <a:pt x="2354845" y="46955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7267722" y="5924106"/>
            <a:ext cx="337342" cy="255588"/>
          </a:xfrm>
          <a:custGeom>
            <a:avLst/>
            <a:gdLst>
              <a:gd name="connsiteX0" fmla="*/ 314325 w 673894"/>
              <a:gd name="connsiteY0" fmla="*/ 83344 h 509588"/>
              <a:gd name="connsiteX1" fmla="*/ 433388 w 673894"/>
              <a:gd name="connsiteY1" fmla="*/ 107157 h 509588"/>
              <a:gd name="connsiteX2" fmla="*/ 507206 w 673894"/>
              <a:gd name="connsiteY2" fmla="*/ 114300 h 509588"/>
              <a:gd name="connsiteX3" fmla="*/ 566738 w 673894"/>
              <a:gd name="connsiteY3" fmla="*/ 109538 h 509588"/>
              <a:gd name="connsiteX4" fmla="*/ 588169 w 673894"/>
              <a:gd name="connsiteY4" fmla="*/ 102394 h 509588"/>
              <a:gd name="connsiteX5" fmla="*/ 673894 w 673894"/>
              <a:gd name="connsiteY5" fmla="*/ 30957 h 509588"/>
              <a:gd name="connsiteX6" fmla="*/ 609600 w 673894"/>
              <a:gd name="connsiteY6" fmla="*/ 509588 h 509588"/>
              <a:gd name="connsiteX7" fmla="*/ 535781 w 673894"/>
              <a:gd name="connsiteY7" fmla="*/ 459582 h 509588"/>
              <a:gd name="connsiteX8" fmla="*/ 495300 w 673894"/>
              <a:gd name="connsiteY8" fmla="*/ 409575 h 509588"/>
              <a:gd name="connsiteX9" fmla="*/ 409575 w 673894"/>
              <a:gd name="connsiteY9" fmla="*/ 319088 h 509588"/>
              <a:gd name="connsiteX10" fmla="*/ 328613 w 673894"/>
              <a:gd name="connsiteY10" fmla="*/ 245269 h 509588"/>
              <a:gd name="connsiteX11" fmla="*/ 283369 w 673894"/>
              <a:gd name="connsiteY11" fmla="*/ 207169 h 509588"/>
              <a:gd name="connsiteX12" fmla="*/ 197644 w 673894"/>
              <a:gd name="connsiteY12" fmla="*/ 152400 h 509588"/>
              <a:gd name="connsiteX13" fmla="*/ 130969 w 673894"/>
              <a:gd name="connsiteY13" fmla="*/ 114300 h 509588"/>
              <a:gd name="connsiteX14" fmla="*/ 64294 w 673894"/>
              <a:gd name="connsiteY14" fmla="*/ 85725 h 509588"/>
              <a:gd name="connsiteX15" fmla="*/ 28575 w 673894"/>
              <a:gd name="connsiteY15" fmla="*/ 71438 h 509588"/>
              <a:gd name="connsiteX16" fmla="*/ 11906 w 673894"/>
              <a:gd name="connsiteY16" fmla="*/ 61913 h 509588"/>
              <a:gd name="connsiteX17" fmla="*/ 2381 w 673894"/>
              <a:gd name="connsiteY17" fmla="*/ 45244 h 509588"/>
              <a:gd name="connsiteX18" fmla="*/ 0 w 673894"/>
              <a:gd name="connsiteY18" fmla="*/ 21432 h 509588"/>
              <a:gd name="connsiteX19" fmla="*/ 4763 w 673894"/>
              <a:gd name="connsiteY19" fmla="*/ 9525 h 509588"/>
              <a:gd name="connsiteX20" fmla="*/ 26194 w 673894"/>
              <a:gd name="connsiteY20" fmla="*/ 0 h 509588"/>
              <a:gd name="connsiteX21" fmla="*/ 57150 w 673894"/>
              <a:gd name="connsiteY21" fmla="*/ 4763 h 509588"/>
              <a:gd name="connsiteX22" fmla="*/ 140494 w 673894"/>
              <a:gd name="connsiteY22" fmla="*/ 35719 h 509588"/>
              <a:gd name="connsiteX23" fmla="*/ 314325 w 673894"/>
              <a:gd name="connsiteY23" fmla="*/ 83344 h 50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73894" h="509588">
                <a:moveTo>
                  <a:pt x="314325" y="83344"/>
                </a:moveTo>
                <a:lnTo>
                  <a:pt x="433388" y="107157"/>
                </a:lnTo>
                <a:lnTo>
                  <a:pt x="507206" y="114300"/>
                </a:lnTo>
                <a:lnTo>
                  <a:pt x="566738" y="109538"/>
                </a:lnTo>
                <a:lnTo>
                  <a:pt x="588169" y="102394"/>
                </a:lnTo>
                <a:lnTo>
                  <a:pt x="673894" y="30957"/>
                </a:lnTo>
                <a:lnTo>
                  <a:pt x="609600" y="509588"/>
                </a:lnTo>
                <a:lnTo>
                  <a:pt x="535781" y="459582"/>
                </a:lnTo>
                <a:lnTo>
                  <a:pt x="495300" y="409575"/>
                </a:lnTo>
                <a:lnTo>
                  <a:pt x="409575" y="319088"/>
                </a:lnTo>
                <a:lnTo>
                  <a:pt x="328613" y="245269"/>
                </a:lnTo>
                <a:lnTo>
                  <a:pt x="283369" y="207169"/>
                </a:lnTo>
                <a:lnTo>
                  <a:pt x="197644" y="152400"/>
                </a:lnTo>
                <a:lnTo>
                  <a:pt x="130969" y="114300"/>
                </a:lnTo>
                <a:lnTo>
                  <a:pt x="64294" y="85725"/>
                </a:lnTo>
                <a:lnTo>
                  <a:pt x="28575" y="71438"/>
                </a:lnTo>
                <a:lnTo>
                  <a:pt x="11906" y="61913"/>
                </a:lnTo>
                <a:lnTo>
                  <a:pt x="2381" y="45244"/>
                </a:lnTo>
                <a:lnTo>
                  <a:pt x="0" y="21432"/>
                </a:lnTo>
                <a:lnTo>
                  <a:pt x="4763" y="9525"/>
                </a:lnTo>
                <a:lnTo>
                  <a:pt x="26194" y="0"/>
                </a:lnTo>
                <a:lnTo>
                  <a:pt x="57150" y="4763"/>
                </a:lnTo>
                <a:lnTo>
                  <a:pt x="140494" y="35719"/>
                </a:lnTo>
                <a:lnTo>
                  <a:pt x="314325" y="833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フリーフォーム 68"/>
          <p:cNvSpPr>
            <a:spLocks noChangeAspect="1"/>
          </p:cNvSpPr>
          <p:nvPr/>
        </p:nvSpPr>
        <p:spPr>
          <a:xfrm>
            <a:off x="6940578" y="5114932"/>
            <a:ext cx="1134457" cy="623634"/>
          </a:xfrm>
          <a:custGeom>
            <a:avLst/>
            <a:gdLst>
              <a:gd name="connsiteX0" fmla="*/ 1783556 w 2266950"/>
              <a:gd name="connsiteY0" fmla="*/ 364332 h 1245394"/>
              <a:gd name="connsiteX1" fmla="*/ 1583531 w 2266950"/>
              <a:gd name="connsiteY1" fmla="*/ 495300 h 1245394"/>
              <a:gd name="connsiteX2" fmla="*/ 1397794 w 2266950"/>
              <a:gd name="connsiteY2" fmla="*/ 604838 h 1245394"/>
              <a:gd name="connsiteX3" fmla="*/ 1216819 w 2266950"/>
              <a:gd name="connsiteY3" fmla="*/ 726282 h 1245394"/>
              <a:gd name="connsiteX4" fmla="*/ 964406 w 2266950"/>
              <a:gd name="connsiteY4" fmla="*/ 892969 h 1245394"/>
              <a:gd name="connsiteX5" fmla="*/ 790575 w 2266950"/>
              <a:gd name="connsiteY5" fmla="*/ 1007269 h 1245394"/>
              <a:gd name="connsiteX6" fmla="*/ 571500 w 2266950"/>
              <a:gd name="connsiteY6" fmla="*/ 1154907 h 1245394"/>
              <a:gd name="connsiteX7" fmla="*/ 511969 w 2266950"/>
              <a:gd name="connsiteY7" fmla="*/ 1240632 h 1245394"/>
              <a:gd name="connsiteX8" fmla="*/ 483394 w 2266950"/>
              <a:gd name="connsiteY8" fmla="*/ 1245394 h 1245394"/>
              <a:gd name="connsiteX9" fmla="*/ 435769 w 2266950"/>
              <a:gd name="connsiteY9" fmla="*/ 1235869 h 1245394"/>
              <a:gd name="connsiteX10" fmla="*/ 381000 w 2266950"/>
              <a:gd name="connsiteY10" fmla="*/ 1219200 h 1245394"/>
              <a:gd name="connsiteX11" fmla="*/ 328613 w 2266950"/>
              <a:gd name="connsiteY11" fmla="*/ 1193007 h 1245394"/>
              <a:gd name="connsiteX12" fmla="*/ 297656 w 2266950"/>
              <a:gd name="connsiteY12" fmla="*/ 1169194 h 1245394"/>
              <a:gd name="connsiteX13" fmla="*/ 219075 w 2266950"/>
              <a:gd name="connsiteY13" fmla="*/ 1088232 h 1245394"/>
              <a:gd name="connsiteX14" fmla="*/ 142875 w 2266950"/>
              <a:gd name="connsiteY14" fmla="*/ 1002507 h 1245394"/>
              <a:gd name="connsiteX15" fmla="*/ 73819 w 2266950"/>
              <a:gd name="connsiteY15" fmla="*/ 931069 h 1245394"/>
              <a:gd name="connsiteX16" fmla="*/ 35719 w 2266950"/>
              <a:gd name="connsiteY16" fmla="*/ 890588 h 1245394"/>
              <a:gd name="connsiteX17" fmla="*/ 16669 w 2266950"/>
              <a:gd name="connsiteY17" fmla="*/ 871538 h 1245394"/>
              <a:gd name="connsiteX18" fmla="*/ 4763 w 2266950"/>
              <a:gd name="connsiteY18" fmla="*/ 852488 h 1245394"/>
              <a:gd name="connsiteX19" fmla="*/ 0 w 2266950"/>
              <a:gd name="connsiteY19" fmla="*/ 821532 h 1245394"/>
              <a:gd name="connsiteX20" fmla="*/ 11906 w 2266950"/>
              <a:gd name="connsiteY20" fmla="*/ 804863 h 1245394"/>
              <a:gd name="connsiteX21" fmla="*/ 35719 w 2266950"/>
              <a:gd name="connsiteY21" fmla="*/ 804863 h 1245394"/>
              <a:gd name="connsiteX22" fmla="*/ 76200 w 2266950"/>
              <a:gd name="connsiteY22" fmla="*/ 821532 h 1245394"/>
              <a:gd name="connsiteX23" fmla="*/ 119063 w 2266950"/>
              <a:gd name="connsiteY23" fmla="*/ 845344 h 1245394"/>
              <a:gd name="connsiteX24" fmla="*/ 157163 w 2266950"/>
              <a:gd name="connsiteY24" fmla="*/ 866775 h 1245394"/>
              <a:gd name="connsiteX25" fmla="*/ 200025 w 2266950"/>
              <a:gd name="connsiteY25" fmla="*/ 881063 h 1245394"/>
              <a:gd name="connsiteX26" fmla="*/ 257175 w 2266950"/>
              <a:gd name="connsiteY26" fmla="*/ 900113 h 1245394"/>
              <a:gd name="connsiteX27" fmla="*/ 319088 w 2266950"/>
              <a:gd name="connsiteY27" fmla="*/ 912019 h 1245394"/>
              <a:gd name="connsiteX28" fmla="*/ 347663 w 2266950"/>
              <a:gd name="connsiteY28" fmla="*/ 912019 h 1245394"/>
              <a:gd name="connsiteX29" fmla="*/ 376238 w 2266950"/>
              <a:gd name="connsiteY29" fmla="*/ 907257 h 1245394"/>
              <a:gd name="connsiteX30" fmla="*/ 426244 w 2266950"/>
              <a:gd name="connsiteY30" fmla="*/ 888207 h 1245394"/>
              <a:gd name="connsiteX31" fmla="*/ 645319 w 2266950"/>
              <a:gd name="connsiteY31" fmla="*/ 788194 h 1245394"/>
              <a:gd name="connsiteX32" fmla="*/ 892969 w 2266950"/>
              <a:gd name="connsiteY32" fmla="*/ 664369 h 1245394"/>
              <a:gd name="connsiteX33" fmla="*/ 1100138 w 2266950"/>
              <a:gd name="connsiteY33" fmla="*/ 564357 h 1245394"/>
              <a:gd name="connsiteX34" fmla="*/ 1426369 w 2266950"/>
              <a:gd name="connsiteY34" fmla="*/ 404813 h 1245394"/>
              <a:gd name="connsiteX35" fmla="*/ 1600200 w 2266950"/>
              <a:gd name="connsiteY35" fmla="*/ 297657 h 1245394"/>
              <a:gd name="connsiteX36" fmla="*/ 1838325 w 2266950"/>
              <a:gd name="connsiteY36" fmla="*/ 183357 h 1245394"/>
              <a:gd name="connsiteX37" fmla="*/ 2035969 w 2266950"/>
              <a:gd name="connsiteY37" fmla="*/ 90488 h 1245394"/>
              <a:gd name="connsiteX38" fmla="*/ 2200275 w 2266950"/>
              <a:gd name="connsiteY38" fmla="*/ 16669 h 1245394"/>
              <a:gd name="connsiteX39" fmla="*/ 2231231 w 2266950"/>
              <a:gd name="connsiteY39" fmla="*/ 2382 h 1245394"/>
              <a:gd name="connsiteX40" fmla="*/ 2252663 w 2266950"/>
              <a:gd name="connsiteY40" fmla="*/ 0 h 1245394"/>
              <a:gd name="connsiteX41" fmla="*/ 2262188 w 2266950"/>
              <a:gd name="connsiteY41" fmla="*/ 4763 h 1245394"/>
              <a:gd name="connsiteX42" fmla="*/ 2266950 w 2266950"/>
              <a:gd name="connsiteY42" fmla="*/ 11907 h 1245394"/>
              <a:gd name="connsiteX43" fmla="*/ 2266950 w 2266950"/>
              <a:gd name="connsiteY43" fmla="*/ 26194 h 1245394"/>
              <a:gd name="connsiteX44" fmla="*/ 2252663 w 2266950"/>
              <a:gd name="connsiteY44" fmla="*/ 52388 h 1245394"/>
              <a:gd name="connsiteX45" fmla="*/ 2207419 w 2266950"/>
              <a:gd name="connsiteY45" fmla="*/ 88107 h 1245394"/>
              <a:gd name="connsiteX46" fmla="*/ 2019300 w 2266950"/>
              <a:gd name="connsiteY46" fmla="*/ 211932 h 1245394"/>
              <a:gd name="connsiteX47" fmla="*/ 1783556 w 2266950"/>
              <a:gd name="connsiteY47" fmla="*/ 364332 h 124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266950" h="1245394">
                <a:moveTo>
                  <a:pt x="1783556" y="364332"/>
                </a:moveTo>
                <a:lnTo>
                  <a:pt x="1583531" y="495300"/>
                </a:lnTo>
                <a:lnTo>
                  <a:pt x="1397794" y="604838"/>
                </a:lnTo>
                <a:lnTo>
                  <a:pt x="1216819" y="726282"/>
                </a:lnTo>
                <a:lnTo>
                  <a:pt x="964406" y="892969"/>
                </a:lnTo>
                <a:lnTo>
                  <a:pt x="790575" y="1007269"/>
                </a:lnTo>
                <a:lnTo>
                  <a:pt x="571500" y="1154907"/>
                </a:lnTo>
                <a:lnTo>
                  <a:pt x="511969" y="1240632"/>
                </a:lnTo>
                <a:lnTo>
                  <a:pt x="483394" y="1245394"/>
                </a:lnTo>
                <a:lnTo>
                  <a:pt x="435769" y="1235869"/>
                </a:lnTo>
                <a:lnTo>
                  <a:pt x="381000" y="1219200"/>
                </a:lnTo>
                <a:lnTo>
                  <a:pt x="328613" y="1193007"/>
                </a:lnTo>
                <a:lnTo>
                  <a:pt x="297656" y="1169194"/>
                </a:lnTo>
                <a:lnTo>
                  <a:pt x="219075" y="1088232"/>
                </a:lnTo>
                <a:lnTo>
                  <a:pt x="142875" y="1002507"/>
                </a:lnTo>
                <a:lnTo>
                  <a:pt x="73819" y="931069"/>
                </a:lnTo>
                <a:lnTo>
                  <a:pt x="35719" y="890588"/>
                </a:lnTo>
                <a:lnTo>
                  <a:pt x="16669" y="871538"/>
                </a:lnTo>
                <a:lnTo>
                  <a:pt x="4763" y="852488"/>
                </a:lnTo>
                <a:lnTo>
                  <a:pt x="0" y="821532"/>
                </a:lnTo>
                <a:lnTo>
                  <a:pt x="11906" y="804863"/>
                </a:lnTo>
                <a:lnTo>
                  <a:pt x="35719" y="804863"/>
                </a:lnTo>
                <a:lnTo>
                  <a:pt x="76200" y="821532"/>
                </a:lnTo>
                <a:lnTo>
                  <a:pt x="119063" y="845344"/>
                </a:lnTo>
                <a:lnTo>
                  <a:pt x="157163" y="866775"/>
                </a:lnTo>
                <a:lnTo>
                  <a:pt x="200025" y="881063"/>
                </a:lnTo>
                <a:lnTo>
                  <a:pt x="257175" y="900113"/>
                </a:lnTo>
                <a:lnTo>
                  <a:pt x="319088" y="912019"/>
                </a:lnTo>
                <a:lnTo>
                  <a:pt x="347663" y="912019"/>
                </a:lnTo>
                <a:lnTo>
                  <a:pt x="376238" y="907257"/>
                </a:lnTo>
                <a:lnTo>
                  <a:pt x="426244" y="888207"/>
                </a:lnTo>
                <a:lnTo>
                  <a:pt x="645319" y="788194"/>
                </a:lnTo>
                <a:lnTo>
                  <a:pt x="892969" y="664369"/>
                </a:lnTo>
                <a:lnTo>
                  <a:pt x="1100138" y="564357"/>
                </a:lnTo>
                <a:lnTo>
                  <a:pt x="1426369" y="404813"/>
                </a:lnTo>
                <a:lnTo>
                  <a:pt x="1600200" y="297657"/>
                </a:lnTo>
                <a:lnTo>
                  <a:pt x="1838325" y="183357"/>
                </a:lnTo>
                <a:lnTo>
                  <a:pt x="2035969" y="90488"/>
                </a:lnTo>
                <a:lnTo>
                  <a:pt x="2200275" y="16669"/>
                </a:lnTo>
                <a:lnTo>
                  <a:pt x="2231231" y="2382"/>
                </a:lnTo>
                <a:lnTo>
                  <a:pt x="2252663" y="0"/>
                </a:lnTo>
                <a:lnTo>
                  <a:pt x="2262188" y="4763"/>
                </a:lnTo>
                <a:lnTo>
                  <a:pt x="2266950" y="11907"/>
                </a:lnTo>
                <a:lnTo>
                  <a:pt x="2266950" y="26194"/>
                </a:lnTo>
                <a:lnTo>
                  <a:pt x="2252663" y="52388"/>
                </a:lnTo>
                <a:lnTo>
                  <a:pt x="2207419" y="88107"/>
                </a:lnTo>
                <a:lnTo>
                  <a:pt x="2019300" y="211932"/>
                </a:lnTo>
                <a:lnTo>
                  <a:pt x="1783556" y="3643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0" name="フリーフォーム 69"/>
          <p:cNvSpPr>
            <a:spLocks noChangeAspect="1"/>
          </p:cNvSpPr>
          <p:nvPr/>
        </p:nvSpPr>
        <p:spPr>
          <a:xfrm rot="16200000">
            <a:off x="7449812" y="4633804"/>
            <a:ext cx="2224088" cy="1143794"/>
          </a:xfrm>
          <a:custGeom>
            <a:avLst/>
            <a:gdLst>
              <a:gd name="connsiteX0" fmla="*/ 633046 w 4447873"/>
              <a:gd name="connsiteY0" fmla="*/ 1394357 h 2288069"/>
              <a:gd name="connsiteX1" fmla="*/ 786136 w 4447873"/>
              <a:gd name="connsiteY1" fmla="*/ 1274368 h 2288069"/>
              <a:gd name="connsiteX2" fmla="*/ 930950 w 4447873"/>
              <a:gd name="connsiteY2" fmla="*/ 1175066 h 2288069"/>
              <a:gd name="connsiteX3" fmla="*/ 1055077 w 4447873"/>
              <a:gd name="connsiteY3" fmla="*/ 1100590 h 2288069"/>
              <a:gd name="connsiteX4" fmla="*/ 1278505 w 4447873"/>
              <a:gd name="connsiteY4" fmla="*/ 976464 h 2288069"/>
              <a:gd name="connsiteX5" fmla="*/ 1489520 w 4447873"/>
              <a:gd name="connsiteY5" fmla="*/ 856475 h 2288069"/>
              <a:gd name="connsiteX6" fmla="*/ 1671573 w 4447873"/>
              <a:gd name="connsiteY6" fmla="*/ 781999 h 2288069"/>
              <a:gd name="connsiteX7" fmla="*/ 1779149 w 4447873"/>
              <a:gd name="connsiteY7" fmla="*/ 740623 h 2288069"/>
              <a:gd name="connsiteX8" fmla="*/ 1977752 w 4447873"/>
              <a:gd name="connsiteY8" fmla="*/ 678560 h 2288069"/>
              <a:gd name="connsiteX9" fmla="*/ 2213593 w 4447873"/>
              <a:gd name="connsiteY9" fmla="*/ 612359 h 2288069"/>
              <a:gd name="connsiteX10" fmla="*/ 2490809 w 4447873"/>
              <a:gd name="connsiteY10" fmla="*/ 546158 h 2288069"/>
              <a:gd name="connsiteX11" fmla="*/ 2705962 w 4447873"/>
              <a:gd name="connsiteY11" fmla="*/ 500645 h 2288069"/>
              <a:gd name="connsiteX12" fmla="*/ 2974903 w 4447873"/>
              <a:gd name="connsiteY12" fmla="*/ 450994 h 2288069"/>
              <a:gd name="connsiteX13" fmla="*/ 3119717 w 4447873"/>
              <a:gd name="connsiteY13" fmla="*/ 426169 h 2288069"/>
              <a:gd name="connsiteX14" fmla="*/ 3322458 w 4447873"/>
              <a:gd name="connsiteY14" fmla="*/ 401343 h 2288069"/>
              <a:gd name="connsiteX15" fmla="*/ 3516923 w 4447873"/>
              <a:gd name="connsiteY15" fmla="*/ 368243 h 2288069"/>
              <a:gd name="connsiteX16" fmla="*/ 3761039 w 4447873"/>
              <a:gd name="connsiteY16" fmla="*/ 331005 h 2288069"/>
              <a:gd name="connsiteX17" fmla="*/ 3938954 w 4447873"/>
              <a:gd name="connsiteY17" fmla="*/ 293767 h 2288069"/>
              <a:gd name="connsiteX18" fmla="*/ 4075493 w 4447873"/>
              <a:gd name="connsiteY18" fmla="*/ 268942 h 2288069"/>
              <a:gd name="connsiteX19" fmla="*/ 4166519 w 4447873"/>
              <a:gd name="connsiteY19" fmla="*/ 244116 h 2288069"/>
              <a:gd name="connsiteX20" fmla="*/ 4232720 w 4447873"/>
              <a:gd name="connsiteY20" fmla="*/ 219291 h 2288069"/>
              <a:gd name="connsiteX21" fmla="*/ 4269958 w 4447873"/>
              <a:gd name="connsiteY21" fmla="*/ 190328 h 2288069"/>
              <a:gd name="connsiteX22" fmla="*/ 4319609 w 4447873"/>
              <a:gd name="connsiteY22" fmla="*/ 132402 h 2288069"/>
              <a:gd name="connsiteX23" fmla="*/ 4360984 w 4447873"/>
              <a:gd name="connsiteY23" fmla="*/ 70339 h 2288069"/>
              <a:gd name="connsiteX24" fmla="*/ 4369260 w 4447873"/>
              <a:gd name="connsiteY24" fmla="*/ 37238 h 2288069"/>
              <a:gd name="connsiteX25" fmla="*/ 4389947 w 4447873"/>
              <a:gd name="connsiteY25" fmla="*/ 8275 h 2288069"/>
              <a:gd name="connsiteX26" fmla="*/ 4423048 w 4447873"/>
              <a:gd name="connsiteY26" fmla="*/ 0 h 2288069"/>
              <a:gd name="connsiteX27" fmla="*/ 4439598 w 4447873"/>
              <a:gd name="connsiteY27" fmla="*/ 4138 h 2288069"/>
              <a:gd name="connsiteX28" fmla="*/ 4447873 w 4447873"/>
              <a:gd name="connsiteY28" fmla="*/ 33101 h 2288069"/>
              <a:gd name="connsiteX29" fmla="*/ 4443736 w 4447873"/>
              <a:gd name="connsiteY29" fmla="*/ 103439 h 2288069"/>
              <a:gd name="connsiteX30" fmla="*/ 4423048 w 4447873"/>
              <a:gd name="connsiteY30" fmla="*/ 202741 h 2288069"/>
              <a:gd name="connsiteX31" fmla="*/ 4377535 w 4447873"/>
              <a:gd name="connsiteY31" fmla="*/ 335142 h 2288069"/>
              <a:gd name="connsiteX32" fmla="*/ 4303059 w 4447873"/>
              <a:gd name="connsiteY32" fmla="*/ 475819 h 2288069"/>
              <a:gd name="connsiteX33" fmla="*/ 4253408 w 4447873"/>
              <a:gd name="connsiteY33" fmla="*/ 558570 h 2288069"/>
              <a:gd name="connsiteX34" fmla="*/ 4220307 w 4447873"/>
              <a:gd name="connsiteY34" fmla="*/ 583396 h 2288069"/>
              <a:gd name="connsiteX35" fmla="*/ 4207895 w 4447873"/>
              <a:gd name="connsiteY35" fmla="*/ 587533 h 2288069"/>
              <a:gd name="connsiteX36" fmla="*/ 4162382 w 4447873"/>
              <a:gd name="connsiteY36" fmla="*/ 587533 h 2288069"/>
              <a:gd name="connsiteX37" fmla="*/ 4121006 w 4447873"/>
              <a:gd name="connsiteY37" fmla="*/ 575121 h 2288069"/>
              <a:gd name="connsiteX38" fmla="*/ 4050668 w 4447873"/>
              <a:gd name="connsiteY38" fmla="*/ 537883 h 2288069"/>
              <a:gd name="connsiteX39" fmla="*/ 3802414 w 4447873"/>
              <a:gd name="connsiteY39" fmla="*/ 550295 h 2288069"/>
              <a:gd name="connsiteX40" fmla="*/ 3570711 w 4447873"/>
              <a:gd name="connsiteY40" fmla="*/ 575121 h 2288069"/>
              <a:gd name="connsiteX41" fmla="*/ 3314183 w 4447873"/>
              <a:gd name="connsiteY41" fmla="*/ 612359 h 2288069"/>
              <a:gd name="connsiteX42" fmla="*/ 3136268 w 4447873"/>
              <a:gd name="connsiteY42" fmla="*/ 628909 h 2288069"/>
              <a:gd name="connsiteX43" fmla="*/ 2796988 w 4447873"/>
              <a:gd name="connsiteY43" fmla="*/ 695110 h 2288069"/>
              <a:gd name="connsiteX44" fmla="*/ 2594248 w 4447873"/>
              <a:gd name="connsiteY44" fmla="*/ 740623 h 2288069"/>
              <a:gd name="connsiteX45" fmla="*/ 2403920 w 4447873"/>
              <a:gd name="connsiteY45" fmla="*/ 786136 h 2288069"/>
              <a:gd name="connsiteX46" fmla="*/ 2201180 w 4447873"/>
              <a:gd name="connsiteY46" fmla="*/ 844062 h 2288069"/>
              <a:gd name="connsiteX47" fmla="*/ 2006715 w 4447873"/>
              <a:gd name="connsiteY47" fmla="*/ 901988 h 2288069"/>
              <a:gd name="connsiteX48" fmla="*/ 1845350 w 4447873"/>
              <a:gd name="connsiteY48" fmla="*/ 959913 h 2288069"/>
              <a:gd name="connsiteX49" fmla="*/ 1721223 w 4447873"/>
              <a:gd name="connsiteY49" fmla="*/ 1013702 h 2288069"/>
              <a:gd name="connsiteX50" fmla="*/ 1501933 w 4447873"/>
              <a:gd name="connsiteY50" fmla="*/ 1141966 h 2288069"/>
              <a:gd name="connsiteX51" fmla="*/ 1303330 w 4447873"/>
              <a:gd name="connsiteY51" fmla="*/ 1241267 h 2288069"/>
              <a:gd name="connsiteX52" fmla="*/ 1075765 w 4447873"/>
              <a:gd name="connsiteY52" fmla="*/ 1377807 h 2288069"/>
              <a:gd name="connsiteX53" fmla="*/ 897850 w 4447873"/>
              <a:gd name="connsiteY53" fmla="*/ 1493658 h 2288069"/>
              <a:gd name="connsiteX54" fmla="*/ 761310 w 4447873"/>
              <a:gd name="connsiteY54" fmla="*/ 1609510 h 2288069"/>
              <a:gd name="connsiteX55" fmla="*/ 695109 w 4447873"/>
              <a:gd name="connsiteY55" fmla="*/ 1675711 h 2288069"/>
              <a:gd name="connsiteX56" fmla="*/ 616496 w 4447873"/>
              <a:gd name="connsiteY56" fmla="*/ 1762599 h 2288069"/>
              <a:gd name="connsiteX57" fmla="*/ 562707 w 4447873"/>
              <a:gd name="connsiteY57" fmla="*/ 1841213 h 2288069"/>
              <a:gd name="connsiteX58" fmla="*/ 537882 w 4447873"/>
              <a:gd name="connsiteY58" fmla="*/ 1890864 h 2288069"/>
              <a:gd name="connsiteX59" fmla="*/ 537882 w 4447873"/>
              <a:gd name="connsiteY59" fmla="*/ 1928102 h 2288069"/>
              <a:gd name="connsiteX60" fmla="*/ 268941 w 4447873"/>
              <a:gd name="connsiteY60" fmla="*/ 2217731 h 2288069"/>
              <a:gd name="connsiteX61" fmla="*/ 194465 w 4447873"/>
              <a:gd name="connsiteY61" fmla="*/ 2259106 h 2288069"/>
              <a:gd name="connsiteX62" fmla="*/ 157227 w 4447873"/>
              <a:gd name="connsiteY62" fmla="*/ 2275656 h 2288069"/>
              <a:gd name="connsiteX63" fmla="*/ 115851 w 4447873"/>
              <a:gd name="connsiteY63" fmla="*/ 2283932 h 2288069"/>
              <a:gd name="connsiteX64" fmla="*/ 82751 w 4447873"/>
              <a:gd name="connsiteY64" fmla="*/ 2288069 h 2288069"/>
              <a:gd name="connsiteX65" fmla="*/ 41375 w 4447873"/>
              <a:gd name="connsiteY65" fmla="*/ 2271519 h 2288069"/>
              <a:gd name="connsiteX66" fmla="*/ 16550 w 4447873"/>
              <a:gd name="connsiteY66" fmla="*/ 2246694 h 2288069"/>
              <a:gd name="connsiteX67" fmla="*/ 0 w 4447873"/>
              <a:gd name="connsiteY67" fmla="*/ 2217731 h 2288069"/>
              <a:gd name="connsiteX68" fmla="*/ 0 w 4447873"/>
              <a:gd name="connsiteY68" fmla="*/ 2155667 h 2288069"/>
              <a:gd name="connsiteX69" fmla="*/ 12412 w 4447873"/>
              <a:gd name="connsiteY69" fmla="*/ 2101879 h 2288069"/>
              <a:gd name="connsiteX70" fmla="*/ 53788 w 4447873"/>
              <a:gd name="connsiteY70" fmla="*/ 2039816 h 2288069"/>
              <a:gd name="connsiteX71" fmla="*/ 157227 w 4447873"/>
              <a:gd name="connsiteY71" fmla="*/ 1895001 h 2288069"/>
              <a:gd name="connsiteX72" fmla="*/ 273079 w 4447873"/>
              <a:gd name="connsiteY72" fmla="*/ 1746049 h 2288069"/>
              <a:gd name="connsiteX73" fmla="*/ 376517 w 4447873"/>
              <a:gd name="connsiteY73" fmla="*/ 1626060 h 2288069"/>
              <a:gd name="connsiteX74" fmla="*/ 463406 w 4447873"/>
              <a:gd name="connsiteY74" fmla="*/ 1543309 h 2288069"/>
              <a:gd name="connsiteX75" fmla="*/ 550295 w 4447873"/>
              <a:gd name="connsiteY75" fmla="*/ 1464695 h 2288069"/>
              <a:gd name="connsiteX76" fmla="*/ 633046 w 4447873"/>
              <a:gd name="connsiteY76" fmla="*/ 1394357 h 2288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4447873" h="2288069">
                <a:moveTo>
                  <a:pt x="633046" y="1394357"/>
                </a:moveTo>
                <a:lnTo>
                  <a:pt x="786136" y="1274368"/>
                </a:lnTo>
                <a:lnTo>
                  <a:pt x="930950" y="1175066"/>
                </a:lnTo>
                <a:lnTo>
                  <a:pt x="1055077" y="1100590"/>
                </a:lnTo>
                <a:lnTo>
                  <a:pt x="1278505" y="976464"/>
                </a:lnTo>
                <a:lnTo>
                  <a:pt x="1489520" y="856475"/>
                </a:lnTo>
                <a:lnTo>
                  <a:pt x="1671573" y="781999"/>
                </a:lnTo>
                <a:lnTo>
                  <a:pt x="1779149" y="740623"/>
                </a:lnTo>
                <a:lnTo>
                  <a:pt x="1977752" y="678560"/>
                </a:lnTo>
                <a:lnTo>
                  <a:pt x="2213593" y="612359"/>
                </a:lnTo>
                <a:lnTo>
                  <a:pt x="2490809" y="546158"/>
                </a:lnTo>
                <a:lnTo>
                  <a:pt x="2705962" y="500645"/>
                </a:lnTo>
                <a:lnTo>
                  <a:pt x="2974903" y="450994"/>
                </a:lnTo>
                <a:lnTo>
                  <a:pt x="3119717" y="426169"/>
                </a:lnTo>
                <a:lnTo>
                  <a:pt x="3322458" y="401343"/>
                </a:lnTo>
                <a:lnTo>
                  <a:pt x="3516923" y="368243"/>
                </a:lnTo>
                <a:lnTo>
                  <a:pt x="3761039" y="331005"/>
                </a:lnTo>
                <a:lnTo>
                  <a:pt x="3938954" y="293767"/>
                </a:lnTo>
                <a:lnTo>
                  <a:pt x="4075493" y="268942"/>
                </a:lnTo>
                <a:lnTo>
                  <a:pt x="4166519" y="244116"/>
                </a:lnTo>
                <a:lnTo>
                  <a:pt x="4232720" y="219291"/>
                </a:lnTo>
                <a:lnTo>
                  <a:pt x="4269958" y="190328"/>
                </a:lnTo>
                <a:lnTo>
                  <a:pt x="4319609" y="132402"/>
                </a:lnTo>
                <a:lnTo>
                  <a:pt x="4360984" y="70339"/>
                </a:lnTo>
                <a:lnTo>
                  <a:pt x="4369260" y="37238"/>
                </a:lnTo>
                <a:lnTo>
                  <a:pt x="4389947" y="8275"/>
                </a:lnTo>
                <a:lnTo>
                  <a:pt x="4423048" y="0"/>
                </a:lnTo>
                <a:lnTo>
                  <a:pt x="4439598" y="4138"/>
                </a:lnTo>
                <a:lnTo>
                  <a:pt x="4447873" y="33101"/>
                </a:lnTo>
                <a:lnTo>
                  <a:pt x="4443736" y="103439"/>
                </a:lnTo>
                <a:lnTo>
                  <a:pt x="4423048" y="202741"/>
                </a:lnTo>
                <a:lnTo>
                  <a:pt x="4377535" y="335142"/>
                </a:lnTo>
                <a:lnTo>
                  <a:pt x="4303059" y="475819"/>
                </a:lnTo>
                <a:lnTo>
                  <a:pt x="4253408" y="558570"/>
                </a:lnTo>
                <a:lnTo>
                  <a:pt x="4220307" y="583396"/>
                </a:lnTo>
                <a:lnTo>
                  <a:pt x="4207895" y="587533"/>
                </a:lnTo>
                <a:lnTo>
                  <a:pt x="4162382" y="587533"/>
                </a:lnTo>
                <a:lnTo>
                  <a:pt x="4121006" y="575121"/>
                </a:lnTo>
                <a:lnTo>
                  <a:pt x="4050668" y="537883"/>
                </a:lnTo>
                <a:lnTo>
                  <a:pt x="3802414" y="550295"/>
                </a:lnTo>
                <a:lnTo>
                  <a:pt x="3570711" y="575121"/>
                </a:lnTo>
                <a:lnTo>
                  <a:pt x="3314183" y="612359"/>
                </a:lnTo>
                <a:lnTo>
                  <a:pt x="3136268" y="628909"/>
                </a:lnTo>
                <a:lnTo>
                  <a:pt x="2796988" y="695110"/>
                </a:lnTo>
                <a:lnTo>
                  <a:pt x="2594248" y="740623"/>
                </a:lnTo>
                <a:lnTo>
                  <a:pt x="2403920" y="786136"/>
                </a:lnTo>
                <a:lnTo>
                  <a:pt x="2201180" y="844062"/>
                </a:lnTo>
                <a:lnTo>
                  <a:pt x="2006715" y="901988"/>
                </a:lnTo>
                <a:lnTo>
                  <a:pt x="1845350" y="959913"/>
                </a:lnTo>
                <a:lnTo>
                  <a:pt x="1721223" y="1013702"/>
                </a:lnTo>
                <a:lnTo>
                  <a:pt x="1501933" y="1141966"/>
                </a:lnTo>
                <a:lnTo>
                  <a:pt x="1303330" y="1241267"/>
                </a:lnTo>
                <a:lnTo>
                  <a:pt x="1075765" y="1377807"/>
                </a:lnTo>
                <a:lnTo>
                  <a:pt x="897850" y="1493658"/>
                </a:lnTo>
                <a:lnTo>
                  <a:pt x="761310" y="1609510"/>
                </a:lnTo>
                <a:lnTo>
                  <a:pt x="695109" y="1675711"/>
                </a:lnTo>
                <a:lnTo>
                  <a:pt x="616496" y="1762599"/>
                </a:lnTo>
                <a:lnTo>
                  <a:pt x="562707" y="1841213"/>
                </a:lnTo>
                <a:lnTo>
                  <a:pt x="537882" y="1890864"/>
                </a:lnTo>
                <a:lnTo>
                  <a:pt x="537882" y="1928102"/>
                </a:lnTo>
                <a:lnTo>
                  <a:pt x="268941" y="2217731"/>
                </a:lnTo>
                <a:lnTo>
                  <a:pt x="194465" y="2259106"/>
                </a:lnTo>
                <a:lnTo>
                  <a:pt x="157227" y="2275656"/>
                </a:lnTo>
                <a:lnTo>
                  <a:pt x="115851" y="2283932"/>
                </a:lnTo>
                <a:lnTo>
                  <a:pt x="82751" y="2288069"/>
                </a:lnTo>
                <a:lnTo>
                  <a:pt x="41375" y="2271519"/>
                </a:lnTo>
                <a:lnTo>
                  <a:pt x="16550" y="2246694"/>
                </a:lnTo>
                <a:lnTo>
                  <a:pt x="0" y="2217731"/>
                </a:lnTo>
                <a:lnTo>
                  <a:pt x="0" y="2155667"/>
                </a:lnTo>
                <a:lnTo>
                  <a:pt x="12412" y="2101879"/>
                </a:lnTo>
                <a:lnTo>
                  <a:pt x="53788" y="2039816"/>
                </a:lnTo>
                <a:lnTo>
                  <a:pt x="157227" y="1895001"/>
                </a:lnTo>
                <a:lnTo>
                  <a:pt x="273079" y="1746049"/>
                </a:lnTo>
                <a:lnTo>
                  <a:pt x="376517" y="1626060"/>
                </a:lnTo>
                <a:lnTo>
                  <a:pt x="463406" y="1543309"/>
                </a:lnTo>
                <a:lnTo>
                  <a:pt x="550295" y="1464695"/>
                </a:lnTo>
                <a:lnTo>
                  <a:pt x="633046" y="139435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>
            <a:spLocks noChangeAspect="1"/>
          </p:cNvSpPr>
          <p:nvPr/>
        </p:nvSpPr>
        <p:spPr>
          <a:xfrm>
            <a:off x="8869769" y="5728177"/>
            <a:ext cx="252413" cy="517525"/>
          </a:xfrm>
          <a:custGeom>
            <a:avLst/>
            <a:gdLst>
              <a:gd name="connsiteX0" fmla="*/ 440531 w 504825"/>
              <a:gd name="connsiteY0" fmla="*/ 411957 h 1033463"/>
              <a:gd name="connsiteX1" fmla="*/ 395287 w 504825"/>
              <a:gd name="connsiteY1" fmla="*/ 654844 h 1033463"/>
              <a:gd name="connsiteX2" fmla="*/ 388144 w 504825"/>
              <a:gd name="connsiteY2" fmla="*/ 719138 h 1033463"/>
              <a:gd name="connsiteX3" fmla="*/ 383381 w 504825"/>
              <a:gd name="connsiteY3" fmla="*/ 809625 h 1033463"/>
              <a:gd name="connsiteX4" fmla="*/ 392906 w 504825"/>
              <a:gd name="connsiteY4" fmla="*/ 897732 h 1033463"/>
              <a:gd name="connsiteX5" fmla="*/ 431006 w 504825"/>
              <a:gd name="connsiteY5" fmla="*/ 1033463 h 1033463"/>
              <a:gd name="connsiteX6" fmla="*/ 0 w 504825"/>
              <a:gd name="connsiteY6" fmla="*/ 702469 h 1033463"/>
              <a:gd name="connsiteX7" fmla="*/ 123825 w 504825"/>
              <a:gd name="connsiteY7" fmla="*/ 700088 h 1033463"/>
              <a:gd name="connsiteX8" fmla="*/ 159544 w 504825"/>
              <a:gd name="connsiteY8" fmla="*/ 695325 h 1033463"/>
              <a:gd name="connsiteX9" fmla="*/ 188119 w 504825"/>
              <a:gd name="connsiteY9" fmla="*/ 681038 h 1033463"/>
              <a:gd name="connsiteX10" fmla="*/ 209550 w 504825"/>
              <a:gd name="connsiteY10" fmla="*/ 640557 h 1033463"/>
              <a:gd name="connsiteX11" fmla="*/ 266700 w 504825"/>
              <a:gd name="connsiteY11" fmla="*/ 464344 h 1033463"/>
              <a:gd name="connsiteX12" fmla="*/ 330994 w 504825"/>
              <a:gd name="connsiteY12" fmla="*/ 311944 h 1033463"/>
              <a:gd name="connsiteX13" fmla="*/ 385762 w 504825"/>
              <a:gd name="connsiteY13" fmla="*/ 166688 h 1033463"/>
              <a:gd name="connsiteX14" fmla="*/ 421481 w 504825"/>
              <a:gd name="connsiteY14" fmla="*/ 61913 h 1033463"/>
              <a:gd name="connsiteX15" fmla="*/ 435769 w 504825"/>
              <a:gd name="connsiteY15" fmla="*/ 33338 h 1033463"/>
              <a:gd name="connsiteX16" fmla="*/ 454819 w 504825"/>
              <a:gd name="connsiteY16" fmla="*/ 14288 h 1033463"/>
              <a:gd name="connsiteX17" fmla="*/ 471487 w 504825"/>
              <a:gd name="connsiteY17" fmla="*/ 2382 h 1033463"/>
              <a:gd name="connsiteX18" fmla="*/ 483394 w 504825"/>
              <a:gd name="connsiteY18" fmla="*/ 0 h 1033463"/>
              <a:gd name="connsiteX19" fmla="*/ 497681 w 504825"/>
              <a:gd name="connsiteY19" fmla="*/ 9525 h 1033463"/>
              <a:gd name="connsiteX20" fmla="*/ 504825 w 504825"/>
              <a:gd name="connsiteY20" fmla="*/ 28575 h 1033463"/>
              <a:gd name="connsiteX21" fmla="*/ 504825 w 504825"/>
              <a:gd name="connsiteY21" fmla="*/ 59532 h 1033463"/>
              <a:gd name="connsiteX22" fmla="*/ 485775 w 504825"/>
              <a:gd name="connsiteY22" fmla="*/ 164307 h 1033463"/>
              <a:gd name="connsiteX23" fmla="*/ 440531 w 504825"/>
              <a:gd name="connsiteY23" fmla="*/ 411957 h 1033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04825" h="1033463">
                <a:moveTo>
                  <a:pt x="440531" y="411957"/>
                </a:moveTo>
                <a:lnTo>
                  <a:pt x="395287" y="654844"/>
                </a:lnTo>
                <a:lnTo>
                  <a:pt x="388144" y="719138"/>
                </a:lnTo>
                <a:lnTo>
                  <a:pt x="383381" y="809625"/>
                </a:lnTo>
                <a:lnTo>
                  <a:pt x="392906" y="897732"/>
                </a:lnTo>
                <a:lnTo>
                  <a:pt x="431006" y="1033463"/>
                </a:lnTo>
                <a:lnTo>
                  <a:pt x="0" y="702469"/>
                </a:lnTo>
                <a:lnTo>
                  <a:pt x="123825" y="700088"/>
                </a:lnTo>
                <a:lnTo>
                  <a:pt x="159544" y="695325"/>
                </a:lnTo>
                <a:lnTo>
                  <a:pt x="188119" y="681038"/>
                </a:lnTo>
                <a:lnTo>
                  <a:pt x="209550" y="640557"/>
                </a:lnTo>
                <a:lnTo>
                  <a:pt x="266700" y="464344"/>
                </a:lnTo>
                <a:lnTo>
                  <a:pt x="330994" y="311944"/>
                </a:lnTo>
                <a:lnTo>
                  <a:pt x="385762" y="166688"/>
                </a:lnTo>
                <a:lnTo>
                  <a:pt x="421481" y="61913"/>
                </a:lnTo>
                <a:lnTo>
                  <a:pt x="435769" y="33338"/>
                </a:lnTo>
                <a:lnTo>
                  <a:pt x="454819" y="14288"/>
                </a:lnTo>
                <a:lnTo>
                  <a:pt x="471487" y="2382"/>
                </a:lnTo>
                <a:lnTo>
                  <a:pt x="483394" y="0"/>
                </a:lnTo>
                <a:lnTo>
                  <a:pt x="497681" y="9525"/>
                </a:lnTo>
                <a:lnTo>
                  <a:pt x="504825" y="28575"/>
                </a:lnTo>
                <a:lnTo>
                  <a:pt x="504825" y="59532"/>
                </a:lnTo>
                <a:lnTo>
                  <a:pt x="485775" y="164307"/>
                </a:lnTo>
                <a:lnTo>
                  <a:pt x="440531" y="41195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2" name="フリーフォーム 71"/>
          <p:cNvSpPr>
            <a:spLocks noChangeAspect="1"/>
          </p:cNvSpPr>
          <p:nvPr/>
        </p:nvSpPr>
        <p:spPr>
          <a:xfrm rot="16200000">
            <a:off x="7767127" y="5039822"/>
            <a:ext cx="1254422" cy="1014349"/>
          </a:xfrm>
          <a:custGeom>
            <a:avLst/>
            <a:gdLst>
              <a:gd name="connsiteX0" fmla="*/ 1567058 w 2505252"/>
              <a:gd name="connsiteY0" fmla="*/ 1645241 h 2025957"/>
              <a:gd name="connsiteX1" fmla="*/ 1434487 w 2505252"/>
              <a:gd name="connsiteY1" fmla="*/ 1567058 h 2025957"/>
              <a:gd name="connsiteX2" fmla="*/ 1325710 w 2505252"/>
              <a:gd name="connsiteY2" fmla="*/ 1495673 h 2025957"/>
              <a:gd name="connsiteX3" fmla="*/ 1176143 w 2505252"/>
              <a:gd name="connsiteY3" fmla="*/ 1386897 h 2025957"/>
              <a:gd name="connsiteX4" fmla="*/ 1002781 w 2505252"/>
              <a:gd name="connsiteY4" fmla="*/ 1274722 h 2025957"/>
              <a:gd name="connsiteX5" fmla="*/ 805624 w 2505252"/>
              <a:gd name="connsiteY5" fmla="*/ 1091162 h 2025957"/>
              <a:gd name="connsiteX6" fmla="*/ 662855 w 2505252"/>
              <a:gd name="connsiteY6" fmla="*/ 951792 h 2025957"/>
              <a:gd name="connsiteX7" fmla="*/ 516687 w 2505252"/>
              <a:gd name="connsiteY7" fmla="*/ 802225 h 2025957"/>
              <a:gd name="connsiteX8" fmla="*/ 390915 w 2505252"/>
              <a:gd name="connsiteY8" fmla="*/ 669654 h 2025957"/>
              <a:gd name="connsiteX9" fmla="*/ 309333 w 2505252"/>
              <a:gd name="connsiteY9" fmla="*/ 571075 h 2025957"/>
              <a:gd name="connsiteX10" fmla="*/ 234549 w 2505252"/>
              <a:gd name="connsiteY10" fmla="*/ 465699 h 2025957"/>
              <a:gd name="connsiteX11" fmla="*/ 169963 w 2505252"/>
              <a:gd name="connsiteY11" fmla="*/ 363721 h 2025957"/>
              <a:gd name="connsiteX12" fmla="*/ 98579 w 2505252"/>
              <a:gd name="connsiteY12" fmla="*/ 237948 h 2025957"/>
              <a:gd name="connsiteX13" fmla="*/ 47590 w 2505252"/>
              <a:gd name="connsiteY13" fmla="*/ 142769 h 2025957"/>
              <a:gd name="connsiteX14" fmla="*/ 20396 w 2505252"/>
              <a:gd name="connsiteY14" fmla="*/ 84982 h 2025957"/>
              <a:gd name="connsiteX15" fmla="*/ 3400 w 2505252"/>
              <a:gd name="connsiteY15" fmla="*/ 47590 h 2025957"/>
              <a:gd name="connsiteX16" fmla="*/ 0 w 2505252"/>
              <a:gd name="connsiteY16" fmla="*/ 23795 h 2025957"/>
              <a:gd name="connsiteX17" fmla="*/ 6799 w 2505252"/>
              <a:gd name="connsiteY17" fmla="*/ 3400 h 2025957"/>
              <a:gd name="connsiteX18" fmla="*/ 23795 w 2505252"/>
              <a:gd name="connsiteY18" fmla="*/ 0 h 2025957"/>
              <a:gd name="connsiteX19" fmla="*/ 50989 w 2505252"/>
              <a:gd name="connsiteY19" fmla="*/ 10198 h 2025957"/>
              <a:gd name="connsiteX20" fmla="*/ 81583 w 2505252"/>
              <a:gd name="connsiteY20" fmla="*/ 44191 h 2025957"/>
              <a:gd name="connsiteX21" fmla="*/ 210754 w 2505252"/>
              <a:gd name="connsiteY21" fmla="*/ 214154 h 2025957"/>
              <a:gd name="connsiteX22" fmla="*/ 302534 w 2505252"/>
              <a:gd name="connsiteY22" fmla="*/ 322930 h 2025957"/>
              <a:gd name="connsiteX23" fmla="*/ 418109 w 2505252"/>
              <a:gd name="connsiteY23" fmla="*/ 452102 h 2025957"/>
              <a:gd name="connsiteX24" fmla="*/ 526885 w 2505252"/>
              <a:gd name="connsiteY24" fmla="*/ 567676 h 2025957"/>
              <a:gd name="connsiteX25" fmla="*/ 642460 w 2505252"/>
              <a:gd name="connsiteY25" fmla="*/ 676452 h 2025957"/>
              <a:gd name="connsiteX26" fmla="*/ 781829 w 2505252"/>
              <a:gd name="connsiteY26" fmla="*/ 802225 h 2025957"/>
              <a:gd name="connsiteX27" fmla="*/ 890606 w 2505252"/>
              <a:gd name="connsiteY27" fmla="*/ 890606 h 2025957"/>
              <a:gd name="connsiteX28" fmla="*/ 1019777 w 2505252"/>
              <a:gd name="connsiteY28" fmla="*/ 992583 h 2025957"/>
              <a:gd name="connsiteX29" fmla="*/ 1220333 w 2505252"/>
              <a:gd name="connsiteY29" fmla="*/ 1128554 h 2025957"/>
              <a:gd name="connsiteX30" fmla="*/ 1400494 w 2505252"/>
              <a:gd name="connsiteY30" fmla="*/ 1250927 h 2025957"/>
              <a:gd name="connsiteX31" fmla="*/ 1522867 w 2505252"/>
              <a:gd name="connsiteY31" fmla="*/ 1335908 h 2025957"/>
              <a:gd name="connsiteX32" fmla="*/ 1641841 w 2505252"/>
              <a:gd name="connsiteY32" fmla="*/ 1407293 h 2025957"/>
              <a:gd name="connsiteX33" fmla="*/ 1720024 w 2505252"/>
              <a:gd name="connsiteY33" fmla="*/ 1451483 h 2025957"/>
              <a:gd name="connsiteX34" fmla="*/ 1777812 w 2505252"/>
              <a:gd name="connsiteY34" fmla="*/ 1482076 h 2025957"/>
              <a:gd name="connsiteX35" fmla="*/ 1896786 w 2505252"/>
              <a:gd name="connsiteY35" fmla="*/ 1539864 h 2025957"/>
              <a:gd name="connsiteX36" fmla="*/ 2059950 w 2505252"/>
              <a:gd name="connsiteY36" fmla="*/ 1604449 h 2025957"/>
              <a:gd name="connsiteX37" fmla="*/ 2182323 w 2505252"/>
              <a:gd name="connsiteY37" fmla="*/ 1645241 h 2025957"/>
              <a:gd name="connsiteX38" fmla="*/ 2229913 w 2505252"/>
              <a:gd name="connsiteY38" fmla="*/ 1652039 h 2025957"/>
              <a:gd name="connsiteX39" fmla="*/ 2277502 w 2505252"/>
              <a:gd name="connsiteY39" fmla="*/ 1648640 h 2025957"/>
              <a:gd name="connsiteX40" fmla="*/ 2314894 w 2505252"/>
              <a:gd name="connsiteY40" fmla="*/ 1641841 h 2025957"/>
              <a:gd name="connsiteX41" fmla="*/ 2352286 w 2505252"/>
              <a:gd name="connsiteY41" fmla="*/ 1628244 h 2025957"/>
              <a:gd name="connsiteX42" fmla="*/ 2379480 w 2505252"/>
              <a:gd name="connsiteY42" fmla="*/ 1614647 h 2025957"/>
              <a:gd name="connsiteX43" fmla="*/ 2406674 w 2505252"/>
              <a:gd name="connsiteY43" fmla="*/ 1590852 h 2025957"/>
              <a:gd name="connsiteX44" fmla="*/ 2433868 w 2505252"/>
              <a:gd name="connsiteY44" fmla="*/ 1553461 h 2025957"/>
              <a:gd name="connsiteX45" fmla="*/ 2450864 w 2505252"/>
              <a:gd name="connsiteY45" fmla="*/ 1536464 h 2025957"/>
              <a:gd name="connsiteX46" fmla="*/ 2471260 w 2505252"/>
              <a:gd name="connsiteY46" fmla="*/ 1529666 h 2025957"/>
              <a:gd name="connsiteX47" fmla="*/ 2491655 w 2505252"/>
              <a:gd name="connsiteY47" fmla="*/ 1526267 h 2025957"/>
              <a:gd name="connsiteX48" fmla="*/ 2501853 w 2505252"/>
              <a:gd name="connsiteY48" fmla="*/ 1533065 h 2025957"/>
              <a:gd name="connsiteX49" fmla="*/ 2505252 w 2505252"/>
              <a:gd name="connsiteY49" fmla="*/ 1546662 h 2025957"/>
              <a:gd name="connsiteX50" fmla="*/ 2491655 w 2505252"/>
              <a:gd name="connsiteY50" fmla="*/ 1590852 h 2025957"/>
              <a:gd name="connsiteX51" fmla="*/ 2471260 w 2505252"/>
              <a:gd name="connsiteY51" fmla="*/ 1652039 h 2025957"/>
              <a:gd name="connsiteX52" fmla="*/ 2433868 w 2505252"/>
              <a:gd name="connsiteY52" fmla="*/ 1737020 h 2025957"/>
              <a:gd name="connsiteX53" fmla="*/ 2386278 w 2505252"/>
              <a:gd name="connsiteY53" fmla="*/ 1801606 h 2025957"/>
              <a:gd name="connsiteX54" fmla="*/ 2301297 w 2505252"/>
              <a:gd name="connsiteY54" fmla="*/ 1893386 h 2025957"/>
              <a:gd name="connsiteX55" fmla="*/ 2216316 w 2505252"/>
              <a:gd name="connsiteY55" fmla="*/ 1968170 h 2025957"/>
              <a:gd name="connsiteX56" fmla="*/ 2144931 w 2505252"/>
              <a:gd name="connsiteY56" fmla="*/ 2022558 h 2025957"/>
              <a:gd name="connsiteX57" fmla="*/ 2117737 w 2505252"/>
              <a:gd name="connsiteY57" fmla="*/ 2025957 h 2025957"/>
              <a:gd name="connsiteX58" fmla="*/ 2093942 w 2505252"/>
              <a:gd name="connsiteY58" fmla="*/ 2015759 h 2025957"/>
              <a:gd name="connsiteX59" fmla="*/ 2070148 w 2505252"/>
              <a:gd name="connsiteY59" fmla="*/ 1988565 h 2025957"/>
              <a:gd name="connsiteX60" fmla="*/ 2059950 w 2505252"/>
              <a:gd name="connsiteY60" fmla="*/ 1957972 h 2025957"/>
              <a:gd name="connsiteX61" fmla="*/ 2053151 w 2505252"/>
              <a:gd name="connsiteY61" fmla="*/ 1910383 h 2025957"/>
              <a:gd name="connsiteX62" fmla="*/ 2046353 w 2505252"/>
              <a:gd name="connsiteY62" fmla="*/ 1896786 h 2025957"/>
              <a:gd name="connsiteX63" fmla="*/ 1828800 w 2505252"/>
              <a:gd name="connsiteY63" fmla="*/ 1788009 h 2025957"/>
              <a:gd name="connsiteX64" fmla="*/ 1567058 w 2505252"/>
              <a:gd name="connsiteY64" fmla="*/ 1645241 h 2025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2505252" h="2025957">
                <a:moveTo>
                  <a:pt x="1567058" y="1645241"/>
                </a:moveTo>
                <a:lnTo>
                  <a:pt x="1434487" y="1567058"/>
                </a:lnTo>
                <a:lnTo>
                  <a:pt x="1325710" y="1495673"/>
                </a:lnTo>
                <a:lnTo>
                  <a:pt x="1176143" y="1386897"/>
                </a:lnTo>
                <a:lnTo>
                  <a:pt x="1002781" y="1274722"/>
                </a:lnTo>
                <a:lnTo>
                  <a:pt x="805624" y="1091162"/>
                </a:lnTo>
                <a:lnTo>
                  <a:pt x="662855" y="951792"/>
                </a:lnTo>
                <a:lnTo>
                  <a:pt x="516687" y="802225"/>
                </a:lnTo>
                <a:lnTo>
                  <a:pt x="390915" y="669654"/>
                </a:lnTo>
                <a:lnTo>
                  <a:pt x="309333" y="571075"/>
                </a:lnTo>
                <a:lnTo>
                  <a:pt x="234549" y="465699"/>
                </a:lnTo>
                <a:lnTo>
                  <a:pt x="169963" y="363721"/>
                </a:lnTo>
                <a:lnTo>
                  <a:pt x="98579" y="237948"/>
                </a:lnTo>
                <a:lnTo>
                  <a:pt x="47590" y="142769"/>
                </a:lnTo>
                <a:lnTo>
                  <a:pt x="20396" y="84982"/>
                </a:lnTo>
                <a:lnTo>
                  <a:pt x="3400" y="47590"/>
                </a:lnTo>
                <a:lnTo>
                  <a:pt x="0" y="23795"/>
                </a:lnTo>
                <a:lnTo>
                  <a:pt x="6799" y="3400"/>
                </a:lnTo>
                <a:lnTo>
                  <a:pt x="23795" y="0"/>
                </a:lnTo>
                <a:lnTo>
                  <a:pt x="50989" y="10198"/>
                </a:lnTo>
                <a:lnTo>
                  <a:pt x="81583" y="44191"/>
                </a:lnTo>
                <a:lnTo>
                  <a:pt x="210754" y="214154"/>
                </a:lnTo>
                <a:lnTo>
                  <a:pt x="302534" y="322930"/>
                </a:lnTo>
                <a:lnTo>
                  <a:pt x="418109" y="452102"/>
                </a:lnTo>
                <a:lnTo>
                  <a:pt x="526885" y="567676"/>
                </a:lnTo>
                <a:lnTo>
                  <a:pt x="642460" y="676452"/>
                </a:lnTo>
                <a:lnTo>
                  <a:pt x="781829" y="802225"/>
                </a:lnTo>
                <a:lnTo>
                  <a:pt x="890606" y="890606"/>
                </a:lnTo>
                <a:lnTo>
                  <a:pt x="1019777" y="992583"/>
                </a:lnTo>
                <a:lnTo>
                  <a:pt x="1220333" y="1128554"/>
                </a:lnTo>
                <a:lnTo>
                  <a:pt x="1400494" y="1250927"/>
                </a:lnTo>
                <a:lnTo>
                  <a:pt x="1522867" y="1335908"/>
                </a:lnTo>
                <a:lnTo>
                  <a:pt x="1641841" y="1407293"/>
                </a:lnTo>
                <a:lnTo>
                  <a:pt x="1720024" y="1451483"/>
                </a:lnTo>
                <a:lnTo>
                  <a:pt x="1777812" y="1482076"/>
                </a:lnTo>
                <a:lnTo>
                  <a:pt x="1896786" y="1539864"/>
                </a:lnTo>
                <a:lnTo>
                  <a:pt x="2059950" y="1604449"/>
                </a:lnTo>
                <a:lnTo>
                  <a:pt x="2182323" y="1645241"/>
                </a:lnTo>
                <a:lnTo>
                  <a:pt x="2229913" y="1652039"/>
                </a:lnTo>
                <a:lnTo>
                  <a:pt x="2277502" y="1648640"/>
                </a:lnTo>
                <a:lnTo>
                  <a:pt x="2314894" y="1641841"/>
                </a:lnTo>
                <a:lnTo>
                  <a:pt x="2352286" y="1628244"/>
                </a:lnTo>
                <a:lnTo>
                  <a:pt x="2379480" y="1614647"/>
                </a:lnTo>
                <a:lnTo>
                  <a:pt x="2406674" y="1590852"/>
                </a:lnTo>
                <a:lnTo>
                  <a:pt x="2433868" y="1553461"/>
                </a:lnTo>
                <a:lnTo>
                  <a:pt x="2450864" y="1536464"/>
                </a:lnTo>
                <a:lnTo>
                  <a:pt x="2471260" y="1529666"/>
                </a:lnTo>
                <a:lnTo>
                  <a:pt x="2491655" y="1526267"/>
                </a:lnTo>
                <a:lnTo>
                  <a:pt x="2501853" y="1533065"/>
                </a:lnTo>
                <a:lnTo>
                  <a:pt x="2505252" y="1546662"/>
                </a:lnTo>
                <a:lnTo>
                  <a:pt x="2491655" y="1590852"/>
                </a:lnTo>
                <a:lnTo>
                  <a:pt x="2471260" y="1652039"/>
                </a:lnTo>
                <a:lnTo>
                  <a:pt x="2433868" y="1737020"/>
                </a:lnTo>
                <a:lnTo>
                  <a:pt x="2386278" y="1801606"/>
                </a:lnTo>
                <a:lnTo>
                  <a:pt x="2301297" y="1893386"/>
                </a:lnTo>
                <a:lnTo>
                  <a:pt x="2216316" y="1968170"/>
                </a:lnTo>
                <a:lnTo>
                  <a:pt x="2144931" y="2022558"/>
                </a:lnTo>
                <a:lnTo>
                  <a:pt x="2117737" y="2025957"/>
                </a:lnTo>
                <a:lnTo>
                  <a:pt x="2093942" y="2015759"/>
                </a:lnTo>
                <a:lnTo>
                  <a:pt x="2070148" y="1988565"/>
                </a:lnTo>
                <a:lnTo>
                  <a:pt x="2059950" y="1957972"/>
                </a:lnTo>
                <a:lnTo>
                  <a:pt x="2053151" y="1910383"/>
                </a:lnTo>
                <a:lnTo>
                  <a:pt x="2046353" y="1896786"/>
                </a:lnTo>
                <a:lnTo>
                  <a:pt x="1828800" y="1788009"/>
                </a:lnTo>
                <a:lnTo>
                  <a:pt x="1567058" y="16452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3" name="フリーフォーム 72"/>
          <p:cNvSpPr>
            <a:spLocks noChangeAspect="1"/>
          </p:cNvSpPr>
          <p:nvPr/>
        </p:nvSpPr>
        <p:spPr>
          <a:xfrm>
            <a:off x="8514045" y="4168042"/>
            <a:ext cx="355600" cy="289719"/>
          </a:xfrm>
          <a:custGeom>
            <a:avLst/>
            <a:gdLst>
              <a:gd name="connsiteX0" fmla="*/ 390525 w 711994"/>
              <a:gd name="connsiteY0" fmla="*/ 466725 h 578644"/>
              <a:gd name="connsiteX1" fmla="*/ 273844 w 711994"/>
              <a:gd name="connsiteY1" fmla="*/ 354806 h 578644"/>
              <a:gd name="connsiteX2" fmla="*/ 164307 w 711994"/>
              <a:gd name="connsiteY2" fmla="*/ 238125 h 578644"/>
              <a:gd name="connsiteX3" fmla="*/ 59532 w 711994"/>
              <a:gd name="connsiteY3" fmla="*/ 119063 h 578644"/>
              <a:gd name="connsiteX4" fmla="*/ 23813 w 711994"/>
              <a:gd name="connsiteY4" fmla="*/ 83344 h 578644"/>
              <a:gd name="connsiteX5" fmla="*/ 9525 w 711994"/>
              <a:gd name="connsiteY5" fmla="*/ 66675 h 578644"/>
              <a:gd name="connsiteX6" fmla="*/ 0 w 711994"/>
              <a:gd name="connsiteY6" fmla="*/ 38100 h 578644"/>
              <a:gd name="connsiteX7" fmla="*/ 0 w 711994"/>
              <a:gd name="connsiteY7" fmla="*/ 11906 h 578644"/>
              <a:gd name="connsiteX8" fmla="*/ 11907 w 711994"/>
              <a:gd name="connsiteY8" fmla="*/ 0 h 578644"/>
              <a:gd name="connsiteX9" fmla="*/ 33338 w 711994"/>
              <a:gd name="connsiteY9" fmla="*/ 2381 h 578644"/>
              <a:gd name="connsiteX10" fmla="*/ 76200 w 711994"/>
              <a:gd name="connsiteY10" fmla="*/ 23813 h 578644"/>
              <a:gd name="connsiteX11" fmla="*/ 214313 w 711994"/>
              <a:gd name="connsiteY11" fmla="*/ 83344 h 578644"/>
              <a:gd name="connsiteX12" fmla="*/ 388144 w 711994"/>
              <a:gd name="connsiteY12" fmla="*/ 154781 h 578644"/>
              <a:gd name="connsiteX13" fmla="*/ 531019 w 711994"/>
              <a:gd name="connsiteY13" fmla="*/ 209550 h 578644"/>
              <a:gd name="connsiteX14" fmla="*/ 554832 w 711994"/>
              <a:gd name="connsiteY14" fmla="*/ 221456 h 578644"/>
              <a:gd name="connsiteX15" fmla="*/ 581025 w 711994"/>
              <a:gd name="connsiteY15" fmla="*/ 266700 h 578644"/>
              <a:gd name="connsiteX16" fmla="*/ 647700 w 711994"/>
              <a:gd name="connsiteY16" fmla="*/ 371475 h 578644"/>
              <a:gd name="connsiteX17" fmla="*/ 704850 w 711994"/>
              <a:gd name="connsiteY17" fmla="*/ 461963 h 578644"/>
              <a:gd name="connsiteX18" fmla="*/ 711994 w 711994"/>
              <a:gd name="connsiteY18" fmla="*/ 488156 h 578644"/>
              <a:gd name="connsiteX19" fmla="*/ 704850 w 711994"/>
              <a:gd name="connsiteY19" fmla="*/ 526256 h 578644"/>
              <a:gd name="connsiteX20" fmla="*/ 669132 w 711994"/>
              <a:gd name="connsiteY20" fmla="*/ 559594 h 578644"/>
              <a:gd name="connsiteX21" fmla="*/ 635794 w 711994"/>
              <a:gd name="connsiteY21" fmla="*/ 578644 h 578644"/>
              <a:gd name="connsiteX22" fmla="*/ 607219 w 711994"/>
              <a:gd name="connsiteY22" fmla="*/ 578644 h 578644"/>
              <a:gd name="connsiteX23" fmla="*/ 552450 w 711994"/>
              <a:gd name="connsiteY23" fmla="*/ 569119 h 578644"/>
              <a:gd name="connsiteX24" fmla="*/ 519113 w 711994"/>
              <a:gd name="connsiteY24" fmla="*/ 557213 h 578644"/>
              <a:gd name="connsiteX25" fmla="*/ 473869 w 711994"/>
              <a:gd name="connsiteY25" fmla="*/ 533400 h 578644"/>
              <a:gd name="connsiteX26" fmla="*/ 431007 w 711994"/>
              <a:gd name="connsiteY26" fmla="*/ 502444 h 578644"/>
              <a:gd name="connsiteX27" fmla="*/ 390525 w 711994"/>
              <a:gd name="connsiteY27" fmla="*/ 466725 h 57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11994" h="578644">
                <a:moveTo>
                  <a:pt x="390525" y="466725"/>
                </a:moveTo>
                <a:lnTo>
                  <a:pt x="273844" y="354806"/>
                </a:lnTo>
                <a:lnTo>
                  <a:pt x="164307" y="238125"/>
                </a:lnTo>
                <a:lnTo>
                  <a:pt x="59532" y="119063"/>
                </a:lnTo>
                <a:lnTo>
                  <a:pt x="23813" y="83344"/>
                </a:lnTo>
                <a:lnTo>
                  <a:pt x="9525" y="66675"/>
                </a:lnTo>
                <a:lnTo>
                  <a:pt x="0" y="38100"/>
                </a:lnTo>
                <a:lnTo>
                  <a:pt x="0" y="11906"/>
                </a:lnTo>
                <a:lnTo>
                  <a:pt x="11907" y="0"/>
                </a:lnTo>
                <a:lnTo>
                  <a:pt x="33338" y="2381"/>
                </a:lnTo>
                <a:lnTo>
                  <a:pt x="76200" y="23813"/>
                </a:lnTo>
                <a:lnTo>
                  <a:pt x="214313" y="83344"/>
                </a:lnTo>
                <a:lnTo>
                  <a:pt x="388144" y="154781"/>
                </a:lnTo>
                <a:lnTo>
                  <a:pt x="531019" y="209550"/>
                </a:lnTo>
                <a:lnTo>
                  <a:pt x="554832" y="221456"/>
                </a:lnTo>
                <a:lnTo>
                  <a:pt x="581025" y="266700"/>
                </a:lnTo>
                <a:lnTo>
                  <a:pt x="647700" y="371475"/>
                </a:lnTo>
                <a:lnTo>
                  <a:pt x="704850" y="461963"/>
                </a:lnTo>
                <a:lnTo>
                  <a:pt x="711994" y="488156"/>
                </a:lnTo>
                <a:lnTo>
                  <a:pt x="704850" y="526256"/>
                </a:lnTo>
                <a:lnTo>
                  <a:pt x="669132" y="559594"/>
                </a:lnTo>
                <a:lnTo>
                  <a:pt x="635794" y="578644"/>
                </a:lnTo>
                <a:lnTo>
                  <a:pt x="607219" y="578644"/>
                </a:lnTo>
                <a:lnTo>
                  <a:pt x="552450" y="569119"/>
                </a:lnTo>
                <a:lnTo>
                  <a:pt x="519113" y="557213"/>
                </a:lnTo>
                <a:lnTo>
                  <a:pt x="473869" y="533400"/>
                </a:lnTo>
                <a:lnTo>
                  <a:pt x="431007" y="502444"/>
                </a:lnTo>
                <a:lnTo>
                  <a:pt x="390525" y="4667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383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73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1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36" grpId="0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17312"/>
            <a:ext cx="806519" cy="1069925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８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533011" y="5911477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255397" y="2711948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496616" y="112049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836549" y="110979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666709" y="112584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250885" y="111720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547029" y="112701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195101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9059197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38114" y="394802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434461" y="393450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730605" y="394527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5098757" y="391776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⑫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740770" y="2053548"/>
            <a:ext cx="355600" cy="338215"/>
          </a:xfrm>
          <a:custGeom>
            <a:avLst/>
            <a:gdLst>
              <a:gd name="connsiteX0" fmla="*/ 302419 w 714375"/>
              <a:gd name="connsiteY0" fmla="*/ 378618 h 678656"/>
              <a:gd name="connsiteX1" fmla="*/ 233362 w 714375"/>
              <a:gd name="connsiteY1" fmla="*/ 295275 h 678656"/>
              <a:gd name="connsiteX2" fmla="*/ 173831 w 714375"/>
              <a:gd name="connsiteY2" fmla="*/ 226218 h 678656"/>
              <a:gd name="connsiteX3" fmla="*/ 116681 w 714375"/>
              <a:gd name="connsiteY3" fmla="*/ 159543 h 678656"/>
              <a:gd name="connsiteX4" fmla="*/ 45244 w 714375"/>
              <a:gd name="connsiteY4" fmla="*/ 83343 h 678656"/>
              <a:gd name="connsiteX5" fmla="*/ 14287 w 714375"/>
              <a:gd name="connsiteY5" fmla="*/ 47625 h 678656"/>
              <a:gd name="connsiteX6" fmla="*/ 4762 w 714375"/>
              <a:gd name="connsiteY6" fmla="*/ 35718 h 678656"/>
              <a:gd name="connsiteX7" fmla="*/ 0 w 714375"/>
              <a:gd name="connsiteY7" fmla="*/ 26193 h 678656"/>
              <a:gd name="connsiteX8" fmla="*/ 2381 w 714375"/>
              <a:gd name="connsiteY8" fmla="*/ 14287 h 678656"/>
              <a:gd name="connsiteX9" fmla="*/ 7144 w 714375"/>
              <a:gd name="connsiteY9" fmla="*/ 2381 h 678656"/>
              <a:gd name="connsiteX10" fmla="*/ 19050 w 714375"/>
              <a:gd name="connsiteY10" fmla="*/ 0 h 678656"/>
              <a:gd name="connsiteX11" fmla="*/ 42862 w 714375"/>
              <a:gd name="connsiteY11" fmla="*/ 7143 h 678656"/>
              <a:gd name="connsiteX12" fmla="*/ 102394 w 714375"/>
              <a:gd name="connsiteY12" fmla="*/ 35718 h 678656"/>
              <a:gd name="connsiteX13" fmla="*/ 235744 w 714375"/>
              <a:gd name="connsiteY13" fmla="*/ 102393 h 678656"/>
              <a:gd name="connsiteX14" fmla="*/ 390525 w 714375"/>
              <a:gd name="connsiteY14" fmla="*/ 176212 h 678656"/>
              <a:gd name="connsiteX15" fmla="*/ 550069 w 714375"/>
              <a:gd name="connsiteY15" fmla="*/ 250031 h 678656"/>
              <a:gd name="connsiteX16" fmla="*/ 561975 w 714375"/>
              <a:gd name="connsiteY16" fmla="*/ 257175 h 678656"/>
              <a:gd name="connsiteX17" fmla="*/ 573881 w 714375"/>
              <a:gd name="connsiteY17" fmla="*/ 273843 h 678656"/>
              <a:gd name="connsiteX18" fmla="*/ 600075 w 714375"/>
              <a:gd name="connsiteY18" fmla="*/ 316706 h 678656"/>
              <a:gd name="connsiteX19" fmla="*/ 645319 w 714375"/>
              <a:gd name="connsiteY19" fmla="*/ 397668 h 678656"/>
              <a:gd name="connsiteX20" fmla="*/ 676275 w 714375"/>
              <a:gd name="connsiteY20" fmla="*/ 471487 h 678656"/>
              <a:gd name="connsiteX21" fmla="*/ 709612 w 714375"/>
              <a:gd name="connsiteY21" fmla="*/ 578643 h 678656"/>
              <a:gd name="connsiteX22" fmla="*/ 714375 w 714375"/>
              <a:gd name="connsiteY22" fmla="*/ 602456 h 678656"/>
              <a:gd name="connsiteX23" fmla="*/ 714375 w 714375"/>
              <a:gd name="connsiteY23" fmla="*/ 614362 h 678656"/>
              <a:gd name="connsiteX24" fmla="*/ 707231 w 714375"/>
              <a:gd name="connsiteY24" fmla="*/ 635793 h 678656"/>
              <a:gd name="connsiteX25" fmla="*/ 688181 w 714375"/>
              <a:gd name="connsiteY25" fmla="*/ 657225 h 678656"/>
              <a:gd name="connsiteX26" fmla="*/ 669131 w 714375"/>
              <a:gd name="connsiteY26" fmla="*/ 671512 h 678656"/>
              <a:gd name="connsiteX27" fmla="*/ 654844 w 714375"/>
              <a:gd name="connsiteY27" fmla="*/ 676275 h 678656"/>
              <a:gd name="connsiteX28" fmla="*/ 628650 w 714375"/>
              <a:gd name="connsiteY28" fmla="*/ 678656 h 678656"/>
              <a:gd name="connsiteX29" fmla="*/ 607219 w 714375"/>
              <a:gd name="connsiteY29" fmla="*/ 676275 h 678656"/>
              <a:gd name="connsiteX30" fmla="*/ 578644 w 714375"/>
              <a:gd name="connsiteY30" fmla="*/ 671512 h 678656"/>
              <a:gd name="connsiteX31" fmla="*/ 528637 w 714375"/>
              <a:gd name="connsiteY31" fmla="*/ 647700 h 678656"/>
              <a:gd name="connsiteX32" fmla="*/ 485775 w 714375"/>
              <a:gd name="connsiteY32" fmla="*/ 611981 h 678656"/>
              <a:gd name="connsiteX33" fmla="*/ 442912 w 714375"/>
              <a:gd name="connsiteY33" fmla="*/ 561975 h 678656"/>
              <a:gd name="connsiteX34" fmla="*/ 385762 w 714375"/>
              <a:gd name="connsiteY34" fmla="*/ 488156 h 678656"/>
              <a:gd name="connsiteX35" fmla="*/ 302419 w 714375"/>
              <a:gd name="connsiteY35" fmla="*/ 378618 h 678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714375" h="678656">
                <a:moveTo>
                  <a:pt x="302419" y="378618"/>
                </a:moveTo>
                <a:lnTo>
                  <a:pt x="233362" y="295275"/>
                </a:lnTo>
                <a:lnTo>
                  <a:pt x="173831" y="226218"/>
                </a:lnTo>
                <a:lnTo>
                  <a:pt x="116681" y="159543"/>
                </a:lnTo>
                <a:lnTo>
                  <a:pt x="45244" y="83343"/>
                </a:lnTo>
                <a:lnTo>
                  <a:pt x="14287" y="47625"/>
                </a:lnTo>
                <a:lnTo>
                  <a:pt x="4762" y="35718"/>
                </a:lnTo>
                <a:lnTo>
                  <a:pt x="0" y="26193"/>
                </a:lnTo>
                <a:lnTo>
                  <a:pt x="2381" y="14287"/>
                </a:lnTo>
                <a:lnTo>
                  <a:pt x="7144" y="2381"/>
                </a:lnTo>
                <a:lnTo>
                  <a:pt x="19050" y="0"/>
                </a:lnTo>
                <a:lnTo>
                  <a:pt x="42862" y="7143"/>
                </a:lnTo>
                <a:lnTo>
                  <a:pt x="102394" y="35718"/>
                </a:lnTo>
                <a:lnTo>
                  <a:pt x="235744" y="102393"/>
                </a:lnTo>
                <a:lnTo>
                  <a:pt x="390525" y="176212"/>
                </a:lnTo>
                <a:lnTo>
                  <a:pt x="550069" y="250031"/>
                </a:lnTo>
                <a:lnTo>
                  <a:pt x="561975" y="257175"/>
                </a:lnTo>
                <a:lnTo>
                  <a:pt x="573881" y="273843"/>
                </a:lnTo>
                <a:lnTo>
                  <a:pt x="600075" y="316706"/>
                </a:lnTo>
                <a:lnTo>
                  <a:pt x="645319" y="397668"/>
                </a:lnTo>
                <a:lnTo>
                  <a:pt x="676275" y="471487"/>
                </a:lnTo>
                <a:lnTo>
                  <a:pt x="709612" y="578643"/>
                </a:lnTo>
                <a:lnTo>
                  <a:pt x="714375" y="602456"/>
                </a:lnTo>
                <a:lnTo>
                  <a:pt x="714375" y="614362"/>
                </a:lnTo>
                <a:lnTo>
                  <a:pt x="707231" y="635793"/>
                </a:lnTo>
                <a:lnTo>
                  <a:pt x="688181" y="657225"/>
                </a:lnTo>
                <a:lnTo>
                  <a:pt x="669131" y="671512"/>
                </a:lnTo>
                <a:lnTo>
                  <a:pt x="654844" y="676275"/>
                </a:lnTo>
                <a:lnTo>
                  <a:pt x="628650" y="678656"/>
                </a:lnTo>
                <a:lnTo>
                  <a:pt x="607219" y="676275"/>
                </a:lnTo>
                <a:lnTo>
                  <a:pt x="578644" y="671512"/>
                </a:lnTo>
                <a:lnTo>
                  <a:pt x="528637" y="647700"/>
                </a:lnTo>
                <a:lnTo>
                  <a:pt x="485775" y="611981"/>
                </a:lnTo>
                <a:lnTo>
                  <a:pt x="442912" y="561975"/>
                </a:lnTo>
                <a:lnTo>
                  <a:pt x="385762" y="488156"/>
                </a:lnTo>
                <a:lnTo>
                  <a:pt x="302419" y="37861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1640632" y="1904733"/>
            <a:ext cx="479085" cy="487030"/>
          </a:xfrm>
          <a:custGeom>
            <a:avLst/>
            <a:gdLst>
              <a:gd name="connsiteX0" fmla="*/ 483394 w 957263"/>
              <a:gd name="connsiteY0" fmla="*/ 273844 h 973931"/>
              <a:gd name="connsiteX1" fmla="*/ 419100 w 957263"/>
              <a:gd name="connsiteY1" fmla="*/ 373856 h 973931"/>
              <a:gd name="connsiteX2" fmla="*/ 307181 w 957263"/>
              <a:gd name="connsiteY2" fmla="*/ 538162 h 973931"/>
              <a:gd name="connsiteX3" fmla="*/ 188119 w 957263"/>
              <a:gd name="connsiteY3" fmla="*/ 709612 h 973931"/>
              <a:gd name="connsiteX4" fmla="*/ 0 w 957263"/>
              <a:gd name="connsiteY4" fmla="*/ 973931 h 973931"/>
              <a:gd name="connsiteX5" fmla="*/ 59531 w 957263"/>
              <a:gd name="connsiteY5" fmla="*/ 969169 h 973931"/>
              <a:gd name="connsiteX6" fmla="*/ 266700 w 957263"/>
              <a:gd name="connsiteY6" fmla="*/ 804862 h 973931"/>
              <a:gd name="connsiteX7" fmla="*/ 404813 w 957263"/>
              <a:gd name="connsiteY7" fmla="*/ 695325 h 973931"/>
              <a:gd name="connsiteX8" fmla="*/ 533400 w 957263"/>
              <a:gd name="connsiteY8" fmla="*/ 583406 h 973931"/>
              <a:gd name="connsiteX9" fmla="*/ 647700 w 957263"/>
              <a:gd name="connsiteY9" fmla="*/ 478631 h 973931"/>
              <a:gd name="connsiteX10" fmla="*/ 695325 w 957263"/>
              <a:gd name="connsiteY10" fmla="*/ 431006 h 973931"/>
              <a:gd name="connsiteX11" fmla="*/ 745331 w 957263"/>
              <a:gd name="connsiteY11" fmla="*/ 388144 h 973931"/>
              <a:gd name="connsiteX12" fmla="*/ 773906 w 957263"/>
              <a:gd name="connsiteY12" fmla="*/ 366712 h 973931"/>
              <a:gd name="connsiteX13" fmla="*/ 807244 w 957263"/>
              <a:gd name="connsiteY13" fmla="*/ 342900 h 973931"/>
              <a:gd name="connsiteX14" fmla="*/ 835819 w 957263"/>
              <a:gd name="connsiteY14" fmla="*/ 328612 h 973931"/>
              <a:gd name="connsiteX15" fmla="*/ 866775 w 957263"/>
              <a:gd name="connsiteY15" fmla="*/ 316706 h 973931"/>
              <a:gd name="connsiteX16" fmla="*/ 902494 w 957263"/>
              <a:gd name="connsiteY16" fmla="*/ 309562 h 973931"/>
              <a:gd name="connsiteX17" fmla="*/ 909638 w 957263"/>
              <a:gd name="connsiteY17" fmla="*/ 307181 h 973931"/>
              <a:gd name="connsiteX18" fmla="*/ 931069 w 957263"/>
              <a:gd name="connsiteY18" fmla="*/ 290512 h 973931"/>
              <a:gd name="connsiteX19" fmla="*/ 950119 w 957263"/>
              <a:gd name="connsiteY19" fmla="*/ 269081 h 973931"/>
              <a:gd name="connsiteX20" fmla="*/ 954881 w 957263"/>
              <a:gd name="connsiteY20" fmla="*/ 252412 h 973931"/>
              <a:gd name="connsiteX21" fmla="*/ 957263 w 957263"/>
              <a:gd name="connsiteY21" fmla="*/ 235744 h 973931"/>
              <a:gd name="connsiteX22" fmla="*/ 952500 w 957263"/>
              <a:gd name="connsiteY22" fmla="*/ 221456 h 973931"/>
              <a:gd name="connsiteX23" fmla="*/ 935831 w 957263"/>
              <a:gd name="connsiteY23" fmla="*/ 204787 h 973931"/>
              <a:gd name="connsiteX24" fmla="*/ 883444 w 957263"/>
              <a:gd name="connsiteY24" fmla="*/ 159544 h 973931"/>
              <a:gd name="connsiteX25" fmla="*/ 831056 w 957263"/>
              <a:gd name="connsiteY25" fmla="*/ 121444 h 973931"/>
              <a:gd name="connsiteX26" fmla="*/ 757238 w 957263"/>
              <a:gd name="connsiteY26" fmla="*/ 78581 h 973931"/>
              <a:gd name="connsiteX27" fmla="*/ 690563 w 957263"/>
              <a:gd name="connsiteY27" fmla="*/ 50006 h 973931"/>
              <a:gd name="connsiteX28" fmla="*/ 616744 w 957263"/>
              <a:gd name="connsiteY28" fmla="*/ 26194 h 973931"/>
              <a:gd name="connsiteX29" fmla="*/ 538163 w 957263"/>
              <a:gd name="connsiteY29" fmla="*/ 7144 h 973931"/>
              <a:gd name="connsiteX30" fmla="*/ 500063 w 957263"/>
              <a:gd name="connsiteY30" fmla="*/ 0 h 973931"/>
              <a:gd name="connsiteX31" fmla="*/ 478631 w 957263"/>
              <a:gd name="connsiteY31" fmla="*/ 4762 h 973931"/>
              <a:gd name="connsiteX32" fmla="*/ 461963 w 957263"/>
              <a:gd name="connsiteY32" fmla="*/ 14287 h 973931"/>
              <a:gd name="connsiteX33" fmla="*/ 452438 w 957263"/>
              <a:gd name="connsiteY33" fmla="*/ 23812 h 973931"/>
              <a:gd name="connsiteX34" fmla="*/ 452438 w 957263"/>
              <a:gd name="connsiteY34" fmla="*/ 40481 h 973931"/>
              <a:gd name="connsiteX35" fmla="*/ 464344 w 957263"/>
              <a:gd name="connsiteY35" fmla="*/ 54769 h 973931"/>
              <a:gd name="connsiteX36" fmla="*/ 488156 w 957263"/>
              <a:gd name="connsiteY36" fmla="*/ 69056 h 973931"/>
              <a:gd name="connsiteX37" fmla="*/ 511969 w 957263"/>
              <a:gd name="connsiteY37" fmla="*/ 85725 h 973931"/>
              <a:gd name="connsiteX38" fmla="*/ 528638 w 957263"/>
              <a:gd name="connsiteY38" fmla="*/ 102394 h 973931"/>
              <a:gd name="connsiteX39" fmla="*/ 535781 w 957263"/>
              <a:gd name="connsiteY39" fmla="*/ 116681 h 973931"/>
              <a:gd name="connsiteX40" fmla="*/ 540544 w 957263"/>
              <a:gd name="connsiteY40" fmla="*/ 135731 h 973931"/>
              <a:gd name="connsiteX41" fmla="*/ 540544 w 957263"/>
              <a:gd name="connsiteY41" fmla="*/ 161925 h 973931"/>
              <a:gd name="connsiteX42" fmla="*/ 528638 w 957263"/>
              <a:gd name="connsiteY42" fmla="*/ 190500 h 973931"/>
              <a:gd name="connsiteX43" fmla="*/ 483394 w 957263"/>
              <a:gd name="connsiteY43" fmla="*/ 273844 h 973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57263" h="973931">
                <a:moveTo>
                  <a:pt x="483394" y="273844"/>
                </a:moveTo>
                <a:lnTo>
                  <a:pt x="419100" y="373856"/>
                </a:lnTo>
                <a:lnTo>
                  <a:pt x="307181" y="538162"/>
                </a:lnTo>
                <a:lnTo>
                  <a:pt x="188119" y="709612"/>
                </a:lnTo>
                <a:lnTo>
                  <a:pt x="0" y="973931"/>
                </a:lnTo>
                <a:lnTo>
                  <a:pt x="59531" y="969169"/>
                </a:lnTo>
                <a:lnTo>
                  <a:pt x="266700" y="804862"/>
                </a:lnTo>
                <a:lnTo>
                  <a:pt x="404813" y="695325"/>
                </a:lnTo>
                <a:lnTo>
                  <a:pt x="533400" y="583406"/>
                </a:lnTo>
                <a:lnTo>
                  <a:pt x="647700" y="478631"/>
                </a:lnTo>
                <a:lnTo>
                  <a:pt x="695325" y="431006"/>
                </a:lnTo>
                <a:lnTo>
                  <a:pt x="745331" y="388144"/>
                </a:lnTo>
                <a:lnTo>
                  <a:pt x="773906" y="366712"/>
                </a:lnTo>
                <a:lnTo>
                  <a:pt x="807244" y="342900"/>
                </a:lnTo>
                <a:lnTo>
                  <a:pt x="835819" y="328612"/>
                </a:lnTo>
                <a:lnTo>
                  <a:pt x="866775" y="316706"/>
                </a:lnTo>
                <a:lnTo>
                  <a:pt x="902494" y="309562"/>
                </a:lnTo>
                <a:lnTo>
                  <a:pt x="909638" y="307181"/>
                </a:lnTo>
                <a:lnTo>
                  <a:pt x="931069" y="290512"/>
                </a:lnTo>
                <a:lnTo>
                  <a:pt x="950119" y="269081"/>
                </a:lnTo>
                <a:lnTo>
                  <a:pt x="954881" y="252412"/>
                </a:lnTo>
                <a:lnTo>
                  <a:pt x="957263" y="235744"/>
                </a:lnTo>
                <a:lnTo>
                  <a:pt x="952500" y="221456"/>
                </a:lnTo>
                <a:lnTo>
                  <a:pt x="935831" y="204787"/>
                </a:lnTo>
                <a:lnTo>
                  <a:pt x="883444" y="159544"/>
                </a:lnTo>
                <a:lnTo>
                  <a:pt x="831056" y="121444"/>
                </a:lnTo>
                <a:lnTo>
                  <a:pt x="757238" y="78581"/>
                </a:lnTo>
                <a:lnTo>
                  <a:pt x="690563" y="50006"/>
                </a:lnTo>
                <a:lnTo>
                  <a:pt x="616744" y="26194"/>
                </a:lnTo>
                <a:lnTo>
                  <a:pt x="538163" y="7144"/>
                </a:lnTo>
                <a:lnTo>
                  <a:pt x="500063" y="0"/>
                </a:lnTo>
                <a:lnTo>
                  <a:pt x="478631" y="4762"/>
                </a:lnTo>
                <a:lnTo>
                  <a:pt x="461963" y="14287"/>
                </a:lnTo>
                <a:lnTo>
                  <a:pt x="452438" y="23812"/>
                </a:lnTo>
                <a:lnTo>
                  <a:pt x="452438" y="40481"/>
                </a:lnTo>
                <a:lnTo>
                  <a:pt x="464344" y="54769"/>
                </a:lnTo>
                <a:lnTo>
                  <a:pt x="488156" y="69056"/>
                </a:lnTo>
                <a:lnTo>
                  <a:pt x="511969" y="85725"/>
                </a:lnTo>
                <a:lnTo>
                  <a:pt x="528638" y="102394"/>
                </a:lnTo>
                <a:lnTo>
                  <a:pt x="535781" y="116681"/>
                </a:lnTo>
                <a:lnTo>
                  <a:pt x="540544" y="135731"/>
                </a:lnTo>
                <a:lnTo>
                  <a:pt x="540544" y="161925"/>
                </a:lnTo>
                <a:lnTo>
                  <a:pt x="528638" y="190500"/>
                </a:lnTo>
                <a:lnTo>
                  <a:pt x="483394" y="2738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2504728" y="2035129"/>
            <a:ext cx="1420813" cy="267494"/>
          </a:xfrm>
          <a:custGeom>
            <a:avLst/>
            <a:gdLst>
              <a:gd name="connsiteX0" fmla="*/ 2131218 w 2840831"/>
              <a:gd name="connsiteY0" fmla="*/ 295275 h 535781"/>
              <a:gd name="connsiteX1" fmla="*/ 1976437 w 2840831"/>
              <a:gd name="connsiteY1" fmla="*/ 304800 h 535781"/>
              <a:gd name="connsiteX2" fmla="*/ 1826418 w 2840831"/>
              <a:gd name="connsiteY2" fmla="*/ 314325 h 535781"/>
              <a:gd name="connsiteX3" fmla="*/ 1681162 w 2840831"/>
              <a:gd name="connsiteY3" fmla="*/ 323850 h 535781"/>
              <a:gd name="connsiteX4" fmla="*/ 1473993 w 2840831"/>
              <a:gd name="connsiteY4" fmla="*/ 335756 h 535781"/>
              <a:gd name="connsiteX5" fmla="*/ 1247775 w 2840831"/>
              <a:gd name="connsiteY5" fmla="*/ 376237 h 535781"/>
              <a:gd name="connsiteX6" fmla="*/ 1135856 w 2840831"/>
              <a:gd name="connsiteY6" fmla="*/ 392906 h 535781"/>
              <a:gd name="connsiteX7" fmla="*/ 1004887 w 2840831"/>
              <a:gd name="connsiteY7" fmla="*/ 411956 h 535781"/>
              <a:gd name="connsiteX8" fmla="*/ 862012 w 2840831"/>
              <a:gd name="connsiteY8" fmla="*/ 435769 h 535781"/>
              <a:gd name="connsiteX9" fmla="*/ 704850 w 2840831"/>
              <a:gd name="connsiteY9" fmla="*/ 464344 h 535781"/>
              <a:gd name="connsiteX10" fmla="*/ 566737 w 2840831"/>
              <a:gd name="connsiteY10" fmla="*/ 488156 h 535781"/>
              <a:gd name="connsiteX11" fmla="*/ 507206 w 2840831"/>
              <a:gd name="connsiteY11" fmla="*/ 509587 h 535781"/>
              <a:gd name="connsiteX12" fmla="*/ 433387 w 2840831"/>
              <a:gd name="connsiteY12" fmla="*/ 533400 h 535781"/>
              <a:gd name="connsiteX13" fmla="*/ 411956 w 2840831"/>
              <a:gd name="connsiteY13" fmla="*/ 535781 h 535781"/>
              <a:gd name="connsiteX14" fmla="*/ 371475 w 2840831"/>
              <a:gd name="connsiteY14" fmla="*/ 533400 h 535781"/>
              <a:gd name="connsiteX15" fmla="*/ 338137 w 2840831"/>
              <a:gd name="connsiteY15" fmla="*/ 526256 h 535781"/>
              <a:gd name="connsiteX16" fmla="*/ 292893 w 2840831"/>
              <a:gd name="connsiteY16" fmla="*/ 509587 h 535781"/>
              <a:gd name="connsiteX17" fmla="*/ 259556 w 2840831"/>
              <a:gd name="connsiteY17" fmla="*/ 490537 h 535781"/>
              <a:gd name="connsiteX18" fmla="*/ 228600 w 2840831"/>
              <a:gd name="connsiteY18" fmla="*/ 469106 h 535781"/>
              <a:gd name="connsiteX19" fmla="*/ 190500 w 2840831"/>
              <a:gd name="connsiteY19" fmla="*/ 438150 h 535781"/>
              <a:gd name="connsiteX20" fmla="*/ 150018 w 2840831"/>
              <a:gd name="connsiteY20" fmla="*/ 397669 h 535781"/>
              <a:gd name="connsiteX21" fmla="*/ 109537 w 2840831"/>
              <a:gd name="connsiteY21" fmla="*/ 350044 h 535781"/>
              <a:gd name="connsiteX22" fmla="*/ 66675 w 2840831"/>
              <a:gd name="connsiteY22" fmla="*/ 297656 h 535781"/>
              <a:gd name="connsiteX23" fmla="*/ 14287 w 2840831"/>
              <a:gd name="connsiteY23" fmla="*/ 223837 h 535781"/>
              <a:gd name="connsiteX24" fmla="*/ 0 w 2840831"/>
              <a:gd name="connsiteY24" fmla="*/ 190500 h 535781"/>
              <a:gd name="connsiteX25" fmla="*/ 2381 w 2840831"/>
              <a:gd name="connsiteY25" fmla="*/ 178594 h 535781"/>
              <a:gd name="connsiteX26" fmla="*/ 9525 w 2840831"/>
              <a:gd name="connsiteY26" fmla="*/ 171450 h 535781"/>
              <a:gd name="connsiteX27" fmla="*/ 19050 w 2840831"/>
              <a:gd name="connsiteY27" fmla="*/ 171450 h 535781"/>
              <a:gd name="connsiteX28" fmla="*/ 40481 w 2840831"/>
              <a:gd name="connsiteY28" fmla="*/ 176212 h 535781"/>
              <a:gd name="connsiteX29" fmla="*/ 64293 w 2840831"/>
              <a:gd name="connsiteY29" fmla="*/ 190500 h 535781"/>
              <a:gd name="connsiteX30" fmla="*/ 140493 w 2840831"/>
              <a:gd name="connsiteY30" fmla="*/ 233362 h 535781"/>
              <a:gd name="connsiteX31" fmla="*/ 204787 w 2840831"/>
              <a:gd name="connsiteY31" fmla="*/ 269081 h 535781"/>
              <a:gd name="connsiteX32" fmla="*/ 245268 w 2840831"/>
              <a:gd name="connsiteY32" fmla="*/ 285750 h 535781"/>
              <a:gd name="connsiteX33" fmla="*/ 288131 w 2840831"/>
              <a:gd name="connsiteY33" fmla="*/ 300037 h 535781"/>
              <a:gd name="connsiteX34" fmla="*/ 330993 w 2840831"/>
              <a:gd name="connsiteY34" fmla="*/ 311944 h 535781"/>
              <a:gd name="connsiteX35" fmla="*/ 383381 w 2840831"/>
              <a:gd name="connsiteY35" fmla="*/ 311944 h 535781"/>
              <a:gd name="connsiteX36" fmla="*/ 445293 w 2840831"/>
              <a:gd name="connsiteY36" fmla="*/ 304800 h 535781"/>
              <a:gd name="connsiteX37" fmla="*/ 619125 w 2840831"/>
              <a:gd name="connsiteY37" fmla="*/ 283369 h 535781"/>
              <a:gd name="connsiteX38" fmla="*/ 852487 w 2840831"/>
              <a:gd name="connsiteY38" fmla="*/ 257175 h 535781"/>
              <a:gd name="connsiteX39" fmla="*/ 1131093 w 2840831"/>
              <a:gd name="connsiteY39" fmla="*/ 226219 h 535781"/>
              <a:gd name="connsiteX40" fmla="*/ 1443037 w 2840831"/>
              <a:gd name="connsiteY40" fmla="*/ 190500 h 535781"/>
              <a:gd name="connsiteX41" fmla="*/ 1578768 w 2840831"/>
              <a:gd name="connsiteY41" fmla="*/ 178594 h 535781"/>
              <a:gd name="connsiteX42" fmla="*/ 1674018 w 2840831"/>
              <a:gd name="connsiteY42" fmla="*/ 157162 h 535781"/>
              <a:gd name="connsiteX43" fmla="*/ 1933575 w 2840831"/>
              <a:gd name="connsiteY43" fmla="*/ 135731 h 535781"/>
              <a:gd name="connsiteX44" fmla="*/ 2133600 w 2840831"/>
              <a:gd name="connsiteY44" fmla="*/ 107156 h 535781"/>
              <a:gd name="connsiteX45" fmla="*/ 2240756 w 2840831"/>
              <a:gd name="connsiteY45" fmla="*/ 88106 h 535781"/>
              <a:gd name="connsiteX46" fmla="*/ 2347912 w 2840831"/>
              <a:gd name="connsiteY46" fmla="*/ 50006 h 535781"/>
              <a:gd name="connsiteX47" fmla="*/ 2478881 w 2840831"/>
              <a:gd name="connsiteY47" fmla="*/ 0 h 535781"/>
              <a:gd name="connsiteX48" fmla="*/ 2497931 w 2840831"/>
              <a:gd name="connsiteY48" fmla="*/ 2381 h 535781"/>
              <a:gd name="connsiteX49" fmla="*/ 2564606 w 2840831"/>
              <a:gd name="connsiteY49" fmla="*/ 16669 h 535781"/>
              <a:gd name="connsiteX50" fmla="*/ 2626518 w 2840831"/>
              <a:gd name="connsiteY50" fmla="*/ 35719 h 535781"/>
              <a:gd name="connsiteX51" fmla="*/ 2719387 w 2840831"/>
              <a:gd name="connsiteY51" fmla="*/ 73819 h 535781"/>
              <a:gd name="connsiteX52" fmla="*/ 2757487 w 2840831"/>
              <a:gd name="connsiteY52" fmla="*/ 92869 h 535781"/>
              <a:gd name="connsiteX53" fmla="*/ 2797968 w 2840831"/>
              <a:gd name="connsiteY53" fmla="*/ 119062 h 535781"/>
              <a:gd name="connsiteX54" fmla="*/ 2821781 w 2840831"/>
              <a:gd name="connsiteY54" fmla="*/ 135731 h 535781"/>
              <a:gd name="connsiteX55" fmla="*/ 2833687 w 2840831"/>
              <a:gd name="connsiteY55" fmla="*/ 147637 h 535781"/>
              <a:gd name="connsiteX56" fmla="*/ 2840831 w 2840831"/>
              <a:gd name="connsiteY56" fmla="*/ 161925 h 535781"/>
              <a:gd name="connsiteX57" fmla="*/ 2840831 w 2840831"/>
              <a:gd name="connsiteY57" fmla="*/ 178594 h 535781"/>
              <a:gd name="connsiteX58" fmla="*/ 2833687 w 2840831"/>
              <a:gd name="connsiteY58" fmla="*/ 197644 h 535781"/>
              <a:gd name="connsiteX59" fmla="*/ 2812256 w 2840831"/>
              <a:gd name="connsiteY59" fmla="*/ 216694 h 535781"/>
              <a:gd name="connsiteX60" fmla="*/ 2764631 w 2840831"/>
              <a:gd name="connsiteY60" fmla="*/ 242887 h 535781"/>
              <a:gd name="connsiteX61" fmla="*/ 2709862 w 2840831"/>
              <a:gd name="connsiteY61" fmla="*/ 254794 h 535781"/>
              <a:gd name="connsiteX62" fmla="*/ 2643187 w 2840831"/>
              <a:gd name="connsiteY62" fmla="*/ 266700 h 535781"/>
              <a:gd name="connsiteX63" fmla="*/ 2502693 w 2840831"/>
              <a:gd name="connsiteY63" fmla="*/ 273844 h 535781"/>
              <a:gd name="connsiteX64" fmla="*/ 2314575 w 2840831"/>
              <a:gd name="connsiteY64" fmla="*/ 285750 h 535781"/>
              <a:gd name="connsiteX65" fmla="*/ 2131218 w 2840831"/>
              <a:gd name="connsiteY65" fmla="*/ 295275 h 535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840831" h="535781">
                <a:moveTo>
                  <a:pt x="2131218" y="295275"/>
                </a:moveTo>
                <a:lnTo>
                  <a:pt x="1976437" y="304800"/>
                </a:lnTo>
                <a:lnTo>
                  <a:pt x="1826418" y="314325"/>
                </a:lnTo>
                <a:lnTo>
                  <a:pt x="1681162" y="323850"/>
                </a:lnTo>
                <a:lnTo>
                  <a:pt x="1473993" y="335756"/>
                </a:lnTo>
                <a:lnTo>
                  <a:pt x="1247775" y="376237"/>
                </a:lnTo>
                <a:lnTo>
                  <a:pt x="1135856" y="392906"/>
                </a:lnTo>
                <a:lnTo>
                  <a:pt x="1004887" y="411956"/>
                </a:lnTo>
                <a:lnTo>
                  <a:pt x="862012" y="435769"/>
                </a:lnTo>
                <a:lnTo>
                  <a:pt x="704850" y="464344"/>
                </a:lnTo>
                <a:lnTo>
                  <a:pt x="566737" y="488156"/>
                </a:lnTo>
                <a:lnTo>
                  <a:pt x="507206" y="509587"/>
                </a:lnTo>
                <a:lnTo>
                  <a:pt x="433387" y="533400"/>
                </a:lnTo>
                <a:lnTo>
                  <a:pt x="411956" y="535781"/>
                </a:lnTo>
                <a:lnTo>
                  <a:pt x="371475" y="533400"/>
                </a:lnTo>
                <a:lnTo>
                  <a:pt x="338137" y="526256"/>
                </a:lnTo>
                <a:lnTo>
                  <a:pt x="292893" y="509587"/>
                </a:lnTo>
                <a:lnTo>
                  <a:pt x="259556" y="490537"/>
                </a:lnTo>
                <a:lnTo>
                  <a:pt x="228600" y="469106"/>
                </a:lnTo>
                <a:lnTo>
                  <a:pt x="190500" y="438150"/>
                </a:lnTo>
                <a:lnTo>
                  <a:pt x="150018" y="397669"/>
                </a:lnTo>
                <a:lnTo>
                  <a:pt x="109537" y="350044"/>
                </a:lnTo>
                <a:lnTo>
                  <a:pt x="66675" y="297656"/>
                </a:lnTo>
                <a:lnTo>
                  <a:pt x="14287" y="223837"/>
                </a:lnTo>
                <a:lnTo>
                  <a:pt x="0" y="190500"/>
                </a:lnTo>
                <a:lnTo>
                  <a:pt x="2381" y="178594"/>
                </a:lnTo>
                <a:lnTo>
                  <a:pt x="9525" y="171450"/>
                </a:lnTo>
                <a:lnTo>
                  <a:pt x="19050" y="171450"/>
                </a:lnTo>
                <a:lnTo>
                  <a:pt x="40481" y="176212"/>
                </a:lnTo>
                <a:lnTo>
                  <a:pt x="64293" y="190500"/>
                </a:lnTo>
                <a:lnTo>
                  <a:pt x="140493" y="233362"/>
                </a:lnTo>
                <a:lnTo>
                  <a:pt x="204787" y="269081"/>
                </a:lnTo>
                <a:lnTo>
                  <a:pt x="245268" y="285750"/>
                </a:lnTo>
                <a:lnTo>
                  <a:pt x="288131" y="300037"/>
                </a:lnTo>
                <a:lnTo>
                  <a:pt x="330993" y="311944"/>
                </a:lnTo>
                <a:lnTo>
                  <a:pt x="383381" y="311944"/>
                </a:lnTo>
                <a:lnTo>
                  <a:pt x="445293" y="304800"/>
                </a:lnTo>
                <a:lnTo>
                  <a:pt x="619125" y="283369"/>
                </a:lnTo>
                <a:lnTo>
                  <a:pt x="852487" y="257175"/>
                </a:lnTo>
                <a:lnTo>
                  <a:pt x="1131093" y="226219"/>
                </a:lnTo>
                <a:lnTo>
                  <a:pt x="1443037" y="190500"/>
                </a:lnTo>
                <a:lnTo>
                  <a:pt x="1578768" y="178594"/>
                </a:lnTo>
                <a:lnTo>
                  <a:pt x="1674018" y="157162"/>
                </a:lnTo>
                <a:lnTo>
                  <a:pt x="1933575" y="135731"/>
                </a:lnTo>
                <a:lnTo>
                  <a:pt x="2133600" y="107156"/>
                </a:lnTo>
                <a:lnTo>
                  <a:pt x="2240756" y="88106"/>
                </a:lnTo>
                <a:lnTo>
                  <a:pt x="2347912" y="50006"/>
                </a:lnTo>
                <a:lnTo>
                  <a:pt x="2478881" y="0"/>
                </a:lnTo>
                <a:lnTo>
                  <a:pt x="2497931" y="2381"/>
                </a:lnTo>
                <a:lnTo>
                  <a:pt x="2564606" y="16669"/>
                </a:lnTo>
                <a:lnTo>
                  <a:pt x="2626518" y="35719"/>
                </a:lnTo>
                <a:lnTo>
                  <a:pt x="2719387" y="73819"/>
                </a:lnTo>
                <a:lnTo>
                  <a:pt x="2757487" y="92869"/>
                </a:lnTo>
                <a:lnTo>
                  <a:pt x="2797968" y="119062"/>
                </a:lnTo>
                <a:lnTo>
                  <a:pt x="2821781" y="135731"/>
                </a:lnTo>
                <a:lnTo>
                  <a:pt x="2833687" y="147637"/>
                </a:lnTo>
                <a:lnTo>
                  <a:pt x="2840831" y="161925"/>
                </a:lnTo>
                <a:lnTo>
                  <a:pt x="2840831" y="178594"/>
                </a:lnTo>
                <a:lnTo>
                  <a:pt x="2833687" y="197644"/>
                </a:lnTo>
                <a:lnTo>
                  <a:pt x="2812256" y="216694"/>
                </a:lnTo>
                <a:lnTo>
                  <a:pt x="2764631" y="242887"/>
                </a:lnTo>
                <a:lnTo>
                  <a:pt x="2709862" y="254794"/>
                </a:lnTo>
                <a:lnTo>
                  <a:pt x="2643187" y="266700"/>
                </a:lnTo>
                <a:lnTo>
                  <a:pt x="2502693" y="273844"/>
                </a:lnTo>
                <a:lnTo>
                  <a:pt x="2314575" y="285750"/>
                </a:lnTo>
                <a:lnTo>
                  <a:pt x="2131218" y="2952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>
            <a:off x="4304928" y="1971917"/>
            <a:ext cx="1306513" cy="233363"/>
          </a:xfrm>
          <a:custGeom>
            <a:avLst/>
            <a:gdLst>
              <a:gd name="connsiteX0" fmla="*/ 2009775 w 2612232"/>
              <a:gd name="connsiteY0" fmla="*/ 52387 h 466725"/>
              <a:gd name="connsiteX1" fmla="*/ 1883569 w 2612232"/>
              <a:gd name="connsiteY1" fmla="*/ 69056 h 466725"/>
              <a:gd name="connsiteX2" fmla="*/ 1759744 w 2612232"/>
              <a:gd name="connsiteY2" fmla="*/ 83344 h 466725"/>
              <a:gd name="connsiteX3" fmla="*/ 1600200 w 2612232"/>
              <a:gd name="connsiteY3" fmla="*/ 100012 h 466725"/>
              <a:gd name="connsiteX4" fmla="*/ 1433513 w 2612232"/>
              <a:gd name="connsiteY4" fmla="*/ 114300 h 466725"/>
              <a:gd name="connsiteX5" fmla="*/ 1219200 w 2612232"/>
              <a:gd name="connsiteY5" fmla="*/ 154781 h 466725"/>
              <a:gd name="connsiteX6" fmla="*/ 1073944 w 2612232"/>
              <a:gd name="connsiteY6" fmla="*/ 173831 h 466725"/>
              <a:gd name="connsiteX7" fmla="*/ 845344 w 2612232"/>
              <a:gd name="connsiteY7" fmla="*/ 204787 h 466725"/>
              <a:gd name="connsiteX8" fmla="*/ 683419 w 2612232"/>
              <a:gd name="connsiteY8" fmla="*/ 226219 h 466725"/>
              <a:gd name="connsiteX9" fmla="*/ 488157 w 2612232"/>
              <a:gd name="connsiteY9" fmla="*/ 252412 h 466725"/>
              <a:gd name="connsiteX10" fmla="*/ 411957 w 2612232"/>
              <a:gd name="connsiteY10" fmla="*/ 264319 h 466725"/>
              <a:gd name="connsiteX11" fmla="*/ 378619 w 2612232"/>
              <a:gd name="connsiteY11" fmla="*/ 269081 h 466725"/>
              <a:gd name="connsiteX12" fmla="*/ 316707 w 2612232"/>
              <a:gd name="connsiteY12" fmla="*/ 264319 h 466725"/>
              <a:gd name="connsiteX13" fmla="*/ 250032 w 2612232"/>
              <a:gd name="connsiteY13" fmla="*/ 252412 h 466725"/>
              <a:gd name="connsiteX14" fmla="*/ 185738 w 2612232"/>
              <a:gd name="connsiteY14" fmla="*/ 235744 h 466725"/>
              <a:gd name="connsiteX15" fmla="*/ 111919 w 2612232"/>
              <a:gd name="connsiteY15" fmla="*/ 209550 h 466725"/>
              <a:gd name="connsiteX16" fmla="*/ 57150 w 2612232"/>
              <a:gd name="connsiteY16" fmla="*/ 183356 h 466725"/>
              <a:gd name="connsiteX17" fmla="*/ 30957 w 2612232"/>
              <a:gd name="connsiteY17" fmla="*/ 173831 h 466725"/>
              <a:gd name="connsiteX18" fmla="*/ 14288 w 2612232"/>
              <a:gd name="connsiteY18" fmla="*/ 173831 h 466725"/>
              <a:gd name="connsiteX19" fmla="*/ 7144 w 2612232"/>
              <a:gd name="connsiteY19" fmla="*/ 178594 h 466725"/>
              <a:gd name="connsiteX20" fmla="*/ 0 w 2612232"/>
              <a:gd name="connsiteY20" fmla="*/ 188119 h 466725"/>
              <a:gd name="connsiteX21" fmla="*/ 0 w 2612232"/>
              <a:gd name="connsiteY21" fmla="*/ 195262 h 466725"/>
              <a:gd name="connsiteX22" fmla="*/ 11907 w 2612232"/>
              <a:gd name="connsiteY22" fmla="*/ 216694 h 466725"/>
              <a:gd name="connsiteX23" fmla="*/ 61913 w 2612232"/>
              <a:gd name="connsiteY23" fmla="*/ 280987 h 466725"/>
              <a:gd name="connsiteX24" fmla="*/ 114300 w 2612232"/>
              <a:gd name="connsiteY24" fmla="*/ 335756 h 466725"/>
              <a:gd name="connsiteX25" fmla="*/ 171450 w 2612232"/>
              <a:gd name="connsiteY25" fmla="*/ 381000 h 466725"/>
              <a:gd name="connsiteX26" fmla="*/ 211932 w 2612232"/>
              <a:gd name="connsiteY26" fmla="*/ 407194 h 466725"/>
              <a:gd name="connsiteX27" fmla="*/ 254794 w 2612232"/>
              <a:gd name="connsiteY27" fmla="*/ 431006 h 466725"/>
              <a:gd name="connsiteX28" fmla="*/ 302419 w 2612232"/>
              <a:gd name="connsiteY28" fmla="*/ 450056 h 466725"/>
              <a:gd name="connsiteX29" fmla="*/ 352425 w 2612232"/>
              <a:gd name="connsiteY29" fmla="*/ 464344 h 466725"/>
              <a:gd name="connsiteX30" fmla="*/ 388144 w 2612232"/>
              <a:gd name="connsiteY30" fmla="*/ 464344 h 466725"/>
              <a:gd name="connsiteX31" fmla="*/ 464344 w 2612232"/>
              <a:gd name="connsiteY31" fmla="*/ 466725 h 466725"/>
              <a:gd name="connsiteX32" fmla="*/ 569119 w 2612232"/>
              <a:gd name="connsiteY32" fmla="*/ 442912 h 466725"/>
              <a:gd name="connsiteX33" fmla="*/ 745332 w 2612232"/>
              <a:gd name="connsiteY33" fmla="*/ 402431 h 466725"/>
              <a:gd name="connsiteX34" fmla="*/ 931069 w 2612232"/>
              <a:gd name="connsiteY34" fmla="*/ 361950 h 466725"/>
              <a:gd name="connsiteX35" fmla="*/ 1085850 w 2612232"/>
              <a:gd name="connsiteY35" fmla="*/ 333375 h 466725"/>
              <a:gd name="connsiteX36" fmla="*/ 1228725 w 2612232"/>
              <a:gd name="connsiteY36" fmla="*/ 309562 h 466725"/>
              <a:gd name="connsiteX37" fmla="*/ 1428750 w 2612232"/>
              <a:gd name="connsiteY37" fmla="*/ 290512 h 466725"/>
              <a:gd name="connsiteX38" fmla="*/ 1612107 w 2612232"/>
              <a:gd name="connsiteY38" fmla="*/ 266700 h 466725"/>
              <a:gd name="connsiteX39" fmla="*/ 1738313 w 2612232"/>
              <a:gd name="connsiteY39" fmla="*/ 252412 h 466725"/>
              <a:gd name="connsiteX40" fmla="*/ 1843088 w 2612232"/>
              <a:gd name="connsiteY40" fmla="*/ 247650 h 466725"/>
              <a:gd name="connsiteX41" fmla="*/ 1962150 w 2612232"/>
              <a:gd name="connsiteY41" fmla="*/ 245269 h 466725"/>
              <a:gd name="connsiteX42" fmla="*/ 2150269 w 2612232"/>
              <a:gd name="connsiteY42" fmla="*/ 247650 h 466725"/>
              <a:gd name="connsiteX43" fmla="*/ 2347913 w 2612232"/>
              <a:gd name="connsiteY43" fmla="*/ 254794 h 466725"/>
              <a:gd name="connsiteX44" fmla="*/ 2497932 w 2612232"/>
              <a:gd name="connsiteY44" fmla="*/ 266700 h 466725"/>
              <a:gd name="connsiteX45" fmla="*/ 2547938 w 2612232"/>
              <a:gd name="connsiteY45" fmla="*/ 264319 h 466725"/>
              <a:gd name="connsiteX46" fmla="*/ 2586038 w 2612232"/>
              <a:gd name="connsiteY46" fmla="*/ 254794 h 466725"/>
              <a:gd name="connsiteX47" fmla="*/ 2605088 w 2612232"/>
              <a:gd name="connsiteY47" fmla="*/ 247650 h 466725"/>
              <a:gd name="connsiteX48" fmla="*/ 2612232 w 2612232"/>
              <a:gd name="connsiteY48" fmla="*/ 235744 h 466725"/>
              <a:gd name="connsiteX49" fmla="*/ 2612232 w 2612232"/>
              <a:gd name="connsiteY49" fmla="*/ 221456 h 466725"/>
              <a:gd name="connsiteX50" fmla="*/ 2605088 w 2612232"/>
              <a:gd name="connsiteY50" fmla="*/ 202406 h 466725"/>
              <a:gd name="connsiteX51" fmla="*/ 2576513 w 2612232"/>
              <a:gd name="connsiteY51" fmla="*/ 164306 h 466725"/>
              <a:gd name="connsiteX52" fmla="*/ 2559844 w 2612232"/>
              <a:gd name="connsiteY52" fmla="*/ 142875 h 466725"/>
              <a:gd name="connsiteX53" fmla="*/ 2531269 w 2612232"/>
              <a:gd name="connsiteY53" fmla="*/ 111919 h 466725"/>
              <a:gd name="connsiteX54" fmla="*/ 2490788 w 2612232"/>
              <a:gd name="connsiteY54" fmla="*/ 78581 h 466725"/>
              <a:gd name="connsiteX55" fmla="*/ 2450307 w 2612232"/>
              <a:gd name="connsiteY55" fmla="*/ 57150 h 466725"/>
              <a:gd name="connsiteX56" fmla="*/ 2409825 w 2612232"/>
              <a:gd name="connsiteY56" fmla="*/ 40481 h 466725"/>
              <a:gd name="connsiteX57" fmla="*/ 2352675 w 2612232"/>
              <a:gd name="connsiteY57" fmla="*/ 21431 h 466725"/>
              <a:gd name="connsiteX58" fmla="*/ 2286000 w 2612232"/>
              <a:gd name="connsiteY58" fmla="*/ 9525 h 466725"/>
              <a:gd name="connsiteX59" fmla="*/ 2224088 w 2612232"/>
              <a:gd name="connsiteY59" fmla="*/ 0 h 466725"/>
              <a:gd name="connsiteX60" fmla="*/ 2205038 w 2612232"/>
              <a:gd name="connsiteY60" fmla="*/ 0 h 466725"/>
              <a:gd name="connsiteX61" fmla="*/ 2155032 w 2612232"/>
              <a:gd name="connsiteY61" fmla="*/ 19050 h 466725"/>
              <a:gd name="connsiteX62" fmla="*/ 2081213 w 2612232"/>
              <a:gd name="connsiteY62" fmla="*/ 45244 h 466725"/>
              <a:gd name="connsiteX63" fmla="*/ 2009775 w 2612232"/>
              <a:gd name="connsiteY63" fmla="*/ 52387 h 46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2612232" h="466725">
                <a:moveTo>
                  <a:pt x="2009775" y="52387"/>
                </a:moveTo>
                <a:lnTo>
                  <a:pt x="1883569" y="69056"/>
                </a:lnTo>
                <a:lnTo>
                  <a:pt x="1759744" y="83344"/>
                </a:lnTo>
                <a:lnTo>
                  <a:pt x="1600200" y="100012"/>
                </a:lnTo>
                <a:lnTo>
                  <a:pt x="1433513" y="114300"/>
                </a:lnTo>
                <a:lnTo>
                  <a:pt x="1219200" y="154781"/>
                </a:lnTo>
                <a:lnTo>
                  <a:pt x="1073944" y="173831"/>
                </a:lnTo>
                <a:lnTo>
                  <a:pt x="845344" y="204787"/>
                </a:lnTo>
                <a:lnTo>
                  <a:pt x="683419" y="226219"/>
                </a:lnTo>
                <a:lnTo>
                  <a:pt x="488157" y="252412"/>
                </a:lnTo>
                <a:lnTo>
                  <a:pt x="411957" y="264319"/>
                </a:lnTo>
                <a:lnTo>
                  <a:pt x="378619" y="269081"/>
                </a:lnTo>
                <a:lnTo>
                  <a:pt x="316707" y="264319"/>
                </a:lnTo>
                <a:lnTo>
                  <a:pt x="250032" y="252412"/>
                </a:lnTo>
                <a:lnTo>
                  <a:pt x="185738" y="235744"/>
                </a:lnTo>
                <a:lnTo>
                  <a:pt x="111919" y="209550"/>
                </a:lnTo>
                <a:lnTo>
                  <a:pt x="57150" y="183356"/>
                </a:lnTo>
                <a:lnTo>
                  <a:pt x="30957" y="173831"/>
                </a:lnTo>
                <a:lnTo>
                  <a:pt x="14288" y="173831"/>
                </a:lnTo>
                <a:lnTo>
                  <a:pt x="7144" y="178594"/>
                </a:lnTo>
                <a:lnTo>
                  <a:pt x="0" y="188119"/>
                </a:lnTo>
                <a:lnTo>
                  <a:pt x="0" y="195262"/>
                </a:lnTo>
                <a:lnTo>
                  <a:pt x="11907" y="216694"/>
                </a:lnTo>
                <a:lnTo>
                  <a:pt x="61913" y="280987"/>
                </a:lnTo>
                <a:lnTo>
                  <a:pt x="114300" y="335756"/>
                </a:lnTo>
                <a:lnTo>
                  <a:pt x="171450" y="381000"/>
                </a:lnTo>
                <a:lnTo>
                  <a:pt x="211932" y="407194"/>
                </a:lnTo>
                <a:lnTo>
                  <a:pt x="254794" y="431006"/>
                </a:lnTo>
                <a:lnTo>
                  <a:pt x="302419" y="450056"/>
                </a:lnTo>
                <a:lnTo>
                  <a:pt x="352425" y="464344"/>
                </a:lnTo>
                <a:lnTo>
                  <a:pt x="388144" y="464344"/>
                </a:lnTo>
                <a:lnTo>
                  <a:pt x="464344" y="466725"/>
                </a:lnTo>
                <a:lnTo>
                  <a:pt x="569119" y="442912"/>
                </a:lnTo>
                <a:lnTo>
                  <a:pt x="745332" y="402431"/>
                </a:lnTo>
                <a:lnTo>
                  <a:pt x="931069" y="361950"/>
                </a:lnTo>
                <a:lnTo>
                  <a:pt x="1085850" y="333375"/>
                </a:lnTo>
                <a:lnTo>
                  <a:pt x="1228725" y="309562"/>
                </a:lnTo>
                <a:lnTo>
                  <a:pt x="1428750" y="290512"/>
                </a:lnTo>
                <a:lnTo>
                  <a:pt x="1612107" y="266700"/>
                </a:lnTo>
                <a:lnTo>
                  <a:pt x="1738313" y="252412"/>
                </a:lnTo>
                <a:lnTo>
                  <a:pt x="1843088" y="247650"/>
                </a:lnTo>
                <a:lnTo>
                  <a:pt x="1962150" y="245269"/>
                </a:lnTo>
                <a:lnTo>
                  <a:pt x="2150269" y="247650"/>
                </a:lnTo>
                <a:lnTo>
                  <a:pt x="2347913" y="254794"/>
                </a:lnTo>
                <a:lnTo>
                  <a:pt x="2497932" y="266700"/>
                </a:lnTo>
                <a:lnTo>
                  <a:pt x="2547938" y="264319"/>
                </a:lnTo>
                <a:lnTo>
                  <a:pt x="2586038" y="254794"/>
                </a:lnTo>
                <a:lnTo>
                  <a:pt x="2605088" y="247650"/>
                </a:lnTo>
                <a:lnTo>
                  <a:pt x="2612232" y="235744"/>
                </a:lnTo>
                <a:lnTo>
                  <a:pt x="2612232" y="221456"/>
                </a:lnTo>
                <a:lnTo>
                  <a:pt x="2605088" y="202406"/>
                </a:lnTo>
                <a:lnTo>
                  <a:pt x="2576513" y="164306"/>
                </a:lnTo>
                <a:lnTo>
                  <a:pt x="2559844" y="142875"/>
                </a:lnTo>
                <a:lnTo>
                  <a:pt x="2531269" y="111919"/>
                </a:lnTo>
                <a:lnTo>
                  <a:pt x="2490788" y="78581"/>
                </a:lnTo>
                <a:lnTo>
                  <a:pt x="2450307" y="57150"/>
                </a:lnTo>
                <a:lnTo>
                  <a:pt x="2409825" y="40481"/>
                </a:lnTo>
                <a:lnTo>
                  <a:pt x="2352675" y="21431"/>
                </a:lnTo>
                <a:lnTo>
                  <a:pt x="2286000" y="9525"/>
                </a:lnTo>
                <a:lnTo>
                  <a:pt x="2224088" y="0"/>
                </a:lnTo>
                <a:lnTo>
                  <a:pt x="2205038" y="0"/>
                </a:lnTo>
                <a:lnTo>
                  <a:pt x="2155032" y="19050"/>
                </a:lnTo>
                <a:lnTo>
                  <a:pt x="2081213" y="45244"/>
                </a:lnTo>
                <a:lnTo>
                  <a:pt x="2009775" y="523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>
            <a:spLocks noChangeAspect="1"/>
          </p:cNvSpPr>
          <p:nvPr/>
        </p:nvSpPr>
        <p:spPr>
          <a:xfrm>
            <a:off x="5889104" y="1919365"/>
            <a:ext cx="1404938" cy="252413"/>
          </a:xfrm>
          <a:custGeom>
            <a:avLst/>
            <a:gdLst>
              <a:gd name="connsiteX0" fmla="*/ 2295525 w 2809875"/>
              <a:gd name="connsiteY0" fmla="*/ 35719 h 504825"/>
              <a:gd name="connsiteX1" fmla="*/ 2166937 w 2809875"/>
              <a:gd name="connsiteY1" fmla="*/ 52388 h 504825"/>
              <a:gd name="connsiteX2" fmla="*/ 2062162 w 2809875"/>
              <a:gd name="connsiteY2" fmla="*/ 64294 h 504825"/>
              <a:gd name="connsiteX3" fmla="*/ 1947862 w 2809875"/>
              <a:gd name="connsiteY3" fmla="*/ 76200 h 504825"/>
              <a:gd name="connsiteX4" fmla="*/ 1790700 w 2809875"/>
              <a:gd name="connsiteY4" fmla="*/ 90488 h 504825"/>
              <a:gd name="connsiteX5" fmla="*/ 1669256 w 2809875"/>
              <a:gd name="connsiteY5" fmla="*/ 100013 h 504825"/>
              <a:gd name="connsiteX6" fmla="*/ 1512093 w 2809875"/>
              <a:gd name="connsiteY6" fmla="*/ 109538 h 504825"/>
              <a:gd name="connsiteX7" fmla="*/ 1314450 w 2809875"/>
              <a:gd name="connsiteY7" fmla="*/ 150019 h 504825"/>
              <a:gd name="connsiteX8" fmla="*/ 1104900 w 2809875"/>
              <a:gd name="connsiteY8" fmla="*/ 180975 h 504825"/>
              <a:gd name="connsiteX9" fmla="*/ 895350 w 2809875"/>
              <a:gd name="connsiteY9" fmla="*/ 209550 h 504825"/>
              <a:gd name="connsiteX10" fmla="*/ 726281 w 2809875"/>
              <a:gd name="connsiteY10" fmla="*/ 233363 h 504825"/>
              <a:gd name="connsiteX11" fmla="*/ 571500 w 2809875"/>
              <a:gd name="connsiteY11" fmla="*/ 252413 h 504825"/>
              <a:gd name="connsiteX12" fmla="*/ 504825 w 2809875"/>
              <a:gd name="connsiteY12" fmla="*/ 261938 h 504825"/>
              <a:gd name="connsiteX13" fmla="*/ 466725 w 2809875"/>
              <a:gd name="connsiteY13" fmla="*/ 266700 h 504825"/>
              <a:gd name="connsiteX14" fmla="*/ 388143 w 2809875"/>
              <a:gd name="connsiteY14" fmla="*/ 269082 h 504825"/>
              <a:gd name="connsiteX15" fmla="*/ 323850 w 2809875"/>
              <a:gd name="connsiteY15" fmla="*/ 264319 h 504825"/>
              <a:gd name="connsiteX16" fmla="*/ 250031 w 2809875"/>
              <a:gd name="connsiteY16" fmla="*/ 254794 h 504825"/>
              <a:gd name="connsiteX17" fmla="*/ 185737 w 2809875"/>
              <a:gd name="connsiteY17" fmla="*/ 240507 h 504825"/>
              <a:gd name="connsiteX18" fmla="*/ 119062 w 2809875"/>
              <a:gd name="connsiteY18" fmla="*/ 223838 h 504825"/>
              <a:gd name="connsiteX19" fmla="*/ 42862 w 2809875"/>
              <a:gd name="connsiteY19" fmla="*/ 200025 h 504825"/>
              <a:gd name="connsiteX20" fmla="*/ 16668 w 2809875"/>
              <a:gd name="connsiteY20" fmla="*/ 195263 h 504825"/>
              <a:gd name="connsiteX21" fmla="*/ 2381 w 2809875"/>
              <a:gd name="connsiteY21" fmla="*/ 197644 h 504825"/>
              <a:gd name="connsiteX22" fmla="*/ 0 w 2809875"/>
              <a:gd name="connsiteY22" fmla="*/ 200025 h 504825"/>
              <a:gd name="connsiteX23" fmla="*/ 0 w 2809875"/>
              <a:gd name="connsiteY23" fmla="*/ 211932 h 504825"/>
              <a:gd name="connsiteX24" fmla="*/ 14287 w 2809875"/>
              <a:gd name="connsiteY24" fmla="*/ 238125 h 504825"/>
              <a:gd name="connsiteX25" fmla="*/ 54768 w 2809875"/>
              <a:gd name="connsiteY25" fmla="*/ 283369 h 504825"/>
              <a:gd name="connsiteX26" fmla="*/ 109537 w 2809875"/>
              <a:gd name="connsiteY26" fmla="*/ 333375 h 504825"/>
              <a:gd name="connsiteX27" fmla="*/ 164306 w 2809875"/>
              <a:gd name="connsiteY27" fmla="*/ 376238 h 504825"/>
              <a:gd name="connsiteX28" fmla="*/ 207168 w 2809875"/>
              <a:gd name="connsiteY28" fmla="*/ 404813 h 504825"/>
              <a:gd name="connsiteX29" fmla="*/ 259556 w 2809875"/>
              <a:gd name="connsiteY29" fmla="*/ 438150 h 504825"/>
              <a:gd name="connsiteX30" fmla="*/ 330993 w 2809875"/>
              <a:gd name="connsiteY30" fmla="*/ 478632 h 504825"/>
              <a:gd name="connsiteX31" fmla="*/ 383381 w 2809875"/>
              <a:gd name="connsiteY31" fmla="*/ 504825 h 504825"/>
              <a:gd name="connsiteX32" fmla="*/ 500062 w 2809875"/>
              <a:gd name="connsiteY32" fmla="*/ 461963 h 504825"/>
              <a:gd name="connsiteX33" fmla="*/ 592931 w 2809875"/>
              <a:gd name="connsiteY33" fmla="*/ 421482 h 504825"/>
              <a:gd name="connsiteX34" fmla="*/ 683418 w 2809875"/>
              <a:gd name="connsiteY34" fmla="*/ 409575 h 504825"/>
              <a:gd name="connsiteX35" fmla="*/ 876300 w 2809875"/>
              <a:gd name="connsiteY35" fmla="*/ 381000 h 504825"/>
              <a:gd name="connsiteX36" fmla="*/ 1076325 w 2809875"/>
              <a:gd name="connsiteY36" fmla="*/ 347663 h 504825"/>
              <a:gd name="connsiteX37" fmla="*/ 1250156 w 2809875"/>
              <a:gd name="connsiteY37" fmla="*/ 316707 h 504825"/>
              <a:gd name="connsiteX38" fmla="*/ 1309687 w 2809875"/>
              <a:gd name="connsiteY38" fmla="*/ 307182 h 504825"/>
              <a:gd name="connsiteX39" fmla="*/ 1514475 w 2809875"/>
              <a:gd name="connsiteY39" fmla="*/ 266700 h 504825"/>
              <a:gd name="connsiteX40" fmla="*/ 1650206 w 2809875"/>
              <a:gd name="connsiteY40" fmla="*/ 261938 h 504825"/>
              <a:gd name="connsiteX41" fmla="*/ 1764506 w 2809875"/>
              <a:gd name="connsiteY41" fmla="*/ 261938 h 504825"/>
              <a:gd name="connsiteX42" fmla="*/ 1919287 w 2809875"/>
              <a:gd name="connsiteY42" fmla="*/ 254794 h 504825"/>
              <a:gd name="connsiteX43" fmla="*/ 2074068 w 2809875"/>
              <a:gd name="connsiteY43" fmla="*/ 245269 h 504825"/>
              <a:gd name="connsiteX44" fmla="*/ 2219325 w 2809875"/>
              <a:gd name="connsiteY44" fmla="*/ 240507 h 504825"/>
              <a:gd name="connsiteX45" fmla="*/ 2428875 w 2809875"/>
              <a:gd name="connsiteY45" fmla="*/ 240507 h 504825"/>
              <a:gd name="connsiteX46" fmla="*/ 2557462 w 2809875"/>
              <a:gd name="connsiteY46" fmla="*/ 247650 h 504825"/>
              <a:gd name="connsiteX47" fmla="*/ 2655093 w 2809875"/>
              <a:gd name="connsiteY47" fmla="*/ 257175 h 504825"/>
              <a:gd name="connsiteX48" fmla="*/ 2738437 w 2809875"/>
              <a:gd name="connsiteY48" fmla="*/ 264319 h 504825"/>
              <a:gd name="connsiteX49" fmla="*/ 2767012 w 2809875"/>
              <a:gd name="connsiteY49" fmla="*/ 259557 h 504825"/>
              <a:gd name="connsiteX50" fmla="*/ 2788443 w 2809875"/>
              <a:gd name="connsiteY50" fmla="*/ 252413 h 504825"/>
              <a:gd name="connsiteX51" fmla="*/ 2802731 w 2809875"/>
              <a:gd name="connsiteY51" fmla="*/ 238125 h 504825"/>
              <a:gd name="connsiteX52" fmla="*/ 2807493 w 2809875"/>
              <a:gd name="connsiteY52" fmla="*/ 230982 h 504825"/>
              <a:gd name="connsiteX53" fmla="*/ 2809875 w 2809875"/>
              <a:gd name="connsiteY53" fmla="*/ 216694 h 504825"/>
              <a:gd name="connsiteX54" fmla="*/ 2805112 w 2809875"/>
              <a:gd name="connsiteY54" fmla="*/ 197644 h 504825"/>
              <a:gd name="connsiteX55" fmla="*/ 2797968 w 2809875"/>
              <a:gd name="connsiteY55" fmla="*/ 173832 h 504825"/>
              <a:gd name="connsiteX56" fmla="*/ 2788443 w 2809875"/>
              <a:gd name="connsiteY56" fmla="*/ 157163 h 504825"/>
              <a:gd name="connsiteX57" fmla="*/ 2757487 w 2809875"/>
              <a:gd name="connsiteY57" fmla="*/ 133350 h 504825"/>
              <a:gd name="connsiteX58" fmla="*/ 2638425 w 2809875"/>
              <a:gd name="connsiteY58" fmla="*/ 57150 h 504825"/>
              <a:gd name="connsiteX59" fmla="*/ 2536031 w 2809875"/>
              <a:gd name="connsiteY59" fmla="*/ 4763 h 504825"/>
              <a:gd name="connsiteX60" fmla="*/ 2514600 w 2809875"/>
              <a:gd name="connsiteY60" fmla="*/ 0 h 504825"/>
              <a:gd name="connsiteX61" fmla="*/ 2457450 w 2809875"/>
              <a:gd name="connsiteY61" fmla="*/ 11907 h 504825"/>
              <a:gd name="connsiteX62" fmla="*/ 2295525 w 2809875"/>
              <a:gd name="connsiteY62" fmla="*/ 35719 h 5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809875" h="504825">
                <a:moveTo>
                  <a:pt x="2295525" y="35719"/>
                </a:moveTo>
                <a:lnTo>
                  <a:pt x="2166937" y="52388"/>
                </a:lnTo>
                <a:lnTo>
                  <a:pt x="2062162" y="64294"/>
                </a:lnTo>
                <a:lnTo>
                  <a:pt x="1947862" y="76200"/>
                </a:lnTo>
                <a:lnTo>
                  <a:pt x="1790700" y="90488"/>
                </a:lnTo>
                <a:lnTo>
                  <a:pt x="1669256" y="100013"/>
                </a:lnTo>
                <a:lnTo>
                  <a:pt x="1512093" y="109538"/>
                </a:lnTo>
                <a:lnTo>
                  <a:pt x="1314450" y="150019"/>
                </a:lnTo>
                <a:lnTo>
                  <a:pt x="1104900" y="180975"/>
                </a:lnTo>
                <a:lnTo>
                  <a:pt x="895350" y="209550"/>
                </a:lnTo>
                <a:lnTo>
                  <a:pt x="726281" y="233363"/>
                </a:lnTo>
                <a:lnTo>
                  <a:pt x="571500" y="252413"/>
                </a:lnTo>
                <a:lnTo>
                  <a:pt x="504825" y="261938"/>
                </a:lnTo>
                <a:lnTo>
                  <a:pt x="466725" y="266700"/>
                </a:lnTo>
                <a:lnTo>
                  <a:pt x="388143" y="269082"/>
                </a:lnTo>
                <a:lnTo>
                  <a:pt x="323850" y="264319"/>
                </a:lnTo>
                <a:lnTo>
                  <a:pt x="250031" y="254794"/>
                </a:lnTo>
                <a:lnTo>
                  <a:pt x="185737" y="240507"/>
                </a:lnTo>
                <a:lnTo>
                  <a:pt x="119062" y="223838"/>
                </a:lnTo>
                <a:lnTo>
                  <a:pt x="42862" y="200025"/>
                </a:lnTo>
                <a:lnTo>
                  <a:pt x="16668" y="195263"/>
                </a:lnTo>
                <a:lnTo>
                  <a:pt x="2381" y="197644"/>
                </a:lnTo>
                <a:lnTo>
                  <a:pt x="0" y="200025"/>
                </a:lnTo>
                <a:lnTo>
                  <a:pt x="0" y="211932"/>
                </a:lnTo>
                <a:lnTo>
                  <a:pt x="14287" y="238125"/>
                </a:lnTo>
                <a:lnTo>
                  <a:pt x="54768" y="283369"/>
                </a:lnTo>
                <a:lnTo>
                  <a:pt x="109537" y="333375"/>
                </a:lnTo>
                <a:lnTo>
                  <a:pt x="164306" y="376238"/>
                </a:lnTo>
                <a:lnTo>
                  <a:pt x="207168" y="404813"/>
                </a:lnTo>
                <a:lnTo>
                  <a:pt x="259556" y="438150"/>
                </a:lnTo>
                <a:lnTo>
                  <a:pt x="330993" y="478632"/>
                </a:lnTo>
                <a:lnTo>
                  <a:pt x="383381" y="504825"/>
                </a:lnTo>
                <a:lnTo>
                  <a:pt x="500062" y="461963"/>
                </a:lnTo>
                <a:lnTo>
                  <a:pt x="592931" y="421482"/>
                </a:lnTo>
                <a:lnTo>
                  <a:pt x="683418" y="409575"/>
                </a:lnTo>
                <a:lnTo>
                  <a:pt x="876300" y="381000"/>
                </a:lnTo>
                <a:lnTo>
                  <a:pt x="1076325" y="347663"/>
                </a:lnTo>
                <a:lnTo>
                  <a:pt x="1250156" y="316707"/>
                </a:lnTo>
                <a:lnTo>
                  <a:pt x="1309687" y="307182"/>
                </a:lnTo>
                <a:lnTo>
                  <a:pt x="1514475" y="266700"/>
                </a:lnTo>
                <a:lnTo>
                  <a:pt x="1650206" y="261938"/>
                </a:lnTo>
                <a:lnTo>
                  <a:pt x="1764506" y="261938"/>
                </a:lnTo>
                <a:lnTo>
                  <a:pt x="1919287" y="254794"/>
                </a:lnTo>
                <a:lnTo>
                  <a:pt x="2074068" y="245269"/>
                </a:lnTo>
                <a:lnTo>
                  <a:pt x="2219325" y="240507"/>
                </a:lnTo>
                <a:lnTo>
                  <a:pt x="2428875" y="240507"/>
                </a:lnTo>
                <a:lnTo>
                  <a:pt x="2557462" y="247650"/>
                </a:lnTo>
                <a:lnTo>
                  <a:pt x="2655093" y="257175"/>
                </a:lnTo>
                <a:lnTo>
                  <a:pt x="2738437" y="264319"/>
                </a:lnTo>
                <a:lnTo>
                  <a:pt x="2767012" y="259557"/>
                </a:lnTo>
                <a:lnTo>
                  <a:pt x="2788443" y="252413"/>
                </a:lnTo>
                <a:lnTo>
                  <a:pt x="2802731" y="238125"/>
                </a:lnTo>
                <a:lnTo>
                  <a:pt x="2807493" y="230982"/>
                </a:lnTo>
                <a:lnTo>
                  <a:pt x="2809875" y="216694"/>
                </a:lnTo>
                <a:lnTo>
                  <a:pt x="2805112" y="197644"/>
                </a:lnTo>
                <a:lnTo>
                  <a:pt x="2797968" y="173832"/>
                </a:lnTo>
                <a:lnTo>
                  <a:pt x="2788443" y="157163"/>
                </a:lnTo>
                <a:lnTo>
                  <a:pt x="2757487" y="133350"/>
                </a:lnTo>
                <a:lnTo>
                  <a:pt x="2638425" y="57150"/>
                </a:lnTo>
                <a:lnTo>
                  <a:pt x="2536031" y="4763"/>
                </a:lnTo>
                <a:lnTo>
                  <a:pt x="2514600" y="0"/>
                </a:lnTo>
                <a:lnTo>
                  <a:pt x="2457450" y="11907"/>
                </a:lnTo>
                <a:lnTo>
                  <a:pt x="2295525" y="357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7765359" y="1836261"/>
            <a:ext cx="168593" cy="932723"/>
          </a:xfrm>
          <a:custGeom>
            <a:avLst/>
            <a:gdLst>
              <a:gd name="connsiteX0" fmla="*/ 97880 w 342578"/>
              <a:gd name="connsiteY0" fmla="*/ 736671 h 1898346"/>
              <a:gd name="connsiteX1" fmla="*/ 97880 w 342578"/>
              <a:gd name="connsiteY1" fmla="*/ 1079249 h 1898346"/>
              <a:gd name="connsiteX2" fmla="*/ 97880 w 342578"/>
              <a:gd name="connsiteY2" fmla="*/ 1414100 h 1898346"/>
              <a:gd name="connsiteX3" fmla="*/ 97880 w 342578"/>
              <a:gd name="connsiteY3" fmla="*/ 1875164 h 1898346"/>
              <a:gd name="connsiteX4" fmla="*/ 97880 w 342578"/>
              <a:gd name="connsiteY4" fmla="*/ 1898346 h 1898346"/>
              <a:gd name="connsiteX5" fmla="*/ 321972 w 342578"/>
              <a:gd name="connsiteY5" fmla="*/ 1882891 h 1898346"/>
              <a:gd name="connsiteX6" fmla="*/ 324548 w 342578"/>
              <a:gd name="connsiteY6" fmla="*/ 1707738 h 1898346"/>
              <a:gd name="connsiteX7" fmla="*/ 329700 w 342578"/>
              <a:gd name="connsiteY7" fmla="*/ 1504252 h 1898346"/>
              <a:gd name="connsiteX8" fmla="*/ 337427 w 342578"/>
              <a:gd name="connsiteY8" fmla="*/ 1349706 h 1898346"/>
              <a:gd name="connsiteX9" fmla="*/ 342578 w 342578"/>
              <a:gd name="connsiteY9" fmla="*/ 1164250 h 1898346"/>
              <a:gd name="connsiteX10" fmla="*/ 342578 w 342578"/>
              <a:gd name="connsiteY10" fmla="*/ 1022582 h 1898346"/>
              <a:gd name="connsiteX11" fmla="*/ 342578 w 342578"/>
              <a:gd name="connsiteY11" fmla="*/ 808793 h 1898346"/>
              <a:gd name="connsiteX12" fmla="*/ 340003 w 342578"/>
              <a:gd name="connsiteY12" fmla="*/ 576973 h 1898346"/>
              <a:gd name="connsiteX13" fmla="*/ 340003 w 342578"/>
              <a:gd name="connsiteY13" fmla="*/ 427578 h 1898346"/>
              <a:gd name="connsiteX14" fmla="*/ 340003 w 342578"/>
              <a:gd name="connsiteY14" fmla="*/ 342578 h 1898346"/>
              <a:gd name="connsiteX15" fmla="*/ 340003 w 342578"/>
              <a:gd name="connsiteY15" fmla="*/ 283335 h 1898346"/>
              <a:gd name="connsiteX16" fmla="*/ 340003 w 342578"/>
              <a:gd name="connsiteY16" fmla="*/ 231819 h 1898346"/>
              <a:gd name="connsiteX17" fmla="*/ 340003 w 342578"/>
              <a:gd name="connsiteY17" fmla="*/ 200910 h 1898346"/>
              <a:gd name="connsiteX18" fmla="*/ 337427 w 342578"/>
              <a:gd name="connsiteY18" fmla="*/ 175152 h 1898346"/>
              <a:gd name="connsiteX19" fmla="*/ 332275 w 342578"/>
              <a:gd name="connsiteY19" fmla="*/ 141667 h 1898346"/>
              <a:gd name="connsiteX20" fmla="*/ 324548 w 342578"/>
              <a:gd name="connsiteY20" fmla="*/ 110758 h 1898346"/>
              <a:gd name="connsiteX21" fmla="*/ 311669 w 342578"/>
              <a:gd name="connsiteY21" fmla="*/ 77273 h 1898346"/>
              <a:gd name="connsiteX22" fmla="*/ 278184 w 342578"/>
              <a:gd name="connsiteY22" fmla="*/ 0 h 1898346"/>
              <a:gd name="connsiteX23" fmla="*/ 0 w 342578"/>
              <a:gd name="connsiteY23" fmla="*/ 51515 h 1898346"/>
              <a:gd name="connsiteX24" fmla="*/ 48940 w 342578"/>
              <a:gd name="connsiteY24" fmla="*/ 115910 h 1898346"/>
              <a:gd name="connsiteX25" fmla="*/ 66971 w 342578"/>
              <a:gd name="connsiteY25" fmla="*/ 146819 h 1898346"/>
              <a:gd name="connsiteX26" fmla="*/ 79849 w 342578"/>
              <a:gd name="connsiteY26" fmla="*/ 180304 h 1898346"/>
              <a:gd name="connsiteX27" fmla="*/ 87577 w 342578"/>
              <a:gd name="connsiteY27" fmla="*/ 206062 h 1898346"/>
              <a:gd name="connsiteX28" fmla="*/ 92728 w 342578"/>
              <a:gd name="connsiteY28" fmla="*/ 252426 h 1898346"/>
              <a:gd name="connsiteX29" fmla="*/ 95304 w 342578"/>
              <a:gd name="connsiteY29" fmla="*/ 301365 h 1898346"/>
              <a:gd name="connsiteX30" fmla="*/ 95304 w 342578"/>
              <a:gd name="connsiteY30" fmla="*/ 414699 h 1898346"/>
              <a:gd name="connsiteX31" fmla="*/ 97880 w 342578"/>
              <a:gd name="connsiteY31" fmla="*/ 736671 h 1898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2578" h="1898346">
                <a:moveTo>
                  <a:pt x="97880" y="736671"/>
                </a:moveTo>
                <a:lnTo>
                  <a:pt x="97880" y="1079249"/>
                </a:lnTo>
                <a:lnTo>
                  <a:pt x="97880" y="1414100"/>
                </a:lnTo>
                <a:lnTo>
                  <a:pt x="97880" y="1875164"/>
                </a:lnTo>
                <a:lnTo>
                  <a:pt x="97880" y="1898346"/>
                </a:lnTo>
                <a:lnTo>
                  <a:pt x="321972" y="1882891"/>
                </a:lnTo>
                <a:cubicBezTo>
                  <a:pt x="322831" y="1824507"/>
                  <a:pt x="323689" y="1766122"/>
                  <a:pt x="324548" y="1707738"/>
                </a:cubicBezTo>
                <a:lnTo>
                  <a:pt x="329700" y="1504252"/>
                </a:lnTo>
                <a:lnTo>
                  <a:pt x="337427" y="1349706"/>
                </a:lnTo>
                <a:lnTo>
                  <a:pt x="342578" y="1164250"/>
                </a:lnTo>
                <a:lnTo>
                  <a:pt x="342578" y="1022582"/>
                </a:lnTo>
                <a:lnTo>
                  <a:pt x="342578" y="808793"/>
                </a:lnTo>
                <a:cubicBezTo>
                  <a:pt x="341720" y="731520"/>
                  <a:pt x="340861" y="654246"/>
                  <a:pt x="340003" y="576973"/>
                </a:cubicBezTo>
                <a:lnTo>
                  <a:pt x="340003" y="427578"/>
                </a:lnTo>
                <a:lnTo>
                  <a:pt x="340003" y="342578"/>
                </a:lnTo>
                <a:lnTo>
                  <a:pt x="340003" y="283335"/>
                </a:lnTo>
                <a:lnTo>
                  <a:pt x="340003" y="231819"/>
                </a:lnTo>
                <a:lnTo>
                  <a:pt x="340003" y="200910"/>
                </a:lnTo>
                <a:lnTo>
                  <a:pt x="337427" y="175152"/>
                </a:lnTo>
                <a:lnTo>
                  <a:pt x="332275" y="141667"/>
                </a:lnTo>
                <a:lnTo>
                  <a:pt x="324548" y="110758"/>
                </a:lnTo>
                <a:lnTo>
                  <a:pt x="311669" y="77273"/>
                </a:lnTo>
                <a:lnTo>
                  <a:pt x="278184" y="0"/>
                </a:lnTo>
                <a:lnTo>
                  <a:pt x="0" y="51515"/>
                </a:lnTo>
                <a:lnTo>
                  <a:pt x="48940" y="115910"/>
                </a:lnTo>
                <a:lnTo>
                  <a:pt x="66971" y="146819"/>
                </a:lnTo>
                <a:lnTo>
                  <a:pt x="79849" y="180304"/>
                </a:lnTo>
                <a:lnTo>
                  <a:pt x="87577" y="206062"/>
                </a:lnTo>
                <a:lnTo>
                  <a:pt x="92728" y="252426"/>
                </a:lnTo>
                <a:lnTo>
                  <a:pt x="95304" y="301365"/>
                </a:lnTo>
                <a:lnTo>
                  <a:pt x="95304" y="414699"/>
                </a:lnTo>
                <a:cubicBezTo>
                  <a:pt x="96163" y="510003"/>
                  <a:pt x="97021" y="605306"/>
                  <a:pt x="97880" y="736671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>
            <a:off x="8441079" y="1895826"/>
            <a:ext cx="248444" cy="273050"/>
          </a:xfrm>
          <a:custGeom>
            <a:avLst/>
            <a:gdLst>
              <a:gd name="connsiteX0" fmla="*/ 221456 w 497681"/>
              <a:gd name="connsiteY0" fmla="*/ 366712 h 545306"/>
              <a:gd name="connsiteX1" fmla="*/ 183356 w 497681"/>
              <a:gd name="connsiteY1" fmla="*/ 321468 h 545306"/>
              <a:gd name="connsiteX2" fmla="*/ 154781 w 497681"/>
              <a:gd name="connsiteY2" fmla="*/ 278606 h 545306"/>
              <a:gd name="connsiteX3" fmla="*/ 121444 w 497681"/>
              <a:gd name="connsiteY3" fmla="*/ 221456 h 545306"/>
              <a:gd name="connsiteX4" fmla="*/ 78581 w 497681"/>
              <a:gd name="connsiteY4" fmla="*/ 147637 h 545306"/>
              <a:gd name="connsiteX5" fmla="*/ 54769 w 497681"/>
              <a:gd name="connsiteY5" fmla="*/ 111918 h 545306"/>
              <a:gd name="connsiteX6" fmla="*/ 0 w 497681"/>
              <a:gd name="connsiteY6" fmla="*/ 35718 h 545306"/>
              <a:gd name="connsiteX7" fmla="*/ 140494 w 497681"/>
              <a:gd name="connsiteY7" fmla="*/ 0 h 545306"/>
              <a:gd name="connsiteX8" fmla="*/ 142875 w 497681"/>
              <a:gd name="connsiteY8" fmla="*/ 83343 h 545306"/>
              <a:gd name="connsiteX9" fmla="*/ 145256 w 497681"/>
              <a:gd name="connsiteY9" fmla="*/ 97631 h 545306"/>
              <a:gd name="connsiteX10" fmla="*/ 154781 w 497681"/>
              <a:gd name="connsiteY10" fmla="*/ 109537 h 545306"/>
              <a:gd name="connsiteX11" fmla="*/ 254794 w 497681"/>
              <a:gd name="connsiteY11" fmla="*/ 166687 h 545306"/>
              <a:gd name="connsiteX12" fmla="*/ 381000 w 497681"/>
              <a:gd name="connsiteY12" fmla="*/ 240506 h 545306"/>
              <a:gd name="connsiteX13" fmla="*/ 438150 w 497681"/>
              <a:gd name="connsiteY13" fmla="*/ 285750 h 545306"/>
              <a:gd name="connsiteX14" fmla="*/ 464344 w 497681"/>
              <a:gd name="connsiteY14" fmla="*/ 309562 h 545306"/>
              <a:gd name="connsiteX15" fmla="*/ 476250 w 497681"/>
              <a:gd name="connsiteY15" fmla="*/ 326231 h 545306"/>
              <a:gd name="connsiteX16" fmla="*/ 488156 w 497681"/>
              <a:gd name="connsiteY16" fmla="*/ 357187 h 545306"/>
              <a:gd name="connsiteX17" fmla="*/ 495300 w 497681"/>
              <a:gd name="connsiteY17" fmla="*/ 385762 h 545306"/>
              <a:gd name="connsiteX18" fmla="*/ 497681 w 497681"/>
              <a:gd name="connsiteY18" fmla="*/ 428625 h 545306"/>
              <a:gd name="connsiteX19" fmla="*/ 492919 w 497681"/>
              <a:gd name="connsiteY19" fmla="*/ 454818 h 545306"/>
              <a:gd name="connsiteX20" fmla="*/ 481012 w 497681"/>
              <a:gd name="connsiteY20" fmla="*/ 485775 h 545306"/>
              <a:gd name="connsiteX21" fmla="*/ 469106 w 497681"/>
              <a:gd name="connsiteY21" fmla="*/ 511968 h 545306"/>
              <a:gd name="connsiteX22" fmla="*/ 454819 w 497681"/>
              <a:gd name="connsiteY22" fmla="*/ 531018 h 545306"/>
              <a:gd name="connsiteX23" fmla="*/ 431006 w 497681"/>
              <a:gd name="connsiteY23" fmla="*/ 542925 h 545306"/>
              <a:gd name="connsiteX24" fmla="*/ 411956 w 497681"/>
              <a:gd name="connsiteY24" fmla="*/ 545306 h 545306"/>
              <a:gd name="connsiteX25" fmla="*/ 388144 w 497681"/>
              <a:gd name="connsiteY25" fmla="*/ 535781 h 545306"/>
              <a:gd name="connsiteX26" fmla="*/ 350044 w 497681"/>
              <a:gd name="connsiteY26" fmla="*/ 509587 h 545306"/>
              <a:gd name="connsiteX27" fmla="*/ 307181 w 497681"/>
              <a:gd name="connsiteY27" fmla="*/ 469106 h 545306"/>
              <a:gd name="connsiteX28" fmla="*/ 252412 w 497681"/>
              <a:gd name="connsiteY28" fmla="*/ 411956 h 545306"/>
              <a:gd name="connsiteX29" fmla="*/ 221456 w 497681"/>
              <a:gd name="connsiteY29" fmla="*/ 366712 h 545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97681" h="545306">
                <a:moveTo>
                  <a:pt x="221456" y="366712"/>
                </a:moveTo>
                <a:lnTo>
                  <a:pt x="183356" y="321468"/>
                </a:lnTo>
                <a:lnTo>
                  <a:pt x="154781" y="278606"/>
                </a:lnTo>
                <a:lnTo>
                  <a:pt x="121444" y="221456"/>
                </a:lnTo>
                <a:lnTo>
                  <a:pt x="78581" y="147637"/>
                </a:lnTo>
                <a:lnTo>
                  <a:pt x="54769" y="111918"/>
                </a:lnTo>
                <a:lnTo>
                  <a:pt x="0" y="35718"/>
                </a:lnTo>
                <a:lnTo>
                  <a:pt x="140494" y="0"/>
                </a:lnTo>
                <a:cubicBezTo>
                  <a:pt x="141288" y="27781"/>
                  <a:pt x="142081" y="55562"/>
                  <a:pt x="142875" y="83343"/>
                </a:cubicBezTo>
                <a:lnTo>
                  <a:pt x="145256" y="97631"/>
                </a:lnTo>
                <a:lnTo>
                  <a:pt x="154781" y="109537"/>
                </a:lnTo>
                <a:lnTo>
                  <a:pt x="254794" y="166687"/>
                </a:lnTo>
                <a:lnTo>
                  <a:pt x="381000" y="240506"/>
                </a:lnTo>
                <a:lnTo>
                  <a:pt x="438150" y="285750"/>
                </a:lnTo>
                <a:lnTo>
                  <a:pt x="464344" y="309562"/>
                </a:lnTo>
                <a:lnTo>
                  <a:pt x="476250" y="326231"/>
                </a:lnTo>
                <a:lnTo>
                  <a:pt x="488156" y="357187"/>
                </a:lnTo>
                <a:lnTo>
                  <a:pt x="495300" y="385762"/>
                </a:lnTo>
                <a:lnTo>
                  <a:pt x="497681" y="428625"/>
                </a:lnTo>
                <a:lnTo>
                  <a:pt x="492919" y="454818"/>
                </a:lnTo>
                <a:lnTo>
                  <a:pt x="481012" y="485775"/>
                </a:lnTo>
                <a:lnTo>
                  <a:pt x="469106" y="511968"/>
                </a:lnTo>
                <a:lnTo>
                  <a:pt x="454819" y="531018"/>
                </a:lnTo>
                <a:lnTo>
                  <a:pt x="431006" y="542925"/>
                </a:lnTo>
                <a:lnTo>
                  <a:pt x="411956" y="545306"/>
                </a:lnTo>
                <a:lnTo>
                  <a:pt x="388144" y="535781"/>
                </a:lnTo>
                <a:lnTo>
                  <a:pt x="350044" y="509587"/>
                </a:lnTo>
                <a:lnTo>
                  <a:pt x="307181" y="469106"/>
                </a:lnTo>
                <a:lnTo>
                  <a:pt x="252412" y="411956"/>
                </a:lnTo>
                <a:lnTo>
                  <a:pt x="221456" y="3667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>
            <a:spLocks noChangeAspect="1"/>
          </p:cNvSpPr>
          <p:nvPr/>
        </p:nvSpPr>
        <p:spPr>
          <a:xfrm>
            <a:off x="9255354" y="1779948"/>
            <a:ext cx="347663" cy="368300"/>
          </a:xfrm>
          <a:custGeom>
            <a:avLst/>
            <a:gdLst>
              <a:gd name="connsiteX0" fmla="*/ 290513 w 695325"/>
              <a:gd name="connsiteY0" fmla="*/ 271462 h 738187"/>
              <a:gd name="connsiteX1" fmla="*/ 261938 w 695325"/>
              <a:gd name="connsiteY1" fmla="*/ 330994 h 738187"/>
              <a:gd name="connsiteX2" fmla="*/ 238125 w 695325"/>
              <a:gd name="connsiteY2" fmla="*/ 376237 h 738187"/>
              <a:gd name="connsiteX3" fmla="*/ 204788 w 695325"/>
              <a:gd name="connsiteY3" fmla="*/ 438150 h 738187"/>
              <a:gd name="connsiteX4" fmla="*/ 169069 w 695325"/>
              <a:gd name="connsiteY4" fmla="*/ 497681 h 738187"/>
              <a:gd name="connsiteX5" fmla="*/ 102394 w 695325"/>
              <a:gd name="connsiteY5" fmla="*/ 595312 h 738187"/>
              <a:gd name="connsiteX6" fmla="*/ 0 w 695325"/>
              <a:gd name="connsiteY6" fmla="*/ 738187 h 738187"/>
              <a:gd name="connsiteX7" fmla="*/ 111919 w 695325"/>
              <a:gd name="connsiteY7" fmla="*/ 733425 h 738187"/>
              <a:gd name="connsiteX8" fmla="*/ 242888 w 695325"/>
              <a:gd name="connsiteY8" fmla="*/ 628650 h 738187"/>
              <a:gd name="connsiteX9" fmla="*/ 300038 w 695325"/>
              <a:gd name="connsiteY9" fmla="*/ 566737 h 738187"/>
              <a:gd name="connsiteX10" fmla="*/ 359569 w 695325"/>
              <a:gd name="connsiteY10" fmla="*/ 500062 h 738187"/>
              <a:gd name="connsiteX11" fmla="*/ 409575 w 695325"/>
              <a:gd name="connsiteY11" fmla="*/ 447675 h 738187"/>
              <a:gd name="connsiteX12" fmla="*/ 452438 w 695325"/>
              <a:gd name="connsiteY12" fmla="*/ 404812 h 738187"/>
              <a:gd name="connsiteX13" fmla="*/ 492919 w 695325"/>
              <a:gd name="connsiteY13" fmla="*/ 364331 h 738187"/>
              <a:gd name="connsiteX14" fmla="*/ 531019 w 695325"/>
              <a:gd name="connsiteY14" fmla="*/ 328612 h 738187"/>
              <a:gd name="connsiteX15" fmla="*/ 583407 w 695325"/>
              <a:gd name="connsiteY15" fmla="*/ 285750 h 738187"/>
              <a:gd name="connsiteX16" fmla="*/ 614363 w 695325"/>
              <a:gd name="connsiteY16" fmla="*/ 266700 h 738187"/>
              <a:gd name="connsiteX17" fmla="*/ 635794 w 695325"/>
              <a:gd name="connsiteY17" fmla="*/ 257175 h 738187"/>
              <a:gd name="connsiteX18" fmla="*/ 659607 w 695325"/>
              <a:gd name="connsiteY18" fmla="*/ 247650 h 738187"/>
              <a:gd name="connsiteX19" fmla="*/ 681038 w 695325"/>
              <a:gd name="connsiteY19" fmla="*/ 230981 h 738187"/>
              <a:gd name="connsiteX20" fmla="*/ 692944 w 695325"/>
              <a:gd name="connsiteY20" fmla="*/ 211931 h 738187"/>
              <a:gd name="connsiteX21" fmla="*/ 695325 w 695325"/>
              <a:gd name="connsiteY21" fmla="*/ 195262 h 738187"/>
              <a:gd name="connsiteX22" fmla="*/ 690563 w 695325"/>
              <a:gd name="connsiteY22" fmla="*/ 180975 h 738187"/>
              <a:gd name="connsiteX23" fmla="*/ 666750 w 695325"/>
              <a:gd name="connsiteY23" fmla="*/ 159544 h 738187"/>
              <a:gd name="connsiteX24" fmla="*/ 614363 w 695325"/>
              <a:gd name="connsiteY24" fmla="*/ 121444 h 738187"/>
              <a:gd name="connsiteX25" fmla="*/ 540544 w 695325"/>
              <a:gd name="connsiteY25" fmla="*/ 73819 h 738187"/>
              <a:gd name="connsiteX26" fmla="*/ 466725 w 695325"/>
              <a:gd name="connsiteY26" fmla="*/ 45244 h 738187"/>
              <a:gd name="connsiteX27" fmla="*/ 414338 w 695325"/>
              <a:gd name="connsiteY27" fmla="*/ 14287 h 738187"/>
              <a:gd name="connsiteX28" fmla="*/ 390525 w 695325"/>
              <a:gd name="connsiteY28" fmla="*/ 0 h 738187"/>
              <a:gd name="connsiteX29" fmla="*/ 309563 w 695325"/>
              <a:gd name="connsiteY29" fmla="*/ 0 h 738187"/>
              <a:gd name="connsiteX30" fmla="*/ 335757 w 695325"/>
              <a:gd name="connsiteY30" fmla="*/ 52387 h 738187"/>
              <a:gd name="connsiteX31" fmla="*/ 340519 w 695325"/>
              <a:gd name="connsiteY31" fmla="*/ 76200 h 738187"/>
              <a:gd name="connsiteX32" fmla="*/ 340519 w 695325"/>
              <a:gd name="connsiteY32" fmla="*/ 107156 h 738187"/>
              <a:gd name="connsiteX33" fmla="*/ 335757 w 695325"/>
              <a:gd name="connsiteY33" fmla="*/ 138112 h 738187"/>
              <a:gd name="connsiteX34" fmla="*/ 323850 w 695325"/>
              <a:gd name="connsiteY34" fmla="*/ 183356 h 738187"/>
              <a:gd name="connsiteX35" fmla="*/ 290513 w 695325"/>
              <a:gd name="connsiteY35" fmla="*/ 271462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95325" h="738187">
                <a:moveTo>
                  <a:pt x="290513" y="271462"/>
                </a:moveTo>
                <a:lnTo>
                  <a:pt x="261938" y="330994"/>
                </a:lnTo>
                <a:lnTo>
                  <a:pt x="238125" y="376237"/>
                </a:lnTo>
                <a:lnTo>
                  <a:pt x="204788" y="438150"/>
                </a:lnTo>
                <a:lnTo>
                  <a:pt x="169069" y="497681"/>
                </a:lnTo>
                <a:lnTo>
                  <a:pt x="102394" y="595312"/>
                </a:lnTo>
                <a:lnTo>
                  <a:pt x="0" y="738187"/>
                </a:lnTo>
                <a:lnTo>
                  <a:pt x="111919" y="733425"/>
                </a:lnTo>
                <a:lnTo>
                  <a:pt x="242888" y="628650"/>
                </a:lnTo>
                <a:lnTo>
                  <a:pt x="300038" y="566737"/>
                </a:lnTo>
                <a:lnTo>
                  <a:pt x="359569" y="500062"/>
                </a:lnTo>
                <a:lnTo>
                  <a:pt x="409575" y="447675"/>
                </a:lnTo>
                <a:lnTo>
                  <a:pt x="452438" y="404812"/>
                </a:lnTo>
                <a:lnTo>
                  <a:pt x="492919" y="364331"/>
                </a:lnTo>
                <a:lnTo>
                  <a:pt x="531019" y="328612"/>
                </a:lnTo>
                <a:lnTo>
                  <a:pt x="583407" y="285750"/>
                </a:lnTo>
                <a:lnTo>
                  <a:pt x="614363" y="266700"/>
                </a:lnTo>
                <a:lnTo>
                  <a:pt x="635794" y="257175"/>
                </a:lnTo>
                <a:lnTo>
                  <a:pt x="659607" y="247650"/>
                </a:lnTo>
                <a:lnTo>
                  <a:pt x="681038" y="230981"/>
                </a:lnTo>
                <a:lnTo>
                  <a:pt x="692944" y="211931"/>
                </a:lnTo>
                <a:lnTo>
                  <a:pt x="695325" y="195262"/>
                </a:lnTo>
                <a:lnTo>
                  <a:pt x="690563" y="180975"/>
                </a:lnTo>
                <a:lnTo>
                  <a:pt x="666750" y="159544"/>
                </a:lnTo>
                <a:lnTo>
                  <a:pt x="614363" y="121444"/>
                </a:lnTo>
                <a:lnTo>
                  <a:pt x="540544" y="73819"/>
                </a:lnTo>
                <a:lnTo>
                  <a:pt x="466725" y="45244"/>
                </a:lnTo>
                <a:lnTo>
                  <a:pt x="414338" y="14287"/>
                </a:lnTo>
                <a:lnTo>
                  <a:pt x="390525" y="0"/>
                </a:lnTo>
                <a:lnTo>
                  <a:pt x="309563" y="0"/>
                </a:lnTo>
                <a:lnTo>
                  <a:pt x="335757" y="52387"/>
                </a:lnTo>
                <a:lnTo>
                  <a:pt x="340519" y="76200"/>
                </a:lnTo>
                <a:lnTo>
                  <a:pt x="340519" y="107156"/>
                </a:lnTo>
                <a:lnTo>
                  <a:pt x="335757" y="138112"/>
                </a:lnTo>
                <a:lnTo>
                  <a:pt x="323850" y="183356"/>
                </a:lnTo>
                <a:lnTo>
                  <a:pt x="290513" y="2714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フリーフォーム 68"/>
          <p:cNvSpPr>
            <a:spLocks noChangeAspect="1"/>
          </p:cNvSpPr>
          <p:nvPr/>
        </p:nvSpPr>
        <p:spPr>
          <a:xfrm>
            <a:off x="247543" y="4983022"/>
            <a:ext cx="2271658" cy="290849"/>
          </a:xfrm>
          <a:custGeom>
            <a:avLst/>
            <a:gdLst>
              <a:gd name="connsiteX0" fmla="*/ 2984601 w 4513478"/>
              <a:gd name="connsiteY0" fmla="*/ 274320 h 577901"/>
              <a:gd name="connsiteX1" fmla="*/ 2713939 w 4513478"/>
              <a:gd name="connsiteY1" fmla="*/ 288950 h 577901"/>
              <a:gd name="connsiteX2" fmla="*/ 2454249 w 4513478"/>
              <a:gd name="connsiteY2" fmla="*/ 303581 h 577901"/>
              <a:gd name="connsiteX3" fmla="*/ 2253081 w 4513478"/>
              <a:gd name="connsiteY3" fmla="*/ 314554 h 577901"/>
              <a:gd name="connsiteX4" fmla="*/ 2055571 w 4513478"/>
              <a:gd name="connsiteY4" fmla="*/ 329184 h 577901"/>
              <a:gd name="connsiteX5" fmla="*/ 1876349 w 4513478"/>
              <a:gd name="connsiteY5" fmla="*/ 343814 h 577901"/>
              <a:gd name="connsiteX6" fmla="*/ 1737360 w 4513478"/>
              <a:gd name="connsiteY6" fmla="*/ 354787 h 577901"/>
              <a:gd name="connsiteX7" fmla="*/ 1580083 w 4513478"/>
              <a:gd name="connsiteY7" fmla="*/ 373075 h 577901"/>
              <a:gd name="connsiteX8" fmla="*/ 1426464 w 4513478"/>
              <a:gd name="connsiteY8" fmla="*/ 391363 h 577901"/>
              <a:gd name="connsiteX9" fmla="*/ 1239926 w 4513478"/>
              <a:gd name="connsiteY9" fmla="*/ 420624 h 577901"/>
              <a:gd name="connsiteX10" fmla="*/ 1053389 w 4513478"/>
              <a:gd name="connsiteY10" fmla="*/ 453542 h 577901"/>
              <a:gd name="connsiteX11" fmla="*/ 892454 w 4513478"/>
              <a:gd name="connsiteY11" fmla="*/ 486461 h 577901"/>
              <a:gd name="connsiteX12" fmla="*/ 749808 w 4513478"/>
              <a:gd name="connsiteY12" fmla="*/ 519379 h 577901"/>
              <a:gd name="connsiteX13" fmla="*/ 618134 w 4513478"/>
              <a:gd name="connsiteY13" fmla="*/ 552298 h 577901"/>
              <a:gd name="connsiteX14" fmla="*/ 581558 w 4513478"/>
              <a:gd name="connsiteY14" fmla="*/ 563270 h 577901"/>
              <a:gd name="connsiteX15" fmla="*/ 530352 w 4513478"/>
              <a:gd name="connsiteY15" fmla="*/ 574243 h 577901"/>
              <a:gd name="connsiteX16" fmla="*/ 501091 w 4513478"/>
              <a:gd name="connsiteY16" fmla="*/ 577901 h 577901"/>
              <a:gd name="connsiteX17" fmla="*/ 446227 w 4513478"/>
              <a:gd name="connsiteY17" fmla="*/ 577901 h 577901"/>
              <a:gd name="connsiteX18" fmla="*/ 365760 w 4513478"/>
              <a:gd name="connsiteY18" fmla="*/ 559613 h 577901"/>
              <a:gd name="connsiteX19" fmla="*/ 288950 w 4513478"/>
              <a:gd name="connsiteY19" fmla="*/ 523037 h 577901"/>
              <a:gd name="connsiteX20" fmla="*/ 190195 w 4513478"/>
              <a:gd name="connsiteY20" fmla="*/ 457200 h 577901"/>
              <a:gd name="connsiteX21" fmla="*/ 102413 w 4513478"/>
              <a:gd name="connsiteY21" fmla="*/ 391363 h 577901"/>
              <a:gd name="connsiteX22" fmla="*/ 43891 w 4513478"/>
              <a:gd name="connsiteY22" fmla="*/ 336499 h 577901"/>
              <a:gd name="connsiteX23" fmla="*/ 10973 w 4513478"/>
              <a:gd name="connsiteY23" fmla="*/ 296266 h 577901"/>
              <a:gd name="connsiteX24" fmla="*/ 0 w 4513478"/>
              <a:gd name="connsiteY24" fmla="*/ 277978 h 577901"/>
              <a:gd name="connsiteX25" fmla="*/ 7315 w 4513478"/>
              <a:gd name="connsiteY25" fmla="*/ 267005 h 577901"/>
              <a:gd name="connsiteX26" fmla="*/ 29261 w 4513478"/>
              <a:gd name="connsiteY26" fmla="*/ 270662 h 577901"/>
              <a:gd name="connsiteX27" fmla="*/ 117043 w 4513478"/>
              <a:gd name="connsiteY27" fmla="*/ 296266 h 577901"/>
              <a:gd name="connsiteX28" fmla="*/ 223113 w 4513478"/>
              <a:gd name="connsiteY28" fmla="*/ 321869 h 577901"/>
              <a:gd name="connsiteX29" fmla="*/ 310896 w 4513478"/>
              <a:gd name="connsiteY29" fmla="*/ 340157 h 577901"/>
              <a:gd name="connsiteX30" fmla="*/ 398678 w 4513478"/>
              <a:gd name="connsiteY30" fmla="*/ 347472 h 577901"/>
              <a:gd name="connsiteX31" fmla="*/ 490118 w 4513478"/>
              <a:gd name="connsiteY31" fmla="*/ 340157 h 577901"/>
              <a:gd name="connsiteX32" fmla="*/ 566928 w 4513478"/>
              <a:gd name="connsiteY32" fmla="*/ 329184 h 577901"/>
              <a:gd name="connsiteX33" fmla="*/ 819302 w 4513478"/>
              <a:gd name="connsiteY33" fmla="*/ 303581 h 577901"/>
              <a:gd name="connsiteX34" fmla="*/ 1148486 w 4513478"/>
              <a:gd name="connsiteY34" fmla="*/ 267005 h 577901"/>
              <a:gd name="connsiteX35" fmla="*/ 1521561 w 4513478"/>
              <a:gd name="connsiteY35" fmla="*/ 226771 h 577901"/>
              <a:gd name="connsiteX36" fmla="*/ 1766621 w 4513478"/>
              <a:gd name="connsiteY36" fmla="*/ 197510 h 577901"/>
              <a:gd name="connsiteX37" fmla="*/ 2084832 w 4513478"/>
              <a:gd name="connsiteY37" fmla="*/ 160934 h 577901"/>
              <a:gd name="connsiteX38" fmla="*/ 2168957 w 4513478"/>
              <a:gd name="connsiteY38" fmla="*/ 149962 h 577901"/>
              <a:gd name="connsiteX39" fmla="*/ 2388413 w 4513478"/>
              <a:gd name="connsiteY39" fmla="*/ 131674 h 577901"/>
              <a:gd name="connsiteX40" fmla="*/ 2629814 w 4513478"/>
              <a:gd name="connsiteY40" fmla="*/ 117043 h 577901"/>
              <a:gd name="connsiteX41" fmla="*/ 2702966 w 4513478"/>
              <a:gd name="connsiteY41" fmla="*/ 109728 h 577901"/>
              <a:gd name="connsiteX42" fmla="*/ 2827325 w 4513478"/>
              <a:gd name="connsiteY42" fmla="*/ 84125 h 577901"/>
              <a:gd name="connsiteX43" fmla="*/ 3054096 w 4513478"/>
              <a:gd name="connsiteY43" fmla="*/ 84125 h 577901"/>
              <a:gd name="connsiteX44" fmla="*/ 3207715 w 4513478"/>
              <a:gd name="connsiteY44" fmla="*/ 84125 h 577901"/>
              <a:gd name="connsiteX45" fmla="*/ 3368649 w 4513478"/>
              <a:gd name="connsiteY45" fmla="*/ 80467 h 577901"/>
              <a:gd name="connsiteX46" fmla="*/ 3580790 w 4513478"/>
              <a:gd name="connsiteY46" fmla="*/ 73152 h 577901"/>
              <a:gd name="connsiteX47" fmla="*/ 3708806 w 4513478"/>
              <a:gd name="connsiteY47" fmla="*/ 65837 h 577901"/>
              <a:gd name="connsiteX48" fmla="*/ 3803904 w 4513478"/>
              <a:gd name="connsiteY48" fmla="*/ 54864 h 577901"/>
              <a:gd name="connsiteX49" fmla="*/ 4005072 w 4513478"/>
              <a:gd name="connsiteY49" fmla="*/ 21946 h 577901"/>
              <a:gd name="connsiteX50" fmla="*/ 4125773 w 4513478"/>
              <a:gd name="connsiteY50" fmla="*/ 0 h 577901"/>
              <a:gd name="connsiteX51" fmla="*/ 4140403 w 4513478"/>
              <a:gd name="connsiteY51" fmla="*/ 3658 h 577901"/>
              <a:gd name="connsiteX52" fmla="*/ 4213555 w 4513478"/>
              <a:gd name="connsiteY52" fmla="*/ 29261 h 577901"/>
              <a:gd name="connsiteX53" fmla="*/ 4319625 w 4513478"/>
              <a:gd name="connsiteY53" fmla="*/ 69494 h 577901"/>
              <a:gd name="connsiteX54" fmla="*/ 4381805 w 4513478"/>
              <a:gd name="connsiteY54" fmla="*/ 98755 h 577901"/>
              <a:gd name="connsiteX55" fmla="*/ 4443984 w 4513478"/>
              <a:gd name="connsiteY55" fmla="*/ 131674 h 577901"/>
              <a:gd name="connsiteX56" fmla="*/ 4469587 w 4513478"/>
              <a:gd name="connsiteY56" fmla="*/ 146304 h 577901"/>
              <a:gd name="connsiteX57" fmla="*/ 4498848 w 4513478"/>
              <a:gd name="connsiteY57" fmla="*/ 168250 h 577901"/>
              <a:gd name="connsiteX58" fmla="*/ 4509821 w 4513478"/>
              <a:gd name="connsiteY58" fmla="*/ 186538 h 577901"/>
              <a:gd name="connsiteX59" fmla="*/ 4513478 w 4513478"/>
              <a:gd name="connsiteY59" fmla="*/ 197510 h 577901"/>
              <a:gd name="connsiteX60" fmla="*/ 4509821 w 4513478"/>
              <a:gd name="connsiteY60" fmla="*/ 215798 h 577901"/>
              <a:gd name="connsiteX61" fmla="*/ 4491533 w 4513478"/>
              <a:gd name="connsiteY61" fmla="*/ 237744 h 577901"/>
              <a:gd name="connsiteX62" fmla="*/ 4462272 w 4513478"/>
              <a:gd name="connsiteY62" fmla="*/ 256032 h 577901"/>
              <a:gd name="connsiteX63" fmla="*/ 4407408 w 4513478"/>
              <a:gd name="connsiteY63" fmla="*/ 270662 h 577901"/>
              <a:gd name="connsiteX64" fmla="*/ 4326941 w 4513478"/>
              <a:gd name="connsiteY64" fmla="*/ 281635 h 577901"/>
              <a:gd name="connsiteX65" fmla="*/ 4253789 w 4513478"/>
              <a:gd name="connsiteY65" fmla="*/ 281635 h 577901"/>
              <a:gd name="connsiteX66" fmla="*/ 4125773 w 4513478"/>
              <a:gd name="connsiteY66" fmla="*/ 277978 h 577901"/>
              <a:gd name="connsiteX67" fmla="*/ 4034333 w 4513478"/>
              <a:gd name="connsiteY67" fmla="*/ 267005 h 577901"/>
              <a:gd name="connsiteX68" fmla="*/ 3891686 w 4513478"/>
              <a:gd name="connsiteY68" fmla="*/ 267005 h 577901"/>
              <a:gd name="connsiteX69" fmla="*/ 3694176 w 4513478"/>
              <a:gd name="connsiteY69" fmla="*/ 267005 h 577901"/>
              <a:gd name="connsiteX70" fmla="*/ 3394253 w 4513478"/>
              <a:gd name="connsiteY70" fmla="*/ 267005 h 577901"/>
              <a:gd name="connsiteX71" fmla="*/ 3152851 w 4513478"/>
              <a:gd name="connsiteY71" fmla="*/ 270662 h 577901"/>
              <a:gd name="connsiteX72" fmla="*/ 2984601 w 4513478"/>
              <a:gd name="connsiteY72" fmla="*/ 274320 h 577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13478" h="577901">
                <a:moveTo>
                  <a:pt x="2984601" y="274320"/>
                </a:moveTo>
                <a:lnTo>
                  <a:pt x="2713939" y="288950"/>
                </a:lnTo>
                <a:lnTo>
                  <a:pt x="2454249" y="303581"/>
                </a:lnTo>
                <a:lnTo>
                  <a:pt x="2253081" y="314554"/>
                </a:lnTo>
                <a:lnTo>
                  <a:pt x="2055571" y="329184"/>
                </a:lnTo>
                <a:lnTo>
                  <a:pt x="1876349" y="343814"/>
                </a:lnTo>
                <a:lnTo>
                  <a:pt x="1737360" y="354787"/>
                </a:lnTo>
                <a:lnTo>
                  <a:pt x="1580083" y="373075"/>
                </a:lnTo>
                <a:lnTo>
                  <a:pt x="1426464" y="391363"/>
                </a:lnTo>
                <a:lnTo>
                  <a:pt x="1239926" y="420624"/>
                </a:lnTo>
                <a:lnTo>
                  <a:pt x="1053389" y="453542"/>
                </a:lnTo>
                <a:lnTo>
                  <a:pt x="892454" y="486461"/>
                </a:lnTo>
                <a:lnTo>
                  <a:pt x="749808" y="519379"/>
                </a:lnTo>
                <a:lnTo>
                  <a:pt x="618134" y="552298"/>
                </a:lnTo>
                <a:lnTo>
                  <a:pt x="581558" y="563270"/>
                </a:lnTo>
                <a:lnTo>
                  <a:pt x="530352" y="574243"/>
                </a:lnTo>
                <a:lnTo>
                  <a:pt x="501091" y="577901"/>
                </a:lnTo>
                <a:lnTo>
                  <a:pt x="446227" y="577901"/>
                </a:lnTo>
                <a:lnTo>
                  <a:pt x="365760" y="559613"/>
                </a:lnTo>
                <a:lnTo>
                  <a:pt x="288950" y="523037"/>
                </a:lnTo>
                <a:lnTo>
                  <a:pt x="190195" y="457200"/>
                </a:lnTo>
                <a:lnTo>
                  <a:pt x="102413" y="391363"/>
                </a:lnTo>
                <a:lnTo>
                  <a:pt x="43891" y="336499"/>
                </a:lnTo>
                <a:lnTo>
                  <a:pt x="10973" y="296266"/>
                </a:lnTo>
                <a:lnTo>
                  <a:pt x="0" y="277978"/>
                </a:lnTo>
                <a:lnTo>
                  <a:pt x="7315" y="267005"/>
                </a:lnTo>
                <a:lnTo>
                  <a:pt x="29261" y="270662"/>
                </a:lnTo>
                <a:lnTo>
                  <a:pt x="117043" y="296266"/>
                </a:lnTo>
                <a:lnTo>
                  <a:pt x="223113" y="321869"/>
                </a:lnTo>
                <a:lnTo>
                  <a:pt x="310896" y="340157"/>
                </a:lnTo>
                <a:lnTo>
                  <a:pt x="398678" y="347472"/>
                </a:lnTo>
                <a:lnTo>
                  <a:pt x="490118" y="340157"/>
                </a:lnTo>
                <a:lnTo>
                  <a:pt x="566928" y="329184"/>
                </a:lnTo>
                <a:lnTo>
                  <a:pt x="819302" y="303581"/>
                </a:lnTo>
                <a:lnTo>
                  <a:pt x="1148486" y="267005"/>
                </a:lnTo>
                <a:lnTo>
                  <a:pt x="1521561" y="226771"/>
                </a:lnTo>
                <a:lnTo>
                  <a:pt x="1766621" y="197510"/>
                </a:lnTo>
                <a:lnTo>
                  <a:pt x="2084832" y="160934"/>
                </a:lnTo>
                <a:lnTo>
                  <a:pt x="2168957" y="149962"/>
                </a:lnTo>
                <a:lnTo>
                  <a:pt x="2388413" y="131674"/>
                </a:lnTo>
                <a:lnTo>
                  <a:pt x="2629814" y="117043"/>
                </a:lnTo>
                <a:lnTo>
                  <a:pt x="2702966" y="109728"/>
                </a:lnTo>
                <a:lnTo>
                  <a:pt x="2827325" y="84125"/>
                </a:lnTo>
                <a:lnTo>
                  <a:pt x="3054096" y="84125"/>
                </a:lnTo>
                <a:lnTo>
                  <a:pt x="3207715" y="84125"/>
                </a:lnTo>
                <a:lnTo>
                  <a:pt x="3368649" y="80467"/>
                </a:lnTo>
                <a:lnTo>
                  <a:pt x="3580790" y="73152"/>
                </a:lnTo>
                <a:lnTo>
                  <a:pt x="3708806" y="65837"/>
                </a:lnTo>
                <a:lnTo>
                  <a:pt x="3803904" y="54864"/>
                </a:lnTo>
                <a:lnTo>
                  <a:pt x="4005072" y="21946"/>
                </a:lnTo>
                <a:lnTo>
                  <a:pt x="4125773" y="0"/>
                </a:lnTo>
                <a:lnTo>
                  <a:pt x="4140403" y="3658"/>
                </a:lnTo>
                <a:lnTo>
                  <a:pt x="4213555" y="29261"/>
                </a:lnTo>
                <a:lnTo>
                  <a:pt x="4319625" y="69494"/>
                </a:lnTo>
                <a:lnTo>
                  <a:pt x="4381805" y="98755"/>
                </a:lnTo>
                <a:lnTo>
                  <a:pt x="4443984" y="131674"/>
                </a:lnTo>
                <a:lnTo>
                  <a:pt x="4469587" y="146304"/>
                </a:lnTo>
                <a:lnTo>
                  <a:pt x="4498848" y="168250"/>
                </a:lnTo>
                <a:lnTo>
                  <a:pt x="4509821" y="186538"/>
                </a:lnTo>
                <a:lnTo>
                  <a:pt x="4513478" y="197510"/>
                </a:lnTo>
                <a:lnTo>
                  <a:pt x="4509821" y="215798"/>
                </a:lnTo>
                <a:lnTo>
                  <a:pt x="4491533" y="237744"/>
                </a:lnTo>
                <a:lnTo>
                  <a:pt x="4462272" y="256032"/>
                </a:lnTo>
                <a:lnTo>
                  <a:pt x="4407408" y="270662"/>
                </a:lnTo>
                <a:lnTo>
                  <a:pt x="4326941" y="281635"/>
                </a:lnTo>
                <a:lnTo>
                  <a:pt x="4253789" y="281635"/>
                </a:lnTo>
                <a:lnTo>
                  <a:pt x="4125773" y="277978"/>
                </a:lnTo>
                <a:lnTo>
                  <a:pt x="4034333" y="267005"/>
                </a:lnTo>
                <a:lnTo>
                  <a:pt x="3891686" y="267005"/>
                </a:lnTo>
                <a:lnTo>
                  <a:pt x="3694176" y="267005"/>
                </a:lnTo>
                <a:lnTo>
                  <a:pt x="3394253" y="267005"/>
                </a:lnTo>
                <a:lnTo>
                  <a:pt x="3152851" y="270662"/>
                </a:lnTo>
                <a:lnTo>
                  <a:pt x="2984601" y="27432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0" name="フリーフォーム 69"/>
          <p:cNvSpPr>
            <a:spLocks noChangeAspect="1"/>
          </p:cNvSpPr>
          <p:nvPr/>
        </p:nvSpPr>
        <p:spPr>
          <a:xfrm>
            <a:off x="2683282" y="4793880"/>
            <a:ext cx="309563" cy="669132"/>
          </a:xfrm>
          <a:custGeom>
            <a:avLst/>
            <a:gdLst>
              <a:gd name="connsiteX0" fmla="*/ 473868 w 619125"/>
              <a:gd name="connsiteY0" fmla="*/ 533400 h 1338263"/>
              <a:gd name="connsiteX1" fmla="*/ 440531 w 619125"/>
              <a:gd name="connsiteY1" fmla="*/ 404813 h 1338263"/>
              <a:gd name="connsiteX2" fmla="*/ 409575 w 619125"/>
              <a:gd name="connsiteY2" fmla="*/ 290513 h 1338263"/>
              <a:gd name="connsiteX3" fmla="*/ 383381 w 619125"/>
              <a:gd name="connsiteY3" fmla="*/ 200025 h 1338263"/>
              <a:gd name="connsiteX4" fmla="*/ 345281 w 619125"/>
              <a:gd name="connsiteY4" fmla="*/ 66675 h 1338263"/>
              <a:gd name="connsiteX5" fmla="*/ 288131 w 619125"/>
              <a:gd name="connsiteY5" fmla="*/ 47625 h 1338263"/>
              <a:gd name="connsiteX6" fmla="*/ 219075 w 619125"/>
              <a:gd name="connsiteY6" fmla="*/ 26194 h 1338263"/>
              <a:gd name="connsiteX7" fmla="*/ 161925 w 619125"/>
              <a:gd name="connsiteY7" fmla="*/ 11906 h 1338263"/>
              <a:gd name="connsiteX8" fmla="*/ 107156 w 619125"/>
              <a:gd name="connsiteY8" fmla="*/ 4763 h 1338263"/>
              <a:gd name="connsiteX9" fmla="*/ 42862 w 619125"/>
              <a:gd name="connsiteY9" fmla="*/ 0 h 1338263"/>
              <a:gd name="connsiteX10" fmla="*/ 14287 w 619125"/>
              <a:gd name="connsiteY10" fmla="*/ 2381 h 1338263"/>
              <a:gd name="connsiteX11" fmla="*/ 4762 w 619125"/>
              <a:gd name="connsiteY11" fmla="*/ 4763 h 1338263"/>
              <a:gd name="connsiteX12" fmla="*/ 0 w 619125"/>
              <a:gd name="connsiteY12" fmla="*/ 16669 h 1338263"/>
              <a:gd name="connsiteX13" fmla="*/ 2381 w 619125"/>
              <a:gd name="connsiteY13" fmla="*/ 30956 h 1338263"/>
              <a:gd name="connsiteX14" fmla="*/ 16668 w 619125"/>
              <a:gd name="connsiteY14" fmla="*/ 50006 h 1338263"/>
              <a:gd name="connsiteX15" fmla="*/ 59531 w 619125"/>
              <a:gd name="connsiteY15" fmla="*/ 85725 h 1338263"/>
              <a:gd name="connsiteX16" fmla="*/ 88106 w 619125"/>
              <a:gd name="connsiteY16" fmla="*/ 109538 h 1338263"/>
              <a:gd name="connsiteX17" fmla="*/ 121443 w 619125"/>
              <a:gd name="connsiteY17" fmla="*/ 145256 h 1338263"/>
              <a:gd name="connsiteX18" fmla="*/ 138112 w 619125"/>
              <a:gd name="connsiteY18" fmla="*/ 164306 h 1338263"/>
              <a:gd name="connsiteX19" fmla="*/ 157162 w 619125"/>
              <a:gd name="connsiteY19" fmla="*/ 190500 h 1338263"/>
              <a:gd name="connsiteX20" fmla="*/ 173831 w 619125"/>
              <a:gd name="connsiteY20" fmla="*/ 223838 h 1338263"/>
              <a:gd name="connsiteX21" fmla="*/ 183356 w 619125"/>
              <a:gd name="connsiteY21" fmla="*/ 254794 h 1338263"/>
              <a:gd name="connsiteX22" fmla="*/ 188118 w 619125"/>
              <a:gd name="connsiteY22" fmla="*/ 300038 h 1338263"/>
              <a:gd name="connsiteX23" fmla="*/ 202406 w 619125"/>
              <a:gd name="connsiteY23" fmla="*/ 366713 h 1338263"/>
              <a:gd name="connsiteX24" fmla="*/ 226218 w 619125"/>
              <a:gd name="connsiteY24" fmla="*/ 461963 h 1338263"/>
              <a:gd name="connsiteX25" fmla="*/ 245268 w 619125"/>
              <a:gd name="connsiteY25" fmla="*/ 550069 h 1338263"/>
              <a:gd name="connsiteX26" fmla="*/ 269081 w 619125"/>
              <a:gd name="connsiteY26" fmla="*/ 669131 h 1338263"/>
              <a:gd name="connsiteX27" fmla="*/ 283368 w 619125"/>
              <a:gd name="connsiteY27" fmla="*/ 762000 h 1338263"/>
              <a:gd name="connsiteX28" fmla="*/ 292893 w 619125"/>
              <a:gd name="connsiteY28" fmla="*/ 845344 h 1338263"/>
              <a:gd name="connsiteX29" fmla="*/ 300037 w 619125"/>
              <a:gd name="connsiteY29" fmla="*/ 964406 h 1338263"/>
              <a:gd name="connsiteX30" fmla="*/ 302418 w 619125"/>
              <a:gd name="connsiteY30" fmla="*/ 1000125 h 1338263"/>
              <a:gd name="connsiteX31" fmla="*/ 338137 w 619125"/>
              <a:gd name="connsiteY31" fmla="*/ 1066800 h 1338263"/>
              <a:gd name="connsiteX32" fmla="*/ 364331 w 619125"/>
              <a:gd name="connsiteY32" fmla="*/ 1107281 h 1338263"/>
              <a:gd name="connsiteX33" fmla="*/ 390525 w 619125"/>
              <a:gd name="connsiteY33" fmla="*/ 1147763 h 1338263"/>
              <a:gd name="connsiteX34" fmla="*/ 428625 w 619125"/>
              <a:gd name="connsiteY34" fmla="*/ 1197769 h 1338263"/>
              <a:gd name="connsiteX35" fmla="*/ 459581 w 619125"/>
              <a:gd name="connsiteY35" fmla="*/ 1235869 h 1338263"/>
              <a:gd name="connsiteX36" fmla="*/ 500062 w 619125"/>
              <a:gd name="connsiteY36" fmla="*/ 1283494 h 1338263"/>
              <a:gd name="connsiteX37" fmla="*/ 538162 w 619125"/>
              <a:gd name="connsiteY37" fmla="*/ 1319213 h 1338263"/>
              <a:gd name="connsiteX38" fmla="*/ 566737 w 619125"/>
              <a:gd name="connsiteY38" fmla="*/ 1338263 h 1338263"/>
              <a:gd name="connsiteX39" fmla="*/ 576262 w 619125"/>
              <a:gd name="connsiteY39" fmla="*/ 1338263 h 1338263"/>
              <a:gd name="connsiteX40" fmla="*/ 590550 w 619125"/>
              <a:gd name="connsiteY40" fmla="*/ 1331119 h 1338263"/>
              <a:gd name="connsiteX41" fmla="*/ 602456 w 619125"/>
              <a:gd name="connsiteY41" fmla="*/ 1316831 h 1338263"/>
              <a:gd name="connsiteX42" fmla="*/ 611981 w 619125"/>
              <a:gd name="connsiteY42" fmla="*/ 1295400 h 1338263"/>
              <a:gd name="connsiteX43" fmla="*/ 616743 w 619125"/>
              <a:gd name="connsiteY43" fmla="*/ 1264444 h 1338263"/>
              <a:gd name="connsiteX44" fmla="*/ 619125 w 619125"/>
              <a:gd name="connsiteY44" fmla="*/ 1216819 h 1338263"/>
              <a:gd name="connsiteX45" fmla="*/ 616743 w 619125"/>
              <a:gd name="connsiteY45" fmla="*/ 1157288 h 1338263"/>
              <a:gd name="connsiteX46" fmla="*/ 611981 w 619125"/>
              <a:gd name="connsiteY46" fmla="*/ 1071563 h 1338263"/>
              <a:gd name="connsiteX47" fmla="*/ 573881 w 619125"/>
              <a:gd name="connsiteY47" fmla="*/ 952500 h 1338263"/>
              <a:gd name="connsiteX48" fmla="*/ 550068 w 619125"/>
              <a:gd name="connsiteY48" fmla="*/ 852488 h 1338263"/>
              <a:gd name="connsiteX49" fmla="*/ 473868 w 619125"/>
              <a:gd name="connsiteY49" fmla="*/ 533400 h 1338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619125" h="1338263">
                <a:moveTo>
                  <a:pt x="473868" y="533400"/>
                </a:moveTo>
                <a:lnTo>
                  <a:pt x="440531" y="404813"/>
                </a:lnTo>
                <a:lnTo>
                  <a:pt x="409575" y="290513"/>
                </a:lnTo>
                <a:lnTo>
                  <a:pt x="383381" y="200025"/>
                </a:lnTo>
                <a:lnTo>
                  <a:pt x="345281" y="66675"/>
                </a:lnTo>
                <a:lnTo>
                  <a:pt x="288131" y="47625"/>
                </a:lnTo>
                <a:lnTo>
                  <a:pt x="219075" y="26194"/>
                </a:lnTo>
                <a:lnTo>
                  <a:pt x="161925" y="11906"/>
                </a:lnTo>
                <a:lnTo>
                  <a:pt x="107156" y="4763"/>
                </a:lnTo>
                <a:lnTo>
                  <a:pt x="42862" y="0"/>
                </a:lnTo>
                <a:lnTo>
                  <a:pt x="14287" y="2381"/>
                </a:lnTo>
                <a:lnTo>
                  <a:pt x="4762" y="4763"/>
                </a:lnTo>
                <a:lnTo>
                  <a:pt x="0" y="16669"/>
                </a:lnTo>
                <a:lnTo>
                  <a:pt x="2381" y="30956"/>
                </a:lnTo>
                <a:lnTo>
                  <a:pt x="16668" y="50006"/>
                </a:lnTo>
                <a:lnTo>
                  <a:pt x="59531" y="85725"/>
                </a:lnTo>
                <a:lnTo>
                  <a:pt x="88106" y="109538"/>
                </a:lnTo>
                <a:lnTo>
                  <a:pt x="121443" y="145256"/>
                </a:lnTo>
                <a:lnTo>
                  <a:pt x="138112" y="164306"/>
                </a:lnTo>
                <a:lnTo>
                  <a:pt x="157162" y="190500"/>
                </a:lnTo>
                <a:lnTo>
                  <a:pt x="173831" y="223838"/>
                </a:lnTo>
                <a:lnTo>
                  <a:pt x="183356" y="254794"/>
                </a:lnTo>
                <a:lnTo>
                  <a:pt x="188118" y="300038"/>
                </a:lnTo>
                <a:lnTo>
                  <a:pt x="202406" y="366713"/>
                </a:lnTo>
                <a:lnTo>
                  <a:pt x="226218" y="461963"/>
                </a:lnTo>
                <a:lnTo>
                  <a:pt x="245268" y="550069"/>
                </a:lnTo>
                <a:lnTo>
                  <a:pt x="269081" y="669131"/>
                </a:lnTo>
                <a:lnTo>
                  <a:pt x="283368" y="762000"/>
                </a:lnTo>
                <a:lnTo>
                  <a:pt x="292893" y="845344"/>
                </a:lnTo>
                <a:lnTo>
                  <a:pt x="300037" y="964406"/>
                </a:lnTo>
                <a:lnTo>
                  <a:pt x="302418" y="1000125"/>
                </a:lnTo>
                <a:lnTo>
                  <a:pt x="338137" y="1066800"/>
                </a:lnTo>
                <a:lnTo>
                  <a:pt x="364331" y="1107281"/>
                </a:lnTo>
                <a:lnTo>
                  <a:pt x="390525" y="1147763"/>
                </a:lnTo>
                <a:lnTo>
                  <a:pt x="428625" y="1197769"/>
                </a:lnTo>
                <a:lnTo>
                  <a:pt x="459581" y="1235869"/>
                </a:lnTo>
                <a:lnTo>
                  <a:pt x="500062" y="1283494"/>
                </a:lnTo>
                <a:lnTo>
                  <a:pt x="538162" y="1319213"/>
                </a:lnTo>
                <a:lnTo>
                  <a:pt x="566737" y="1338263"/>
                </a:lnTo>
                <a:lnTo>
                  <a:pt x="576262" y="1338263"/>
                </a:lnTo>
                <a:lnTo>
                  <a:pt x="590550" y="1331119"/>
                </a:lnTo>
                <a:lnTo>
                  <a:pt x="602456" y="1316831"/>
                </a:lnTo>
                <a:lnTo>
                  <a:pt x="611981" y="1295400"/>
                </a:lnTo>
                <a:lnTo>
                  <a:pt x="616743" y="1264444"/>
                </a:lnTo>
                <a:lnTo>
                  <a:pt x="619125" y="1216819"/>
                </a:lnTo>
                <a:lnTo>
                  <a:pt x="616743" y="1157288"/>
                </a:lnTo>
                <a:lnTo>
                  <a:pt x="611981" y="1071563"/>
                </a:lnTo>
                <a:lnTo>
                  <a:pt x="573881" y="952500"/>
                </a:lnTo>
                <a:lnTo>
                  <a:pt x="550068" y="852488"/>
                </a:lnTo>
                <a:lnTo>
                  <a:pt x="473868" y="5334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>
            <a:spLocks noChangeAspect="1"/>
          </p:cNvSpPr>
          <p:nvPr/>
        </p:nvSpPr>
        <p:spPr>
          <a:xfrm>
            <a:off x="3450198" y="4714808"/>
            <a:ext cx="1165225" cy="688975"/>
          </a:xfrm>
          <a:custGeom>
            <a:avLst/>
            <a:gdLst>
              <a:gd name="connsiteX0" fmla="*/ 1376363 w 2328863"/>
              <a:gd name="connsiteY0" fmla="*/ 271462 h 1378744"/>
              <a:gd name="connsiteX1" fmla="*/ 1178719 w 2328863"/>
              <a:gd name="connsiteY1" fmla="*/ 290512 h 1378744"/>
              <a:gd name="connsiteX2" fmla="*/ 1009650 w 2328863"/>
              <a:gd name="connsiteY2" fmla="*/ 304800 h 1378744"/>
              <a:gd name="connsiteX3" fmla="*/ 838200 w 2328863"/>
              <a:gd name="connsiteY3" fmla="*/ 319087 h 1378744"/>
              <a:gd name="connsiteX4" fmla="*/ 685800 w 2328863"/>
              <a:gd name="connsiteY4" fmla="*/ 333375 h 1378744"/>
              <a:gd name="connsiteX5" fmla="*/ 495300 w 2328863"/>
              <a:gd name="connsiteY5" fmla="*/ 350044 h 1378744"/>
              <a:gd name="connsiteX6" fmla="*/ 321469 w 2328863"/>
              <a:gd name="connsiteY6" fmla="*/ 361950 h 1378744"/>
              <a:gd name="connsiteX7" fmla="*/ 152400 w 2328863"/>
              <a:gd name="connsiteY7" fmla="*/ 376237 h 1378744"/>
              <a:gd name="connsiteX8" fmla="*/ 28575 w 2328863"/>
              <a:gd name="connsiteY8" fmla="*/ 385762 h 1378744"/>
              <a:gd name="connsiteX9" fmla="*/ 0 w 2328863"/>
              <a:gd name="connsiteY9" fmla="*/ 223837 h 1378744"/>
              <a:gd name="connsiteX10" fmla="*/ 173832 w 2328863"/>
              <a:gd name="connsiteY10" fmla="*/ 214312 h 1378744"/>
              <a:gd name="connsiteX11" fmla="*/ 440532 w 2328863"/>
              <a:gd name="connsiteY11" fmla="*/ 188119 h 1378744"/>
              <a:gd name="connsiteX12" fmla="*/ 788194 w 2328863"/>
              <a:gd name="connsiteY12" fmla="*/ 154781 h 1378744"/>
              <a:gd name="connsiteX13" fmla="*/ 1123950 w 2328863"/>
              <a:gd name="connsiteY13" fmla="*/ 123825 h 1378744"/>
              <a:gd name="connsiteX14" fmla="*/ 1364457 w 2328863"/>
              <a:gd name="connsiteY14" fmla="*/ 100012 h 1378744"/>
              <a:gd name="connsiteX15" fmla="*/ 1635919 w 2328863"/>
              <a:gd name="connsiteY15" fmla="*/ 73819 h 1378744"/>
              <a:gd name="connsiteX16" fmla="*/ 1800225 w 2328863"/>
              <a:gd name="connsiteY16" fmla="*/ 57150 h 1378744"/>
              <a:gd name="connsiteX17" fmla="*/ 1947863 w 2328863"/>
              <a:gd name="connsiteY17" fmla="*/ 42862 h 1378744"/>
              <a:gd name="connsiteX18" fmla="*/ 1983582 w 2328863"/>
              <a:gd name="connsiteY18" fmla="*/ 33337 h 1378744"/>
              <a:gd name="connsiteX19" fmla="*/ 2045494 w 2328863"/>
              <a:gd name="connsiteY19" fmla="*/ 14287 h 1378744"/>
              <a:gd name="connsiteX20" fmla="*/ 2100263 w 2328863"/>
              <a:gd name="connsiteY20" fmla="*/ 0 h 1378744"/>
              <a:gd name="connsiteX21" fmla="*/ 2107407 w 2328863"/>
              <a:gd name="connsiteY21" fmla="*/ 0 h 1378744"/>
              <a:gd name="connsiteX22" fmla="*/ 2131219 w 2328863"/>
              <a:gd name="connsiteY22" fmla="*/ 16669 h 1378744"/>
              <a:gd name="connsiteX23" fmla="*/ 2193132 w 2328863"/>
              <a:gd name="connsiteY23" fmla="*/ 64294 h 1378744"/>
              <a:gd name="connsiteX24" fmla="*/ 2245519 w 2328863"/>
              <a:gd name="connsiteY24" fmla="*/ 111919 h 1378744"/>
              <a:gd name="connsiteX25" fmla="*/ 2283619 w 2328863"/>
              <a:gd name="connsiteY25" fmla="*/ 150019 h 1378744"/>
              <a:gd name="connsiteX26" fmla="*/ 2302669 w 2328863"/>
              <a:gd name="connsiteY26" fmla="*/ 173831 h 1378744"/>
              <a:gd name="connsiteX27" fmla="*/ 2319338 w 2328863"/>
              <a:gd name="connsiteY27" fmla="*/ 202406 h 1378744"/>
              <a:gd name="connsiteX28" fmla="*/ 2328863 w 2328863"/>
              <a:gd name="connsiteY28" fmla="*/ 230981 h 1378744"/>
              <a:gd name="connsiteX29" fmla="*/ 2328863 w 2328863"/>
              <a:gd name="connsiteY29" fmla="*/ 247650 h 1378744"/>
              <a:gd name="connsiteX30" fmla="*/ 2321719 w 2328863"/>
              <a:gd name="connsiteY30" fmla="*/ 264319 h 1378744"/>
              <a:gd name="connsiteX31" fmla="*/ 2295525 w 2328863"/>
              <a:gd name="connsiteY31" fmla="*/ 295275 h 1378744"/>
              <a:gd name="connsiteX32" fmla="*/ 2271713 w 2328863"/>
              <a:gd name="connsiteY32" fmla="*/ 319087 h 1378744"/>
              <a:gd name="connsiteX33" fmla="*/ 2240757 w 2328863"/>
              <a:gd name="connsiteY33" fmla="*/ 361950 h 1378744"/>
              <a:gd name="connsiteX34" fmla="*/ 2224088 w 2328863"/>
              <a:gd name="connsiteY34" fmla="*/ 397669 h 1378744"/>
              <a:gd name="connsiteX35" fmla="*/ 2193132 w 2328863"/>
              <a:gd name="connsiteY35" fmla="*/ 500062 h 1378744"/>
              <a:gd name="connsiteX36" fmla="*/ 2133600 w 2328863"/>
              <a:gd name="connsiteY36" fmla="*/ 716756 h 1378744"/>
              <a:gd name="connsiteX37" fmla="*/ 2062163 w 2328863"/>
              <a:gd name="connsiteY37" fmla="*/ 959644 h 1378744"/>
              <a:gd name="connsiteX38" fmla="*/ 2009775 w 2328863"/>
              <a:gd name="connsiteY38" fmla="*/ 1119187 h 1378744"/>
              <a:gd name="connsiteX39" fmla="*/ 1957388 w 2328863"/>
              <a:gd name="connsiteY39" fmla="*/ 1266825 h 1378744"/>
              <a:gd name="connsiteX40" fmla="*/ 1945482 w 2328863"/>
              <a:gd name="connsiteY40" fmla="*/ 1293019 h 1378744"/>
              <a:gd name="connsiteX41" fmla="*/ 1928813 w 2328863"/>
              <a:gd name="connsiteY41" fmla="*/ 1319212 h 1378744"/>
              <a:gd name="connsiteX42" fmla="*/ 1897857 w 2328863"/>
              <a:gd name="connsiteY42" fmla="*/ 1347787 h 1378744"/>
              <a:gd name="connsiteX43" fmla="*/ 1871663 w 2328863"/>
              <a:gd name="connsiteY43" fmla="*/ 1366837 h 1378744"/>
              <a:gd name="connsiteX44" fmla="*/ 1845469 w 2328863"/>
              <a:gd name="connsiteY44" fmla="*/ 1376362 h 1378744"/>
              <a:gd name="connsiteX45" fmla="*/ 1828800 w 2328863"/>
              <a:gd name="connsiteY45" fmla="*/ 1378744 h 1378744"/>
              <a:gd name="connsiteX46" fmla="*/ 1802607 w 2328863"/>
              <a:gd name="connsiteY46" fmla="*/ 1371600 h 1378744"/>
              <a:gd name="connsiteX47" fmla="*/ 1778794 w 2328863"/>
              <a:gd name="connsiteY47" fmla="*/ 1354931 h 1378744"/>
              <a:gd name="connsiteX48" fmla="*/ 1762125 w 2328863"/>
              <a:gd name="connsiteY48" fmla="*/ 1338262 h 1378744"/>
              <a:gd name="connsiteX49" fmla="*/ 1750219 w 2328863"/>
              <a:gd name="connsiteY49" fmla="*/ 1321594 h 1378744"/>
              <a:gd name="connsiteX50" fmla="*/ 1745457 w 2328863"/>
              <a:gd name="connsiteY50" fmla="*/ 1304925 h 1378744"/>
              <a:gd name="connsiteX51" fmla="*/ 1764507 w 2328863"/>
              <a:gd name="connsiteY51" fmla="*/ 1050131 h 1378744"/>
              <a:gd name="connsiteX52" fmla="*/ 1800225 w 2328863"/>
              <a:gd name="connsiteY52" fmla="*/ 947737 h 1378744"/>
              <a:gd name="connsiteX53" fmla="*/ 1835944 w 2328863"/>
              <a:gd name="connsiteY53" fmla="*/ 842962 h 1378744"/>
              <a:gd name="connsiteX54" fmla="*/ 1857375 w 2328863"/>
              <a:gd name="connsiteY54" fmla="*/ 773906 h 1378744"/>
              <a:gd name="connsiteX55" fmla="*/ 1876425 w 2328863"/>
              <a:gd name="connsiteY55" fmla="*/ 702469 h 1378744"/>
              <a:gd name="connsiteX56" fmla="*/ 1885950 w 2328863"/>
              <a:gd name="connsiteY56" fmla="*/ 671512 h 1378744"/>
              <a:gd name="connsiteX57" fmla="*/ 1905000 w 2328863"/>
              <a:gd name="connsiteY57" fmla="*/ 590550 h 1378744"/>
              <a:gd name="connsiteX58" fmla="*/ 1921669 w 2328863"/>
              <a:gd name="connsiteY58" fmla="*/ 509587 h 1378744"/>
              <a:gd name="connsiteX59" fmla="*/ 1933575 w 2328863"/>
              <a:gd name="connsiteY59" fmla="*/ 431006 h 1378744"/>
              <a:gd name="connsiteX60" fmla="*/ 1943100 w 2328863"/>
              <a:gd name="connsiteY60" fmla="*/ 354806 h 1378744"/>
              <a:gd name="connsiteX61" fmla="*/ 1947863 w 2328863"/>
              <a:gd name="connsiteY61" fmla="*/ 292894 h 1378744"/>
              <a:gd name="connsiteX62" fmla="*/ 1947863 w 2328863"/>
              <a:gd name="connsiteY62" fmla="*/ 259556 h 1378744"/>
              <a:gd name="connsiteX63" fmla="*/ 1943100 w 2328863"/>
              <a:gd name="connsiteY63" fmla="*/ 247650 h 1378744"/>
              <a:gd name="connsiteX64" fmla="*/ 1935957 w 2328863"/>
              <a:gd name="connsiteY64" fmla="*/ 235744 h 1378744"/>
              <a:gd name="connsiteX65" fmla="*/ 1921669 w 2328863"/>
              <a:gd name="connsiteY65" fmla="*/ 228600 h 1378744"/>
              <a:gd name="connsiteX66" fmla="*/ 1900238 w 2328863"/>
              <a:gd name="connsiteY66" fmla="*/ 223837 h 1378744"/>
              <a:gd name="connsiteX67" fmla="*/ 1866900 w 2328863"/>
              <a:gd name="connsiteY67" fmla="*/ 223837 h 1378744"/>
              <a:gd name="connsiteX68" fmla="*/ 1745457 w 2328863"/>
              <a:gd name="connsiteY68" fmla="*/ 235744 h 1378744"/>
              <a:gd name="connsiteX69" fmla="*/ 1376363 w 2328863"/>
              <a:gd name="connsiteY69" fmla="*/ 271462 h 1378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2328863" h="1378744">
                <a:moveTo>
                  <a:pt x="1376363" y="271462"/>
                </a:moveTo>
                <a:lnTo>
                  <a:pt x="1178719" y="290512"/>
                </a:lnTo>
                <a:lnTo>
                  <a:pt x="1009650" y="304800"/>
                </a:lnTo>
                <a:lnTo>
                  <a:pt x="838200" y="319087"/>
                </a:lnTo>
                <a:lnTo>
                  <a:pt x="685800" y="333375"/>
                </a:lnTo>
                <a:lnTo>
                  <a:pt x="495300" y="350044"/>
                </a:lnTo>
                <a:lnTo>
                  <a:pt x="321469" y="361950"/>
                </a:lnTo>
                <a:lnTo>
                  <a:pt x="152400" y="376237"/>
                </a:lnTo>
                <a:lnTo>
                  <a:pt x="28575" y="385762"/>
                </a:lnTo>
                <a:lnTo>
                  <a:pt x="0" y="223837"/>
                </a:lnTo>
                <a:lnTo>
                  <a:pt x="173832" y="214312"/>
                </a:lnTo>
                <a:lnTo>
                  <a:pt x="440532" y="188119"/>
                </a:lnTo>
                <a:lnTo>
                  <a:pt x="788194" y="154781"/>
                </a:lnTo>
                <a:lnTo>
                  <a:pt x="1123950" y="123825"/>
                </a:lnTo>
                <a:lnTo>
                  <a:pt x="1364457" y="100012"/>
                </a:lnTo>
                <a:lnTo>
                  <a:pt x="1635919" y="73819"/>
                </a:lnTo>
                <a:lnTo>
                  <a:pt x="1800225" y="57150"/>
                </a:lnTo>
                <a:lnTo>
                  <a:pt x="1947863" y="42862"/>
                </a:lnTo>
                <a:lnTo>
                  <a:pt x="1983582" y="33337"/>
                </a:lnTo>
                <a:lnTo>
                  <a:pt x="2045494" y="14287"/>
                </a:lnTo>
                <a:lnTo>
                  <a:pt x="2100263" y="0"/>
                </a:lnTo>
                <a:lnTo>
                  <a:pt x="2107407" y="0"/>
                </a:lnTo>
                <a:lnTo>
                  <a:pt x="2131219" y="16669"/>
                </a:lnTo>
                <a:lnTo>
                  <a:pt x="2193132" y="64294"/>
                </a:lnTo>
                <a:lnTo>
                  <a:pt x="2245519" y="111919"/>
                </a:lnTo>
                <a:lnTo>
                  <a:pt x="2283619" y="150019"/>
                </a:lnTo>
                <a:lnTo>
                  <a:pt x="2302669" y="173831"/>
                </a:lnTo>
                <a:lnTo>
                  <a:pt x="2319338" y="202406"/>
                </a:lnTo>
                <a:lnTo>
                  <a:pt x="2328863" y="230981"/>
                </a:lnTo>
                <a:lnTo>
                  <a:pt x="2328863" y="247650"/>
                </a:lnTo>
                <a:lnTo>
                  <a:pt x="2321719" y="264319"/>
                </a:lnTo>
                <a:lnTo>
                  <a:pt x="2295525" y="295275"/>
                </a:lnTo>
                <a:lnTo>
                  <a:pt x="2271713" y="319087"/>
                </a:lnTo>
                <a:lnTo>
                  <a:pt x="2240757" y="361950"/>
                </a:lnTo>
                <a:lnTo>
                  <a:pt x="2224088" y="397669"/>
                </a:lnTo>
                <a:lnTo>
                  <a:pt x="2193132" y="500062"/>
                </a:lnTo>
                <a:lnTo>
                  <a:pt x="2133600" y="716756"/>
                </a:lnTo>
                <a:lnTo>
                  <a:pt x="2062163" y="959644"/>
                </a:lnTo>
                <a:lnTo>
                  <a:pt x="2009775" y="1119187"/>
                </a:lnTo>
                <a:lnTo>
                  <a:pt x="1957388" y="1266825"/>
                </a:lnTo>
                <a:lnTo>
                  <a:pt x="1945482" y="1293019"/>
                </a:lnTo>
                <a:lnTo>
                  <a:pt x="1928813" y="1319212"/>
                </a:lnTo>
                <a:lnTo>
                  <a:pt x="1897857" y="1347787"/>
                </a:lnTo>
                <a:lnTo>
                  <a:pt x="1871663" y="1366837"/>
                </a:lnTo>
                <a:lnTo>
                  <a:pt x="1845469" y="1376362"/>
                </a:lnTo>
                <a:lnTo>
                  <a:pt x="1828800" y="1378744"/>
                </a:lnTo>
                <a:lnTo>
                  <a:pt x="1802607" y="1371600"/>
                </a:lnTo>
                <a:lnTo>
                  <a:pt x="1778794" y="1354931"/>
                </a:lnTo>
                <a:lnTo>
                  <a:pt x="1762125" y="1338262"/>
                </a:lnTo>
                <a:lnTo>
                  <a:pt x="1750219" y="1321594"/>
                </a:lnTo>
                <a:lnTo>
                  <a:pt x="1745457" y="1304925"/>
                </a:lnTo>
                <a:lnTo>
                  <a:pt x="1764507" y="1050131"/>
                </a:lnTo>
                <a:lnTo>
                  <a:pt x="1800225" y="947737"/>
                </a:lnTo>
                <a:lnTo>
                  <a:pt x="1835944" y="842962"/>
                </a:lnTo>
                <a:lnTo>
                  <a:pt x="1857375" y="773906"/>
                </a:lnTo>
                <a:lnTo>
                  <a:pt x="1876425" y="702469"/>
                </a:lnTo>
                <a:lnTo>
                  <a:pt x="1885950" y="671512"/>
                </a:lnTo>
                <a:lnTo>
                  <a:pt x="1905000" y="590550"/>
                </a:lnTo>
                <a:lnTo>
                  <a:pt x="1921669" y="509587"/>
                </a:lnTo>
                <a:lnTo>
                  <a:pt x="1933575" y="431006"/>
                </a:lnTo>
                <a:lnTo>
                  <a:pt x="1943100" y="354806"/>
                </a:lnTo>
                <a:lnTo>
                  <a:pt x="1947863" y="292894"/>
                </a:lnTo>
                <a:lnTo>
                  <a:pt x="1947863" y="259556"/>
                </a:lnTo>
                <a:lnTo>
                  <a:pt x="1943100" y="247650"/>
                </a:lnTo>
                <a:lnTo>
                  <a:pt x="1935957" y="235744"/>
                </a:lnTo>
                <a:lnTo>
                  <a:pt x="1921669" y="228600"/>
                </a:lnTo>
                <a:lnTo>
                  <a:pt x="1900238" y="223837"/>
                </a:lnTo>
                <a:lnTo>
                  <a:pt x="1866900" y="223837"/>
                </a:lnTo>
                <a:lnTo>
                  <a:pt x="1745457" y="235744"/>
                </a:lnTo>
                <a:lnTo>
                  <a:pt x="1376363" y="2714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2" name="フリーフォーム 71"/>
          <p:cNvSpPr>
            <a:spLocks noChangeAspect="1"/>
          </p:cNvSpPr>
          <p:nvPr/>
        </p:nvSpPr>
        <p:spPr>
          <a:xfrm>
            <a:off x="5063288" y="4818318"/>
            <a:ext cx="813594" cy="209550"/>
          </a:xfrm>
          <a:custGeom>
            <a:avLst/>
            <a:gdLst>
              <a:gd name="connsiteX0" fmla="*/ 1195388 w 1626394"/>
              <a:gd name="connsiteY0" fmla="*/ 40481 h 419100"/>
              <a:gd name="connsiteX1" fmla="*/ 1045369 w 1626394"/>
              <a:gd name="connsiteY1" fmla="*/ 64294 h 419100"/>
              <a:gd name="connsiteX2" fmla="*/ 947738 w 1626394"/>
              <a:gd name="connsiteY2" fmla="*/ 78581 h 419100"/>
              <a:gd name="connsiteX3" fmla="*/ 831057 w 1626394"/>
              <a:gd name="connsiteY3" fmla="*/ 95250 h 419100"/>
              <a:gd name="connsiteX4" fmla="*/ 700088 w 1626394"/>
              <a:gd name="connsiteY4" fmla="*/ 111919 h 419100"/>
              <a:gd name="connsiteX5" fmla="*/ 569119 w 1626394"/>
              <a:gd name="connsiteY5" fmla="*/ 126206 h 419100"/>
              <a:gd name="connsiteX6" fmla="*/ 416719 w 1626394"/>
              <a:gd name="connsiteY6" fmla="*/ 142875 h 419100"/>
              <a:gd name="connsiteX7" fmla="*/ 297657 w 1626394"/>
              <a:gd name="connsiteY7" fmla="*/ 152400 h 419100"/>
              <a:gd name="connsiteX8" fmla="*/ 197644 w 1626394"/>
              <a:gd name="connsiteY8" fmla="*/ 159544 h 419100"/>
              <a:gd name="connsiteX9" fmla="*/ 107157 w 1626394"/>
              <a:gd name="connsiteY9" fmla="*/ 140494 h 419100"/>
              <a:gd name="connsiteX10" fmla="*/ 0 w 1626394"/>
              <a:gd name="connsiteY10" fmla="*/ 119063 h 419100"/>
              <a:gd name="connsiteX11" fmla="*/ 35719 w 1626394"/>
              <a:gd name="connsiteY11" fmla="*/ 280988 h 419100"/>
              <a:gd name="connsiteX12" fmla="*/ 219075 w 1626394"/>
              <a:gd name="connsiteY12" fmla="*/ 311944 h 419100"/>
              <a:gd name="connsiteX13" fmla="*/ 247650 w 1626394"/>
              <a:gd name="connsiteY13" fmla="*/ 316706 h 419100"/>
              <a:gd name="connsiteX14" fmla="*/ 376238 w 1626394"/>
              <a:gd name="connsiteY14" fmla="*/ 304800 h 419100"/>
              <a:gd name="connsiteX15" fmla="*/ 616744 w 1626394"/>
              <a:gd name="connsiteY15" fmla="*/ 280988 h 419100"/>
              <a:gd name="connsiteX16" fmla="*/ 890588 w 1626394"/>
              <a:gd name="connsiteY16" fmla="*/ 252413 h 419100"/>
              <a:gd name="connsiteX17" fmla="*/ 1123950 w 1626394"/>
              <a:gd name="connsiteY17" fmla="*/ 226219 h 419100"/>
              <a:gd name="connsiteX18" fmla="*/ 1319213 w 1626394"/>
              <a:gd name="connsiteY18" fmla="*/ 204788 h 419100"/>
              <a:gd name="connsiteX19" fmla="*/ 1371600 w 1626394"/>
              <a:gd name="connsiteY19" fmla="*/ 202406 h 419100"/>
              <a:gd name="connsiteX20" fmla="*/ 1404938 w 1626394"/>
              <a:gd name="connsiteY20" fmla="*/ 207169 h 419100"/>
              <a:gd name="connsiteX21" fmla="*/ 1433513 w 1626394"/>
              <a:gd name="connsiteY21" fmla="*/ 216694 h 419100"/>
              <a:gd name="connsiteX22" fmla="*/ 1457325 w 1626394"/>
              <a:gd name="connsiteY22" fmla="*/ 228600 h 419100"/>
              <a:gd name="connsiteX23" fmla="*/ 1473994 w 1626394"/>
              <a:gd name="connsiteY23" fmla="*/ 242888 h 419100"/>
              <a:gd name="connsiteX24" fmla="*/ 1493044 w 1626394"/>
              <a:gd name="connsiteY24" fmla="*/ 264319 h 419100"/>
              <a:gd name="connsiteX25" fmla="*/ 1512094 w 1626394"/>
              <a:gd name="connsiteY25" fmla="*/ 292894 h 419100"/>
              <a:gd name="connsiteX26" fmla="*/ 1524000 w 1626394"/>
              <a:gd name="connsiteY26" fmla="*/ 319088 h 419100"/>
              <a:gd name="connsiteX27" fmla="*/ 1535907 w 1626394"/>
              <a:gd name="connsiteY27" fmla="*/ 350044 h 419100"/>
              <a:gd name="connsiteX28" fmla="*/ 1557338 w 1626394"/>
              <a:gd name="connsiteY28" fmla="*/ 381000 h 419100"/>
              <a:gd name="connsiteX29" fmla="*/ 1590675 w 1626394"/>
              <a:gd name="connsiteY29" fmla="*/ 409575 h 419100"/>
              <a:gd name="connsiteX30" fmla="*/ 1626394 w 1626394"/>
              <a:gd name="connsiteY30" fmla="*/ 419100 h 419100"/>
              <a:gd name="connsiteX31" fmla="*/ 1614488 w 1626394"/>
              <a:gd name="connsiteY31" fmla="*/ 135731 h 419100"/>
              <a:gd name="connsiteX32" fmla="*/ 1545432 w 1626394"/>
              <a:gd name="connsiteY32" fmla="*/ 50006 h 419100"/>
              <a:gd name="connsiteX33" fmla="*/ 1514475 w 1626394"/>
              <a:gd name="connsiteY33" fmla="*/ 23813 h 419100"/>
              <a:gd name="connsiteX34" fmla="*/ 1476375 w 1626394"/>
              <a:gd name="connsiteY34" fmla="*/ 4763 h 419100"/>
              <a:gd name="connsiteX35" fmla="*/ 1450182 w 1626394"/>
              <a:gd name="connsiteY35" fmla="*/ 0 h 419100"/>
              <a:gd name="connsiteX36" fmla="*/ 1402557 w 1626394"/>
              <a:gd name="connsiteY36" fmla="*/ 4763 h 419100"/>
              <a:gd name="connsiteX37" fmla="*/ 1335882 w 1626394"/>
              <a:gd name="connsiteY37" fmla="*/ 16669 h 419100"/>
              <a:gd name="connsiteX38" fmla="*/ 1195388 w 1626394"/>
              <a:gd name="connsiteY38" fmla="*/ 40481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626394" h="419100">
                <a:moveTo>
                  <a:pt x="1195388" y="40481"/>
                </a:moveTo>
                <a:lnTo>
                  <a:pt x="1045369" y="64294"/>
                </a:lnTo>
                <a:lnTo>
                  <a:pt x="947738" y="78581"/>
                </a:lnTo>
                <a:lnTo>
                  <a:pt x="831057" y="95250"/>
                </a:lnTo>
                <a:lnTo>
                  <a:pt x="700088" y="111919"/>
                </a:lnTo>
                <a:lnTo>
                  <a:pt x="569119" y="126206"/>
                </a:lnTo>
                <a:lnTo>
                  <a:pt x="416719" y="142875"/>
                </a:lnTo>
                <a:lnTo>
                  <a:pt x="297657" y="152400"/>
                </a:lnTo>
                <a:lnTo>
                  <a:pt x="197644" y="159544"/>
                </a:lnTo>
                <a:lnTo>
                  <a:pt x="107157" y="140494"/>
                </a:lnTo>
                <a:lnTo>
                  <a:pt x="0" y="119063"/>
                </a:lnTo>
                <a:lnTo>
                  <a:pt x="35719" y="280988"/>
                </a:lnTo>
                <a:lnTo>
                  <a:pt x="219075" y="311944"/>
                </a:lnTo>
                <a:lnTo>
                  <a:pt x="247650" y="316706"/>
                </a:lnTo>
                <a:lnTo>
                  <a:pt x="376238" y="304800"/>
                </a:lnTo>
                <a:lnTo>
                  <a:pt x="616744" y="280988"/>
                </a:lnTo>
                <a:lnTo>
                  <a:pt x="890588" y="252413"/>
                </a:lnTo>
                <a:lnTo>
                  <a:pt x="1123950" y="226219"/>
                </a:lnTo>
                <a:lnTo>
                  <a:pt x="1319213" y="204788"/>
                </a:lnTo>
                <a:lnTo>
                  <a:pt x="1371600" y="202406"/>
                </a:lnTo>
                <a:lnTo>
                  <a:pt x="1404938" y="207169"/>
                </a:lnTo>
                <a:lnTo>
                  <a:pt x="1433513" y="216694"/>
                </a:lnTo>
                <a:lnTo>
                  <a:pt x="1457325" y="228600"/>
                </a:lnTo>
                <a:lnTo>
                  <a:pt x="1473994" y="242888"/>
                </a:lnTo>
                <a:lnTo>
                  <a:pt x="1493044" y="264319"/>
                </a:lnTo>
                <a:lnTo>
                  <a:pt x="1512094" y="292894"/>
                </a:lnTo>
                <a:lnTo>
                  <a:pt x="1524000" y="319088"/>
                </a:lnTo>
                <a:lnTo>
                  <a:pt x="1535907" y="350044"/>
                </a:lnTo>
                <a:lnTo>
                  <a:pt x="1557338" y="381000"/>
                </a:lnTo>
                <a:lnTo>
                  <a:pt x="1590675" y="409575"/>
                </a:lnTo>
                <a:lnTo>
                  <a:pt x="1626394" y="419100"/>
                </a:lnTo>
                <a:lnTo>
                  <a:pt x="1614488" y="135731"/>
                </a:lnTo>
                <a:lnTo>
                  <a:pt x="1545432" y="50006"/>
                </a:lnTo>
                <a:lnTo>
                  <a:pt x="1514475" y="23813"/>
                </a:lnTo>
                <a:lnTo>
                  <a:pt x="1476375" y="4763"/>
                </a:lnTo>
                <a:lnTo>
                  <a:pt x="1450182" y="0"/>
                </a:lnTo>
                <a:lnTo>
                  <a:pt x="1402557" y="4763"/>
                </a:lnTo>
                <a:lnTo>
                  <a:pt x="1335882" y="16669"/>
                </a:lnTo>
                <a:lnTo>
                  <a:pt x="1195388" y="404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3" name="フリーフォーム 72"/>
          <p:cNvSpPr>
            <a:spLocks noChangeAspect="1"/>
          </p:cNvSpPr>
          <p:nvPr/>
        </p:nvSpPr>
        <p:spPr>
          <a:xfrm>
            <a:off x="7543727" y="4032143"/>
            <a:ext cx="355600" cy="338215"/>
          </a:xfrm>
          <a:custGeom>
            <a:avLst/>
            <a:gdLst>
              <a:gd name="connsiteX0" fmla="*/ 302419 w 714375"/>
              <a:gd name="connsiteY0" fmla="*/ 378618 h 678656"/>
              <a:gd name="connsiteX1" fmla="*/ 233362 w 714375"/>
              <a:gd name="connsiteY1" fmla="*/ 295275 h 678656"/>
              <a:gd name="connsiteX2" fmla="*/ 173831 w 714375"/>
              <a:gd name="connsiteY2" fmla="*/ 226218 h 678656"/>
              <a:gd name="connsiteX3" fmla="*/ 116681 w 714375"/>
              <a:gd name="connsiteY3" fmla="*/ 159543 h 678656"/>
              <a:gd name="connsiteX4" fmla="*/ 45244 w 714375"/>
              <a:gd name="connsiteY4" fmla="*/ 83343 h 678656"/>
              <a:gd name="connsiteX5" fmla="*/ 14287 w 714375"/>
              <a:gd name="connsiteY5" fmla="*/ 47625 h 678656"/>
              <a:gd name="connsiteX6" fmla="*/ 4762 w 714375"/>
              <a:gd name="connsiteY6" fmla="*/ 35718 h 678656"/>
              <a:gd name="connsiteX7" fmla="*/ 0 w 714375"/>
              <a:gd name="connsiteY7" fmla="*/ 26193 h 678656"/>
              <a:gd name="connsiteX8" fmla="*/ 2381 w 714375"/>
              <a:gd name="connsiteY8" fmla="*/ 14287 h 678656"/>
              <a:gd name="connsiteX9" fmla="*/ 7144 w 714375"/>
              <a:gd name="connsiteY9" fmla="*/ 2381 h 678656"/>
              <a:gd name="connsiteX10" fmla="*/ 19050 w 714375"/>
              <a:gd name="connsiteY10" fmla="*/ 0 h 678656"/>
              <a:gd name="connsiteX11" fmla="*/ 42862 w 714375"/>
              <a:gd name="connsiteY11" fmla="*/ 7143 h 678656"/>
              <a:gd name="connsiteX12" fmla="*/ 102394 w 714375"/>
              <a:gd name="connsiteY12" fmla="*/ 35718 h 678656"/>
              <a:gd name="connsiteX13" fmla="*/ 235744 w 714375"/>
              <a:gd name="connsiteY13" fmla="*/ 102393 h 678656"/>
              <a:gd name="connsiteX14" fmla="*/ 390525 w 714375"/>
              <a:gd name="connsiteY14" fmla="*/ 176212 h 678656"/>
              <a:gd name="connsiteX15" fmla="*/ 550069 w 714375"/>
              <a:gd name="connsiteY15" fmla="*/ 250031 h 678656"/>
              <a:gd name="connsiteX16" fmla="*/ 561975 w 714375"/>
              <a:gd name="connsiteY16" fmla="*/ 257175 h 678656"/>
              <a:gd name="connsiteX17" fmla="*/ 573881 w 714375"/>
              <a:gd name="connsiteY17" fmla="*/ 273843 h 678656"/>
              <a:gd name="connsiteX18" fmla="*/ 600075 w 714375"/>
              <a:gd name="connsiteY18" fmla="*/ 316706 h 678656"/>
              <a:gd name="connsiteX19" fmla="*/ 645319 w 714375"/>
              <a:gd name="connsiteY19" fmla="*/ 397668 h 678656"/>
              <a:gd name="connsiteX20" fmla="*/ 676275 w 714375"/>
              <a:gd name="connsiteY20" fmla="*/ 471487 h 678656"/>
              <a:gd name="connsiteX21" fmla="*/ 709612 w 714375"/>
              <a:gd name="connsiteY21" fmla="*/ 578643 h 678656"/>
              <a:gd name="connsiteX22" fmla="*/ 714375 w 714375"/>
              <a:gd name="connsiteY22" fmla="*/ 602456 h 678656"/>
              <a:gd name="connsiteX23" fmla="*/ 714375 w 714375"/>
              <a:gd name="connsiteY23" fmla="*/ 614362 h 678656"/>
              <a:gd name="connsiteX24" fmla="*/ 707231 w 714375"/>
              <a:gd name="connsiteY24" fmla="*/ 635793 h 678656"/>
              <a:gd name="connsiteX25" fmla="*/ 688181 w 714375"/>
              <a:gd name="connsiteY25" fmla="*/ 657225 h 678656"/>
              <a:gd name="connsiteX26" fmla="*/ 669131 w 714375"/>
              <a:gd name="connsiteY26" fmla="*/ 671512 h 678656"/>
              <a:gd name="connsiteX27" fmla="*/ 654844 w 714375"/>
              <a:gd name="connsiteY27" fmla="*/ 676275 h 678656"/>
              <a:gd name="connsiteX28" fmla="*/ 628650 w 714375"/>
              <a:gd name="connsiteY28" fmla="*/ 678656 h 678656"/>
              <a:gd name="connsiteX29" fmla="*/ 607219 w 714375"/>
              <a:gd name="connsiteY29" fmla="*/ 676275 h 678656"/>
              <a:gd name="connsiteX30" fmla="*/ 578644 w 714375"/>
              <a:gd name="connsiteY30" fmla="*/ 671512 h 678656"/>
              <a:gd name="connsiteX31" fmla="*/ 528637 w 714375"/>
              <a:gd name="connsiteY31" fmla="*/ 647700 h 678656"/>
              <a:gd name="connsiteX32" fmla="*/ 485775 w 714375"/>
              <a:gd name="connsiteY32" fmla="*/ 611981 h 678656"/>
              <a:gd name="connsiteX33" fmla="*/ 442912 w 714375"/>
              <a:gd name="connsiteY33" fmla="*/ 561975 h 678656"/>
              <a:gd name="connsiteX34" fmla="*/ 385762 w 714375"/>
              <a:gd name="connsiteY34" fmla="*/ 488156 h 678656"/>
              <a:gd name="connsiteX35" fmla="*/ 302419 w 714375"/>
              <a:gd name="connsiteY35" fmla="*/ 378618 h 678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714375" h="678656">
                <a:moveTo>
                  <a:pt x="302419" y="378618"/>
                </a:moveTo>
                <a:lnTo>
                  <a:pt x="233362" y="295275"/>
                </a:lnTo>
                <a:lnTo>
                  <a:pt x="173831" y="226218"/>
                </a:lnTo>
                <a:lnTo>
                  <a:pt x="116681" y="159543"/>
                </a:lnTo>
                <a:lnTo>
                  <a:pt x="45244" y="83343"/>
                </a:lnTo>
                <a:lnTo>
                  <a:pt x="14287" y="47625"/>
                </a:lnTo>
                <a:lnTo>
                  <a:pt x="4762" y="35718"/>
                </a:lnTo>
                <a:lnTo>
                  <a:pt x="0" y="26193"/>
                </a:lnTo>
                <a:lnTo>
                  <a:pt x="2381" y="14287"/>
                </a:lnTo>
                <a:lnTo>
                  <a:pt x="7144" y="2381"/>
                </a:lnTo>
                <a:lnTo>
                  <a:pt x="19050" y="0"/>
                </a:lnTo>
                <a:lnTo>
                  <a:pt x="42862" y="7143"/>
                </a:lnTo>
                <a:lnTo>
                  <a:pt x="102394" y="35718"/>
                </a:lnTo>
                <a:lnTo>
                  <a:pt x="235744" y="102393"/>
                </a:lnTo>
                <a:lnTo>
                  <a:pt x="390525" y="176212"/>
                </a:lnTo>
                <a:lnTo>
                  <a:pt x="550069" y="250031"/>
                </a:lnTo>
                <a:lnTo>
                  <a:pt x="561975" y="257175"/>
                </a:lnTo>
                <a:lnTo>
                  <a:pt x="573881" y="273843"/>
                </a:lnTo>
                <a:lnTo>
                  <a:pt x="600075" y="316706"/>
                </a:lnTo>
                <a:lnTo>
                  <a:pt x="645319" y="397668"/>
                </a:lnTo>
                <a:lnTo>
                  <a:pt x="676275" y="471487"/>
                </a:lnTo>
                <a:lnTo>
                  <a:pt x="709612" y="578643"/>
                </a:lnTo>
                <a:lnTo>
                  <a:pt x="714375" y="602456"/>
                </a:lnTo>
                <a:lnTo>
                  <a:pt x="714375" y="614362"/>
                </a:lnTo>
                <a:lnTo>
                  <a:pt x="707231" y="635793"/>
                </a:lnTo>
                <a:lnTo>
                  <a:pt x="688181" y="657225"/>
                </a:lnTo>
                <a:lnTo>
                  <a:pt x="669131" y="671512"/>
                </a:lnTo>
                <a:lnTo>
                  <a:pt x="654844" y="676275"/>
                </a:lnTo>
                <a:lnTo>
                  <a:pt x="628650" y="678656"/>
                </a:lnTo>
                <a:lnTo>
                  <a:pt x="607219" y="676275"/>
                </a:lnTo>
                <a:lnTo>
                  <a:pt x="578644" y="671512"/>
                </a:lnTo>
                <a:lnTo>
                  <a:pt x="528637" y="647700"/>
                </a:lnTo>
                <a:lnTo>
                  <a:pt x="485775" y="611981"/>
                </a:lnTo>
                <a:lnTo>
                  <a:pt x="442912" y="561975"/>
                </a:lnTo>
                <a:lnTo>
                  <a:pt x="385762" y="488156"/>
                </a:lnTo>
                <a:lnTo>
                  <a:pt x="302419" y="37861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74" name="フリーフォーム 73"/>
          <p:cNvSpPr>
            <a:spLocks noChangeAspect="1"/>
          </p:cNvSpPr>
          <p:nvPr/>
        </p:nvSpPr>
        <p:spPr>
          <a:xfrm>
            <a:off x="8101574" y="3941307"/>
            <a:ext cx="479085" cy="487030"/>
          </a:xfrm>
          <a:custGeom>
            <a:avLst/>
            <a:gdLst>
              <a:gd name="connsiteX0" fmla="*/ 483394 w 957263"/>
              <a:gd name="connsiteY0" fmla="*/ 273844 h 973931"/>
              <a:gd name="connsiteX1" fmla="*/ 419100 w 957263"/>
              <a:gd name="connsiteY1" fmla="*/ 373856 h 973931"/>
              <a:gd name="connsiteX2" fmla="*/ 307181 w 957263"/>
              <a:gd name="connsiteY2" fmla="*/ 538162 h 973931"/>
              <a:gd name="connsiteX3" fmla="*/ 188119 w 957263"/>
              <a:gd name="connsiteY3" fmla="*/ 709612 h 973931"/>
              <a:gd name="connsiteX4" fmla="*/ 0 w 957263"/>
              <a:gd name="connsiteY4" fmla="*/ 973931 h 973931"/>
              <a:gd name="connsiteX5" fmla="*/ 59531 w 957263"/>
              <a:gd name="connsiteY5" fmla="*/ 969169 h 973931"/>
              <a:gd name="connsiteX6" fmla="*/ 266700 w 957263"/>
              <a:gd name="connsiteY6" fmla="*/ 804862 h 973931"/>
              <a:gd name="connsiteX7" fmla="*/ 404813 w 957263"/>
              <a:gd name="connsiteY7" fmla="*/ 695325 h 973931"/>
              <a:gd name="connsiteX8" fmla="*/ 533400 w 957263"/>
              <a:gd name="connsiteY8" fmla="*/ 583406 h 973931"/>
              <a:gd name="connsiteX9" fmla="*/ 647700 w 957263"/>
              <a:gd name="connsiteY9" fmla="*/ 478631 h 973931"/>
              <a:gd name="connsiteX10" fmla="*/ 695325 w 957263"/>
              <a:gd name="connsiteY10" fmla="*/ 431006 h 973931"/>
              <a:gd name="connsiteX11" fmla="*/ 745331 w 957263"/>
              <a:gd name="connsiteY11" fmla="*/ 388144 h 973931"/>
              <a:gd name="connsiteX12" fmla="*/ 773906 w 957263"/>
              <a:gd name="connsiteY12" fmla="*/ 366712 h 973931"/>
              <a:gd name="connsiteX13" fmla="*/ 807244 w 957263"/>
              <a:gd name="connsiteY13" fmla="*/ 342900 h 973931"/>
              <a:gd name="connsiteX14" fmla="*/ 835819 w 957263"/>
              <a:gd name="connsiteY14" fmla="*/ 328612 h 973931"/>
              <a:gd name="connsiteX15" fmla="*/ 866775 w 957263"/>
              <a:gd name="connsiteY15" fmla="*/ 316706 h 973931"/>
              <a:gd name="connsiteX16" fmla="*/ 902494 w 957263"/>
              <a:gd name="connsiteY16" fmla="*/ 309562 h 973931"/>
              <a:gd name="connsiteX17" fmla="*/ 909638 w 957263"/>
              <a:gd name="connsiteY17" fmla="*/ 307181 h 973931"/>
              <a:gd name="connsiteX18" fmla="*/ 931069 w 957263"/>
              <a:gd name="connsiteY18" fmla="*/ 290512 h 973931"/>
              <a:gd name="connsiteX19" fmla="*/ 950119 w 957263"/>
              <a:gd name="connsiteY19" fmla="*/ 269081 h 973931"/>
              <a:gd name="connsiteX20" fmla="*/ 954881 w 957263"/>
              <a:gd name="connsiteY20" fmla="*/ 252412 h 973931"/>
              <a:gd name="connsiteX21" fmla="*/ 957263 w 957263"/>
              <a:gd name="connsiteY21" fmla="*/ 235744 h 973931"/>
              <a:gd name="connsiteX22" fmla="*/ 952500 w 957263"/>
              <a:gd name="connsiteY22" fmla="*/ 221456 h 973931"/>
              <a:gd name="connsiteX23" fmla="*/ 935831 w 957263"/>
              <a:gd name="connsiteY23" fmla="*/ 204787 h 973931"/>
              <a:gd name="connsiteX24" fmla="*/ 883444 w 957263"/>
              <a:gd name="connsiteY24" fmla="*/ 159544 h 973931"/>
              <a:gd name="connsiteX25" fmla="*/ 831056 w 957263"/>
              <a:gd name="connsiteY25" fmla="*/ 121444 h 973931"/>
              <a:gd name="connsiteX26" fmla="*/ 757238 w 957263"/>
              <a:gd name="connsiteY26" fmla="*/ 78581 h 973931"/>
              <a:gd name="connsiteX27" fmla="*/ 690563 w 957263"/>
              <a:gd name="connsiteY27" fmla="*/ 50006 h 973931"/>
              <a:gd name="connsiteX28" fmla="*/ 616744 w 957263"/>
              <a:gd name="connsiteY28" fmla="*/ 26194 h 973931"/>
              <a:gd name="connsiteX29" fmla="*/ 538163 w 957263"/>
              <a:gd name="connsiteY29" fmla="*/ 7144 h 973931"/>
              <a:gd name="connsiteX30" fmla="*/ 500063 w 957263"/>
              <a:gd name="connsiteY30" fmla="*/ 0 h 973931"/>
              <a:gd name="connsiteX31" fmla="*/ 478631 w 957263"/>
              <a:gd name="connsiteY31" fmla="*/ 4762 h 973931"/>
              <a:gd name="connsiteX32" fmla="*/ 461963 w 957263"/>
              <a:gd name="connsiteY32" fmla="*/ 14287 h 973931"/>
              <a:gd name="connsiteX33" fmla="*/ 452438 w 957263"/>
              <a:gd name="connsiteY33" fmla="*/ 23812 h 973931"/>
              <a:gd name="connsiteX34" fmla="*/ 452438 w 957263"/>
              <a:gd name="connsiteY34" fmla="*/ 40481 h 973931"/>
              <a:gd name="connsiteX35" fmla="*/ 464344 w 957263"/>
              <a:gd name="connsiteY35" fmla="*/ 54769 h 973931"/>
              <a:gd name="connsiteX36" fmla="*/ 488156 w 957263"/>
              <a:gd name="connsiteY36" fmla="*/ 69056 h 973931"/>
              <a:gd name="connsiteX37" fmla="*/ 511969 w 957263"/>
              <a:gd name="connsiteY37" fmla="*/ 85725 h 973931"/>
              <a:gd name="connsiteX38" fmla="*/ 528638 w 957263"/>
              <a:gd name="connsiteY38" fmla="*/ 102394 h 973931"/>
              <a:gd name="connsiteX39" fmla="*/ 535781 w 957263"/>
              <a:gd name="connsiteY39" fmla="*/ 116681 h 973931"/>
              <a:gd name="connsiteX40" fmla="*/ 540544 w 957263"/>
              <a:gd name="connsiteY40" fmla="*/ 135731 h 973931"/>
              <a:gd name="connsiteX41" fmla="*/ 540544 w 957263"/>
              <a:gd name="connsiteY41" fmla="*/ 161925 h 973931"/>
              <a:gd name="connsiteX42" fmla="*/ 528638 w 957263"/>
              <a:gd name="connsiteY42" fmla="*/ 190500 h 973931"/>
              <a:gd name="connsiteX43" fmla="*/ 483394 w 957263"/>
              <a:gd name="connsiteY43" fmla="*/ 273844 h 973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57263" h="973931">
                <a:moveTo>
                  <a:pt x="483394" y="273844"/>
                </a:moveTo>
                <a:lnTo>
                  <a:pt x="419100" y="373856"/>
                </a:lnTo>
                <a:lnTo>
                  <a:pt x="307181" y="538162"/>
                </a:lnTo>
                <a:lnTo>
                  <a:pt x="188119" y="709612"/>
                </a:lnTo>
                <a:lnTo>
                  <a:pt x="0" y="973931"/>
                </a:lnTo>
                <a:lnTo>
                  <a:pt x="59531" y="969169"/>
                </a:lnTo>
                <a:lnTo>
                  <a:pt x="266700" y="804862"/>
                </a:lnTo>
                <a:lnTo>
                  <a:pt x="404813" y="695325"/>
                </a:lnTo>
                <a:lnTo>
                  <a:pt x="533400" y="583406"/>
                </a:lnTo>
                <a:lnTo>
                  <a:pt x="647700" y="478631"/>
                </a:lnTo>
                <a:lnTo>
                  <a:pt x="695325" y="431006"/>
                </a:lnTo>
                <a:lnTo>
                  <a:pt x="745331" y="388144"/>
                </a:lnTo>
                <a:lnTo>
                  <a:pt x="773906" y="366712"/>
                </a:lnTo>
                <a:lnTo>
                  <a:pt x="807244" y="342900"/>
                </a:lnTo>
                <a:lnTo>
                  <a:pt x="835819" y="328612"/>
                </a:lnTo>
                <a:lnTo>
                  <a:pt x="866775" y="316706"/>
                </a:lnTo>
                <a:lnTo>
                  <a:pt x="902494" y="309562"/>
                </a:lnTo>
                <a:lnTo>
                  <a:pt x="909638" y="307181"/>
                </a:lnTo>
                <a:lnTo>
                  <a:pt x="931069" y="290512"/>
                </a:lnTo>
                <a:lnTo>
                  <a:pt x="950119" y="269081"/>
                </a:lnTo>
                <a:lnTo>
                  <a:pt x="954881" y="252412"/>
                </a:lnTo>
                <a:lnTo>
                  <a:pt x="957263" y="235744"/>
                </a:lnTo>
                <a:lnTo>
                  <a:pt x="952500" y="221456"/>
                </a:lnTo>
                <a:lnTo>
                  <a:pt x="935831" y="204787"/>
                </a:lnTo>
                <a:lnTo>
                  <a:pt x="883444" y="159544"/>
                </a:lnTo>
                <a:lnTo>
                  <a:pt x="831056" y="121444"/>
                </a:lnTo>
                <a:lnTo>
                  <a:pt x="757238" y="78581"/>
                </a:lnTo>
                <a:lnTo>
                  <a:pt x="690563" y="50006"/>
                </a:lnTo>
                <a:lnTo>
                  <a:pt x="616744" y="26194"/>
                </a:lnTo>
                <a:lnTo>
                  <a:pt x="538163" y="7144"/>
                </a:lnTo>
                <a:lnTo>
                  <a:pt x="500063" y="0"/>
                </a:lnTo>
                <a:lnTo>
                  <a:pt x="478631" y="4762"/>
                </a:lnTo>
                <a:lnTo>
                  <a:pt x="461963" y="14287"/>
                </a:lnTo>
                <a:lnTo>
                  <a:pt x="452438" y="23812"/>
                </a:lnTo>
                <a:lnTo>
                  <a:pt x="452438" y="40481"/>
                </a:lnTo>
                <a:lnTo>
                  <a:pt x="464344" y="54769"/>
                </a:lnTo>
                <a:lnTo>
                  <a:pt x="488156" y="69056"/>
                </a:lnTo>
                <a:lnTo>
                  <a:pt x="511969" y="85725"/>
                </a:lnTo>
                <a:lnTo>
                  <a:pt x="528638" y="102394"/>
                </a:lnTo>
                <a:lnTo>
                  <a:pt x="535781" y="116681"/>
                </a:lnTo>
                <a:lnTo>
                  <a:pt x="540544" y="135731"/>
                </a:lnTo>
                <a:lnTo>
                  <a:pt x="540544" y="161925"/>
                </a:lnTo>
                <a:lnTo>
                  <a:pt x="528638" y="190500"/>
                </a:lnTo>
                <a:lnTo>
                  <a:pt x="483394" y="2738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フリーフォーム 74"/>
          <p:cNvSpPr>
            <a:spLocks noChangeAspect="1"/>
          </p:cNvSpPr>
          <p:nvPr/>
        </p:nvSpPr>
        <p:spPr>
          <a:xfrm>
            <a:off x="7360026" y="4305222"/>
            <a:ext cx="1420813" cy="267494"/>
          </a:xfrm>
          <a:custGeom>
            <a:avLst/>
            <a:gdLst>
              <a:gd name="connsiteX0" fmla="*/ 2131218 w 2840831"/>
              <a:gd name="connsiteY0" fmla="*/ 295275 h 535781"/>
              <a:gd name="connsiteX1" fmla="*/ 1976437 w 2840831"/>
              <a:gd name="connsiteY1" fmla="*/ 304800 h 535781"/>
              <a:gd name="connsiteX2" fmla="*/ 1826418 w 2840831"/>
              <a:gd name="connsiteY2" fmla="*/ 314325 h 535781"/>
              <a:gd name="connsiteX3" fmla="*/ 1681162 w 2840831"/>
              <a:gd name="connsiteY3" fmla="*/ 323850 h 535781"/>
              <a:gd name="connsiteX4" fmla="*/ 1473993 w 2840831"/>
              <a:gd name="connsiteY4" fmla="*/ 335756 h 535781"/>
              <a:gd name="connsiteX5" fmla="*/ 1247775 w 2840831"/>
              <a:gd name="connsiteY5" fmla="*/ 376237 h 535781"/>
              <a:gd name="connsiteX6" fmla="*/ 1135856 w 2840831"/>
              <a:gd name="connsiteY6" fmla="*/ 392906 h 535781"/>
              <a:gd name="connsiteX7" fmla="*/ 1004887 w 2840831"/>
              <a:gd name="connsiteY7" fmla="*/ 411956 h 535781"/>
              <a:gd name="connsiteX8" fmla="*/ 862012 w 2840831"/>
              <a:gd name="connsiteY8" fmla="*/ 435769 h 535781"/>
              <a:gd name="connsiteX9" fmla="*/ 704850 w 2840831"/>
              <a:gd name="connsiteY9" fmla="*/ 464344 h 535781"/>
              <a:gd name="connsiteX10" fmla="*/ 566737 w 2840831"/>
              <a:gd name="connsiteY10" fmla="*/ 488156 h 535781"/>
              <a:gd name="connsiteX11" fmla="*/ 507206 w 2840831"/>
              <a:gd name="connsiteY11" fmla="*/ 509587 h 535781"/>
              <a:gd name="connsiteX12" fmla="*/ 433387 w 2840831"/>
              <a:gd name="connsiteY12" fmla="*/ 533400 h 535781"/>
              <a:gd name="connsiteX13" fmla="*/ 411956 w 2840831"/>
              <a:gd name="connsiteY13" fmla="*/ 535781 h 535781"/>
              <a:gd name="connsiteX14" fmla="*/ 371475 w 2840831"/>
              <a:gd name="connsiteY14" fmla="*/ 533400 h 535781"/>
              <a:gd name="connsiteX15" fmla="*/ 338137 w 2840831"/>
              <a:gd name="connsiteY15" fmla="*/ 526256 h 535781"/>
              <a:gd name="connsiteX16" fmla="*/ 292893 w 2840831"/>
              <a:gd name="connsiteY16" fmla="*/ 509587 h 535781"/>
              <a:gd name="connsiteX17" fmla="*/ 259556 w 2840831"/>
              <a:gd name="connsiteY17" fmla="*/ 490537 h 535781"/>
              <a:gd name="connsiteX18" fmla="*/ 228600 w 2840831"/>
              <a:gd name="connsiteY18" fmla="*/ 469106 h 535781"/>
              <a:gd name="connsiteX19" fmla="*/ 190500 w 2840831"/>
              <a:gd name="connsiteY19" fmla="*/ 438150 h 535781"/>
              <a:gd name="connsiteX20" fmla="*/ 150018 w 2840831"/>
              <a:gd name="connsiteY20" fmla="*/ 397669 h 535781"/>
              <a:gd name="connsiteX21" fmla="*/ 109537 w 2840831"/>
              <a:gd name="connsiteY21" fmla="*/ 350044 h 535781"/>
              <a:gd name="connsiteX22" fmla="*/ 66675 w 2840831"/>
              <a:gd name="connsiteY22" fmla="*/ 297656 h 535781"/>
              <a:gd name="connsiteX23" fmla="*/ 14287 w 2840831"/>
              <a:gd name="connsiteY23" fmla="*/ 223837 h 535781"/>
              <a:gd name="connsiteX24" fmla="*/ 0 w 2840831"/>
              <a:gd name="connsiteY24" fmla="*/ 190500 h 535781"/>
              <a:gd name="connsiteX25" fmla="*/ 2381 w 2840831"/>
              <a:gd name="connsiteY25" fmla="*/ 178594 h 535781"/>
              <a:gd name="connsiteX26" fmla="*/ 9525 w 2840831"/>
              <a:gd name="connsiteY26" fmla="*/ 171450 h 535781"/>
              <a:gd name="connsiteX27" fmla="*/ 19050 w 2840831"/>
              <a:gd name="connsiteY27" fmla="*/ 171450 h 535781"/>
              <a:gd name="connsiteX28" fmla="*/ 40481 w 2840831"/>
              <a:gd name="connsiteY28" fmla="*/ 176212 h 535781"/>
              <a:gd name="connsiteX29" fmla="*/ 64293 w 2840831"/>
              <a:gd name="connsiteY29" fmla="*/ 190500 h 535781"/>
              <a:gd name="connsiteX30" fmla="*/ 140493 w 2840831"/>
              <a:gd name="connsiteY30" fmla="*/ 233362 h 535781"/>
              <a:gd name="connsiteX31" fmla="*/ 204787 w 2840831"/>
              <a:gd name="connsiteY31" fmla="*/ 269081 h 535781"/>
              <a:gd name="connsiteX32" fmla="*/ 245268 w 2840831"/>
              <a:gd name="connsiteY32" fmla="*/ 285750 h 535781"/>
              <a:gd name="connsiteX33" fmla="*/ 288131 w 2840831"/>
              <a:gd name="connsiteY33" fmla="*/ 300037 h 535781"/>
              <a:gd name="connsiteX34" fmla="*/ 330993 w 2840831"/>
              <a:gd name="connsiteY34" fmla="*/ 311944 h 535781"/>
              <a:gd name="connsiteX35" fmla="*/ 383381 w 2840831"/>
              <a:gd name="connsiteY35" fmla="*/ 311944 h 535781"/>
              <a:gd name="connsiteX36" fmla="*/ 445293 w 2840831"/>
              <a:gd name="connsiteY36" fmla="*/ 304800 h 535781"/>
              <a:gd name="connsiteX37" fmla="*/ 619125 w 2840831"/>
              <a:gd name="connsiteY37" fmla="*/ 283369 h 535781"/>
              <a:gd name="connsiteX38" fmla="*/ 852487 w 2840831"/>
              <a:gd name="connsiteY38" fmla="*/ 257175 h 535781"/>
              <a:gd name="connsiteX39" fmla="*/ 1131093 w 2840831"/>
              <a:gd name="connsiteY39" fmla="*/ 226219 h 535781"/>
              <a:gd name="connsiteX40" fmla="*/ 1443037 w 2840831"/>
              <a:gd name="connsiteY40" fmla="*/ 190500 h 535781"/>
              <a:gd name="connsiteX41" fmla="*/ 1578768 w 2840831"/>
              <a:gd name="connsiteY41" fmla="*/ 178594 h 535781"/>
              <a:gd name="connsiteX42" fmla="*/ 1674018 w 2840831"/>
              <a:gd name="connsiteY42" fmla="*/ 157162 h 535781"/>
              <a:gd name="connsiteX43" fmla="*/ 1933575 w 2840831"/>
              <a:gd name="connsiteY43" fmla="*/ 135731 h 535781"/>
              <a:gd name="connsiteX44" fmla="*/ 2133600 w 2840831"/>
              <a:gd name="connsiteY44" fmla="*/ 107156 h 535781"/>
              <a:gd name="connsiteX45" fmla="*/ 2240756 w 2840831"/>
              <a:gd name="connsiteY45" fmla="*/ 88106 h 535781"/>
              <a:gd name="connsiteX46" fmla="*/ 2347912 w 2840831"/>
              <a:gd name="connsiteY46" fmla="*/ 50006 h 535781"/>
              <a:gd name="connsiteX47" fmla="*/ 2478881 w 2840831"/>
              <a:gd name="connsiteY47" fmla="*/ 0 h 535781"/>
              <a:gd name="connsiteX48" fmla="*/ 2497931 w 2840831"/>
              <a:gd name="connsiteY48" fmla="*/ 2381 h 535781"/>
              <a:gd name="connsiteX49" fmla="*/ 2564606 w 2840831"/>
              <a:gd name="connsiteY49" fmla="*/ 16669 h 535781"/>
              <a:gd name="connsiteX50" fmla="*/ 2626518 w 2840831"/>
              <a:gd name="connsiteY50" fmla="*/ 35719 h 535781"/>
              <a:gd name="connsiteX51" fmla="*/ 2719387 w 2840831"/>
              <a:gd name="connsiteY51" fmla="*/ 73819 h 535781"/>
              <a:gd name="connsiteX52" fmla="*/ 2757487 w 2840831"/>
              <a:gd name="connsiteY52" fmla="*/ 92869 h 535781"/>
              <a:gd name="connsiteX53" fmla="*/ 2797968 w 2840831"/>
              <a:gd name="connsiteY53" fmla="*/ 119062 h 535781"/>
              <a:gd name="connsiteX54" fmla="*/ 2821781 w 2840831"/>
              <a:gd name="connsiteY54" fmla="*/ 135731 h 535781"/>
              <a:gd name="connsiteX55" fmla="*/ 2833687 w 2840831"/>
              <a:gd name="connsiteY55" fmla="*/ 147637 h 535781"/>
              <a:gd name="connsiteX56" fmla="*/ 2840831 w 2840831"/>
              <a:gd name="connsiteY56" fmla="*/ 161925 h 535781"/>
              <a:gd name="connsiteX57" fmla="*/ 2840831 w 2840831"/>
              <a:gd name="connsiteY57" fmla="*/ 178594 h 535781"/>
              <a:gd name="connsiteX58" fmla="*/ 2833687 w 2840831"/>
              <a:gd name="connsiteY58" fmla="*/ 197644 h 535781"/>
              <a:gd name="connsiteX59" fmla="*/ 2812256 w 2840831"/>
              <a:gd name="connsiteY59" fmla="*/ 216694 h 535781"/>
              <a:gd name="connsiteX60" fmla="*/ 2764631 w 2840831"/>
              <a:gd name="connsiteY60" fmla="*/ 242887 h 535781"/>
              <a:gd name="connsiteX61" fmla="*/ 2709862 w 2840831"/>
              <a:gd name="connsiteY61" fmla="*/ 254794 h 535781"/>
              <a:gd name="connsiteX62" fmla="*/ 2643187 w 2840831"/>
              <a:gd name="connsiteY62" fmla="*/ 266700 h 535781"/>
              <a:gd name="connsiteX63" fmla="*/ 2502693 w 2840831"/>
              <a:gd name="connsiteY63" fmla="*/ 273844 h 535781"/>
              <a:gd name="connsiteX64" fmla="*/ 2314575 w 2840831"/>
              <a:gd name="connsiteY64" fmla="*/ 285750 h 535781"/>
              <a:gd name="connsiteX65" fmla="*/ 2131218 w 2840831"/>
              <a:gd name="connsiteY65" fmla="*/ 295275 h 535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840831" h="535781">
                <a:moveTo>
                  <a:pt x="2131218" y="295275"/>
                </a:moveTo>
                <a:lnTo>
                  <a:pt x="1976437" y="304800"/>
                </a:lnTo>
                <a:lnTo>
                  <a:pt x="1826418" y="314325"/>
                </a:lnTo>
                <a:lnTo>
                  <a:pt x="1681162" y="323850"/>
                </a:lnTo>
                <a:lnTo>
                  <a:pt x="1473993" y="335756"/>
                </a:lnTo>
                <a:lnTo>
                  <a:pt x="1247775" y="376237"/>
                </a:lnTo>
                <a:lnTo>
                  <a:pt x="1135856" y="392906"/>
                </a:lnTo>
                <a:lnTo>
                  <a:pt x="1004887" y="411956"/>
                </a:lnTo>
                <a:lnTo>
                  <a:pt x="862012" y="435769"/>
                </a:lnTo>
                <a:lnTo>
                  <a:pt x="704850" y="464344"/>
                </a:lnTo>
                <a:lnTo>
                  <a:pt x="566737" y="488156"/>
                </a:lnTo>
                <a:lnTo>
                  <a:pt x="507206" y="509587"/>
                </a:lnTo>
                <a:lnTo>
                  <a:pt x="433387" y="533400"/>
                </a:lnTo>
                <a:lnTo>
                  <a:pt x="411956" y="535781"/>
                </a:lnTo>
                <a:lnTo>
                  <a:pt x="371475" y="533400"/>
                </a:lnTo>
                <a:lnTo>
                  <a:pt x="338137" y="526256"/>
                </a:lnTo>
                <a:lnTo>
                  <a:pt x="292893" y="509587"/>
                </a:lnTo>
                <a:lnTo>
                  <a:pt x="259556" y="490537"/>
                </a:lnTo>
                <a:lnTo>
                  <a:pt x="228600" y="469106"/>
                </a:lnTo>
                <a:lnTo>
                  <a:pt x="190500" y="438150"/>
                </a:lnTo>
                <a:lnTo>
                  <a:pt x="150018" y="397669"/>
                </a:lnTo>
                <a:lnTo>
                  <a:pt x="109537" y="350044"/>
                </a:lnTo>
                <a:lnTo>
                  <a:pt x="66675" y="297656"/>
                </a:lnTo>
                <a:lnTo>
                  <a:pt x="14287" y="223837"/>
                </a:lnTo>
                <a:lnTo>
                  <a:pt x="0" y="190500"/>
                </a:lnTo>
                <a:lnTo>
                  <a:pt x="2381" y="178594"/>
                </a:lnTo>
                <a:lnTo>
                  <a:pt x="9525" y="171450"/>
                </a:lnTo>
                <a:lnTo>
                  <a:pt x="19050" y="171450"/>
                </a:lnTo>
                <a:lnTo>
                  <a:pt x="40481" y="176212"/>
                </a:lnTo>
                <a:lnTo>
                  <a:pt x="64293" y="190500"/>
                </a:lnTo>
                <a:lnTo>
                  <a:pt x="140493" y="233362"/>
                </a:lnTo>
                <a:lnTo>
                  <a:pt x="204787" y="269081"/>
                </a:lnTo>
                <a:lnTo>
                  <a:pt x="245268" y="285750"/>
                </a:lnTo>
                <a:lnTo>
                  <a:pt x="288131" y="300037"/>
                </a:lnTo>
                <a:lnTo>
                  <a:pt x="330993" y="311944"/>
                </a:lnTo>
                <a:lnTo>
                  <a:pt x="383381" y="311944"/>
                </a:lnTo>
                <a:lnTo>
                  <a:pt x="445293" y="304800"/>
                </a:lnTo>
                <a:lnTo>
                  <a:pt x="619125" y="283369"/>
                </a:lnTo>
                <a:lnTo>
                  <a:pt x="852487" y="257175"/>
                </a:lnTo>
                <a:lnTo>
                  <a:pt x="1131093" y="226219"/>
                </a:lnTo>
                <a:lnTo>
                  <a:pt x="1443037" y="190500"/>
                </a:lnTo>
                <a:lnTo>
                  <a:pt x="1578768" y="178594"/>
                </a:lnTo>
                <a:lnTo>
                  <a:pt x="1674018" y="157162"/>
                </a:lnTo>
                <a:lnTo>
                  <a:pt x="1933575" y="135731"/>
                </a:lnTo>
                <a:lnTo>
                  <a:pt x="2133600" y="107156"/>
                </a:lnTo>
                <a:lnTo>
                  <a:pt x="2240756" y="88106"/>
                </a:lnTo>
                <a:lnTo>
                  <a:pt x="2347912" y="50006"/>
                </a:lnTo>
                <a:lnTo>
                  <a:pt x="2478881" y="0"/>
                </a:lnTo>
                <a:lnTo>
                  <a:pt x="2497931" y="2381"/>
                </a:lnTo>
                <a:lnTo>
                  <a:pt x="2564606" y="16669"/>
                </a:lnTo>
                <a:lnTo>
                  <a:pt x="2626518" y="35719"/>
                </a:lnTo>
                <a:lnTo>
                  <a:pt x="2719387" y="73819"/>
                </a:lnTo>
                <a:lnTo>
                  <a:pt x="2757487" y="92869"/>
                </a:lnTo>
                <a:lnTo>
                  <a:pt x="2797968" y="119062"/>
                </a:lnTo>
                <a:lnTo>
                  <a:pt x="2821781" y="135731"/>
                </a:lnTo>
                <a:lnTo>
                  <a:pt x="2833687" y="147637"/>
                </a:lnTo>
                <a:lnTo>
                  <a:pt x="2840831" y="161925"/>
                </a:lnTo>
                <a:lnTo>
                  <a:pt x="2840831" y="178594"/>
                </a:lnTo>
                <a:lnTo>
                  <a:pt x="2833687" y="197644"/>
                </a:lnTo>
                <a:lnTo>
                  <a:pt x="2812256" y="216694"/>
                </a:lnTo>
                <a:lnTo>
                  <a:pt x="2764631" y="242887"/>
                </a:lnTo>
                <a:lnTo>
                  <a:pt x="2709862" y="254794"/>
                </a:lnTo>
                <a:lnTo>
                  <a:pt x="2643187" y="266700"/>
                </a:lnTo>
                <a:lnTo>
                  <a:pt x="2502693" y="273844"/>
                </a:lnTo>
                <a:lnTo>
                  <a:pt x="2314575" y="285750"/>
                </a:lnTo>
                <a:lnTo>
                  <a:pt x="2131218" y="2952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フリーフォーム 75"/>
          <p:cNvSpPr>
            <a:spLocks noChangeAspect="1"/>
          </p:cNvSpPr>
          <p:nvPr/>
        </p:nvSpPr>
        <p:spPr>
          <a:xfrm>
            <a:off x="7383010" y="4612432"/>
            <a:ext cx="1306513" cy="233363"/>
          </a:xfrm>
          <a:custGeom>
            <a:avLst/>
            <a:gdLst>
              <a:gd name="connsiteX0" fmla="*/ 2009775 w 2612232"/>
              <a:gd name="connsiteY0" fmla="*/ 52387 h 466725"/>
              <a:gd name="connsiteX1" fmla="*/ 1883569 w 2612232"/>
              <a:gd name="connsiteY1" fmla="*/ 69056 h 466725"/>
              <a:gd name="connsiteX2" fmla="*/ 1759744 w 2612232"/>
              <a:gd name="connsiteY2" fmla="*/ 83344 h 466725"/>
              <a:gd name="connsiteX3" fmla="*/ 1600200 w 2612232"/>
              <a:gd name="connsiteY3" fmla="*/ 100012 h 466725"/>
              <a:gd name="connsiteX4" fmla="*/ 1433513 w 2612232"/>
              <a:gd name="connsiteY4" fmla="*/ 114300 h 466725"/>
              <a:gd name="connsiteX5" fmla="*/ 1219200 w 2612232"/>
              <a:gd name="connsiteY5" fmla="*/ 154781 h 466725"/>
              <a:gd name="connsiteX6" fmla="*/ 1073944 w 2612232"/>
              <a:gd name="connsiteY6" fmla="*/ 173831 h 466725"/>
              <a:gd name="connsiteX7" fmla="*/ 845344 w 2612232"/>
              <a:gd name="connsiteY7" fmla="*/ 204787 h 466725"/>
              <a:gd name="connsiteX8" fmla="*/ 683419 w 2612232"/>
              <a:gd name="connsiteY8" fmla="*/ 226219 h 466725"/>
              <a:gd name="connsiteX9" fmla="*/ 488157 w 2612232"/>
              <a:gd name="connsiteY9" fmla="*/ 252412 h 466725"/>
              <a:gd name="connsiteX10" fmla="*/ 411957 w 2612232"/>
              <a:gd name="connsiteY10" fmla="*/ 264319 h 466725"/>
              <a:gd name="connsiteX11" fmla="*/ 378619 w 2612232"/>
              <a:gd name="connsiteY11" fmla="*/ 269081 h 466725"/>
              <a:gd name="connsiteX12" fmla="*/ 316707 w 2612232"/>
              <a:gd name="connsiteY12" fmla="*/ 264319 h 466725"/>
              <a:gd name="connsiteX13" fmla="*/ 250032 w 2612232"/>
              <a:gd name="connsiteY13" fmla="*/ 252412 h 466725"/>
              <a:gd name="connsiteX14" fmla="*/ 185738 w 2612232"/>
              <a:gd name="connsiteY14" fmla="*/ 235744 h 466725"/>
              <a:gd name="connsiteX15" fmla="*/ 111919 w 2612232"/>
              <a:gd name="connsiteY15" fmla="*/ 209550 h 466725"/>
              <a:gd name="connsiteX16" fmla="*/ 57150 w 2612232"/>
              <a:gd name="connsiteY16" fmla="*/ 183356 h 466725"/>
              <a:gd name="connsiteX17" fmla="*/ 30957 w 2612232"/>
              <a:gd name="connsiteY17" fmla="*/ 173831 h 466725"/>
              <a:gd name="connsiteX18" fmla="*/ 14288 w 2612232"/>
              <a:gd name="connsiteY18" fmla="*/ 173831 h 466725"/>
              <a:gd name="connsiteX19" fmla="*/ 7144 w 2612232"/>
              <a:gd name="connsiteY19" fmla="*/ 178594 h 466725"/>
              <a:gd name="connsiteX20" fmla="*/ 0 w 2612232"/>
              <a:gd name="connsiteY20" fmla="*/ 188119 h 466725"/>
              <a:gd name="connsiteX21" fmla="*/ 0 w 2612232"/>
              <a:gd name="connsiteY21" fmla="*/ 195262 h 466725"/>
              <a:gd name="connsiteX22" fmla="*/ 11907 w 2612232"/>
              <a:gd name="connsiteY22" fmla="*/ 216694 h 466725"/>
              <a:gd name="connsiteX23" fmla="*/ 61913 w 2612232"/>
              <a:gd name="connsiteY23" fmla="*/ 280987 h 466725"/>
              <a:gd name="connsiteX24" fmla="*/ 114300 w 2612232"/>
              <a:gd name="connsiteY24" fmla="*/ 335756 h 466725"/>
              <a:gd name="connsiteX25" fmla="*/ 171450 w 2612232"/>
              <a:gd name="connsiteY25" fmla="*/ 381000 h 466725"/>
              <a:gd name="connsiteX26" fmla="*/ 211932 w 2612232"/>
              <a:gd name="connsiteY26" fmla="*/ 407194 h 466725"/>
              <a:gd name="connsiteX27" fmla="*/ 254794 w 2612232"/>
              <a:gd name="connsiteY27" fmla="*/ 431006 h 466725"/>
              <a:gd name="connsiteX28" fmla="*/ 302419 w 2612232"/>
              <a:gd name="connsiteY28" fmla="*/ 450056 h 466725"/>
              <a:gd name="connsiteX29" fmla="*/ 352425 w 2612232"/>
              <a:gd name="connsiteY29" fmla="*/ 464344 h 466725"/>
              <a:gd name="connsiteX30" fmla="*/ 388144 w 2612232"/>
              <a:gd name="connsiteY30" fmla="*/ 464344 h 466725"/>
              <a:gd name="connsiteX31" fmla="*/ 464344 w 2612232"/>
              <a:gd name="connsiteY31" fmla="*/ 466725 h 466725"/>
              <a:gd name="connsiteX32" fmla="*/ 569119 w 2612232"/>
              <a:gd name="connsiteY32" fmla="*/ 442912 h 466725"/>
              <a:gd name="connsiteX33" fmla="*/ 745332 w 2612232"/>
              <a:gd name="connsiteY33" fmla="*/ 402431 h 466725"/>
              <a:gd name="connsiteX34" fmla="*/ 931069 w 2612232"/>
              <a:gd name="connsiteY34" fmla="*/ 361950 h 466725"/>
              <a:gd name="connsiteX35" fmla="*/ 1085850 w 2612232"/>
              <a:gd name="connsiteY35" fmla="*/ 333375 h 466725"/>
              <a:gd name="connsiteX36" fmla="*/ 1228725 w 2612232"/>
              <a:gd name="connsiteY36" fmla="*/ 309562 h 466725"/>
              <a:gd name="connsiteX37" fmla="*/ 1428750 w 2612232"/>
              <a:gd name="connsiteY37" fmla="*/ 290512 h 466725"/>
              <a:gd name="connsiteX38" fmla="*/ 1612107 w 2612232"/>
              <a:gd name="connsiteY38" fmla="*/ 266700 h 466725"/>
              <a:gd name="connsiteX39" fmla="*/ 1738313 w 2612232"/>
              <a:gd name="connsiteY39" fmla="*/ 252412 h 466725"/>
              <a:gd name="connsiteX40" fmla="*/ 1843088 w 2612232"/>
              <a:gd name="connsiteY40" fmla="*/ 247650 h 466725"/>
              <a:gd name="connsiteX41" fmla="*/ 1962150 w 2612232"/>
              <a:gd name="connsiteY41" fmla="*/ 245269 h 466725"/>
              <a:gd name="connsiteX42" fmla="*/ 2150269 w 2612232"/>
              <a:gd name="connsiteY42" fmla="*/ 247650 h 466725"/>
              <a:gd name="connsiteX43" fmla="*/ 2347913 w 2612232"/>
              <a:gd name="connsiteY43" fmla="*/ 254794 h 466725"/>
              <a:gd name="connsiteX44" fmla="*/ 2497932 w 2612232"/>
              <a:gd name="connsiteY44" fmla="*/ 266700 h 466725"/>
              <a:gd name="connsiteX45" fmla="*/ 2547938 w 2612232"/>
              <a:gd name="connsiteY45" fmla="*/ 264319 h 466725"/>
              <a:gd name="connsiteX46" fmla="*/ 2586038 w 2612232"/>
              <a:gd name="connsiteY46" fmla="*/ 254794 h 466725"/>
              <a:gd name="connsiteX47" fmla="*/ 2605088 w 2612232"/>
              <a:gd name="connsiteY47" fmla="*/ 247650 h 466725"/>
              <a:gd name="connsiteX48" fmla="*/ 2612232 w 2612232"/>
              <a:gd name="connsiteY48" fmla="*/ 235744 h 466725"/>
              <a:gd name="connsiteX49" fmla="*/ 2612232 w 2612232"/>
              <a:gd name="connsiteY49" fmla="*/ 221456 h 466725"/>
              <a:gd name="connsiteX50" fmla="*/ 2605088 w 2612232"/>
              <a:gd name="connsiteY50" fmla="*/ 202406 h 466725"/>
              <a:gd name="connsiteX51" fmla="*/ 2576513 w 2612232"/>
              <a:gd name="connsiteY51" fmla="*/ 164306 h 466725"/>
              <a:gd name="connsiteX52" fmla="*/ 2559844 w 2612232"/>
              <a:gd name="connsiteY52" fmla="*/ 142875 h 466725"/>
              <a:gd name="connsiteX53" fmla="*/ 2531269 w 2612232"/>
              <a:gd name="connsiteY53" fmla="*/ 111919 h 466725"/>
              <a:gd name="connsiteX54" fmla="*/ 2490788 w 2612232"/>
              <a:gd name="connsiteY54" fmla="*/ 78581 h 466725"/>
              <a:gd name="connsiteX55" fmla="*/ 2450307 w 2612232"/>
              <a:gd name="connsiteY55" fmla="*/ 57150 h 466725"/>
              <a:gd name="connsiteX56" fmla="*/ 2409825 w 2612232"/>
              <a:gd name="connsiteY56" fmla="*/ 40481 h 466725"/>
              <a:gd name="connsiteX57" fmla="*/ 2352675 w 2612232"/>
              <a:gd name="connsiteY57" fmla="*/ 21431 h 466725"/>
              <a:gd name="connsiteX58" fmla="*/ 2286000 w 2612232"/>
              <a:gd name="connsiteY58" fmla="*/ 9525 h 466725"/>
              <a:gd name="connsiteX59" fmla="*/ 2224088 w 2612232"/>
              <a:gd name="connsiteY59" fmla="*/ 0 h 466725"/>
              <a:gd name="connsiteX60" fmla="*/ 2205038 w 2612232"/>
              <a:gd name="connsiteY60" fmla="*/ 0 h 466725"/>
              <a:gd name="connsiteX61" fmla="*/ 2155032 w 2612232"/>
              <a:gd name="connsiteY61" fmla="*/ 19050 h 466725"/>
              <a:gd name="connsiteX62" fmla="*/ 2081213 w 2612232"/>
              <a:gd name="connsiteY62" fmla="*/ 45244 h 466725"/>
              <a:gd name="connsiteX63" fmla="*/ 2009775 w 2612232"/>
              <a:gd name="connsiteY63" fmla="*/ 52387 h 46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2612232" h="466725">
                <a:moveTo>
                  <a:pt x="2009775" y="52387"/>
                </a:moveTo>
                <a:lnTo>
                  <a:pt x="1883569" y="69056"/>
                </a:lnTo>
                <a:lnTo>
                  <a:pt x="1759744" y="83344"/>
                </a:lnTo>
                <a:lnTo>
                  <a:pt x="1600200" y="100012"/>
                </a:lnTo>
                <a:lnTo>
                  <a:pt x="1433513" y="114300"/>
                </a:lnTo>
                <a:lnTo>
                  <a:pt x="1219200" y="154781"/>
                </a:lnTo>
                <a:lnTo>
                  <a:pt x="1073944" y="173831"/>
                </a:lnTo>
                <a:lnTo>
                  <a:pt x="845344" y="204787"/>
                </a:lnTo>
                <a:lnTo>
                  <a:pt x="683419" y="226219"/>
                </a:lnTo>
                <a:lnTo>
                  <a:pt x="488157" y="252412"/>
                </a:lnTo>
                <a:lnTo>
                  <a:pt x="411957" y="264319"/>
                </a:lnTo>
                <a:lnTo>
                  <a:pt x="378619" y="269081"/>
                </a:lnTo>
                <a:lnTo>
                  <a:pt x="316707" y="264319"/>
                </a:lnTo>
                <a:lnTo>
                  <a:pt x="250032" y="252412"/>
                </a:lnTo>
                <a:lnTo>
                  <a:pt x="185738" y="235744"/>
                </a:lnTo>
                <a:lnTo>
                  <a:pt x="111919" y="209550"/>
                </a:lnTo>
                <a:lnTo>
                  <a:pt x="57150" y="183356"/>
                </a:lnTo>
                <a:lnTo>
                  <a:pt x="30957" y="173831"/>
                </a:lnTo>
                <a:lnTo>
                  <a:pt x="14288" y="173831"/>
                </a:lnTo>
                <a:lnTo>
                  <a:pt x="7144" y="178594"/>
                </a:lnTo>
                <a:lnTo>
                  <a:pt x="0" y="188119"/>
                </a:lnTo>
                <a:lnTo>
                  <a:pt x="0" y="195262"/>
                </a:lnTo>
                <a:lnTo>
                  <a:pt x="11907" y="216694"/>
                </a:lnTo>
                <a:lnTo>
                  <a:pt x="61913" y="280987"/>
                </a:lnTo>
                <a:lnTo>
                  <a:pt x="114300" y="335756"/>
                </a:lnTo>
                <a:lnTo>
                  <a:pt x="171450" y="381000"/>
                </a:lnTo>
                <a:lnTo>
                  <a:pt x="211932" y="407194"/>
                </a:lnTo>
                <a:lnTo>
                  <a:pt x="254794" y="431006"/>
                </a:lnTo>
                <a:lnTo>
                  <a:pt x="302419" y="450056"/>
                </a:lnTo>
                <a:lnTo>
                  <a:pt x="352425" y="464344"/>
                </a:lnTo>
                <a:lnTo>
                  <a:pt x="388144" y="464344"/>
                </a:lnTo>
                <a:lnTo>
                  <a:pt x="464344" y="466725"/>
                </a:lnTo>
                <a:lnTo>
                  <a:pt x="569119" y="442912"/>
                </a:lnTo>
                <a:lnTo>
                  <a:pt x="745332" y="402431"/>
                </a:lnTo>
                <a:lnTo>
                  <a:pt x="931069" y="361950"/>
                </a:lnTo>
                <a:lnTo>
                  <a:pt x="1085850" y="333375"/>
                </a:lnTo>
                <a:lnTo>
                  <a:pt x="1228725" y="309562"/>
                </a:lnTo>
                <a:lnTo>
                  <a:pt x="1428750" y="290512"/>
                </a:lnTo>
                <a:lnTo>
                  <a:pt x="1612107" y="266700"/>
                </a:lnTo>
                <a:lnTo>
                  <a:pt x="1738313" y="252412"/>
                </a:lnTo>
                <a:lnTo>
                  <a:pt x="1843088" y="247650"/>
                </a:lnTo>
                <a:lnTo>
                  <a:pt x="1962150" y="245269"/>
                </a:lnTo>
                <a:lnTo>
                  <a:pt x="2150269" y="247650"/>
                </a:lnTo>
                <a:lnTo>
                  <a:pt x="2347913" y="254794"/>
                </a:lnTo>
                <a:lnTo>
                  <a:pt x="2497932" y="266700"/>
                </a:lnTo>
                <a:lnTo>
                  <a:pt x="2547938" y="264319"/>
                </a:lnTo>
                <a:lnTo>
                  <a:pt x="2586038" y="254794"/>
                </a:lnTo>
                <a:lnTo>
                  <a:pt x="2605088" y="247650"/>
                </a:lnTo>
                <a:lnTo>
                  <a:pt x="2612232" y="235744"/>
                </a:lnTo>
                <a:lnTo>
                  <a:pt x="2612232" y="221456"/>
                </a:lnTo>
                <a:lnTo>
                  <a:pt x="2605088" y="202406"/>
                </a:lnTo>
                <a:lnTo>
                  <a:pt x="2576513" y="164306"/>
                </a:lnTo>
                <a:lnTo>
                  <a:pt x="2559844" y="142875"/>
                </a:lnTo>
                <a:lnTo>
                  <a:pt x="2531269" y="111919"/>
                </a:lnTo>
                <a:lnTo>
                  <a:pt x="2490788" y="78581"/>
                </a:lnTo>
                <a:lnTo>
                  <a:pt x="2450307" y="57150"/>
                </a:lnTo>
                <a:lnTo>
                  <a:pt x="2409825" y="40481"/>
                </a:lnTo>
                <a:lnTo>
                  <a:pt x="2352675" y="21431"/>
                </a:lnTo>
                <a:lnTo>
                  <a:pt x="2286000" y="9525"/>
                </a:lnTo>
                <a:lnTo>
                  <a:pt x="2224088" y="0"/>
                </a:lnTo>
                <a:lnTo>
                  <a:pt x="2205038" y="0"/>
                </a:lnTo>
                <a:lnTo>
                  <a:pt x="2155032" y="19050"/>
                </a:lnTo>
                <a:lnTo>
                  <a:pt x="2081213" y="45244"/>
                </a:lnTo>
                <a:lnTo>
                  <a:pt x="2009775" y="523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>
            <a:spLocks noChangeAspect="1"/>
          </p:cNvSpPr>
          <p:nvPr/>
        </p:nvSpPr>
        <p:spPr>
          <a:xfrm>
            <a:off x="7360026" y="4884109"/>
            <a:ext cx="1404938" cy="252413"/>
          </a:xfrm>
          <a:custGeom>
            <a:avLst/>
            <a:gdLst>
              <a:gd name="connsiteX0" fmla="*/ 2295525 w 2809875"/>
              <a:gd name="connsiteY0" fmla="*/ 35719 h 504825"/>
              <a:gd name="connsiteX1" fmla="*/ 2166937 w 2809875"/>
              <a:gd name="connsiteY1" fmla="*/ 52388 h 504825"/>
              <a:gd name="connsiteX2" fmla="*/ 2062162 w 2809875"/>
              <a:gd name="connsiteY2" fmla="*/ 64294 h 504825"/>
              <a:gd name="connsiteX3" fmla="*/ 1947862 w 2809875"/>
              <a:gd name="connsiteY3" fmla="*/ 76200 h 504825"/>
              <a:gd name="connsiteX4" fmla="*/ 1790700 w 2809875"/>
              <a:gd name="connsiteY4" fmla="*/ 90488 h 504825"/>
              <a:gd name="connsiteX5" fmla="*/ 1669256 w 2809875"/>
              <a:gd name="connsiteY5" fmla="*/ 100013 h 504825"/>
              <a:gd name="connsiteX6" fmla="*/ 1512093 w 2809875"/>
              <a:gd name="connsiteY6" fmla="*/ 109538 h 504825"/>
              <a:gd name="connsiteX7" fmla="*/ 1314450 w 2809875"/>
              <a:gd name="connsiteY7" fmla="*/ 150019 h 504825"/>
              <a:gd name="connsiteX8" fmla="*/ 1104900 w 2809875"/>
              <a:gd name="connsiteY8" fmla="*/ 180975 h 504825"/>
              <a:gd name="connsiteX9" fmla="*/ 895350 w 2809875"/>
              <a:gd name="connsiteY9" fmla="*/ 209550 h 504825"/>
              <a:gd name="connsiteX10" fmla="*/ 726281 w 2809875"/>
              <a:gd name="connsiteY10" fmla="*/ 233363 h 504825"/>
              <a:gd name="connsiteX11" fmla="*/ 571500 w 2809875"/>
              <a:gd name="connsiteY11" fmla="*/ 252413 h 504825"/>
              <a:gd name="connsiteX12" fmla="*/ 504825 w 2809875"/>
              <a:gd name="connsiteY12" fmla="*/ 261938 h 504825"/>
              <a:gd name="connsiteX13" fmla="*/ 466725 w 2809875"/>
              <a:gd name="connsiteY13" fmla="*/ 266700 h 504825"/>
              <a:gd name="connsiteX14" fmla="*/ 388143 w 2809875"/>
              <a:gd name="connsiteY14" fmla="*/ 269082 h 504825"/>
              <a:gd name="connsiteX15" fmla="*/ 323850 w 2809875"/>
              <a:gd name="connsiteY15" fmla="*/ 264319 h 504825"/>
              <a:gd name="connsiteX16" fmla="*/ 250031 w 2809875"/>
              <a:gd name="connsiteY16" fmla="*/ 254794 h 504825"/>
              <a:gd name="connsiteX17" fmla="*/ 185737 w 2809875"/>
              <a:gd name="connsiteY17" fmla="*/ 240507 h 504825"/>
              <a:gd name="connsiteX18" fmla="*/ 119062 w 2809875"/>
              <a:gd name="connsiteY18" fmla="*/ 223838 h 504825"/>
              <a:gd name="connsiteX19" fmla="*/ 42862 w 2809875"/>
              <a:gd name="connsiteY19" fmla="*/ 200025 h 504825"/>
              <a:gd name="connsiteX20" fmla="*/ 16668 w 2809875"/>
              <a:gd name="connsiteY20" fmla="*/ 195263 h 504825"/>
              <a:gd name="connsiteX21" fmla="*/ 2381 w 2809875"/>
              <a:gd name="connsiteY21" fmla="*/ 197644 h 504825"/>
              <a:gd name="connsiteX22" fmla="*/ 0 w 2809875"/>
              <a:gd name="connsiteY22" fmla="*/ 200025 h 504825"/>
              <a:gd name="connsiteX23" fmla="*/ 0 w 2809875"/>
              <a:gd name="connsiteY23" fmla="*/ 211932 h 504825"/>
              <a:gd name="connsiteX24" fmla="*/ 14287 w 2809875"/>
              <a:gd name="connsiteY24" fmla="*/ 238125 h 504825"/>
              <a:gd name="connsiteX25" fmla="*/ 54768 w 2809875"/>
              <a:gd name="connsiteY25" fmla="*/ 283369 h 504825"/>
              <a:gd name="connsiteX26" fmla="*/ 109537 w 2809875"/>
              <a:gd name="connsiteY26" fmla="*/ 333375 h 504825"/>
              <a:gd name="connsiteX27" fmla="*/ 164306 w 2809875"/>
              <a:gd name="connsiteY27" fmla="*/ 376238 h 504825"/>
              <a:gd name="connsiteX28" fmla="*/ 207168 w 2809875"/>
              <a:gd name="connsiteY28" fmla="*/ 404813 h 504825"/>
              <a:gd name="connsiteX29" fmla="*/ 259556 w 2809875"/>
              <a:gd name="connsiteY29" fmla="*/ 438150 h 504825"/>
              <a:gd name="connsiteX30" fmla="*/ 330993 w 2809875"/>
              <a:gd name="connsiteY30" fmla="*/ 478632 h 504825"/>
              <a:gd name="connsiteX31" fmla="*/ 383381 w 2809875"/>
              <a:gd name="connsiteY31" fmla="*/ 504825 h 504825"/>
              <a:gd name="connsiteX32" fmla="*/ 500062 w 2809875"/>
              <a:gd name="connsiteY32" fmla="*/ 461963 h 504825"/>
              <a:gd name="connsiteX33" fmla="*/ 592931 w 2809875"/>
              <a:gd name="connsiteY33" fmla="*/ 421482 h 504825"/>
              <a:gd name="connsiteX34" fmla="*/ 683418 w 2809875"/>
              <a:gd name="connsiteY34" fmla="*/ 409575 h 504825"/>
              <a:gd name="connsiteX35" fmla="*/ 876300 w 2809875"/>
              <a:gd name="connsiteY35" fmla="*/ 381000 h 504825"/>
              <a:gd name="connsiteX36" fmla="*/ 1076325 w 2809875"/>
              <a:gd name="connsiteY36" fmla="*/ 347663 h 504825"/>
              <a:gd name="connsiteX37" fmla="*/ 1250156 w 2809875"/>
              <a:gd name="connsiteY37" fmla="*/ 316707 h 504825"/>
              <a:gd name="connsiteX38" fmla="*/ 1309687 w 2809875"/>
              <a:gd name="connsiteY38" fmla="*/ 307182 h 504825"/>
              <a:gd name="connsiteX39" fmla="*/ 1514475 w 2809875"/>
              <a:gd name="connsiteY39" fmla="*/ 266700 h 504825"/>
              <a:gd name="connsiteX40" fmla="*/ 1650206 w 2809875"/>
              <a:gd name="connsiteY40" fmla="*/ 261938 h 504825"/>
              <a:gd name="connsiteX41" fmla="*/ 1764506 w 2809875"/>
              <a:gd name="connsiteY41" fmla="*/ 261938 h 504825"/>
              <a:gd name="connsiteX42" fmla="*/ 1919287 w 2809875"/>
              <a:gd name="connsiteY42" fmla="*/ 254794 h 504825"/>
              <a:gd name="connsiteX43" fmla="*/ 2074068 w 2809875"/>
              <a:gd name="connsiteY43" fmla="*/ 245269 h 504825"/>
              <a:gd name="connsiteX44" fmla="*/ 2219325 w 2809875"/>
              <a:gd name="connsiteY44" fmla="*/ 240507 h 504825"/>
              <a:gd name="connsiteX45" fmla="*/ 2428875 w 2809875"/>
              <a:gd name="connsiteY45" fmla="*/ 240507 h 504825"/>
              <a:gd name="connsiteX46" fmla="*/ 2557462 w 2809875"/>
              <a:gd name="connsiteY46" fmla="*/ 247650 h 504825"/>
              <a:gd name="connsiteX47" fmla="*/ 2655093 w 2809875"/>
              <a:gd name="connsiteY47" fmla="*/ 257175 h 504825"/>
              <a:gd name="connsiteX48" fmla="*/ 2738437 w 2809875"/>
              <a:gd name="connsiteY48" fmla="*/ 264319 h 504825"/>
              <a:gd name="connsiteX49" fmla="*/ 2767012 w 2809875"/>
              <a:gd name="connsiteY49" fmla="*/ 259557 h 504825"/>
              <a:gd name="connsiteX50" fmla="*/ 2788443 w 2809875"/>
              <a:gd name="connsiteY50" fmla="*/ 252413 h 504825"/>
              <a:gd name="connsiteX51" fmla="*/ 2802731 w 2809875"/>
              <a:gd name="connsiteY51" fmla="*/ 238125 h 504825"/>
              <a:gd name="connsiteX52" fmla="*/ 2807493 w 2809875"/>
              <a:gd name="connsiteY52" fmla="*/ 230982 h 504825"/>
              <a:gd name="connsiteX53" fmla="*/ 2809875 w 2809875"/>
              <a:gd name="connsiteY53" fmla="*/ 216694 h 504825"/>
              <a:gd name="connsiteX54" fmla="*/ 2805112 w 2809875"/>
              <a:gd name="connsiteY54" fmla="*/ 197644 h 504825"/>
              <a:gd name="connsiteX55" fmla="*/ 2797968 w 2809875"/>
              <a:gd name="connsiteY55" fmla="*/ 173832 h 504825"/>
              <a:gd name="connsiteX56" fmla="*/ 2788443 w 2809875"/>
              <a:gd name="connsiteY56" fmla="*/ 157163 h 504825"/>
              <a:gd name="connsiteX57" fmla="*/ 2757487 w 2809875"/>
              <a:gd name="connsiteY57" fmla="*/ 133350 h 504825"/>
              <a:gd name="connsiteX58" fmla="*/ 2638425 w 2809875"/>
              <a:gd name="connsiteY58" fmla="*/ 57150 h 504825"/>
              <a:gd name="connsiteX59" fmla="*/ 2536031 w 2809875"/>
              <a:gd name="connsiteY59" fmla="*/ 4763 h 504825"/>
              <a:gd name="connsiteX60" fmla="*/ 2514600 w 2809875"/>
              <a:gd name="connsiteY60" fmla="*/ 0 h 504825"/>
              <a:gd name="connsiteX61" fmla="*/ 2457450 w 2809875"/>
              <a:gd name="connsiteY61" fmla="*/ 11907 h 504825"/>
              <a:gd name="connsiteX62" fmla="*/ 2295525 w 2809875"/>
              <a:gd name="connsiteY62" fmla="*/ 35719 h 5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809875" h="504825">
                <a:moveTo>
                  <a:pt x="2295525" y="35719"/>
                </a:moveTo>
                <a:lnTo>
                  <a:pt x="2166937" y="52388"/>
                </a:lnTo>
                <a:lnTo>
                  <a:pt x="2062162" y="64294"/>
                </a:lnTo>
                <a:lnTo>
                  <a:pt x="1947862" y="76200"/>
                </a:lnTo>
                <a:lnTo>
                  <a:pt x="1790700" y="90488"/>
                </a:lnTo>
                <a:lnTo>
                  <a:pt x="1669256" y="100013"/>
                </a:lnTo>
                <a:lnTo>
                  <a:pt x="1512093" y="109538"/>
                </a:lnTo>
                <a:lnTo>
                  <a:pt x="1314450" y="150019"/>
                </a:lnTo>
                <a:lnTo>
                  <a:pt x="1104900" y="180975"/>
                </a:lnTo>
                <a:lnTo>
                  <a:pt x="895350" y="209550"/>
                </a:lnTo>
                <a:lnTo>
                  <a:pt x="726281" y="233363"/>
                </a:lnTo>
                <a:lnTo>
                  <a:pt x="571500" y="252413"/>
                </a:lnTo>
                <a:lnTo>
                  <a:pt x="504825" y="261938"/>
                </a:lnTo>
                <a:lnTo>
                  <a:pt x="466725" y="266700"/>
                </a:lnTo>
                <a:lnTo>
                  <a:pt x="388143" y="269082"/>
                </a:lnTo>
                <a:lnTo>
                  <a:pt x="323850" y="264319"/>
                </a:lnTo>
                <a:lnTo>
                  <a:pt x="250031" y="254794"/>
                </a:lnTo>
                <a:lnTo>
                  <a:pt x="185737" y="240507"/>
                </a:lnTo>
                <a:lnTo>
                  <a:pt x="119062" y="223838"/>
                </a:lnTo>
                <a:lnTo>
                  <a:pt x="42862" y="200025"/>
                </a:lnTo>
                <a:lnTo>
                  <a:pt x="16668" y="195263"/>
                </a:lnTo>
                <a:lnTo>
                  <a:pt x="2381" y="197644"/>
                </a:lnTo>
                <a:lnTo>
                  <a:pt x="0" y="200025"/>
                </a:lnTo>
                <a:lnTo>
                  <a:pt x="0" y="211932"/>
                </a:lnTo>
                <a:lnTo>
                  <a:pt x="14287" y="238125"/>
                </a:lnTo>
                <a:lnTo>
                  <a:pt x="54768" y="283369"/>
                </a:lnTo>
                <a:lnTo>
                  <a:pt x="109537" y="333375"/>
                </a:lnTo>
                <a:lnTo>
                  <a:pt x="164306" y="376238"/>
                </a:lnTo>
                <a:lnTo>
                  <a:pt x="207168" y="404813"/>
                </a:lnTo>
                <a:lnTo>
                  <a:pt x="259556" y="438150"/>
                </a:lnTo>
                <a:lnTo>
                  <a:pt x="330993" y="478632"/>
                </a:lnTo>
                <a:lnTo>
                  <a:pt x="383381" y="504825"/>
                </a:lnTo>
                <a:lnTo>
                  <a:pt x="500062" y="461963"/>
                </a:lnTo>
                <a:lnTo>
                  <a:pt x="592931" y="421482"/>
                </a:lnTo>
                <a:lnTo>
                  <a:pt x="683418" y="409575"/>
                </a:lnTo>
                <a:lnTo>
                  <a:pt x="876300" y="381000"/>
                </a:lnTo>
                <a:lnTo>
                  <a:pt x="1076325" y="347663"/>
                </a:lnTo>
                <a:lnTo>
                  <a:pt x="1250156" y="316707"/>
                </a:lnTo>
                <a:lnTo>
                  <a:pt x="1309687" y="307182"/>
                </a:lnTo>
                <a:lnTo>
                  <a:pt x="1514475" y="266700"/>
                </a:lnTo>
                <a:lnTo>
                  <a:pt x="1650206" y="261938"/>
                </a:lnTo>
                <a:lnTo>
                  <a:pt x="1764506" y="261938"/>
                </a:lnTo>
                <a:lnTo>
                  <a:pt x="1919287" y="254794"/>
                </a:lnTo>
                <a:lnTo>
                  <a:pt x="2074068" y="245269"/>
                </a:lnTo>
                <a:lnTo>
                  <a:pt x="2219325" y="240507"/>
                </a:lnTo>
                <a:lnTo>
                  <a:pt x="2428875" y="240507"/>
                </a:lnTo>
                <a:lnTo>
                  <a:pt x="2557462" y="247650"/>
                </a:lnTo>
                <a:lnTo>
                  <a:pt x="2655093" y="257175"/>
                </a:lnTo>
                <a:lnTo>
                  <a:pt x="2738437" y="264319"/>
                </a:lnTo>
                <a:lnTo>
                  <a:pt x="2767012" y="259557"/>
                </a:lnTo>
                <a:lnTo>
                  <a:pt x="2788443" y="252413"/>
                </a:lnTo>
                <a:lnTo>
                  <a:pt x="2802731" y="238125"/>
                </a:lnTo>
                <a:lnTo>
                  <a:pt x="2807493" y="230982"/>
                </a:lnTo>
                <a:lnTo>
                  <a:pt x="2809875" y="216694"/>
                </a:lnTo>
                <a:lnTo>
                  <a:pt x="2805112" y="197644"/>
                </a:lnTo>
                <a:lnTo>
                  <a:pt x="2797968" y="173832"/>
                </a:lnTo>
                <a:lnTo>
                  <a:pt x="2788443" y="157163"/>
                </a:lnTo>
                <a:lnTo>
                  <a:pt x="2757487" y="133350"/>
                </a:lnTo>
                <a:lnTo>
                  <a:pt x="2638425" y="57150"/>
                </a:lnTo>
                <a:lnTo>
                  <a:pt x="2536031" y="4763"/>
                </a:lnTo>
                <a:lnTo>
                  <a:pt x="2514600" y="0"/>
                </a:lnTo>
                <a:lnTo>
                  <a:pt x="2457450" y="11907"/>
                </a:lnTo>
                <a:lnTo>
                  <a:pt x="2295525" y="357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>
            <a:spLocks noChangeAspect="1"/>
          </p:cNvSpPr>
          <p:nvPr/>
        </p:nvSpPr>
        <p:spPr>
          <a:xfrm>
            <a:off x="7949216" y="4398604"/>
            <a:ext cx="168593" cy="932723"/>
          </a:xfrm>
          <a:custGeom>
            <a:avLst/>
            <a:gdLst>
              <a:gd name="connsiteX0" fmla="*/ 97880 w 342578"/>
              <a:gd name="connsiteY0" fmla="*/ 736671 h 1898346"/>
              <a:gd name="connsiteX1" fmla="*/ 97880 w 342578"/>
              <a:gd name="connsiteY1" fmla="*/ 1079249 h 1898346"/>
              <a:gd name="connsiteX2" fmla="*/ 97880 w 342578"/>
              <a:gd name="connsiteY2" fmla="*/ 1414100 h 1898346"/>
              <a:gd name="connsiteX3" fmla="*/ 97880 w 342578"/>
              <a:gd name="connsiteY3" fmla="*/ 1875164 h 1898346"/>
              <a:gd name="connsiteX4" fmla="*/ 97880 w 342578"/>
              <a:gd name="connsiteY4" fmla="*/ 1898346 h 1898346"/>
              <a:gd name="connsiteX5" fmla="*/ 321972 w 342578"/>
              <a:gd name="connsiteY5" fmla="*/ 1882891 h 1898346"/>
              <a:gd name="connsiteX6" fmla="*/ 324548 w 342578"/>
              <a:gd name="connsiteY6" fmla="*/ 1707738 h 1898346"/>
              <a:gd name="connsiteX7" fmla="*/ 329700 w 342578"/>
              <a:gd name="connsiteY7" fmla="*/ 1504252 h 1898346"/>
              <a:gd name="connsiteX8" fmla="*/ 337427 w 342578"/>
              <a:gd name="connsiteY8" fmla="*/ 1349706 h 1898346"/>
              <a:gd name="connsiteX9" fmla="*/ 342578 w 342578"/>
              <a:gd name="connsiteY9" fmla="*/ 1164250 h 1898346"/>
              <a:gd name="connsiteX10" fmla="*/ 342578 w 342578"/>
              <a:gd name="connsiteY10" fmla="*/ 1022582 h 1898346"/>
              <a:gd name="connsiteX11" fmla="*/ 342578 w 342578"/>
              <a:gd name="connsiteY11" fmla="*/ 808793 h 1898346"/>
              <a:gd name="connsiteX12" fmla="*/ 340003 w 342578"/>
              <a:gd name="connsiteY12" fmla="*/ 576973 h 1898346"/>
              <a:gd name="connsiteX13" fmla="*/ 340003 w 342578"/>
              <a:gd name="connsiteY13" fmla="*/ 427578 h 1898346"/>
              <a:gd name="connsiteX14" fmla="*/ 340003 w 342578"/>
              <a:gd name="connsiteY14" fmla="*/ 342578 h 1898346"/>
              <a:gd name="connsiteX15" fmla="*/ 340003 w 342578"/>
              <a:gd name="connsiteY15" fmla="*/ 283335 h 1898346"/>
              <a:gd name="connsiteX16" fmla="*/ 340003 w 342578"/>
              <a:gd name="connsiteY16" fmla="*/ 231819 h 1898346"/>
              <a:gd name="connsiteX17" fmla="*/ 340003 w 342578"/>
              <a:gd name="connsiteY17" fmla="*/ 200910 h 1898346"/>
              <a:gd name="connsiteX18" fmla="*/ 337427 w 342578"/>
              <a:gd name="connsiteY18" fmla="*/ 175152 h 1898346"/>
              <a:gd name="connsiteX19" fmla="*/ 332275 w 342578"/>
              <a:gd name="connsiteY19" fmla="*/ 141667 h 1898346"/>
              <a:gd name="connsiteX20" fmla="*/ 324548 w 342578"/>
              <a:gd name="connsiteY20" fmla="*/ 110758 h 1898346"/>
              <a:gd name="connsiteX21" fmla="*/ 311669 w 342578"/>
              <a:gd name="connsiteY21" fmla="*/ 77273 h 1898346"/>
              <a:gd name="connsiteX22" fmla="*/ 278184 w 342578"/>
              <a:gd name="connsiteY22" fmla="*/ 0 h 1898346"/>
              <a:gd name="connsiteX23" fmla="*/ 0 w 342578"/>
              <a:gd name="connsiteY23" fmla="*/ 51515 h 1898346"/>
              <a:gd name="connsiteX24" fmla="*/ 48940 w 342578"/>
              <a:gd name="connsiteY24" fmla="*/ 115910 h 1898346"/>
              <a:gd name="connsiteX25" fmla="*/ 66971 w 342578"/>
              <a:gd name="connsiteY25" fmla="*/ 146819 h 1898346"/>
              <a:gd name="connsiteX26" fmla="*/ 79849 w 342578"/>
              <a:gd name="connsiteY26" fmla="*/ 180304 h 1898346"/>
              <a:gd name="connsiteX27" fmla="*/ 87577 w 342578"/>
              <a:gd name="connsiteY27" fmla="*/ 206062 h 1898346"/>
              <a:gd name="connsiteX28" fmla="*/ 92728 w 342578"/>
              <a:gd name="connsiteY28" fmla="*/ 252426 h 1898346"/>
              <a:gd name="connsiteX29" fmla="*/ 95304 w 342578"/>
              <a:gd name="connsiteY29" fmla="*/ 301365 h 1898346"/>
              <a:gd name="connsiteX30" fmla="*/ 95304 w 342578"/>
              <a:gd name="connsiteY30" fmla="*/ 414699 h 1898346"/>
              <a:gd name="connsiteX31" fmla="*/ 97880 w 342578"/>
              <a:gd name="connsiteY31" fmla="*/ 736671 h 1898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42578" h="1898346">
                <a:moveTo>
                  <a:pt x="97880" y="736671"/>
                </a:moveTo>
                <a:lnTo>
                  <a:pt x="97880" y="1079249"/>
                </a:lnTo>
                <a:lnTo>
                  <a:pt x="97880" y="1414100"/>
                </a:lnTo>
                <a:lnTo>
                  <a:pt x="97880" y="1875164"/>
                </a:lnTo>
                <a:lnTo>
                  <a:pt x="97880" y="1898346"/>
                </a:lnTo>
                <a:lnTo>
                  <a:pt x="321972" y="1882891"/>
                </a:lnTo>
                <a:cubicBezTo>
                  <a:pt x="322831" y="1824507"/>
                  <a:pt x="323689" y="1766122"/>
                  <a:pt x="324548" y="1707738"/>
                </a:cubicBezTo>
                <a:lnTo>
                  <a:pt x="329700" y="1504252"/>
                </a:lnTo>
                <a:lnTo>
                  <a:pt x="337427" y="1349706"/>
                </a:lnTo>
                <a:lnTo>
                  <a:pt x="342578" y="1164250"/>
                </a:lnTo>
                <a:lnTo>
                  <a:pt x="342578" y="1022582"/>
                </a:lnTo>
                <a:lnTo>
                  <a:pt x="342578" y="808793"/>
                </a:lnTo>
                <a:cubicBezTo>
                  <a:pt x="341720" y="731520"/>
                  <a:pt x="340861" y="654246"/>
                  <a:pt x="340003" y="576973"/>
                </a:cubicBezTo>
                <a:lnTo>
                  <a:pt x="340003" y="427578"/>
                </a:lnTo>
                <a:lnTo>
                  <a:pt x="340003" y="342578"/>
                </a:lnTo>
                <a:lnTo>
                  <a:pt x="340003" y="283335"/>
                </a:lnTo>
                <a:lnTo>
                  <a:pt x="340003" y="231819"/>
                </a:lnTo>
                <a:lnTo>
                  <a:pt x="340003" y="200910"/>
                </a:lnTo>
                <a:lnTo>
                  <a:pt x="337427" y="175152"/>
                </a:lnTo>
                <a:lnTo>
                  <a:pt x="332275" y="141667"/>
                </a:lnTo>
                <a:lnTo>
                  <a:pt x="324548" y="110758"/>
                </a:lnTo>
                <a:lnTo>
                  <a:pt x="311669" y="77273"/>
                </a:lnTo>
                <a:lnTo>
                  <a:pt x="278184" y="0"/>
                </a:lnTo>
                <a:lnTo>
                  <a:pt x="0" y="51515"/>
                </a:lnTo>
                <a:lnTo>
                  <a:pt x="48940" y="115910"/>
                </a:lnTo>
                <a:lnTo>
                  <a:pt x="66971" y="146819"/>
                </a:lnTo>
                <a:lnTo>
                  <a:pt x="79849" y="180304"/>
                </a:lnTo>
                <a:lnTo>
                  <a:pt x="87577" y="206062"/>
                </a:lnTo>
                <a:lnTo>
                  <a:pt x="92728" y="252426"/>
                </a:lnTo>
                <a:lnTo>
                  <a:pt x="95304" y="301365"/>
                </a:lnTo>
                <a:lnTo>
                  <a:pt x="95304" y="414699"/>
                </a:lnTo>
                <a:cubicBezTo>
                  <a:pt x="96163" y="510003"/>
                  <a:pt x="97021" y="605306"/>
                  <a:pt x="97880" y="736671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9" name="フリーフォーム 78"/>
          <p:cNvSpPr>
            <a:spLocks noChangeAspect="1"/>
          </p:cNvSpPr>
          <p:nvPr/>
        </p:nvSpPr>
        <p:spPr>
          <a:xfrm>
            <a:off x="7542520" y="5097400"/>
            <a:ext cx="248444" cy="273050"/>
          </a:xfrm>
          <a:custGeom>
            <a:avLst/>
            <a:gdLst>
              <a:gd name="connsiteX0" fmla="*/ 221456 w 497681"/>
              <a:gd name="connsiteY0" fmla="*/ 366712 h 545306"/>
              <a:gd name="connsiteX1" fmla="*/ 183356 w 497681"/>
              <a:gd name="connsiteY1" fmla="*/ 321468 h 545306"/>
              <a:gd name="connsiteX2" fmla="*/ 154781 w 497681"/>
              <a:gd name="connsiteY2" fmla="*/ 278606 h 545306"/>
              <a:gd name="connsiteX3" fmla="*/ 121444 w 497681"/>
              <a:gd name="connsiteY3" fmla="*/ 221456 h 545306"/>
              <a:gd name="connsiteX4" fmla="*/ 78581 w 497681"/>
              <a:gd name="connsiteY4" fmla="*/ 147637 h 545306"/>
              <a:gd name="connsiteX5" fmla="*/ 54769 w 497681"/>
              <a:gd name="connsiteY5" fmla="*/ 111918 h 545306"/>
              <a:gd name="connsiteX6" fmla="*/ 0 w 497681"/>
              <a:gd name="connsiteY6" fmla="*/ 35718 h 545306"/>
              <a:gd name="connsiteX7" fmla="*/ 140494 w 497681"/>
              <a:gd name="connsiteY7" fmla="*/ 0 h 545306"/>
              <a:gd name="connsiteX8" fmla="*/ 142875 w 497681"/>
              <a:gd name="connsiteY8" fmla="*/ 83343 h 545306"/>
              <a:gd name="connsiteX9" fmla="*/ 145256 w 497681"/>
              <a:gd name="connsiteY9" fmla="*/ 97631 h 545306"/>
              <a:gd name="connsiteX10" fmla="*/ 154781 w 497681"/>
              <a:gd name="connsiteY10" fmla="*/ 109537 h 545306"/>
              <a:gd name="connsiteX11" fmla="*/ 254794 w 497681"/>
              <a:gd name="connsiteY11" fmla="*/ 166687 h 545306"/>
              <a:gd name="connsiteX12" fmla="*/ 381000 w 497681"/>
              <a:gd name="connsiteY12" fmla="*/ 240506 h 545306"/>
              <a:gd name="connsiteX13" fmla="*/ 438150 w 497681"/>
              <a:gd name="connsiteY13" fmla="*/ 285750 h 545306"/>
              <a:gd name="connsiteX14" fmla="*/ 464344 w 497681"/>
              <a:gd name="connsiteY14" fmla="*/ 309562 h 545306"/>
              <a:gd name="connsiteX15" fmla="*/ 476250 w 497681"/>
              <a:gd name="connsiteY15" fmla="*/ 326231 h 545306"/>
              <a:gd name="connsiteX16" fmla="*/ 488156 w 497681"/>
              <a:gd name="connsiteY16" fmla="*/ 357187 h 545306"/>
              <a:gd name="connsiteX17" fmla="*/ 495300 w 497681"/>
              <a:gd name="connsiteY17" fmla="*/ 385762 h 545306"/>
              <a:gd name="connsiteX18" fmla="*/ 497681 w 497681"/>
              <a:gd name="connsiteY18" fmla="*/ 428625 h 545306"/>
              <a:gd name="connsiteX19" fmla="*/ 492919 w 497681"/>
              <a:gd name="connsiteY19" fmla="*/ 454818 h 545306"/>
              <a:gd name="connsiteX20" fmla="*/ 481012 w 497681"/>
              <a:gd name="connsiteY20" fmla="*/ 485775 h 545306"/>
              <a:gd name="connsiteX21" fmla="*/ 469106 w 497681"/>
              <a:gd name="connsiteY21" fmla="*/ 511968 h 545306"/>
              <a:gd name="connsiteX22" fmla="*/ 454819 w 497681"/>
              <a:gd name="connsiteY22" fmla="*/ 531018 h 545306"/>
              <a:gd name="connsiteX23" fmla="*/ 431006 w 497681"/>
              <a:gd name="connsiteY23" fmla="*/ 542925 h 545306"/>
              <a:gd name="connsiteX24" fmla="*/ 411956 w 497681"/>
              <a:gd name="connsiteY24" fmla="*/ 545306 h 545306"/>
              <a:gd name="connsiteX25" fmla="*/ 388144 w 497681"/>
              <a:gd name="connsiteY25" fmla="*/ 535781 h 545306"/>
              <a:gd name="connsiteX26" fmla="*/ 350044 w 497681"/>
              <a:gd name="connsiteY26" fmla="*/ 509587 h 545306"/>
              <a:gd name="connsiteX27" fmla="*/ 307181 w 497681"/>
              <a:gd name="connsiteY27" fmla="*/ 469106 h 545306"/>
              <a:gd name="connsiteX28" fmla="*/ 252412 w 497681"/>
              <a:gd name="connsiteY28" fmla="*/ 411956 h 545306"/>
              <a:gd name="connsiteX29" fmla="*/ 221456 w 497681"/>
              <a:gd name="connsiteY29" fmla="*/ 366712 h 545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97681" h="545306">
                <a:moveTo>
                  <a:pt x="221456" y="366712"/>
                </a:moveTo>
                <a:lnTo>
                  <a:pt x="183356" y="321468"/>
                </a:lnTo>
                <a:lnTo>
                  <a:pt x="154781" y="278606"/>
                </a:lnTo>
                <a:lnTo>
                  <a:pt x="121444" y="221456"/>
                </a:lnTo>
                <a:lnTo>
                  <a:pt x="78581" y="147637"/>
                </a:lnTo>
                <a:lnTo>
                  <a:pt x="54769" y="111918"/>
                </a:lnTo>
                <a:lnTo>
                  <a:pt x="0" y="35718"/>
                </a:lnTo>
                <a:lnTo>
                  <a:pt x="140494" y="0"/>
                </a:lnTo>
                <a:cubicBezTo>
                  <a:pt x="141288" y="27781"/>
                  <a:pt x="142081" y="55562"/>
                  <a:pt x="142875" y="83343"/>
                </a:cubicBezTo>
                <a:lnTo>
                  <a:pt x="145256" y="97631"/>
                </a:lnTo>
                <a:lnTo>
                  <a:pt x="154781" y="109537"/>
                </a:lnTo>
                <a:lnTo>
                  <a:pt x="254794" y="166687"/>
                </a:lnTo>
                <a:lnTo>
                  <a:pt x="381000" y="240506"/>
                </a:lnTo>
                <a:lnTo>
                  <a:pt x="438150" y="285750"/>
                </a:lnTo>
                <a:lnTo>
                  <a:pt x="464344" y="309562"/>
                </a:lnTo>
                <a:lnTo>
                  <a:pt x="476250" y="326231"/>
                </a:lnTo>
                <a:lnTo>
                  <a:pt x="488156" y="357187"/>
                </a:lnTo>
                <a:lnTo>
                  <a:pt x="495300" y="385762"/>
                </a:lnTo>
                <a:lnTo>
                  <a:pt x="497681" y="428625"/>
                </a:lnTo>
                <a:lnTo>
                  <a:pt x="492919" y="454818"/>
                </a:lnTo>
                <a:lnTo>
                  <a:pt x="481012" y="485775"/>
                </a:lnTo>
                <a:lnTo>
                  <a:pt x="469106" y="511968"/>
                </a:lnTo>
                <a:lnTo>
                  <a:pt x="454819" y="531018"/>
                </a:lnTo>
                <a:lnTo>
                  <a:pt x="431006" y="542925"/>
                </a:lnTo>
                <a:lnTo>
                  <a:pt x="411956" y="545306"/>
                </a:lnTo>
                <a:lnTo>
                  <a:pt x="388144" y="535781"/>
                </a:lnTo>
                <a:lnTo>
                  <a:pt x="350044" y="509587"/>
                </a:lnTo>
                <a:lnTo>
                  <a:pt x="307181" y="469106"/>
                </a:lnTo>
                <a:lnTo>
                  <a:pt x="252412" y="411956"/>
                </a:lnTo>
                <a:lnTo>
                  <a:pt x="221456" y="3667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0" name="フリーフォーム 79"/>
          <p:cNvSpPr>
            <a:spLocks noChangeAspect="1"/>
          </p:cNvSpPr>
          <p:nvPr/>
        </p:nvSpPr>
        <p:spPr>
          <a:xfrm>
            <a:off x="8238916" y="4971036"/>
            <a:ext cx="347663" cy="368300"/>
          </a:xfrm>
          <a:custGeom>
            <a:avLst/>
            <a:gdLst>
              <a:gd name="connsiteX0" fmla="*/ 290513 w 695325"/>
              <a:gd name="connsiteY0" fmla="*/ 271462 h 738187"/>
              <a:gd name="connsiteX1" fmla="*/ 261938 w 695325"/>
              <a:gd name="connsiteY1" fmla="*/ 330994 h 738187"/>
              <a:gd name="connsiteX2" fmla="*/ 238125 w 695325"/>
              <a:gd name="connsiteY2" fmla="*/ 376237 h 738187"/>
              <a:gd name="connsiteX3" fmla="*/ 204788 w 695325"/>
              <a:gd name="connsiteY3" fmla="*/ 438150 h 738187"/>
              <a:gd name="connsiteX4" fmla="*/ 169069 w 695325"/>
              <a:gd name="connsiteY4" fmla="*/ 497681 h 738187"/>
              <a:gd name="connsiteX5" fmla="*/ 102394 w 695325"/>
              <a:gd name="connsiteY5" fmla="*/ 595312 h 738187"/>
              <a:gd name="connsiteX6" fmla="*/ 0 w 695325"/>
              <a:gd name="connsiteY6" fmla="*/ 738187 h 738187"/>
              <a:gd name="connsiteX7" fmla="*/ 111919 w 695325"/>
              <a:gd name="connsiteY7" fmla="*/ 733425 h 738187"/>
              <a:gd name="connsiteX8" fmla="*/ 242888 w 695325"/>
              <a:gd name="connsiteY8" fmla="*/ 628650 h 738187"/>
              <a:gd name="connsiteX9" fmla="*/ 300038 w 695325"/>
              <a:gd name="connsiteY9" fmla="*/ 566737 h 738187"/>
              <a:gd name="connsiteX10" fmla="*/ 359569 w 695325"/>
              <a:gd name="connsiteY10" fmla="*/ 500062 h 738187"/>
              <a:gd name="connsiteX11" fmla="*/ 409575 w 695325"/>
              <a:gd name="connsiteY11" fmla="*/ 447675 h 738187"/>
              <a:gd name="connsiteX12" fmla="*/ 452438 w 695325"/>
              <a:gd name="connsiteY12" fmla="*/ 404812 h 738187"/>
              <a:gd name="connsiteX13" fmla="*/ 492919 w 695325"/>
              <a:gd name="connsiteY13" fmla="*/ 364331 h 738187"/>
              <a:gd name="connsiteX14" fmla="*/ 531019 w 695325"/>
              <a:gd name="connsiteY14" fmla="*/ 328612 h 738187"/>
              <a:gd name="connsiteX15" fmla="*/ 583407 w 695325"/>
              <a:gd name="connsiteY15" fmla="*/ 285750 h 738187"/>
              <a:gd name="connsiteX16" fmla="*/ 614363 w 695325"/>
              <a:gd name="connsiteY16" fmla="*/ 266700 h 738187"/>
              <a:gd name="connsiteX17" fmla="*/ 635794 w 695325"/>
              <a:gd name="connsiteY17" fmla="*/ 257175 h 738187"/>
              <a:gd name="connsiteX18" fmla="*/ 659607 w 695325"/>
              <a:gd name="connsiteY18" fmla="*/ 247650 h 738187"/>
              <a:gd name="connsiteX19" fmla="*/ 681038 w 695325"/>
              <a:gd name="connsiteY19" fmla="*/ 230981 h 738187"/>
              <a:gd name="connsiteX20" fmla="*/ 692944 w 695325"/>
              <a:gd name="connsiteY20" fmla="*/ 211931 h 738187"/>
              <a:gd name="connsiteX21" fmla="*/ 695325 w 695325"/>
              <a:gd name="connsiteY21" fmla="*/ 195262 h 738187"/>
              <a:gd name="connsiteX22" fmla="*/ 690563 w 695325"/>
              <a:gd name="connsiteY22" fmla="*/ 180975 h 738187"/>
              <a:gd name="connsiteX23" fmla="*/ 666750 w 695325"/>
              <a:gd name="connsiteY23" fmla="*/ 159544 h 738187"/>
              <a:gd name="connsiteX24" fmla="*/ 614363 w 695325"/>
              <a:gd name="connsiteY24" fmla="*/ 121444 h 738187"/>
              <a:gd name="connsiteX25" fmla="*/ 540544 w 695325"/>
              <a:gd name="connsiteY25" fmla="*/ 73819 h 738187"/>
              <a:gd name="connsiteX26" fmla="*/ 466725 w 695325"/>
              <a:gd name="connsiteY26" fmla="*/ 45244 h 738187"/>
              <a:gd name="connsiteX27" fmla="*/ 414338 w 695325"/>
              <a:gd name="connsiteY27" fmla="*/ 14287 h 738187"/>
              <a:gd name="connsiteX28" fmla="*/ 390525 w 695325"/>
              <a:gd name="connsiteY28" fmla="*/ 0 h 738187"/>
              <a:gd name="connsiteX29" fmla="*/ 309563 w 695325"/>
              <a:gd name="connsiteY29" fmla="*/ 0 h 738187"/>
              <a:gd name="connsiteX30" fmla="*/ 335757 w 695325"/>
              <a:gd name="connsiteY30" fmla="*/ 52387 h 738187"/>
              <a:gd name="connsiteX31" fmla="*/ 340519 w 695325"/>
              <a:gd name="connsiteY31" fmla="*/ 76200 h 738187"/>
              <a:gd name="connsiteX32" fmla="*/ 340519 w 695325"/>
              <a:gd name="connsiteY32" fmla="*/ 107156 h 738187"/>
              <a:gd name="connsiteX33" fmla="*/ 335757 w 695325"/>
              <a:gd name="connsiteY33" fmla="*/ 138112 h 738187"/>
              <a:gd name="connsiteX34" fmla="*/ 323850 w 695325"/>
              <a:gd name="connsiteY34" fmla="*/ 183356 h 738187"/>
              <a:gd name="connsiteX35" fmla="*/ 290513 w 695325"/>
              <a:gd name="connsiteY35" fmla="*/ 271462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95325" h="738187">
                <a:moveTo>
                  <a:pt x="290513" y="271462"/>
                </a:moveTo>
                <a:lnTo>
                  <a:pt x="261938" y="330994"/>
                </a:lnTo>
                <a:lnTo>
                  <a:pt x="238125" y="376237"/>
                </a:lnTo>
                <a:lnTo>
                  <a:pt x="204788" y="438150"/>
                </a:lnTo>
                <a:lnTo>
                  <a:pt x="169069" y="497681"/>
                </a:lnTo>
                <a:lnTo>
                  <a:pt x="102394" y="595312"/>
                </a:lnTo>
                <a:lnTo>
                  <a:pt x="0" y="738187"/>
                </a:lnTo>
                <a:lnTo>
                  <a:pt x="111919" y="733425"/>
                </a:lnTo>
                <a:lnTo>
                  <a:pt x="242888" y="628650"/>
                </a:lnTo>
                <a:lnTo>
                  <a:pt x="300038" y="566737"/>
                </a:lnTo>
                <a:lnTo>
                  <a:pt x="359569" y="500062"/>
                </a:lnTo>
                <a:lnTo>
                  <a:pt x="409575" y="447675"/>
                </a:lnTo>
                <a:lnTo>
                  <a:pt x="452438" y="404812"/>
                </a:lnTo>
                <a:lnTo>
                  <a:pt x="492919" y="364331"/>
                </a:lnTo>
                <a:lnTo>
                  <a:pt x="531019" y="328612"/>
                </a:lnTo>
                <a:lnTo>
                  <a:pt x="583407" y="285750"/>
                </a:lnTo>
                <a:lnTo>
                  <a:pt x="614363" y="266700"/>
                </a:lnTo>
                <a:lnTo>
                  <a:pt x="635794" y="257175"/>
                </a:lnTo>
                <a:lnTo>
                  <a:pt x="659607" y="247650"/>
                </a:lnTo>
                <a:lnTo>
                  <a:pt x="681038" y="230981"/>
                </a:lnTo>
                <a:lnTo>
                  <a:pt x="692944" y="211931"/>
                </a:lnTo>
                <a:lnTo>
                  <a:pt x="695325" y="195262"/>
                </a:lnTo>
                <a:lnTo>
                  <a:pt x="690563" y="180975"/>
                </a:lnTo>
                <a:lnTo>
                  <a:pt x="666750" y="159544"/>
                </a:lnTo>
                <a:lnTo>
                  <a:pt x="614363" y="121444"/>
                </a:lnTo>
                <a:lnTo>
                  <a:pt x="540544" y="73819"/>
                </a:lnTo>
                <a:lnTo>
                  <a:pt x="466725" y="45244"/>
                </a:lnTo>
                <a:lnTo>
                  <a:pt x="414338" y="14287"/>
                </a:lnTo>
                <a:lnTo>
                  <a:pt x="390525" y="0"/>
                </a:lnTo>
                <a:lnTo>
                  <a:pt x="309563" y="0"/>
                </a:lnTo>
                <a:lnTo>
                  <a:pt x="335757" y="52387"/>
                </a:lnTo>
                <a:lnTo>
                  <a:pt x="340519" y="76200"/>
                </a:lnTo>
                <a:lnTo>
                  <a:pt x="340519" y="107156"/>
                </a:lnTo>
                <a:lnTo>
                  <a:pt x="335757" y="138112"/>
                </a:lnTo>
                <a:lnTo>
                  <a:pt x="323850" y="183356"/>
                </a:lnTo>
                <a:lnTo>
                  <a:pt x="290513" y="2714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1" name="フリーフォーム 80"/>
          <p:cNvSpPr>
            <a:spLocks noChangeAspect="1"/>
          </p:cNvSpPr>
          <p:nvPr/>
        </p:nvSpPr>
        <p:spPr>
          <a:xfrm>
            <a:off x="6919039" y="5263288"/>
            <a:ext cx="2271658" cy="290849"/>
          </a:xfrm>
          <a:custGeom>
            <a:avLst/>
            <a:gdLst>
              <a:gd name="connsiteX0" fmla="*/ 2984601 w 4513478"/>
              <a:gd name="connsiteY0" fmla="*/ 274320 h 577901"/>
              <a:gd name="connsiteX1" fmla="*/ 2713939 w 4513478"/>
              <a:gd name="connsiteY1" fmla="*/ 288950 h 577901"/>
              <a:gd name="connsiteX2" fmla="*/ 2454249 w 4513478"/>
              <a:gd name="connsiteY2" fmla="*/ 303581 h 577901"/>
              <a:gd name="connsiteX3" fmla="*/ 2253081 w 4513478"/>
              <a:gd name="connsiteY3" fmla="*/ 314554 h 577901"/>
              <a:gd name="connsiteX4" fmla="*/ 2055571 w 4513478"/>
              <a:gd name="connsiteY4" fmla="*/ 329184 h 577901"/>
              <a:gd name="connsiteX5" fmla="*/ 1876349 w 4513478"/>
              <a:gd name="connsiteY5" fmla="*/ 343814 h 577901"/>
              <a:gd name="connsiteX6" fmla="*/ 1737360 w 4513478"/>
              <a:gd name="connsiteY6" fmla="*/ 354787 h 577901"/>
              <a:gd name="connsiteX7" fmla="*/ 1580083 w 4513478"/>
              <a:gd name="connsiteY7" fmla="*/ 373075 h 577901"/>
              <a:gd name="connsiteX8" fmla="*/ 1426464 w 4513478"/>
              <a:gd name="connsiteY8" fmla="*/ 391363 h 577901"/>
              <a:gd name="connsiteX9" fmla="*/ 1239926 w 4513478"/>
              <a:gd name="connsiteY9" fmla="*/ 420624 h 577901"/>
              <a:gd name="connsiteX10" fmla="*/ 1053389 w 4513478"/>
              <a:gd name="connsiteY10" fmla="*/ 453542 h 577901"/>
              <a:gd name="connsiteX11" fmla="*/ 892454 w 4513478"/>
              <a:gd name="connsiteY11" fmla="*/ 486461 h 577901"/>
              <a:gd name="connsiteX12" fmla="*/ 749808 w 4513478"/>
              <a:gd name="connsiteY12" fmla="*/ 519379 h 577901"/>
              <a:gd name="connsiteX13" fmla="*/ 618134 w 4513478"/>
              <a:gd name="connsiteY13" fmla="*/ 552298 h 577901"/>
              <a:gd name="connsiteX14" fmla="*/ 581558 w 4513478"/>
              <a:gd name="connsiteY14" fmla="*/ 563270 h 577901"/>
              <a:gd name="connsiteX15" fmla="*/ 530352 w 4513478"/>
              <a:gd name="connsiteY15" fmla="*/ 574243 h 577901"/>
              <a:gd name="connsiteX16" fmla="*/ 501091 w 4513478"/>
              <a:gd name="connsiteY16" fmla="*/ 577901 h 577901"/>
              <a:gd name="connsiteX17" fmla="*/ 446227 w 4513478"/>
              <a:gd name="connsiteY17" fmla="*/ 577901 h 577901"/>
              <a:gd name="connsiteX18" fmla="*/ 365760 w 4513478"/>
              <a:gd name="connsiteY18" fmla="*/ 559613 h 577901"/>
              <a:gd name="connsiteX19" fmla="*/ 288950 w 4513478"/>
              <a:gd name="connsiteY19" fmla="*/ 523037 h 577901"/>
              <a:gd name="connsiteX20" fmla="*/ 190195 w 4513478"/>
              <a:gd name="connsiteY20" fmla="*/ 457200 h 577901"/>
              <a:gd name="connsiteX21" fmla="*/ 102413 w 4513478"/>
              <a:gd name="connsiteY21" fmla="*/ 391363 h 577901"/>
              <a:gd name="connsiteX22" fmla="*/ 43891 w 4513478"/>
              <a:gd name="connsiteY22" fmla="*/ 336499 h 577901"/>
              <a:gd name="connsiteX23" fmla="*/ 10973 w 4513478"/>
              <a:gd name="connsiteY23" fmla="*/ 296266 h 577901"/>
              <a:gd name="connsiteX24" fmla="*/ 0 w 4513478"/>
              <a:gd name="connsiteY24" fmla="*/ 277978 h 577901"/>
              <a:gd name="connsiteX25" fmla="*/ 7315 w 4513478"/>
              <a:gd name="connsiteY25" fmla="*/ 267005 h 577901"/>
              <a:gd name="connsiteX26" fmla="*/ 29261 w 4513478"/>
              <a:gd name="connsiteY26" fmla="*/ 270662 h 577901"/>
              <a:gd name="connsiteX27" fmla="*/ 117043 w 4513478"/>
              <a:gd name="connsiteY27" fmla="*/ 296266 h 577901"/>
              <a:gd name="connsiteX28" fmla="*/ 223113 w 4513478"/>
              <a:gd name="connsiteY28" fmla="*/ 321869 h 577901"/>
              <a:gd name="connsiteX29" fmla="*/ 310896 w 4513478"/>
              <a:gd name="connsiteY29" fmla="*/ 340157 h 577901"/>
              <a:gd name="connsiteX30" fmla="*/ 398678 w 4513478"/>
              <a:gd name="connsiteY30" fmla="*/ 347472 h 577901"/>
              <a:gd name="connsiteX31" fmla="*/ 490118 w 4513478"/>
              <a:gd name="connsiteY31" fmla="*/ 340157 h 577901"/>
              <a:gd name="connsiteX32" fmla="*/ 566928 w 4513478"/>
              <a:gd name="connsiteY32" fmla="*/ 329184 h 577901"/>
              <a:gd name="connsiteX33" fmla="*/ 819302 w 4513478"/>
              <a:gd name="connsiteY33" fmla="*/ 303581 h 577901"/>
              <a:gd name="connsiteX34" fmla="*/ 1148486 w 4513478"/>
              <a:gd name="connsiteY34" fmla="*/ 267005 h 577901"/>
              <a:gd name="connsiteX35" fmla="*/ 1521561 w 4513478"/>
              <a:gd name="connsiteY35" fmla="*/ 226771 h 577901"/>
              <a:gd name="connsiteX36" fmla="*/ 1766621 w 4513478"/>
              <a:gd name="connsiteY36" fmla="*/ 197510 h 577901"/>
              <a:gd name="connsiteX37" fmla="*/ 2084832 w 4513478"/>
              <a:gd name="connsiteY37" fmla="*/ 160934 h 577901"/>
              <a:gd name="connsiteX38" fmla="*/ 2168957 w 4513478"/>
              <a:gd name="connsiteY38" fmla="*/ 149962 h 577901"/>
              <a:gd name="connsiteX39" fmla="*/ 2388413 w 4513478"/>
              <a:gd name="connsiteY39" fmla="*/ 131674 h 577901"/>
              <a:gd name="connsiteX40" fmla="*/ 2629814 w 4513478"/>
              <a:gd name="connsiteY40" fmla="*/ 117043 h 577901"/>
              <a:gd name="connsiteX41" fmla="*/ 2702966 w 4513478"/>
              <a:gd name="connsiteY41" fmla="*/ 109728 h 577901"/>
              <a:gd name="connsiteX42" fmla="*/ 2827325 w 4513478"/>
              <a:gd name="connsiteY42" fmla="*/ 84125 h 577901"/>
              <a:gd name="connsiteX43" fmla="*/ 3054096 w 4513478"/>
              <a:gd name="connsiteY43" fmla="*/ 84125 h 577901"/>
              <a:gd name="connsiteX44" fmla="*/ 3207715 w 4513478"/>
              <a:gd name="connsiteY44" fmla="*/ 84125 h 577901"/>
              <a:gd name="connsiteX45" fmla="*/ 3368649 w 4513478"/>
              <a:gd name="connsiteY45" fmla="*/ 80467 h 577901"/>
              <a:gd name="connsiteX46" fmla="*/ 3580790 w 4513478"/>
              <a:gd name="connsiteY46" fmla="*/ 73152 h 577901"/>
              <a:gd name="connsiteX47" fmla="*/ 3708806 w 4513478"/>
              <a:gd name="connsiteY47" fmla="*/ 65837 h 577901"/>
              <a:gd name="connsiteX48" fmla="*/ 3803904 w 4513478"/>
              <a:gd name="connsiteY48" fmla="*/ 54864 h 577901"/>
              <a:gd name="connsiteX49" fmla="*/ 4005072 w 4513478"/>
              <a:gd name="connsiteY49" fmla="*/ 21946 h 577901"/>
              <a:gd name="connsiteX50" fmla="*/ 4125773 w 4513478"/>
              <a:gd name="connsiteY50" fmla="*/ 0 h 577901"/>
              <a:gd name="connsiteX51" fmla="*/ 4140403 w 4513478"/>
              <a:gd name="connsiteY51" fmla="*/ 3658 h 577901"/>
              <a:gd name="connsiteX52" fmla="*/ 4213555 w 4513478"/>
              <a:gd name="connsiteY52" fmla="*/ 29261 h 577901"/>
              <a:gd name="connsiteX53" fmla="*/ 4319625 w 4513478"/>
              <a:gd name="connsiteY53" fmla="*/ 69494 h 577901"/>
              <a:gd name="connsiteX54" fmla="*/ 4381805 w 4513478"/>
              <a:gd name="connsiteY54" fmla="*/ 98755 h 577901"/>
              <a:gd name="connsiteX55" fmla="*/ 4443984 w 4513478"/>
              <a:gd name="connsiteY55" fmla="*/ 131674 h 577901"/>
              <a:gd name="connsiteX56" fmla="*/ 4469587 w 4513478"/>
              <a:gd name="connsiteY56" fmla="*/ 146304 h 577901"/>
              <a:gd name="connsiteX57" fmla="*/ 4498848 w 4513478"/>
              <a:gd name="connsiteY57" fmla="*/ 168250 h 577901"/>
              <a:gd name="connsiteX58" fmla="*/ 4509821 w 4513478"/>
              <a:gd name="connsiteY58" fmla="*/ 186538 h 577901"/>
              <a:gd name="connsiteX59" fmla="*/ 4513478 w 4513478"/>
              <a:gd name="connsiteY59" fmla="*/ 197510 h 577901"/>
              <a:gd name="connsiteX60" fmla="*/ 4509821 w 4513478"/>
              <a:gd name="connsiteY60" fmla="*/ 215798 h 577901"/>
              <a:gd name="connsiteX61" fmla="*/ 4491533 w 4513478"/>
              <a:gd name="connsiteY61" fmla="*/ 237744 h 577901"/>
              <a:gd name="connsiteX62" fmla="*/ 4462272 w 4513478"/>
              <a:gd name="connsiteY62" fmla="*/ 256032 h 577901"/>
              <a:gd name="connsiteX63" fmla="*/ 4407408 w 4513478"/>
              <a:gd name="connsiteY63" fmla="*/ 270662 h 577901"/>
              <a:gd name="connsiteX64" fmla="*/ 4326941 w 4513478"/>
              <a:gd name="connsiteY64" fmla="*/ 281635 h 577901"/>
              <a:gd name="connsiteX65" fmla="*/ 4253789 w 4513478"/>
              <a:gd name="connsiteY65" fmla="*/ 281635 h 577901"/>
              <a:gd name="connsiteX66" fmla="*/ 4125773 w 4513478"/>
              <a:gd name="connsiteY66" fmla="*/ 277978 h 577901"/>
              <a:gd name="connsiteX67" fmla="*/ 4034333 w 4513478"/>
              <a:gd name="connsiteY67" fmla="*/ 267005 h 577901"/>
              <a:gd name="connsiteX68" fmla="*/ 3891686 w 4513478"/>
              <a:gd name="connsiteY68" fmla="*/ 267005 h 577901"/>
              <a:gd name="connsiteX69" fmla="*/ 3694176 w 4513478"/>
              <a:gd name="connsiteY69" fmla="*/ 267005 h 577901"/>
              <a:gd name="connsiteX70" fmla="*/ 3394253 w 4513478"/>
              <a:gd name="connsiteY70" fmla="*/ 267005 h 577901"/>
              <a:gd name="connsiteX71" fmla="*/ 3152851 w 4513478"/>
              <a:gd name="connsiteY71" fmla="*/ 270662 h 577901"/>
              <a:gd name="connsiteX72" fmla="*/ 2984601 w 4513478"/>
              <a:gd name="connsiteY72" fmla="*/ 274320 h 577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13478" h="577901">
                <a:moveTo>
                  <a:pt x="2984601" y="274320"/>
                </a:moveTo>
                <a:lnTo>
                  <a:pt x="2713939" y="288950"/>
                </a:lnTo>
                <a:lnTo>
                  <a:pt x="2454249" y="303581"/>
                </a:lnTo>
                <a:lnTo>
                  <a:pt x="2253081" y="314554"/>
                </a:lnTo>
                <a:lnTo>
                  <a:pt x="2055571" y="329184"/>
                </a:lnTo>
                <a:lnTo>
                  <a:pt x="1876349" y="343814"/>
                </a:lnTo>
                <a:lnTo>
                  <a:pt x="1737360" y="354787"/>
                </a:lnTo>
                <a:lnTo>
                  <a:pt x="1580083" y="373075"/>
                </a:lnTo>
                <a:lnTo>
                  <a:pt x="1426464" y="391363"/>
                </a:lnTo>
                <a:lnTo>
                  <a:pt x="1239926" y="420624"/>
                </a:lnTo>
                <a:lnTo>
                  <a:pt x="1053389" y="453542"/>
                </a:lnTo>
                <a:lnTo>
                  <a:pt x="892454" y="486461"/>
                </a:lnTo>
                <a:lnTo>
                  <a:pt x="749808" y="519379"/>
                </a:lnTo>
                <a:lnTo>
                  <a:pt x="618134" y="552298"/>
                </a:lnTo>
                <a:lnTo>
                  <a:pt x="581558" y="563270"/>
                </a:lnTo>
                <a:lnTo>
                  <a:pt x="530352" y="574243"/>
                </a:lnTo>
                <a:lnTo>
                  <a:pt x="501091" y="577901"/>
                </a:lnTo>
                <a:lnTo>
                  <a:pt x="446227" y="577901"/>
                </a:lnTo>
                <a:lnTo>
                  <a:pt x="365760" y="559613"/>
                </a:lnTo>
                <a:lnTo>
                  <a:pt x="288950" y="523037"/>
                </a:lnTo>
                <a:lnTo>
                  <a:pt x="190195" y="457200"/>
                </a:lnTo>
                <a:lnTo>
                  <a:pt x="102413" y="391363"/>
                </a:lnTo>
                <a:lnTo>
                  <a:pt x="43891" y="336499"/>
                </a:lnTo>
                <a:lnTo>
                  <a:pt x="10973" y="296266"/>
                </a:lnTo>
                <a:lnTo>
                  <a:pt x="0" y="277978"/>
                </a:lnTo>
                <a:lnTo>
                  <a:pt x="7315" y="267005"/>
                </a:lnTo>
                <a:lnTo>
                  <a:pt x="29261" y="270662"/>
                </a:lnTo>
                <a:lnTo>
                  <a:pt x="117043" y="296266"/>
                </a:lnTo>
                <a:lnTo>
                  <a:pt x="223113" y="321869"/>
                </a:lnTo>
                <a:lnTo>
                  <a:pt x="310896" y="340157"/>
                </a:lnTo>
                <a:lnTo>
                  <a:pt x="398678" y="347472"/>
                </a:lnTo>
                <a:lnTo>
                  <a:pt x="490118" y="340157"/>
                </a:lnTo>
                <a:lnTo>
                  <a:pt x="566928" y="329184"/>
                </a:lnTo>
                <a:lnTo>
                  <a:pt x="819302" y="303581"/>
                </a:lnTo>
                <a:lnTo>
                  <a:pt x="1148486" y="267005"/>
                </a:lnTo>
                <a:lnTo>
                  <a:pt x="1521561" y="226771"/>
                </a:lnTo>
                <a:lnTo>
                  <a:pt x="1766621" y="197510"/>
                </a:lnTo>
                <a:lnTo>
                  <a:pt x="2084832" y="160934"/>
                </a:lnTo>
                <a:lnTo>
                  <a:pt x="2168957" y="149962"/>
                </a:lnTo>
                <a:lnTo>
                  <a:pt x="2388413" y="131674"/>
                </a:lnTo>
                <a:lnTo>
                  <a:pt x="2629814" y="117043"/>
                </a:lnTo>
                <a:lnTo>
                  <a:pt x="2702966" y="109728"/>
                </a:lnTo>
                <a:lnTo>
                  <a:pt x="2827325" y="84125"/>
                </a:lnTo>
                <a:lnTo>
                  <a:pt x="3054096" y="84125"/>
                </a:lnTo>
                <a:lnTo>
                  <a:pt x="3207715" y="84125"/>
                </a:lnTo>
                <a:lnTo>
                  <a:pt x="3368649" y="80467"/>
                </a:lnTo>
                <a:lnTo>
                  <a:pt x="3580790" y="73152"/>
                </a:lnTo>
                <a:lnTo>
                  <a:pt x="3708806" y="65837"/>
                </a:lnTo>
                <a:lnTo>
                  <a:pt x="3803904" y="54864"/>
                </a:lnTo>
                <a:lnTo>
                  <a:pt x="4005072" y="21946"/>
                </a:lnTo>
                <a:lnTo>
                  <a:pt x="4125773" y="0"/>
                </a:lnTo>
                <a:lnTo>
                  <a:pt x="4140403" y="3658"/>
                </a:lnTo>
                <a:lnTo>
                  <a:pt x="4213555" y="29261"/>
                </a:lnTo>
                <a:lnTo>
                  <a:pt x="4319625" y="69494"/>
                </a:lnTo>
                <a:lnTo>
                  <a:pt x="4381805" y="98755"/>
                </a:lnTo>
                <a:lnTo>
                  <a:pt x="4443984" y="131674"/>
                </a:lnTo>
                <a:lnTo>
                  <a:pt x="4469587" y="146304"/>
                </a:lnTo>
                <a:lnTo>
                  <a:pt x="4498848" y="168250"/>
                </a:lnTo>
                <a:lnTo>
                  <a:pt x="4509821" y="186538"/>
                </a:lnTo>
                <a:lnTo>
                  <a:pt x="4513478" y="197510"/>
                </a:lnTo>
                <a:lnTo>
                  <a:pt x="4509821" y="215798"/>
                </a:lnTo>
                <a:lnTo>
                  <a:pt x="4491533" y="237744"/>
                </a:lnTo>
                <a:lnTo>
                  <a:pt x="4462272" y="256032"/>
                </a:lnTo>
                <a:lnTo>
                  <a:pt x="4407408" y="270662"/>
                </a:lnTo>
                <a:lnTo>
                  <a:pt x="4326941" y="281635"/>
                </a:lnTo>
                <a:lnTo>
                  <a:pt x="4253789" y="281635"/>
                </a:lnTo>
                <a:lnTo>
                  <a:pt x="4125773" y="277978"/>
                </a:lnTo>
                <a:lnTo>
                  <a:pt x="4034333" y="267005"/>
                </a:lnTo>
                <a:lnTo>
                  <a:pt x="3891686" y="267005"/>
                </a:lnTo>
                <a:lnTo>
                  <a:pt x="3694176" y="267005"/>
                </a:lnTo>
                <a:lnTo>
                  <a:pt x="3394253" y="267005"/>
                </a:lnTo>
                <a:lnTo>
                  <a:pt x="3152851" y="270662"/>
                </a:lnTo>
                <a:lnTo>
                  <a:pt x="2984601" y="27432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2" name="フリーフォーム 81"/>
          <p:cNvSpPr>
            <a:spLocks noChangeAspect="1"/>
          </p:cNvSpPr>
          <p:nvPr/>
        </p:nvSpPr>
        <p:spPr>
          <a:xfrm>
            <a:off x="7418774" y="5680903"/>
            <a:ext cx="309563" cy="669132"/>
          </a:xfrm>
          <a:custGeom>
            <a:avLst/>
            <a:gdLst>
              <a:gd name="connsiteX0" fmla="*/ 473868 w 619125"/>
              <a:gd name="connsiteY0" fmla="*/ 533400 h 1338263"/>
              <a:gd name="connsiteX1" fmla="*/ 440531 w 619125"/>
              <a:gd name="connsiteY1" fmla="*/ 404813 h 1338263"/>
              <a:gd name="connsiteX2" fmla="*/ 409575 w 619125"/>
              <a:gd name="connsiteY2" fmla="*/ 290513 h 1338263"/>
              <a:gd name="connsiteX3" fmla="*/ 383381 w 619125"/>
              <a:gd name="connsiteY3" fmla="*/ 200025 h 1338263"/>
              <a:gd name="connsiteX4" fmla="*/ 345281 w 619125"/>
              <a:gd name="connsiteY4" fmla="*/ 66675 h 1338263"/>
              <a:gd name="connsiteX5" fmla="*/ 288131 w 619125"/>
              <a:gd name="connsiteY5" fmla="*/ 47625 h 1338263"/>
              <a:gd name="connsiteX6" fmla="*/ 219075 w 619125"/>
              <a:gd name="connsiteY6" fmla="*/ 26194 h 1338263"/>
              <a:gd name="connsiteX7" fmla="*/ 161925 w 619125"/>
              <a:gd name="connsiteY7" fmla="*/ 11906 h 1338263"/>
              <a:gd name="connsiteX8" fmla="*/ 107156 w 619125"/>
              <a:gd name="connsiteY8" fmla="*/ 4763 h 1338263"/>
              <a:gd name="connsiteX9" fmla="*/ 42862 w 619125"/>
              <a:gd name="connsiteY9" fmla="*/ 0 h 1338263"/>
              <a:gd name="connsiteX10" fmla="*/ 14287 w 619125"/>
              <a:gd name="connsiteY10" fmla="*/ 2381 h 1338263"/>
              <a:gd name="connsiteX11" fmla="*/ 4762 w 619125"/>
              <a:gd name="connsiteY11" fmla="*/ 4763 h 1338263"/>
              <a:gd name="connsiteX12" fmla="*/ 0 w 619125"/>
              <a:gd name="connsiteY12" fmla="*/ 16669 h 1338263"/>
              <a:gd name="connsiteX13" fmla="*/ 2381 w 619125"/>
              <a:gd name="connsiteY13" fmla="*/ 30956 h 1338263"/>
              <a:gd name="connsiteX14" fmla="*/ 16668 w 619125"/>
              <a:gd name="connsiteY14" fmla="*/ 50006 h 1338263"/>
              <a:gd name="connsiteX15" fmla="*/ 59531 w 619125"/>
              <a:gd name="connsiteY15" fmla="*/ 85725 h 1338263"/>
              <a:gd name="connsiteX16" fmla="*/ 88106 w 619125"/>
              <a:gd name="connsiteY16" fmla="*/ 109538 h 1338263"/>
              <a:gd name="connsiteX17" fmla="*/ 121443 w 619125"/>
              <a:gd name="connsiteY17" fmla="*/ 145256 h 1338263"/>
              <a:gd name="connsiteX18" fmla="*/ 138112 w 619125"/>
              <a:gd name="connsiteY18" fmla="*/ 164306 h 1338263"/>
              <a:gd name="connsiteX19" fmla="*/ 157162 w 619125"/>
              <a:gd name="connsiteY19" fmla="*/ 190500 h 1338263"/>
              <a:gd name="connsiteX20" fmla="*/ 173831 w 619125"/>
              <a:gd name="connsiteY20" fmla="*/ 223838 h 1338263"/>
              <a:gd name="connsiteX21" fmla="*/ 183356 w 619125"/>
              <a:gd name="connsiteY21" fmla="*/ 254794 h 1338263"/>
              <a:gd name="connsiteX22" fmla="*/ 188118 w 619125"/>
              <a:gd name="connsiteY22" fmla="*/ 300038 h 1338263"/>
              <a:gd name="connsiteX23" fmla="*/ 202406 w 619125"/>
              <a:gd name="connsiteY23" fmla="*/ 366713 h 1338263"/>
              <a:gd name="connsiteX24" fmla="*/ 226218 w 619125"/>
              <a:gd name="connsiteY24" fmla="*/ 461963 h 1338263"/>
              <a:gd name="connsiteX25" fmla="*/ 245268 w 619125"/>
              <a:gd name="connsiteY25" fmla="*/ 550069 h 1338263"/>
              <a:gd name="connsiteX26" fmla="*/ 269081 w 619125"/>
              <a:gd name="connsiteY26" fmla="*/ 669131 h 1338263"/>
              <a:gd name="connsiteX27" fmla="*/ 283368 w 619125"/>
              <a:gd name="connsiteY27" fmla="*/ 762000 h 1338263"/>
              <a:gd name="connsiteX28" fmla="*/ 292893 w 619125"/>
              <a:gd name="connsiteY28" fmla="*/ 845344 h 1338263"/>
              <a:gd name="connsiteX29" fmla="*/ 300037 w 619125"/>
              <a:gd name="connsiteY29" fmla="*/ 964406 h 1338263"/>
              <a:gd name="connsiteX30" fmla="*/ 302418 w 619125"/>
              <a:gd name="connsiteY30" fmla="*/ 1000125 h 1338263"/>
              <a:gd name="connsiteX31" fmla="*/ 338137 w 619125"/>
              <a:gd name="connsiteY31" fmla="*/ 1066800 h 1338263"/>
              <a:gd name="connsiteX32" fmla="*/ 364331 w 619125"/>
              <a:gd name="connsiteY32" fmla="*/ 1107281 h 1338263"/>
              <a:gd name="connsiteX33" fmla="*/ 390525 w 619125"/>
              <a:gd name="connsiteY33" fmla="*/ 1147763 h 1338263"/>
              <a:gd name="connsiteX34" fmla="*/ 428625 w 619125"/>
              <a:gd name="connsiteY34" fmla="*/ 1197769 h 1338263"/>
              <a:gd name="connsiteX35" fmla="*/ 459581 w 619125"/>
              <a:gd name="connsiteY35" fmla="*/ 1235869 h 1338263"/>
              <a:gd name="connsiteX36" fmla="*/ 500062 w 619125"/>
              <a:gd name="connsiteY36" fmla="*/ 1283494 h 1338263"/>
              <a:gd name="connsiteX37" fmla="*/ 538162 w 619125"/>
              <a:gd name="connsiteY37" fmla="*/ 1319213 h 1338263"/>
              <a:gd name="connsiteX38" fmla="*/ 566737 w 619125"/>
              <a:gd name="connsiteY38" fmla="*/ 1338263 h 1338263"/>
              <a:gd name="connsiteX39" fmla="*/ 576262 w 619125"/>
              <a:gd name="connsiteY39" fmla="*/ 1338263 h 1338263"/>
              <a:gd name="connsiteX40" fmla="*/ 590550 w 619125"/>
              <a:gd name="connsiteY40" fmla="*/ 1331119 h 1338263"/>
              <a:gd name="connsiteX41" fmla="*/ 602456 w 619125"/>
              <a:gd name="connsiteY41" fmla="*/ 1316831 h 1338263"/>
              <a:gd name="connsiteX42" fmla="*/ 611981 w 619125"/>
              <a:gd name="connsiteY42" fmla="*/ 1295400 h 1338263"/>
              <a:gd name="connsiteX43" fmla="*/ 616743 w 619125"/>
              <a:gd name="connsiteY43" fmla="*/ 1264444 h 1338263"/>
              <a:gd name="connsiteX44" fmla="*/ 619125 w 619125"/>
              <a:gd name="connsiteY44" fmla="*/ 1216819 h 1338263"/>
              <a:gd name="connsiteX45" fmla="*/ 616743 w 619125"/>
              <a:gd name="connsiteY45" fmla="*/ 1157288 h 1338263"/>
              <a:gd name="connsiteX46" fmla="*/ 611981 w 619125"/>
              <a:gd name="connsiteY46" fmla="*/ 1071563 h 1338263"/>
              <a:gd name="connsiteX47" fmla="*/ 573881 w 619125"/>
              <a:gd name="connsiteY47" fmla="*/ 952500 h 1338263"/>
              <a:gd name="connsiteX48" fmla="*/ 550068 w 619125"/>
              <a:gd name="connsiteY48" fmla="*/ 852488 h 1338263"/>
              <a:gd name="connsiteX49" fmla="*/ 473868 w 619125"/>
              <a:gd name="connsiteY49" fmla="*/ 533400 h 1338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619125" h="1338263">
                <a:moveTo>
                  <a:pt x="473868" y="533400"/>
                </a:moveTo>
                <a:lnTo>
                  <a:pt x="440531" y="404813"/>
                </a:lnTo>
                <a:lnTo>
                  <a:pt x="409575" y="290513"/>
                </a:lnTo>
                <a:lnTo>
                  <a:pt x="383381" y="200025"/>
                </a:lnTo>
                <a:lnTo>
                  <a:pt x="345281" y="66675"/>
                </a:lnTo>
                <a:lnTo>
                  <a:pt x="288131" y="47625"/>
                </a:lnTo>
                <a:lnTo>
                  <a:pt x="219075" y="26194"/>
                </a:lnTo>
                <a:lnTo>
                  <a:pt x="161925" y="11906"/>
                </a:lnTo>
                <a:lnTo>
                  <a:pt x="107156" y="4763"/>
                </a:lnTo>
                <a:lnTo>
                  <a:pt x="42862" y="0"/>
                </a:lnTo>
                <a:lnTo>
                  <a:pt x="14287" y="2381"/>
                </a:lnTo>
                <a:lnTo>
                  <a:pt x="4762" y="4763"/>
                </a:lnTo>
                <a:lnTo>
                  <a:pt x="0" y="16669"/>
                </a:lnTo>
                <a:lnTo>
                  <a:pt x="2381" y="30956"/>
                </a:lnTo>
                <a:lnTo>
                  <a:pt x="16668" y="50006"/>
                </a:lnTo>
                <a:lnTo>
                  <a:pt x="59531" y="85725"/>
                </a:lnTo>
                <a:lnTo>
                  <a:pt x="88106" y="109538"/>
                </a:lnTo>
                <a:lnTo>
                  <a:pt x="121443" y="145256"/>
                </a:lnTo>
                <a:lnTo>
                  <a:pt x="138112" y="164306"/>
                </a:lnTo>
                <a:lnTo>
                  <a:pt x="157162" y="190500"/>
                </a:lnTo>
                <a:lnTo>
                  <a:pt x="173831" y="223838"/>
                </a:lnTo>
                <a:lnTo>
                  <a:pt x="183356" y="254794"/>
                </a:lnTo>
                <a:lnTo>
                  <a:pt x="188118" y="300038"/>
                </a:lnTo>
                <a:lnTo>
                  <a:pt x="202406" y="366713"/>
                </a:lnTo>
                <a:lnTo>
                  <a:pt x="226218" y="461963"/>
                </a:lnTo>
                <a:lnTo>
                  <a:pt x="245268" y="550069"/>
                </a:lnTo>
                <a:lnTo>
                  <a:pt x="269081" y="669131"/>
                </a:lnTo>
                <a:lnTo>
                  <a:pt x="283368" y="762000"/>
                </a:lnTo>
                <a:lnTo>
                  <a:pt x="292893" y="845344"/>
                </a:lnTo>
                <a:lnTo>
                  <a:pt x="300037" y="964406"/>
                </a:lnTo>
                <a:lnTo>
                  <a:pt x="302418" y="1000125"/>
                </a:lnTo>
                <a:lnTo>
                  <a:pt x="338137" y="1066800"/>
                </a:lnTo>
                <a:lnTo>
                  <a:pt x="364331" y="1107281"/>
                </a:lnTo>
                <a:lnTo>
                  <a:pt x="390525" y="1147763"/>
                </a:lnTo>
                <a:lnTo>
                  <a:pt x="428625" y="1197769"/>
                </a:lnTo>
                <a:lnTo>
                  <a:pt x="459581" y="1235869"/>
                </a:lnTo>
                <a:lnTo>
                  <a:pt x="500062" y="1283494"/>
                </a:lnTo>
                <a:lnTo>
                  <a:pt x="538162" y="1319213"/>
                </a:lnTo>
                <a:lnTo>
                  <a:pt x="566737" y="1338263"/>
                </a:lnTo>
                <a:lnTo>
                  <a:pt x="576262" y="1338263"/>
                </a:lnTo>
                <a:lnTo>
                  <a:pt x="590550" y="1331119"/>
                </a:lnTo>
                <a:lnTo>
                  <a:pt x="602456" y="1316831"/>
                </a:lnTo>
                <a:lnTo>
                  <a:pt x="611981" y="1295400"/>
                </a:lnTo>
                <a:lnTo>
                  <a:pt x="616743" y="1264444"/>
                </a:lnTo>
                <a:lnTo>
                  <a:pt x="619125" y="1216819"/>
                </a:lnTo>
                <a:lnTo>
                  <a:pt x="616743" y="1157288"/>
                </a:lnTo>
                <a:lnTo>
                  <a:pt x="611981" y="1071563"/>
                </a:lnTo>
                <a:lnTo>
                  <a:pt x="573881" y="952500"/>
                </a:lnTo>
                <a:lnTo>
                  <a:pt x="550068" y="852488"/>
                </a:lnTo>
                <a:lnTo>
                  <a:pt x="473868" y="5334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4" name="フリーフォーム 83"/>
          <p:cNvSpPr>
            <a:spLocks noChangeAspect="1"/>
          </p:cNvSpPr>
          <p:nvPr/>
        </p:nvSpPr>
        <p:spPr>
          <a:xfrm>
            <a:off x="7569526" y="5598276"/>
            <a:ext cx="1165225" cy="688975"/>
          </a:xfrm>
          <a:custGeom>
            <a:avLst/>
            <a:gdLst>
              <a:gd name="connsiteX0" fmla="*/ 1376363 w 2328863"/>
              <a:gd name="connsiteY0" fmla="*/ 271462 h 1378744"/>
              <a:gd name="connsiteX1" fmla="*/ 1178719 w 2328863"/>
              <a:gd name="connsiteY1" fmla="*/ 290512 h 1378744"/>
              <a:gd name="connsiteX2" fmla="*/ 1009650 w 2328863"/>
              <a:gd name="connsiteY2" fmla="*/ 304800 h 1378744"/>
              <a:gd name="connsiteX3" fmla="*/ 838200 w 2328863"/>
              <a:gd name="connsiteY3" fmla="*/ 319087 h 1378744"/>
              <a:gd name="connsiteX4" fmla="*/ 685800 w 2328863"/>
              <a:gd name="connsiteY4" fmla="*/ 333375 h 1378744"/>
              <a:gd name="connsiteX5" fmla="*/ 495300 w 2328863"/>
              <a:gd name="connsiteY5" fmla="*/ 350044 h 1378744"/>
              <a:gd name="connsiteX6" fmla="*/ 321469 w 2328863"/>
              <a:gd name="connsiteY6" fmla="*/ 361950 h 1378744"/>
              <a:gd name="connsiteX7" fmla="*/ 152400 w 2328863"/>
              <a:gd name="connsiteY7" fmla="*/ 376237 h 1378744"/>
              <a:gd name="connsiteX8" fmla="*/ 28575 w 2328863"/>
              <a:gd name="connsiteY8" fmla="*/ 385762 h 1378744"/>
              <a:gd name="connsiteX9" fmla="*/ 0 w 2328863"/>
              <a:gd name="connsiteY9" fmla="*/ 223837 h 1378744"/>
              <a:gd name="connsiteX10" fmla="*/ 173832 w 2328863"/>
              <a:gd name="connsiteY10" fmla="*/ 214312 h 1378744"/>
              <a:gd name="connsiteX11" fmla="*/ 440532 w 2328863"/>
              <a:gd name="connsiteY11" fmla="*/ 188119 h 1378744"/>
              <a:gd name="connsiteX12" fmla="*/ 788194 w 2328863"/>
              <a:gd name="connsiteY12" fmla="*/ 154781 h 1378744"/>
              <a:gd name="connsiteX13" fmla="*/ 1123950 w 2328863"/>
              <a:gd name="connsiteY13" fmla="*/ 123825 h 1378744"/>
              <a:gd name="connsiteX14" fmla="*/ 1364457 w 2328863"/>
              <a:gd name="connsiteY14" fmla="*/ 100012 h 1378744"/>
              <a:gd name="connsiteX15" fmla="*/ 1635919 w 2328863"/>
              <a:gd name="connsiteY15" fmla="*/ 73819 h 1378744"/>
              <a:gd name="connsiteX16" fmla="*/ 1800225 w 2328863"/>
              <a:gd name="connsiteY16" fmla="*/ 57150 h 1378744"/>
              <a:gd name="connsiteX17" fmla="*/ 1947863 w 2328863"/>
              <a:gd name="connsiteY17" fmla="*/ 42862 h 1378744"/>
              <a:gd name="connsiteX18" fmla="*/ 1983582 w 2328863"/>
              <a:gd name="connsiteY18" fmla="*/ 33337 h 1378744"/>
              <a:gd name="connsiteX19" fmla="*/ 2045494 w 2328863"/>
              <a:gd name="connsiteY19" fmla="*/ 14287 h 1378744"/>
              <a:gd name="connsiteX20" fmla="*/ 2100263 w 2328863"/>
              <a:gd name="connsiteY20" fmla="*/ 0 h 1378744"/>
              <a:gd name="connsiteX21" fmla="*/ 2107407 w 2328863"/>
              <a:gd name="connsiteY21" fmla="*/ 0 h 1378744"/>
              <a:gd name="connsiteX22" fmla="*/ 2131219 w 2328863"/>
              <a:gd name="connsiteY22" fmla="*/ 16669 h 1378744"/>
              <a:gd name="connsiteX23" fmla="*/ 2193132 w 2328863"/>
              <a:gd name="connsiteY23" fmla="*/ 64294 h 1378744"/>
              <a:gd name="connsiteX24" fmla="*/ 2245519 w 2328863"/>
              <a:gd name="connsiteY24" fmla="*/ 111919 h 1378744"/>
              <a:gd name="connsiteX25" fmla="*/ 2283619 w 2328863"/>
              <a:gd name="connsiteY25" fmla="*/ 150019 h 1378744"/>
              <a:gd name="connsiteX26" fmla="*/ 2302669 w 2328863"/>
              <a:gd name="connsiteY26" fmla="*/ 173831 h 1378744"/>
              <a:gd name="connsiteX27" fmla="*/ 2319338 w 2328863"/>
              <a:gd name="connsiteY27" fmla="*/ 202406 h 1378744"/>
              <a:gd name="connsiteX28" fmla="*/ 2328863 w 2328863"/>
              <a:gd name="connsiteY28" fmla="*/ 230981 h 1378744"/>
              <a:gd name="connsiteX29" fmla="*/ 2328863 w 2328863"/>
              <a:gd name="connsiteY29" fmla="*/ 247650 h 1378744"/>
              <a:gd name="connsiteX30" fmla="*/ 2321719 w 2328863"/>
              <a:gd name="connsiteY30" fmla="*/ 264319 h 1378744"/>
              <a:gd name="connsiteX31" fmla="*/ 2295525 w 2328863"/>
              <a:gd name="connsiteY31" fmla="*/ 295275 h 1378744"/>
              <a:gd name="connsiteX32" fmla="*/ 2271713 w 2328863"/>
              <a:gd name="connsiteY32" fmla="*/ 319087 h 1378744"/>
              <a:gd name="connsiteX33" fmla="*/ 2240757 w 2328863"/>
              <a:gd name="connsiteY33" fmla="*/ 361950 h 1378744"/>
              <a:gd name="connsiteX34" fmla="*/ 2224088 w 2328863"/>
              <a:gd name="connsiteY34" fmla="*/ 397669 h 1378744"/>
              <a:gd name="connsiteX35" fmla="*/ 2193132 w 2328863"/>
              <a:gd name="connsiteY35" fmla="*/ 500062 h 1378744"/>
              <a:gd name="connsiteX36" fmla="*/ 2133600 w 2328863"/>
              <a:gd name="connsiteY36" fmla="*/ 716756 h 1378744"/>
              <a:gd name="connsiteX37" fmla="*/ 2062163 w 2328863"/>
              <a:gd name="connsiteY37" fmla="*/ 959644 h 1378744"/>
              <a:gd name="connsiteX38" fmla="*/ 2009775 w 2328863"/>
              <a:gd name="connsiteY38" fmla="*/ 1119187 h 1378744"/>
              <a:gd name="connsiteX39" fmla="*/ 1957388 w 2328863"/>
              <a:gd name="connsiteY39" fmla="*/ 1266825 h 1378744"/>
              <a:gd name="connsiteX40" fmla="*/ 1945482 w 2328863"/>
              <a:gd name="connsiteY40" fmla="*/ 1293019 h 1378744"/>
              <a:gd name="connsiteX41" fmla="*/ 1928813 w 2328863"/>
              <a:gd name="connsiteY41" fmla="*/ 1319212 h 1378744"/>
              <a:gd name="connsiteX42" fmla="*/ 1897857 w 2328863"/>
              <a:gd name="connsiteY42" fmla="*/ 1347787 h 1378744"/>
              <a:gd name="connsiteX43" fmla="*/ 1871663 w 2328863"/>
              <a:gd name="connsiteY43" fmla="*/ 1366837 h 1378744"/>
              <a:gd name="connsiteX44" fmla="*/ 1845469 w 2328863"/>
              <a:gd name="connsiteY44" fmla="*/ 1376362 h 1378744"/>
              <a:gd name="connsiteX45" fmla="*/ 1828800 w 2328863"/>
              <a:gd name="connsiteY45" fmla="*/ 1378744 h 1378744"/>
              <a:gd name="connsiteX46" fmla="*/ 1802607 w 2328863"/>
              <a:gd name="connsiteY46" fmla="*/ 1371600 h 1378744"/>
              <a:gd name="connsiteX47" fmla="*/ 1778794 w 2328863"/>
              <a:gd name="connsiteY47" fmla="*/ 1354931 h 1378744"/>
              <a:gd name="connsiteX48" fmla="*/ 1762125 w 2328863"/>
              <a:gd name="connsiteY48" fmla="*/ 1338262 h 1378744"/>
              <a:gd name="connsiteX49" fmla="*/ 1750219 w 2328863"/>
              <a:gd name="connsiteY49" fmla="*/ 1321594 h 1378744"/>
              <a:gd name="connsiteX50" fmla="*/ 1745457 w 2328863"/>
              <a:gd name="connsiteY50" fmla="*/ 1304925 h 1378744"/>
              <a:gd name="connsiteX51" fmla="*/ 1764507 w 2328863"/>
              <a:gd name="connsiteY51" fmla="*/ 1050131 h 1378744"/>
              <a:gd name="connsiteX52" fmla="*/ 1800225 w 2328863"/>
              <a:gd name="connsiteY52" fmla="*/ 947737 h 1378744"/>
              <a:gd name="connsiteX53" fmla="*/ 1835944 w 2328863"/>
              <a:gd name="connsiteY53" fmla="*/ 842962 h 1378744"/>
              <a:gd name="connsiteX54" fmla="*/ 1857375 w 2328863"/>
              <a:gd name="connsiteY54" fmla="*/ 773906 h 1378744"/>
              <a:gd name="connsiteX55" fmla="*/ 1876425 w 2328863"/>
              <a:gd name="connsiteY55" fmla="*/ 702469 h 1378744"/>
              <a:gd name="connsiteX56" fmla="*/ 1885950 w 2328863"/>
              <a:gd name="connsiteY56" fmla="*/ 671512 h 1378744"/>
              <a:gd name="connsiteX57" fmla="*/ 1905000 w 2328863"/>
              <a:gd name="connsiteY57" fmla="*/ 590550 h 1378744"/>
              <a:gd name="connsiteX58" fmla="*/ 1921669 w 2328863"/>
              <a:gd name="connsiteY58" fmla="*/ 509587 h 1378744"/>
              <a:gd name="connsiteX59" fmla="*/ 1933575 w 2328863"/>
              <a:gd name="connsiteY59" fmla="*/ 431006 h 1378744"/>
              <a:gd name="connsiteX60" fmla="*/ 1943100 w 2328863"/>
              <a:gd name="connsiteY60" fmla="*/ 354806 h 1378744"/>
              <a:gd name="connsiteX61" fmla="*/ 1947863 w 2328863"/>
              <a:gd name="connsiteY61" fmla="*/ 292894 h 1378744"/>
              <a:gd name="connsiteX62" fmla="*/ 1947863 w 2328863"/>
              <a:gd name="connsiteY62" fmla="*/ 259556 h 1378744"/>
              <a:gd name="connsiteX63" fmla="*/ 1943100 w 2328863"/>
              <a:gd name="connsiteY63" fmla="*/ 247650 h 1378744"/>
              <a:gd name="connsiteX64" fmla="*/ 1935957 w 2328863"/>
              <a:gd name="connsiteY64" fmla="*/ 235744 h 1378744"/>
              <a:gd name="connsiteX65" fmla="*/ 1921669 w 2328863"/>
              <a:gd name="connsiteY65" fmla="*/ 228600 h 1378744"/>
              <a:gd name="connsiteX66" fmla="*/ 1900238 w 2328863"/>
              <a:gd name="connsiteY66" fmla="*/ 223837 h 1378744"/>
              <a:gd name="connsiteX67" fmla="*/ 1866900 w 2328863"/>
              <a:gd name="connsiteY67" fmla="*/ 223837 h 1378744"/>
              <a:gd name="connsiteX68" fmla="*/ 1745457 w 2328863"/>
              <a:gd name="connsiteY68" fmla="*/ 235744 h 1378744"/>
              <a:gd name="connsiteX69" fmla="*/ 1376363 w 2328863"/>
              <a:gd name="connsiteY69" fmla="*/ 271462 h 1378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2328863" h="1378744">
                <a:moveTo>
                  <a:pt x="1376363" y="271462"/>
                </a:moveTo>
                <a:lnTo>
                  <a:pt x="1178719" y="290512"/>
                </a:lnTo>
                <a:lnTo>
                  <a:pt x="1009650" y="304800"/>
                </a:lnTo>
                <a:lnTo>
                  <a:pt x="838200" y="319087"/>
                </a:lnTo>
                <a:lnTo>
                  <a:pt x="685800" y="333375"/>
                </a:lnTo>
                <a:lnTo>
                  <a:pt x="495300" y="350044"/>
                </a:lnTo>
                <a:lnTo>
                  <a:pt x="321469" y="361950"/>
                </a:lnTo>
                <a:lnTo>
                  <a:pt x="152400" y="376237"/>
                </a:lnTo>
                <a:lnTo>
                  <a:pt x="28575" y="385762"/>
                </a:lnTo>
                <a:lnTo>
                  <a:pt x="0" y="223837"/>
                </a:lnTo>
                <a:lnTo>
                  <a:pt x="173832" y="214312"/>
                </a:lnTo>
                <a:lnTo>
                  <a:pt x="440532" y="188119"/>
                </a:lnTo>
                <a:lnTo>
                  <a:pt x="788194" y="154781"/>
                </a:lnTo>
                <a:lnTo>
                  <a:pt x="1123950" y="123825"/>
                </a:lnTo>
                <a:lnTo>
                  <a:pt x="1364457" y="100012"/>
                </a:lnTo>
                <a:lnTo>
                  <a:pt x="1635919" y="73819"/>
                </a:lnTo>
                <a:lnTo>
                  <a:pt x="1800225" y="57150"/>
                </a:lnTo>
                <a:lnTo>
                  <a:pt x="1947863" y="42862"/>
                </a:lnTo>
                <a:lnTo>
                  <a:pt x="1983582" y="33337"/>
                </a:lnTo>
                <a:lnTo>
                  <a:pt x="2045494" y="14287"/>
                </a:lnTo>
                <a:lnTo>
                  <a:pt x="2100263" y="0"/>
                </a:lnTo>
                <a:lnTo>
                  <a:pt x="2107407" y="0"/>
                </a:lnTo>
                <a:lnTo>
                  <a:pt x="2131219" y="16669"/>
                </a:lnTo>
                <a:lnTo>
                  <a:pt x="2193132" y="64294"/>
                </a:lnTo>
                <a:lnTo>
                  <a:pt x="2245519" y="111919"/>
                </a:lnTo>
                <a:lnTo>
                  <a:pt x="2283619" y="150019"/>
                </a:lnTo>
                <a:lnTo>
                  <a:pt x="2302669" y="173831"/>
                </a:lnTo>
                <a:lnTo>
                  <a:pt x="2319338" y="202406"/>
                </a:lnTo>
                <a:lnTo>
                  <a:pt x="2328863" y="230981"/>
                </a:lnTo>
                <a:lnTo>
                  <a:pt x="2328863" y="247650"/>
                </a:lnTo>
                <a:lnTo>
                  <a:pt x="2321719" y="264319"/>
                </a:lnTo>
                <a:lnTo>
                  <a:pt x="2295525" y="295275"/>
                </a:lnTo>
                <a:lnTo>
                  <a:pt x="2271713" y="319087"/>
                </a:lnTo>
                <a:lnTo>
                  <a:pt x="2240757" y="361950"/>
                </a:lnTo>
                <a:lnTo>
                  <a:pt x="2224088" y="397669"/>
                </a:lnTo>
                <a:lnTo>
                  <a:pt x="2193132" y="500062"/>
                </a:lnTo>
                <a:lnTo>
                  <a:pt x="2133600" y="716756"/>
                </a:lnTo>
                <a:lnTo>
                  <a:pt x="2062163" y="959644"/>
                </a:lnTo>
                <a:lnTo>
                  <a:pt x="2009775" y="1119187"/>
                </a:lnTo>
                <a:lnTo>
                  <a:pt x="1957388" y="1266825"/>
                </a:lnTo>
                <a:lnTo>
                  <a:pt x="1945482" y="1293019"/>
                </a:lnTo>
                <a:lnTo>
                  <a:pt x="1928813" y="1319212"/>
                </a:lnTo>
                <a:lnTo>
                  <a:pt x="1897857" y="1347787"/>
                </a:lnTo>
                <a:lnTo>
                  <a:pt x="1871663" y="1366837"/>
                </a:lnTo>
                <a:lnTo>
                  <a:pt x="1845469" y="1376362"/>
                </a:lnTo>
                <a:lnTo>
                  <a:pt x="1828800" y="1378744"/>
                </a:lnTo>
                <a:lnTo>
                  <a:pt x="1802607" y="1371600"/>
                </a:lnTo>
                <a:lnTo>
                  <a:pt x="1778794" y="1354931"/>
                </a:lnTo>
                <a:lnTo>
                  <a:pt x="1762125" y="1338262"/>
                </a:lnTo>
                <a:lnTo>
                  <a:pt x="1750219" y="1321594"/>
                </a:lnTo>
                <a:lnTo>
                  <a:pt x="1745457" y="1304925"/>
                </a:lnTo>
                <a:lnTo>
                  <a:pt x="1764507" y="1050131"/>
                </a:lnTo>
                <a:lnTo>
                  <a:pt x="1800225" y="947737"/>
                </a:lnTo>
                <a:lnTo>
                  <a:pt x="1835944" y="842962"/>
                </a:lnTo>
                <a:lnTo>
                  <a:pt x="1857375" y="773906"/>
                </a:lnTo>
                <a:lnTo>
                  <a:pt x="1876425" y="702469"/>
                </a:lnTo>
                <a:lnTo>
                  <a:pt x="1885950" y="671512"/>
                </a:lnTo>
                <a:lnTo>
                  <a:pt x="1905000" y="590550"/>
                </a:lnTo>
                <a:lnTo>
                  <a:pt x="1921669" y="509587"/>
                </a:lnTo>
                <a:lnTo>
                  <a:pt x="1933575" y="431006"/>
                </a:lnTo>
                <a:lnTo>
                  <a:pt x="1943100" y="354806"/>
                </a:lnTo>
                <a:lnTo>
                  <a:pt x="1947863" y="292894"/>
                </a:lnTo>
                <a:lnTo>
                  <a:pt x="1947863" y="259556"/>
                </a:lnTo>
                <a:lnTo>
                  <a:pt x="1943100" y="247650"/>
                </a:lnTo>
                <a:lnTo>
                  <a:pt x="1935957" y="235744"/>
                </a:lnTo>
                <a:lnTo>
                  <a:pt x="1921669" y="228600"/>
                </a:lnTo>
                <a:lnTo>
                  <a:pt x="1900238" y="223837"/>
                </a:lnTo>
                <a:lnTo>
                  <a:pt x="1866900" y="223837"/>
                </a:lnTo>
                <a:lnTo>
                  <a:pt x="1745457" y="235744"/>
                </a:lnTo>
                <a:lnTo>
                  <a:pt x="1376363" y="2714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5" name="フリーフォーム 84"/>
          <p:cNvSpPr>
            <a:spLocks noChangeAspect="1"/>
          </p:cNvSpPr>
          <p:nvPr/>
        </p:nvSpPr>
        <p:spPr>
          <a:xfrm>
            <a:off x="7684647" y="6067102"/>
            <a:ext cx="813594" cy="209550"/>
          </a:xfrm>
          <a:custGeom>
            <a:avLst/>
            <a:gdLst>
              <a:gd name="connsiteX0" fmla="*/ 1195388 w 1626394"/>
              <a:gd name="connsiteY0" fmla="*/ 40481 h 419100"/>
              <a:gd name="connsiteX1" fmla="*/ 1045369 w 1626394"/>
              <a:gd name="connsiteY1" fmla="*/ 64294 h 419100"/>
              <a:gd name="connsiteX2" fmla="*/ 947738 w 1626394"/>
              <a:gd name="connsiteY2" fmla="*/ 78581 h 419100"/>
              <a:gd name="connsiteX3" fmla="*/ 831057 w 1626394"/>
              <a:gd name="connsiteY3" fmla="*/ 95250 h 419100"/>
              <a:gd name="connsiteX4" fmla="*/ 700088 w 1626394"/>
              <a:gd name="connsiteY4" fmla="*/ 111919 h 419100"/>
              <a:gd name="connsiteX5" fmla="*/ 569119 w 1626394"/>
              <a:gd name="connsiteY5" fmla="*/ 126206 h 419100"/>
              <a:gd name="connsiteX6" fmla="*/ 416719 w 1626394"/>
              <a:gd name="connsiteY6" fmla="*/ 142875 h 419100"/>
              <a:gd name="connsiteX7" fmla="*/ 297657 w 1626394"/>
              <a:gd name="connsiteY7" fmla="*/ 152400 h 419100"/>
              <a:gd name="connsiteX8" fmla="*/ 197644 w 1626394"/>
              <a:gd name="connsiteY8" fmla="*/ 159544 h 419100"/>
              <a:gd name="connsiteX9" fmla="*/ 107157 w 1626394"/>
              <a:gd name="connsiteY9" fmla="*/ 140494 h 419100"/>
              <a:gd name="connsiteX10" fmla="*/ 0 w 1626394"/>
              <a:gd name="connsiteY10" fmla="*/ 119063 h 419100"/>
              <a:gd name="connsiteX11" fmla="*/ 35719 w 1626394"/>
              <a:gd name="connsiteY11" fmla="*/ 280988 h 419100"/>
              <a:gd name="connsiteX12" fmla="*/ 219075 w 1626394"/>
              <a:gd name="connsiteY12" fmla="*/ 311944 h 419100"/>
              <a:gd name="connsiteX13" fmla="*/ 247650 w 1626394"/>
              <a:gd name="connsiteY13" fmla="*/ 316706 h 419100"/>
              <a:gd name="connsiteX14" fmla="*/ 376238 w 1626394"/>
              <a:gd name="connsiteY14" fmla="*/ 304800 h 419100"/>
              <a:gd name="connsiteX15" fmla="*/ 616744 w 1626394"/>
              <a:gd name="connsiteY15" fmla="*/ 280988 h 419100"/>
              <a:gd name="connsiteX16" fmla="*/ 890588 w 1626394"/>
              <a:gd name="connsiteY16" fmla="*/ 252413 h 419100"/>
              <a:gd name="connsiteX17" fmla="*/ 1123950 w 1626394"/>
              <a:gd name="connsiteY17" fmla="*/ 226219 h 419100"/>
              <a:gd name="connsiteX18" fmla="*/ 1319213 w 1626394"/>
              <a:gd name="connsiteY18" fmla="*/ 204788 h 419100"/>
              <a:gd name="connsiteX19" fmla="*/ 1371600 w 1626394"/>
              <a:gd name="connsiteY19" fmla="*/ 202406 h 419100"/>
              <a:gd name="connsiteX20" fmla="*/ 1404938 w 1626394"/>
              <a:gd name="connsiteY20" fmla="*/ 207169 h 419100"/>
              <a:gd name="connsiteX21" fmla="*/ 1433513 w 1626394"/>
              <a:gd name="connsiteY21" fmla="*/ 216694 h 419100"/>
              <a:gd name="connsiteX22" fmla="*/ 1457325 w 1626394"/>
              <a:gd name="connsiteY22" fmla="*/ 228600 h 419100"/>
              <a:gd name="connsiteX23" fmla="*/ 1473994 w 1626394"/>
              <a:gd name="connsiteY23" fmla="*/ 242888 h 419100"/>
              <a:gd name="connsiteX24" fmla="*/ 1493044 w 1626394"/>
              <a:gd name="connsiteY24" fmla="*/ 264319 h 419100"/>
              <a:gd name="connsiteX25" fmla="*/ 1512094 w 1626394"/>
              <a:gd name="connsiteY25" fmla="*/ 292894 h 419100"/>
              <a:gd name="connsiteX26" fmla="*/ 1524000 w 1626394"/>
              <a:gd name="connsiteY26" fmla="*/ 319088 h 419100"/>
              <a:gd name="connsiteX27" fmla="*/ 1535907 w 1626394"/>
              <a:gd name="connsiteY27" fmla="*/ 350044 h 419100"/>
              <a:gd name="connsiteX28" fmla="*/ 1557338 w 1626394"/>
              <a:gd name="connsiteY28" fmla="*/ 381000 h 419100"/>
              <a:gd name="connsiteX29" fmla="*/ 1590675 w 1626394"/>
              <a:gd name="connsiteY29" fmla="*/ 409575 h 419100"/>
              <a:gd name="connsiteX30" fmla="*/ 1626394 w 1626394"/>
              <a:gd name="connsiteY30" fmla="*/ 419100 h 419100"/>
              <a:gd name="connsiteX31" fmla="*/ 1614488 w 1626394"/>
              <a:gd name="connsiteY31" fmla="*/ 135731 h 419100"/>
              <a:gd name="connsiteX32" fmla="*/ 1545432 w 1626394"/>
              <a:gd name="connsiteY32" fmla="*/ 50006 h 419100"/>
              <a:gd name="connsiteX33" fmla="*/ 1514475 w 1626394"/>
              <a:gd name="connsiteY33" fmla="*/ 23813 h 419100"/>
              <a:gd name="connsiteX34" fmla="*/ 1476375 w 1626394"/>
              <a:gd name="connsiteY34" fmla="*/ 4763 h 419100"/>
              <a:gd name="connsiteX35" fmla="*/ 1450182 w 1626394"/>
              <a:gd name="connsiteY35" fmla="*/ 0 h 419100"/>
              <a:gd name="connsiteX36" fmla="*/ 1402557 w 1626394"/>
              <a:gd name="connsiteY36" fmla="*/ 4763 h 419100"/>
              <a:gd name="connsiteX37" fmla="*/ 1335882 w 1626394"/>
              <a:gd name="connsiteY37" fmla="*/ 16669 h 419100"/>
              <a:gd name="connsiteX38" fmla="*/ 1195388 w 1626394"/>
              <a:gd name="connsiteY38" fmla="*/ 40481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626394" h="419100">
                <a:moveTo>
                  <a:pt x="1195388" y="40481"/>
                </a:moveTo>
                <a:lnTo>
                  <a:pt x="1045369" y="64294"/>
                </a:lnTo>
                <a:lnTo>
                  <a:pt x="947738" y="78581"/>
                </a:lnTo>
                <a:lnTo>
                  <a:pt x="831057" y="95250"/>
                </a:lnTo>
                <a:lnTo>
                  <a:pt x="700088" y="111919"/>
                </a:lnTo>
                <a:lnTo>
                  <a:pt x="569119" y="126206"/>
                </a:lnTo>
                <a:lnTo>
                  <a:pt x="416719" y="142875"/>
                </a:lnTo>
                <a:lnTo>
                  <a:pt x="297657" y="152400"/>
                </a:lnTo>
                <a:lnTo>
                  <a:pt x="197644" y="159544"/>
                </a:lnTo>
                <a:lnTo>
                  <a:pt x="107157" y="140494"/>
                </a:lnTo>
                <a:lnTo>
                  <a:pt x="0" y="119063"/>
                </a:lnTo>
                <a:lnTo>
                  <a:pt x="35719" y="280988"/>
                </a:lnTo>
                <a:lnTo>
                  <a:pt x="219075" y="311944"/>
                </a:lnTo>
                <a:lnTo>
                  <a:pt x="247650" y="316706"/>
                </a:lnTo>
                <a:lnTo>
                  <a:pt x="376238" y="304800"/>
                </a:lnTo>
                <a:lnTo>
                  <a:pt x="616744" y="280988"/>
                </a:lnTo>
                <a:lnTo>
                  <a:pt x="890588" y="252413"/>
                </a:lnTo>
                <a:lnTo>
                  <a:pt x="1123950" y="226219"/>
                </a:lnTo>
                <a:lnTo>
                  <a:pt x="1319213" y="204788"/>
                </a:lnTo>
                <a:lnTo>
                  <a:pt x="1371600" y="202406"/>
                </a:lnTo>
                <a:lnTo>
                  <a:pt x="1404938" y="207169"/>
                </a:lnTo>
                <a:lnTo>
                  <a:pt x="1433513" y="216694"/>
                </a:lnTo>
                <a:lnTo>
                  <a:pt x="1457325" y="228600"/>
                </a:lnTo>
                <a:lnTo>
                  <a:pt x="1473994" y="242888"/>
                </a:lnTo>
                <a:lnTo>
                  <a:pt x="1493044" y="264319"/>
                </a:lnTo>
                <a:lnTo>
                  <a:pt x="1512094" y="292894"/>
                </a:lnTo>
                <a:lnTo>
                  <a:pt x="1524000" y="319088"/>
                </a:lnTo>
                <a:lnTo>
                  <a:pt x="1535907" y="350044"/>
                </a:lnTo>
                <a:lnTo>
                  <a:pt x="1557338" y="381000"/>
                </a:lnTo>
                <a:lnTo>
                  <a:pt x="1590675" y="409575"/>
                </a:lnTo>
                <a:lnTo>
                  <a:pt x="1626394" y="419100"/>
                </a:lnTo>
                <a:lnTo>
                  <a:pt x="1614488" y="135731"/>
                </a:lnTo>
                <a:lnTo>
                  <a:pt x="1545432" y="50006"/>
                </a:lnTo>
                <a:lnTo>
                  <a:pt x="1514475" y="23813"/>
                </a:lnTo>
                <a:lnTo>
                  <a:pt x="1476375" y="4763"/>
                </a:lnTo>
                <a:lnTo>
                  <a:pt x="1450182" y="0"/>
                </a:lnTo>
                <a:lnTo>
                  <a:pt x="1402557" y="4763"/>
                </a:lnTo>
                <a:lnTo>
                  <a:pt x="1335882" y="16669"/>
                </a:lnTo>
                <a:lnTo>
                  <a:pt x="1195388" y="404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7471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7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25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75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250"/>
                            </p:stCondLst>
                            <p:childTnLst>
                              <p:par>
                                <p:cTn id="104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5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500"/>
                            </p:stCondLst>
                            <p:childTnLst>
                              <p:par>
                                <p:cTn id="1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0"/>
                            </p:stCondLst>
                            <p:childTnLst>
                              <p:par>
                                <p:cTn id="1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0" dur="7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75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55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93" grpId="0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4" grpId="0" animBg="1"/>
      <p:bldP spid="8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9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</TotalTime>
  <Words>133</Words>
  <Application>Microsoft Office PowerPoint</Application>
  <PresentationFormat>A4 210 x 297 mm</PresentationFormat>
  <Paragraphs>114</Paragraphs>
  <Slides>11</Slides>
  <Notes>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11</vt:i4>
      </vt:variant>
    </vt:vector>
  </HeadingPairs>
  <TitlesOfParts>
    <vt:vector size="20" baseType="lpstr">
      <vt:lpstr>AR P丸ゴシック体E</vt:lpstr>
      <vt:lpstr>AR P教科書体M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1_デザインの設定</vt:lpstr>
      <vt:lpstr>６年生 脳トレ漢字 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119</cp:revision>
  <dcterms:created xsi:type="dcterms:W3CDTF">2008-01-09T07:37:16Z</dcterms:created>
  <dcterms:modified xsi:type="dcterms:W3CDTF">2020-06-19T01:55:07Z</dcterms:modified>
</cp:coreProperties>
</file>