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8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9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8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9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2564904"/>
            <a:ext cx="7307597" cy="1728191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送り仮名クイズ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4639652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きたる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きたる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来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745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くらす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くらす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暮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68194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11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ことなる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ことなる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異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838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12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こまかい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こまかい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細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80287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13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さからう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さからう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逆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4777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14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すこやか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すこやか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健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00315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15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せめる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せめる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責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16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たがやす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たがやす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耕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10330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17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たしかめる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たしかめる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確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66325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18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なかば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なかば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半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232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暖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91149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7644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19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はぐくむ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はぐくむ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育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6487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はたらく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はたらく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働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969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21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まかせる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まかせる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任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11448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22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まったく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まったく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11636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23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みずから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みずから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自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89861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24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むずかしい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むずかしい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難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8619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7644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25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むれる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群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00924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26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めずらしい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めずらしい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珍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6031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7644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27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もちいる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もちいる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73881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28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やしなう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やしなう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養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56273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あたらしい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あたらしい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新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461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7644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3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29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やわらかい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6196621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やわらかい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柔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2713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30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わかれる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わかれる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分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618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0.00602 L -0.12933 0.00602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当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6665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あやうい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あやうい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危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23288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747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8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59453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現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4557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うやまう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うやまう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敬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64653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38381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6" y="461086"/>
            <a:ext cx="7831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800" dirty="0" smtClean="0">
                <a:solidFill>
                  <a:prstClr val="black"/>
                </a:solidFill>
              </a:rPr>
              <a:t>正しい送り仮名を答えなさい。</a:t>
            </a:r>
            <a:endParaRPr lang="ja-JP" altLang="en-US" sz="48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関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96559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5288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527</Words>
  <Application>Microsoft Office PowerPoint</Application>
  <PresentationFormat>A4 210 x 297 mm</PresentationFormat>
  <Paragraphs>183</Paragraphs>
  <Slides>31</Slides>
  <Notes>1</Notes>
  <HiddenSlides>0</HiddenSlides>
  <MMClips>30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9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送り仮名クイズ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90</cp:revision>
  <dcterms:created xsi:type="dcterms:W3CDTF">2008-01-09T07:37:16Z</dcterms:created>
  <dcterms:modified xsi:type="dcterms:W3CDTF">2020-06-01T03:52:24Z</dcterms:modified>
</cp:coreProperties>
</file>