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40" r:id="rId3"/>
    <p:sldId id="341" r:id="rId4"/>
    <p:sldId id="342" r:id="rId5"/>
    <p:sldId id="343" r:id="rId6"/>
    <p:sldId id="344" r:id="rId7"/>
    <p:sldId id="345" r:id="rId8"/>
    <p:sldId id="346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>
        <p:scale>
          <a:sx n="75" d="100"/>
          <a:sy n="75" d="100"/>
        </p:scale>
        <p:origin x="306" y="-1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虫食い漢字</a:t>
            </a:r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/>
              <a:t>虫食い漢字クイズに挑戦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b="1" dirty="0" smtClean="0"/>
              <a:t>４つの</a:t>
            </a:r>
            <a:r>
              <a:rPr lang="ja-JP" altLang="en-US" sz="3200" b="1" dirty="0"/>
              <a:t>熟語に共通する漢字一文字を</a:t>
            </a:r>
            <a:r>
              <a:rPr lang="ja-JP" altLang="en-US" sz="3200" b="1" dirty="0" smtClean="0"/>
              <a:t>見つけよう！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889231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好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書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価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判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評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567156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往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回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興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習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7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復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99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18771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予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情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告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道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報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36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696267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個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根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格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質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性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7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58136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正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理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決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散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解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361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13107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胃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血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化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体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液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524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23751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感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報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熱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情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04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</TotalTime>
  <Words>126</Words>
  <Application>Microsoft Office PowerPoint</Application>
  <PresentationFormat>A4 210 x 297 mm</PresentationFormat>
  <Paragraphs>60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虫食い漢字クイズ ５年生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166</cp:revision>
  <dcterms:created xsi:type="dcterms:W3CDTF">2008-01-09T07:37:16Z</dcterms:created>
  <dcterms:modified xsi:type="dcterms:W3CDTF">2020-06-03T05:39:21Z</dcterms:modified>
</cp:coreProperties>
</file>