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317" r:id="rId3"/>
    <p:sldId id="305" r:id="rId4"/>
    <p:sldId id="309" r:id="rId5"/>
    <p:sldId id="282" r:id="rId6"/>
    <p:sldId id="318" r:id="rId7"/>
    <p:sldId id="319" r:id="rId8"/>
    <p:sldId id="320" r:id="rId9"/>
    <p:sldId id="321" r:id="rId10"/>
    <p:sldId id="323" r:id="rId11"/>
    <p:sldId id="324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間ちがえやすい送り仮名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４年生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くわわる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くわわる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加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加わる？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加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7078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881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かえりみる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かえりみる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省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省みる？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省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り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みる？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省</a:t>
            </a:r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6090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097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あらためる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あらためる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改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改ためる？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改める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改る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037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うまれる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うまれる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産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産まれる？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産れる？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58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12804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こころみる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こころみる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試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試みる？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試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ろ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みる？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試る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3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097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変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変わる？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変る？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群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群れる？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群る？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949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さかえる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さかえる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栄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栄える？</a:t>
            </a:r>
            <a:endParaRPr kumimoji="1" lang="en-US" altLang="ja-JP" sz="24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栄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4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974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5881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はたす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はたす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果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果たす？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果す？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9592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あびる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あびる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浴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浴びる？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浴る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送り仮名を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1361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204</Words>
  <Application>Microsoft Office PowerPoint</Application>
  <PresentationFormat>A4 210 x 297 mm</PresentationFormat>
  <Paragraphs>86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間ちがえやすい送り仮名 クイズ ４年生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104</cp:revision>
  <dcterms:created xsi:type="dcterms:W3CDTF">2008-01-09T07:37:16Z</dcterms:created>
  <dcterms:modified xsi:type="dcterms:W3CDTF">2020-06-01T03:50:29Z</dcterms:modified>
</cp:coreProperties>
</file>