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7" r:id="rId2"/>
    <p:sldId id="340" r:id="rId3"/>
    <p:sldId id="341" r:id="rId4"/>
    <p:sldId id="342" r:id="rId5"/>
    <p:sldId id="343" r:id="rId6"/>
    <p:sldId id="344" r:id="rId7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FF"/>
    <a:srgbClr val="FF99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1" autoAdjust="0"/>
    <p:restoredTop sz="99401" autoAdjust="0"/>
  </p:normalViewPr>
  <p:slideViewPr>
    <p:cSldViewPr showGuides="1">
      <p:cViewPr>
        <p:scale>
          <a:sx n="75" d="100"/>
          <a:sy n="75" d="100"/>
        </p:scale>
        <p:origin x="306" y="-12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2020/6/3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2452081"/>
          </a:xfrm>
          <a:ln w="38100">
            <a:solidFill>
              <a:schemeClr val="tx1"/>
            </a:solidFill>
          </a:ln>
        </p:spPr>
        <p:txBody>
          <a:bodyPr anchor="ctr">
            <a:normAutofit fontScale="90000"/>
          </a:bodyPr>
          <a:lstStyle/>
          <a:p>
            <a:r>
              <a:rPr lang="ja-JP" altLang="en-US" sz="8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虫食い漢字</a:t>
            </a:r>
            <a:r>
              <a:rPr lang="ja-JP" altLang="en-US" sz="8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クイズ</a:t>
            </a:r>
            <a: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１</a:t>
            </a:r>
            <a:r>
              <a:rPr lang="ja-JP" altLang="en-US" sz="8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ねんせい</a:t>
            </a:r>
            <a:endParaRPr lang="ja-JP" altLang="en-US" sz="8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1496616" y="3743761"/>
            <a:ext cx="69127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b="1" dirty="0"/>
              <a:t>虫食い漢字クイズに挑戦</a:t>
            </a:r>
            <a:r>
              <a:rPr lang="ja-JP" altLang="en-US" sz="3200" b="1" dirty="0" smtClean="0"/>
              <a:t>！</a:t>
            </a:r>
            <a:endParaRPr lang="en-US" altLang="ja-JP" sz="3200" b="1" dirty="0" smtClean="0"/>
          </a:p>
          <a:p>
            <a:r>
              <a:rPr lang="ja-JP" altLang="en-US" sz="3200" b="1" dirty="0" smtClean="0"/>
              <a:t>４つの</a:t>
            </a:r>
            <a:r>
              <a:rPr lang="ja-JP" altLang="en-US" sz="3200" b="1" dirty="0"/>
              <a:t>熟語に共通する漢字一文字を</a:t>
            </a:r>
            <a:r>
              <a:rPr lang="ja-JP" altLang="en-US" sz="3200" b="1" dirty="0" smtClean="0"/>
              <a:t>見つけよう！</a:t>
            </a:r>
            <a:endParaRPr lang="ja-JP" altLang="en-US" sz="32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088722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名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大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気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口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人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5893432" y="1479918"/>
            <a:ext cx="2736304" cy="1011702"/>
          </a:xfrm>
          <a:prstGeom prst="wedgeRoundRectCallout">
            <a:avLst>
              <a:gd name="adj1" fmla="val -57049"/>
              <a:gd name="adj2" fmla="val 37289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ヒント１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あの子は、なわとび名□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6" name="角丸四角形吹き出し 35"/>
          <p:cNvSpPr/>
          <p:nvPr/>
        </p:nvSpPr>
        <p:spPr>
          <a:xfrm>
            <a:off x="1062960" y="4721554"/>
            <a:ext cx="2736304" cy="1011702"/>
          </a:xfrm>
          <a:prstGeom prst="wedgeRoundRectCallout">
            <a:avLst>
              <a:gd name="adj1" fmla="val 45060"/>
              <a:gd name="adj2" fmla="val -78200"/>
              <a:gd name="adj3" fmla="val 16667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ヒント２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こどものはんたいは？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5759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2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4000"/>
                            </p:stCondLst>
                            <p:childTnLst>
                              <p:par>
                                <p:cTn id="33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7500"/>
                            </p:stCondLst>
                            <p:childTnLst>
                              <p:par>
                                <p:cTn id="50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6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  <p:bldP spid="23" grpId="0" animBg="1"/>
      <p:bldP spid="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120925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正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年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見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日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909" y="2946023"/>
            <a:ext cx="141577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月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6020171" y="1557290"/>
            <a:ext cx="2736304" cy="1011702"/>
          </a:xfrm>
          <a:prstGeom prst="wedgeRoundRectCallout">
            <a:avLst>
              <a:gd name="adj1" fmla="val -58905"/>
              <a:gd name="adj2" fmla="val 44821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ヒント１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１月１日は？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6" name="角丸四角形吹き出し 35"/>
          <p:cNvSpPr/>
          <p:nvPr/>
        </p:nvSpPr>
        <p:spPr>
          <a:xfrm>
            <a:off x="5925602" y="4744246"/>
            <a:ext cx="2736304" cy="1011702"/>
          </a:xfrm>
          <a:prstGeom prst="wedgeRoundRectCallout">
            <a:avLst>
              <a:gd name="adj1" fmla="val -33842"/>
              <a:gd name="adj2" fmla="val -75689"/>
              <a:gd name="adj3" fmla="val 16667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ヒント２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十五夜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5799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2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4000"/>
                            </p:stCondLst>
                            <p:childTnLst>
                              <p:par>
                                <p:cTn id="33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7500"/>
                            </p:stCondLst>
                            <p:childTnLst>
                              <p:par>
                                <p:cTn id="50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6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  <p:bldP spid="23" grpId="0" animBg="1"/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04596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大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見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校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力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908" y="2946023"/>
            <a:ext cx="141577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学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6003642" y="4735242"/>
            <a:ext cx="2736304" cy="1011702"/>
          </a:xfrm>
          <a:prstGeom prst="wedgeRoundRectCallout">
            <a:avLst>
              <a:gd name="adj1" fmla="val -36163"/>
              <a:gd name="adj2" fmla="val -69412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ヒント１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小、中、高があります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6" name="角丸四角形吹き出し 35"/>
          <p:cNvSpPr/>
          <p:nvPr/>
        </p:nvSpPr>
        <p:spPr>
          <a:xfrm>
            <a:off x="5956381" y="1560109"/>
            <a:ext cx="2736304" cy="1011702"/>
          </a:xfrm>
          <a:prstGeom prst="wedgeRoundRectCallout">
            <a:avLst>
              <a:gd name="adj1" fmla="val -57977"/>
              <a:gd name="adj2" fmla="val 46076"/>
              <a:gd name="adj3" fmla="val 16667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ヒント２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lang="ja-JP" altLang="en-US" dirty="0">
                <a:solidFill>
                  <a:sysClr val="windowText" lastClr="000000"/>
                </a:solidFill>
              </a:rPr>
              <a:t>高校の次は？</a:t>
            </a:r>
            <a:endParaRPr lang="ja-JP" altLang="en-US" dirty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336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2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4000"/>
                            </p:stCondLst>
                            <p:childTnLst>
                              <p:par>
                                <p:cTn id="33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7500"/>
                            </p:stCondLst>
                            <p:childTnLst>
                              <p:par>
                                <p:cTn id="50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6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  <p:bldP spid="23" grpId="0" animBg="1"/>
      <p:bldP spid="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956351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下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雨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力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田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908" y="2946023"/>
            <a:ext cx="141577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水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6084324" y="1401973"/>
            <a:ext cx="2736304" cy="1284258"/>
          </a:xfrm>
          <a:prstGeom prst="wedgeRoundRectCallout">
            <a:avLst>
              <a:gd name="adj1" fmla="val -40340"/>
              <a:gd name="adj2" fmla="val 66161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ヒント１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smtClean="0">
                <a:solidFill>
                  <a:sysClr val="windowText" lastClr="000000"/>
                </a:solidFill>
              </a:rPr>
              <a:t>ダムや川</a:t>
            </a:r>
            <a:r>
              <a:rPr kumimoji="1" lang="ja-JP" altLang="en-US" dirty="0" smtClean="0">
                <a:solidFill>
                  <a:sysClr val="windowText" lastClr="000000"/>
                </a:solidFill>
              </a:rPr>
              <a:t>のながれ</a:t>
            </a:r>
            <a:r>
              <a:rPr kumimoji="1" lang="ja-JP" altLang="en-US" smtClean="0">
                <a:solidFill>
                  <a:sysClr val="windowText" lastClr="000000"/>
                </a:solidFill>
              </a:rPr>
              <a:t>をつかってつくるもの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6" name="角丸四角形吹き出し 35"/>
          <p:cNvSpPr/>
          <p:nvPr/>
        </p:nvSpPr>
        <p:spPr>
          <a:xfrm>
            <a:off x="1062960" y="4721554"/>
            <a:ext cx="2736304" cy="1011702"/>
          </a:xfrm>
          <a:prstGeom prst="wedgeRoundRectCallout">
            <a:avLst>
              <a:gd name="adj1" fmla="val 61305"/>
              <a:gd name="adj2" fmla="val 8416"/>
              <a:gd name="adj3" fmla="val 16667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ヒント２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お米を作るところ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667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2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4000"/>
                            </p:stCondLst>
                            <p:childTnLst>
                              <p:par>
                                <p:cTn id="33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7500"/>
                            </p:stCondLst>
                            <p:childTnLst>
                              <p:par>
                                <p:cTn id="50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6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  <p:bldP spid="23" grpId="0" animBg="1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278559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草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生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火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見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908" y="2946023"/>
            <a:ext cx="141577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花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6295324" y="1705088"/>
            <a:ext cx="2736304" cy="1011702"/>
          </a:xfrm>
          <a:prstGeom prst="wedgeRoundRectCallout">
            <a:avLst>
              <a:gd name="adj1" fmla="val -39412"/>
              <a:gd name="adj2" fmla="val 68672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ヒント１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夏によく見ます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6" name="角丸四角形吹き出し 35"/>
          <p:cNvSpPr/>
          <p:nvPr/>
        </p:nvSpPr>
        <p:spPr>
          <a:xfrm>
            <a:off x="1062960" y="4721554"/>
            <a:ext cx="2736304" cy="1011702"/>
          </a:xfrm>
          <a:prstGeom prst="wedgeRoundRectCallout">
            <a:avLst>
              <a:gd name="adj1" fmla="val 59448"/>
              <a:gd name="adj2" fmla="val 4650"/>
              <a:gd name="adj3" fmla="val 16667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ヒント２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さくらを見ること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2361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2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4000"/>
                            </p:stCondLst>
                            <p:childTnLst>
                              <p:par>
                                <p:cTn id="33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7500"/>
                            </p:stCondLst>
                            <p:childTnLst>
                              <p:par>
                                <p:cTn id="50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6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  <p:bldP spid="23" grpId="0" animBg="1"/>
      <p:bldP spid="3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1878</TotalTime>
  <Words>166</Words>
  <Application>Microsoft Office PowerPoint</Application>
  <PresentationFormat>A4 210 x 297 mm</PresentationFormat>
  <Paragraphs>64</Paragraphs>
  <Slides>6</Slides>
  <Notes>1</Notes>
  <HiddenSlides>0</HiddenSlides>
  <MMClips>5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5" baseType="lpstr">
      <vt:lpstr>AR P教科書体M</vt:lpstr>
      <vt:lpstr>AR教科書体M</vt:lpstr>
      <vt:lpstr>HGS創英角ｺﾞｼｯｸUB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虫食い漢字クイズ １ねんせい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154</cp:revision>
  <dcterms:created xsi:type="dcterms:W3CDTF">2008-01-09T07:37:16Z</dcterms:created>
  <dcterms:modified xsi:type="dcterms:W3CDTF">2020-06-03T03:31:50Z</dcterms:modified>
</cp:coreProperties>
</file>