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7" r:id="rId2"/>
    <p:sldId id="282" r:id="rId3"/>
    <p:sldId id="285" r:id="rId4"/>
    <p:sldId id="298" r:id="rId5"/>
    <p:sldId id="299" r:id="rId6"/>
    <p:sldId id="300" r:id="rId7"/>
    <p:sldId id="301" r:id="rId8"/>
    <p:sldId id="297" r:id="rId9"/>
    <p:sldId id="302" r:id="rId10"/>
    <p:sldId id="303" r:id="rId11"/>
    <p:sldId id="304" r:id="rId1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1" autoAdjust="0"/>
    <p:restoredTop sz="99401" autoAdjust="0"/>
  </p:normalViewPr>
  <p:slideViewPr>
    <p:cSldViewPr showGuides="1">
      <p:cViewPr varScale="1">
        <p:scale>
          <a:sx n="68" d="100"/>
          <a:sy n="68" d="100"/>
        </p:scale>
        <p:origin x="960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F915D78-5A22-451C-9B52-958158CE9F39}" type="datetimeFigureOut">
              <a:rPr lang="ja-JP" altLang="en-US"/>
              <a:pPr>
                <a:defRPr/>
              </a:pPr>
              <a:t>2020/5/29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9517D7-17FE-4D36-9C48-BA9D2B5AA65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1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 smtClean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34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8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3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8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1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4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5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7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4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2020/5/29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4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9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0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3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4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5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6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7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8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4547" y="979821"/>
            <a:ext cx="8136905" cy="4464903"/>
          </a:xfrm>
          <a:ln w="38100">
            <a:solidFill>
              <a:schemeClr val="tx1"/>
            </a:solidFill>
          </a:ln>
        </p:spPr>
        <p:txBody>
          <a:bodyPr anchor="ctr">
            <a:normAutofit fontScale="90000"/>
          </a:bodyPr>
          <a:lstStyle/>
          <a:p>
            <a:r>
              <a:rPr lang="ja-JP" altLang="en-US" sz="8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まちがえやすいおくりが</a:t>
            </a:r>
            <a:r>
              <a:rPr lang="ja-JP" altLang="en-US" sz="8800" b="1" dirty="0" err="1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な</a:t>
            </a:r>
            <a:r>
              <a:rPr lang="en-US" altLang="ja-JP" sz="8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/>
            </a:r>
            <a:br>
              <a:rPr lang="en-US" altLang="ja-JP" sz="8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</a:br>
            <a:r>
              <a:rPr lang="ja-JP" altLang="en-US" sz="8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クイズ</a:t>
            </a:r>
            <a:r>
              <a:rPr lang="en-US" altLang="ja-JP" sz="8800" b="1" dirty="0">
                <a:latin typeface="AR教科書体M" panose="03000609000000000000" pitchFamily="65" charset="-128"/>
                <a:ea typeface="AR教科書体M" panose="03000609000000000000" pitchFamily="65" charset="-128"/>
              </a:rPr>
              <a:t/>
            </a:r>
            <a:br>
              <a:rPr lang="en-US" altLang="ja-JP" sz="8800" b="1" dirty="0">
                <a:latin typeface="AR教科書体M" panose="03000609000000000000" pitchFamily="65" charset="-128"/>
                <a:ea typeface="AR教科書体M" panose="03000609000000000000" pitchFamily="65" charset="-128"/>
              </a:rPr>
            </a:br>
            <a:r>
              <a:rPr lang="ja-JP" altLang="en-US" sz="8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１</a:t>
            </a:r>
            <a:r>
              <a:rPr lang="ja-JP" altLang="en-US" sz="8800" b="1" dirty="0" err="1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ねんせい</a:t>
            </a:r>
            <a:endParaRPr lang="ja-JP" altLang="en-US" sz="88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1939609" y="5445631"/>
            <a:ext cx="60267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小学校で習う漢字の送り仮名を答えるクイズです。しっかり覚えましょう。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4188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９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やすみ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2" y="3796502"/>
            <a:ext cx="3915437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やすみ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休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おくりが</a:t>
            </a:r>
            <a:r>
              <a:rPr lang="ja-JP" altLang="en-US" sz="4000" dirty="0" err="1" smtClean="0">
                <a:solidFill>
                  <a:prstClr val="black"/>
                </a:solidFill>
              </a:rPr>
              <a:t>なを</a:t>
            </a:r>
            <a:r>
              <a:rPr lang="ja-JP" altLang="en-US" sz="4000" dirty="0" smtClean="0">
                <a:solidFill>
                  <a:prstClr val="black"/>
                </a:solidFill>
              </a:rPr>
              <a:t>　こたえなさい</a:t>
            </a:r>
            <a:r>
              <a:rPr lang="ja-JP" altLang="en-US" sz="4000" dirty="0" smtClean="0">
                <a:solidFill>
                  <a:prstClr val="black"/>
                </a:solidFill>
              </a:rPr>
              <a:t>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960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26026 -3.7037E-7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1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8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</p:bldLst>
  </p:timing>
  <p:extLst mod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10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たてる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2" y="3796502"/>
            <a:ext cx="3915437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おくりが</a:t>
            </a:r>
            <a:r>
              <a:rPr lang="ja-JP" altLang="en-US" sz="4000" dirty="0" err="1" smtClean="0">
                <a:solidFill>
                  <a:prstClr val="black"/>
                </a:solidFill>
              </a:rPr>
              <a:t>なを</a:t>
            </a:r>
            <a:r>
              <a:rPr lang="ja-JP" altLang="en-US" sz="4000" dirty="0" smtClean="0">
                <a:solidFill>
                  <a:prstClr val="black"/>
                </a:solidFill>
              </a:rPr>
              <a:t>　こたえなさい</a:t>
            </a:r>
            <a:r>
              <a:rPr lang="ja-JP" altLang="en-US" sz="4000" dirty="0" smtClean="0">
                <a:solidFill>
                  <a:prstClr val="black"/>
                </a:solidFill>
              </a:rPr>
              <a:t>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たてる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立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99645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12933 -3.7037E-7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8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</p:bldLst>
  </p:timing>
  <p:extLst mod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１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あがる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2" y="3796502"/>
            <a:ext cx="3915437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おくりが</a:t>
            </a:r>
            <a:r>
              <a:rPr lang="ja-JP" altLang="en-US" sz="4000" dirty="0" err="1" smtClean="0">
                <a:solidFill>
                  <a:prstClr val="black"/>
                </a:solidFill>
              </a:rPr>
              <a:t>なを</a:t>
            </a:r>
            <a:r>
              <a:rPr lang="ja-JP" altLang="en-US" sz="4000" dirty="0" smtClean="0">
                <a:solidFill>
                  <a:prstClr val="black"/>
                </a:solidFill>
              </a:rPr>
              <a:t>　こたえなさい</a:t>
            </a:r>
            <a:r>
              <a:rPr lang="ja-JP" altLang="en-US" sz="4000" dirty="0" smtClean="0">
                <a:solidFill>
                  <a:prstClr val="black"/>
                </a:solidFill>
              </a:rPr>
              <a:t>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あがる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上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63353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12933 -3.7037E-7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8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</p:bldLst>
  </p:timing>
  <p:extLst mod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２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のぼる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2" y="3796502"/>
            <a:ext cx="3915437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のぼる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上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おくりが</a:t>
            </a:r>
            <a:r>
              <a:rPr lang="ja-JP" altLang="en-US" sz="4000" dirty="0" err="1" smtClean="0">
                <a:solidFill>
                  <a:prstClr val="black"/>
                </a:solidFill>
              </a:rPr>
              <a:t>なを</a:t>
            </a:r>
            <a:r>
              <a:rPr lang="ja-JP" altLang="en-US" sz="4000" dirty="0" smtClean="0">
                <a:solidFill>
                  <a:prstClr val="black"/>
                </a:solidFill>
              </a:rPr>
              <a:t>　こたえなさい</a:t>
            </a:r>
            <a:r>
              <a:rPr lang="ja-JP" altLang="en-US" sz="4000" dirty="0" smtClean="0">
                <a:solidFill>
                  <a:prstClr val="black"/>
                </a:solidFill>
              </a:rPr>
              <a:t>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2328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26026 -3.7037E-7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1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8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</p:bldLst>
  </p:timing>
  <p:extLst mod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３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さがる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2" y="3796502"/>
            <a:ext cx="3915437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おくりが</a:t>
            </a:r>
            <a:r>
              <a:rPr lang="ja-JP" altLang="en-US" sz="4000" dirty="0" err="1" smtClean="0">
                <a:solidFill>
                  <a:prstClr val="black"/>
                </a:solidFill>
              </a:rPr>
              <a:t>なを</a:t>
            </a:r>
            <a:r>
              <a:rPr lang="ja-JP" altLang="en-US" sz="4000" dirty="0" smtClean="0">
                <a:solidFill>
                  <a:prstClr val="black"/>
                </a:solidFill>
              </a:rPr>
              <a:t>　こたえなさい</a:t>
            </a:r>
            <a:r>
              <a:rPr lang="ja-JP" altLang="en-US" sz="4000" dirty="0" smtClean="0">
                <a:solidFill>
                  <a:prstClr val="black"/>
                </a:solidFill>
              </a:rPr>
              <a:t>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さがる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下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76920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12933 -3.7037E-7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8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</p:bldLst>
  </p:timing>
  <p:extLst mod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４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くだる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2" y="3796502"/>
            <a:ext cx="3915437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くだる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下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おくりが</a:t>
            </a:r>
            <a:r>
              <a:rPr lang="ja-JP" altLang="en-US" sz="4000" dirty="0" err="1" smtClean="0">
                <a:solidFill>
                  <a:prstClr val="black"/>
                </a:solidFill>
              </a:rPr>
              <a:t>なを</a:t>
            </a:r>
            <a:r>
              <a:rPr lang="ja-JP" altLang="en-US" sz="4000" dirty="0" smtClean="0">
                <a:solidFill>
                  <a:prstClr val="black"/>
                </a:solidFill>
              </a:rPr>
              <a:t>　こたえなさい</a:t>
            </a:r>
            <a:r>
              <a:rPr lang="ja-JP" altLang="en-US" sz="4000" dirty="0" smtClean="0">
                <a:solidFill>
                  <a:prstClr val="black"/>
                </a:solidFill>
              </a:rPr>
              <a:t>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3019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26026 -3.7037E-7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1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8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</p:bldLst>
  </p:timing>
  <p:extLst mod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５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おりる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2" y="3796502"/>
            <a:ext cx="3915437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おくりが</a:t>
            </a:r>
            <a:r>
              <a:rPr lang="ja-JP" altLang="en-US" sz="4000" dirty="0" err="1" smtClean="0">
                <a:solidFill>
                  <a:prstClr val="black"/>
                </a:solidFill>
              </a:rPr>
              <a:t>なを</a:t>
            </a:r>
            <a:r>
              <a:rPr lang="ja-JP" altLang="en-US" sz="4000" dirty="0" smtClean="0">
                <a:solidFill>
                  <a:prstClr val="black"/>
                </a:solidFill>
              </a:rPr>
              <a:t>　こたえなさい</a:t>
            </a:r>
            <a:r>
              <a:rPr lang="ja-JP" altLang="en-US" sz="4000" dirty="0" smtClean="0">
                <a:solidFill>
                  <a:prstClr val="black"/>
                </a:solidFill>
              </a:rPr>
              <a:t>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おりる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下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95276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12933 -3.7037E-7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8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</p:bldLst>
  </p:timing>
  <p:extLst mod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６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いきる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2" y="3796502"/>
            <a:ext cx="3915437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おくりが</a:t>
            </a:r>
            <a:r>
              <a:rPr lang="ja-JP" altLang="en-US" sz="4000" dirty="0" err="1" smtClean="0">
                <a:solidFill>
                  <a:prstClr val="black"/>
                </a:solidFill>
              </a:rPr>
              <a:t>なを</a:t>
            </a:r>
            <a:r>
              <a:rPr lang="ja-JP" altLang="en-US" sz="4000" dirty="0" smtClean="0">
                <a:solidFill>
                  <a:prstClr val="black"/>
                </a:solidFill>
              </a:rPr>
              <a:t>　こたえなさい</a:t>
            </a:r>
            <a:r>
              <a:rPr lang="ja-JP" altLang="en-US" sz="4000" dirty="0" smtClean="0">
                <a:solidFill>
                  <a:prstClr val="black"/>
                </a:solidFill>
              </a:rPr>
              <a:t>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いきる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生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77511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12933 -3.7037E-7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8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</p:bldLst>
  </p:timing>
  <p:extLst mod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７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84462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うまれる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3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うまれる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生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おくりが</a:t>
            </a:r>
            <a:r>
              <a:rPr lang="ja-JP" altLang="en-US" sz="4000" dirty="0" err="1" smtClean="0">
                <a:solidFill>
                  <a:prstClr val="black"/>
                </a:solidFill>
              </a:rPr>
              <a:t>なを</a:t>
            </a:r>
            <a:r>
              <a:rPr lang="ja-JP" altLang="en-US" sz="4000" dirty="0" smtClean="0">
                <a:solidFill>
                  <a:prstClr val="black"/>
                </a:solidFill>
              </a:rPr>
              <a:t>　こたえなさい</a:t>
            </a:r>
            <a:r>
              <a:rPr lang="ja-JP" altLang="en-US" sz="4000" dirty="0" smtClean="0">
                <a:solidFill>
                  <a:prstClr val="black"/>
                </a:solidFill>
              </a:rPr>
              <a:t>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6189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0.00602 L -0.12933 0.00602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8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</p:bldLst>
  </p:timing>
  <p:extLst mod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８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はえる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2" y="3796502"/>
            <a:ext cx="3915437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おくりが</a:t>
            </a:r>
            <a:r>
              <a:rPr lang="ja-JP" altLang="en-US" sz="4000" dirty="0" err="1" smtClean="0">
                <a:solidFill>
                  <a:prstClr val="black"/>
                </a:solidFill>
              </a:rPr>
              <a:t>なを</a:t>
            </a:r>
            <a:r>
              <a:rPr lang="ja-JP" altLang="en-US" sz="4000" dirty="0" smtClean="0">
                <a:solidFill>
                  <a:prstClr val="black"/>
                </a:solidFill>
              </a:rPr>
              <a:t>　こたえなさい</a:t>
            </a:r>
            <a:r>
              <a:rPr lang="ja-JP" altLang="en-US" sz="4000" dirty="0" smtClean="0">
                <a:solidFill>
                  <a:prstClr val="black"/>
                </a:solidFill>
              </a:rPr>
              <a:t>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はえる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生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29229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12933 -3.7037E-7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8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</p:bldLst>
  </p:timing>
  <p:extLst mod="1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149</Words>
  <Application>Microsoft Office PowerPoint</Application>
  <PresentationFormat>A4 210 x 297 mm</PresentationFormat>
  <Paragraphs>63</Paragraphs>
  <Slides>11</Slides>
  <Notes>1</Notes>
  <HiddenSlides>0</HiddenSlides>
  <MMClips>10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9" baseType="lpstr">
      <vt:lpstr>AR P教科書体M</vt:lpstr>
      <vt:lpstr>AR教科書体M</vt:lpstr>
      <vt:lpstr>ＭＳ Ｐゴシック</vt:lpstr>
      <vt:lpstr>ＭＳ Ｐ明朝</vt:lpstr>
      <vt:lpstr>Arial</vt:lpstr>
      <vt:lpstr>Calibri</vt:lpstr>
      <vt:lpstr>Calibri Light</vt:lpstr>
      <vt:lpstr>デザインの設定</vt:lpstr>
      <vt:lpstr>まちがえやすいおくりがな クイズ １ねんせい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91</cp:revision>
  <dcterms:created xsi:type="dcterms:W3CDTF">2008-01-09T07:37:16Z</dcterms:created>
  <dcterms:modified xsi:type="dcterms:W3CDTF">2020-05-29T00:26:58Z</dcterms:modified>
</cp:coreProperties>
</file>