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2" r:id="rId2"/>
    <p:sldId id="285" r:id="rId3"/>
    <p:sldId id="295" r:id="rId4"/>
    <p:sldId id="283" r:id="rId5"/>
    <p:sldId id="286" r:id="rId6"/>
    <p:sldId id="287" r:id="rId7"/>
    <p:sldId id="296" r:id="rId8"/>
    <p:sldId id="288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B76"/>
    <a:srgbClr val="F8CAB6"/>
    <a:srgbClr val="993300"/>
    <a:srgbClr val="800000"/>
    <a:srgbClr val="990000"/>
    <a:srgbClr val="CC3300"/>
    <a:srgbClr val="E9FBFD"/>
    <a:srgbClr val="C4F3F9"/>
    <a:srgbClr val="C1E6F3"/>
    <a:srgbClr val="C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howGuides="1">
      <p:cViewPr varScale="1">
        <p:scale>
          <a:sx n="66" d="100"/>
          <a:sy n="66" d="100"/>
        </p:scale>
        <p:origin x="840" y="78"/>
      </p:cViewPr>
      <p:guideLst>
        <p:guide orient="horz" pos="3158"/>
        <p:guide pos="3840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9774" y="1083128"/>
            <a:ext cx="7145232" cy="427062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「そろばんたし算」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６４＋２３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７０＋４８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 rot="5400000">
            <a:off x="6955537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5400000">
            <a:off x="8175065" y="3649583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662808" y="3590478"/>
            <a:ext cx="936104" cy="583652"/>
            <a:chOff x="2351584" y="2348880"/>
            <a:chExt cx="936104" cy="583652"/>
          </a:xfrm>
        </p:grpSpPr>
        <p:sp>
          <p:nvSpPr>
            <p:cNvPr id="6" name="台形 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" name="台形 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8662808" y="4179246"/>
            <a:ext cx="936104" cy="583652"/>
            <a:chOff x="2351584" y="2348880"/>
            <a:chExt cx="936104" cy="583652"/>
          </a:xfrm>
        </p:grpSpPr>
        <p:sp>
          <p:nvSpPr>
            <p:cNvPr id="9" name="台形 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" name="台形 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662808" y="4770104"/>
            <a:ext cx="936104" cy="583652"/>
            <a:chOff x="2351584" y="2348880"/>
            <a:chExt cx="936104" cy="583652"/>
          </a:xfrm>
        </p:grpSpPr>
        <p:sp>
          <p:nvSpPr>
            <p:cNvPr id="12" name="台形 1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3" name="台形 1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662808" y="5355201"/>
            <a:ext cx="936104" cy="583652"/>
            <a:chOff x="2351584" y="2348880"/>
            <a:chExt cx="936104" cy="583652"/>
          </a:xfrm>
        </p:grpSpPr>
        <p:sp>
          <p:nvSpPr>
            <p:cNvPr id="15" name="台形 1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6" name="台形 1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9885119" y="3590478"/>
            <a:ext cx="936104" cy="583652"/>
            <a:chOff x="2351584" y="2348880"/>
            <a:chExt cx="936104" cy="583652"/>
          </a:xfrm>
        </p:grpSpPr>
        <p:sp>
          <p:nvSpPr>
            <p:cNvPr id="18" name="台形 1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9" name="台形 1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9885119" y="4179246"/>
            <a:ext cx="936104" cy="583652"/>
            <a:chOff x="2351584" y="2348880"/>
            <a:chExt cx="936104" cy="583652"/>
          </a:xfrm>
        </p:grpSpPr>
        <p:sp>
          <p:nvSpPr>
            <p:cNvPr id="21" name="台形 2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2" name="台形 2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9885119" y="4770104"/>
            <a:ext cx="936104" cy="583652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9885119" y="5355201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8662808" y="2269284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9885119" y="2269284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正方形/長方形 34"/>
          <p:cNvSpPr/>
          <p:nvPr/>
        </p:nvSpPr>
        <p:spPr>
          <a:xfrm>
            <a:off x="8230760" y="148478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230760" y="5960534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230760" y="2847683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10350388" y="2897382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 rot="5400000">
            <a:off x="3763085" y="3438185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７０＋４８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744072" y="2806328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729558" y="3982962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44072" y="1429104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66383" y="14306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159896" y="1287222"/>
            <a:ext cx="4176464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159896" y="2650121"/>
            <a:ext cx="4176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②４８の４０をたす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十の位から６０を取って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百の位に１００を入れる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5470356" y="3379080"/>
            <a:ext cx="936104" cy="583652"/>
            <a:chOff x="2351584" y="2348880"/>
            <a:chExt cx="936104" cy="583652"/>
          </a:xfrm>
        </p:grpSpPr>
        <p:sp>
          <p:nvSpPr>
            <p:cNvPr id="60" name="台形 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1" name="台形 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470356" y="3967848"/>
            <a:ext cx="936104" cy="583652"/>
            <a:chOff x="2351584" y="2348880"/>
            <a:chExt cx="936104" cy="583652"/>
          </a:xfrm>
        </p:grpSpPr>
        <p:sp>
          <p:nvSpPr>
            <p:cNvPr id="63" name="台形 6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台形 6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5470356" y="4558706"/>
            <a:ext cx="936104" cy="583652"/>
            <a:chOff x="2351584" y="2348880"/>
            <a:chExt cx="936104" cy="583652"/>
          </a:xfrm>
        </p:grpSpPr>
        <p:sp>
          <p:nvSpPr>
            <p:cNvPr id="66" name="台形 6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台形 6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5470356" y="5143803"/>
            <a:ext cx="936104" cy="583652"/>
            <a:chOff x="2351584" y="2348880"/>
            <a:chExt cx="936104" cy="583652"/>
          </a:xfrm>
        </p:grpSpPr>
        <p:sp>
          <p:nvSpPr>
            <p:cNvPr id="72" name="台形 7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台形 7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5470356" y="1429502"/>
            <a:ext cx="936104" cy="583652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5740325" y="86895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百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5159896" y="5762972"/>
            <a:ext cx="4176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01168">
            <a:off x="6421831" y="1660659"/>
            <a:ext cx="2606270" cy="3475025"/>
          </a:xfrm>
          <a:prstGeom prst="rect">
            <a:avLst/>
          </a:prstGeom>
        </p:spPr>
      </p:pic>
      <p:sp>
        <p:nvSpPr>
          <p:cNvPr id="75" name="円形吹き出し 74"/>
          <p:cNvSpPr/>
          <p:nvPr/>
        </p:nvSpPr>
        <p:spPr>
          <a:xfrm>
            <a:off x="1631504" y="3542211"/>
            <a:ext cx="3216011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６０を取って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１００を入れるから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４０たすことになる</a:t>
            </a:r>
            <a:endParaRPr kumimoji="0" lang="ja-JP" altLang="en-US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564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7 L 0.00079 -0.0919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6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L 6.25E-7 -0.0840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 rot="5400000">
            <a:off x="3763085" y="3438185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７０＋４８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744072" y="2806328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744072" y="3982962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7966383" y="3392916"/>
            <a:ext cx="936104" cy="1763278"/>
            <a:chOff x="8686463" y="3392916"/>
            <a:chExt cx="936104" cy="1763278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868646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868646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8686463" y="4572542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44072" y="1429104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66383" y="14306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159896" y="1287222"/>
            <a:ext cx="4176464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159896" y="2650121"/>
            <a:ext cx="4176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②４８の４０をたす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十の位から６０を取って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百の位に１００を入れる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③４８の８をたす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④答えは１１８です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5470356" y="2793628"/>
            <a:ext cx="936104" cy="583652"/>
            <a:chOff x="2351584" y="2348880"/>
            <a:chExt cx="936104" cy="583652"/>
          </a:xfrm>
        </p:grpSpPr>
        <p:sp>
          <p:nvSpPr>
            <p:cNvPr id="60" name="台形 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1" name="台形 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470356" y="3967848"/>
            <a:ext cx="936104" cy="583652"/>
            <a:chOff x="2351584" y="2348880"/>
            <a:chExt cx="936104" cy="583652"/>
          </a:xfrm>
        </p:grpSpPr>
        <p:sp>
          <p:nvSpPr>
            <p:cNvPr id="63" name="台形 6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台形 6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5470356" y="4558706"/>
            <a:ext cx="936104" cy="583652"/>
            <a:chOff x="2351584" y="2348880"/>
            <a:chExt cx="936104" cy="583652"/>
          </a:xfrm>
        </p:grpSpPr>
        <p:sp>
          <p:nvSpPr>
            <p:cNvPr id="66" name="台形 6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台形 6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5470356" y="5143803"/>
            <a:ext cx="936104" cy="583652"/>
            <a:chOff x="2351584" y="2348880"/>
            <a:chExt cx="936104" cy="583652"/>
          </a:xfrm>
        </p:grpSpPr>
        <p:sp>
          <p:nvSpPr>
            <p:cNvPr id="72" name="台形 7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台形 7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5470356" y="1429502"/>
            <a:ext cx="936104" cy="583652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5740325" y="86895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百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5159896" y="5762972"/>
            <a:ext cx="4176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01168">
            <a:off x="8872758" y="2835029"/>
            <a:ext cx="2606270" cy="3475025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508937" y="1070726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368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0.00104 0.0937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67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0.00013 0.0891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-0.00052 -0.0865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32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4.58333E-6 -0.0858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3392916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６４＋２３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0634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0634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38403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5149666" y="2539252"/>
            <a:ext cx="3296667" cy="2266851"/>
          </a:xfrm>
          <a:prstGeom prst="rect">
            <a:avLst/>
          </a:prstGeom>
        </p:spPr>
      </p:pic>
      <p:sp>
        <p:nvSpPr>
          <p:cNvPr id="76" name="円/楕円 75"/>
          <p:cNvSpPr/>
          <p:nvPr/>
        </p:nvSpPr>
        <p:spPr>
          <a:xfrm>
            <a:off x="807161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400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84184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2601287" y="1665847"/>
            <a:ext cx="1766521" cy="587063"/>
          </a:xfrm>
          <a:prstGeom prst="wedgeRoundRectCallout">
            <a:avLst>
              <a:gd name="adj1" fmla="val -66689"/>
              <a:gd name="adj2" fmla="val 35304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願いましては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7606343" y="2053260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9881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5 3.33333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8.33333E-7 1.85185E-6 L 0.00117 -0.0879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439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7 1.85185E-6 L 0.00091 -0.0900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3392916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６４＋２３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0634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0634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60634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60634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1592" y="1808413"/>
            <a:ext cx="400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6919931" y="2187160"/>
            <a:ext cx="3191320" cy="1838582"/>
          </a:xfrm>
          <a:prstGeom prst="rect">
            <a:avLst/>
          </a:prstGeom>
        </p:spPr>
      </p:pic>
      <p:sp>
        <p:nvSpPr>
          <p:cNvPr id="76" name="円/楕円 75"/>
          <p:cNvSpPr/>
          <p:nvPr/>
        </p:nvSpPr>
        <p:spPr>
          <a:xfrm>
            <a:off x="807161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5400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84184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6384032" y="1443338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0634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6594456" y="1963405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522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8.33333E-7 0.0886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2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8.33333E-7 -0.08519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7676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89628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4347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84032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6355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６４＋２３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9550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384032" y="3981684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38403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38403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06343" y="3392916"/>
            <a:ext cx="936104" cy="2348375"/>
            <a:chOff x="6526223" y="3392916"/>
            <a:chExt cx="936104" cy="2348375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652622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652622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6526223" y="4572542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6526223" y="5157639"/>
              <a:ext cx="936104" cy="583652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638403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0634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198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198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198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1592" y="1808413"/>
            <a:ext cx="4002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②６４の一の位の４を入れる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07161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8568457" y="4462404"/>
            <a:ext cx="1764000" cy="2351999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665400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4184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61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4.16667E-7 -0.0858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3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22222E-6 L 0.00078 -0.091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8373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90325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5044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91002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7052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６４＋２３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60247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6391002" y="3981684"/>
            <a:ext cx="936104" cy="1174510"/>
            <a:chOff x="5303912" y="3981684"/>
            <a:chExt cx="936104" cy="1174510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303912" y="3981684"/>
              <a:ext cx="936104" cy="583652"/>
              <a:chOff x="2351584" y="2348880"/>
              <a:chExt cx="936104" cy="583652"/>
            </a:xfrm>
          </p:grpSpPr>
          <p:sp>
            <p:nvSpPr>
              <p:cNvPr id="27" name="台形 2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8" name="台形 2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5303912" y="4572542"/>
              <a:ext cx="936104" cy="583652"/>
              <a:chOff x="2351584" y="2348880"/>
              <a:chExt cx="936104" cy="583652"/>
            </a:xfrm>
          </p:grpSpPr>
          <p:sp>
            <p:nvSpPr>
              <p:cNvPr id="30" name="台形 2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1" name="台形 3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32" name="グループ化 31"/>
          <p:cNvGrpSpPr/>
          <p:nvPr/>
        </p:nvGrpSpPr>
        <p:grpSpPr>
          <a:xfrm>
            <a:off x="639100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613313" y="2802805"/>
            <a:ext cx="936104" cy="2348375"/>
            <a:chOff x="6526223" y="3392916"/>
            <a:chExt cx="936104" cy="2348375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6526223" y="3392916"/>
              <a:ext cx="936104" cy="583652"/>
              <a:chOff x="2351584" y="2348880"/>
              <a:chExt cx="936104" cy="583652"/>
            </a:xfrm>
          </p:grpSpPr>
          <p:sp>
            <p:nvSpPr>
              <p:cNvPr id="36" name="台形 3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7" name="台形 3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6526223" y="3981684"/>
              <a:ext cx="936104" cy="583652"/>
              <a:chOff x="2351584" y="2348880"/>
              <a:chExt cx="936104" cy="583652"/>
            </a:xfrm>
          </p:grpSpPr>
          <p:sp>
            <p:nvSpPr>
              <p:cNvPr id="39" name="台形 3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0" name="台形 3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6526223" y="4572542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6526223" y="5157639"/>
              <a:ext cx="936104" cy="583652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639100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13313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58954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58954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58954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68562" y="1808413"/>
            <a:ext cx="4002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②６４の一の位の４を入れる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③２３の２０をたす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07858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74788">
            <a:off x="7344321" y="3881821"/>
            <a:ext cx="1764000" cy="2351999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6660971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4881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16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 -0.0847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0 L 0.00052 -0.0888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 rot="5400000">
            <a:off x="4685825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5905353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52536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93096" y="2809049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072616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６４＋２３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604564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6393096" y="3395092"/>
            <a:ext cx="936104" cy="1174510"/>
            <a:chOff x="5303912" y="3981684"/>
            <a:chExt cx="936104" cy="1174510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303912" y="3981684"/>
              <a:ext cx="936104" cy="583652"/>
              <a:chOff x="2351584" y="2348880"/>
              <a:chExt cx="936104" cy="583652"/>
            </a:xfrm>
          </p:grpSpPr>
          <p:sp>
            <p:nvSpPr>
              <p:cNvPr id="27" name="台形 2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8" name="台形 2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5303912" y="4572542"/>
              <a:ext cx="936104" cy="583652"/>
              <a:chOff x="2351584" y="2348880"/>
              <a:chExt cx="936104" cy="583652"/>
            </a:xfrm>
          </p:grpSpPr>
          <p:sp>
            <p:nvSpPr>
              <p:cNvPr id="30" name="台形 29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31" name="台形 30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32" name="グループ化 31"/>
          <p:cNvGrpSpPr/>
          <p:nvPr/>
        </p:nvGrpSpPr>
        <p:grpSpPr>
          <a:xfrm>
            <a:off x="6393096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615407" y="2803788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615407" y="3392556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7615407" y="3983414"/>
            <a:ext cx="936104" cy="1168749"/>
            <a:chOff x="6526223" y="3960554"/>
            <a:chExt cx="936104" cy="1168749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6526223" y="3960554"/>
              <a:ext cx="936104" cy="583652"/>
              <a:chOff x="2351584" y="2348880"/>
              <a:chExt cx="936104" cy="583652"/>
            </a:xfrm>
          </p:grpSpPr>
          <p:sp>
            <p:nvSpPr>
              <p:cNvPr id="42" name="台形 41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3" name="台形 42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6526223" y="4545651"/>
              <a:ext cx="936104" cy="583652"/>
              <a:chOff x="2351584" y="2348880"/>
              <a:chExt cx="936104" cy="583652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46" name="台形 45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47" name="グループ化 46"/>
          <p:cNvGrpSpPr/>
          <p:nvPr/>
        </p:nvGrpSpPr>
        <p:grpSpPr>
          <a:xfrm>
            <a:off x="6393096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615407" y="144333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961048" y="128722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61048" y="5762972"/>
            <a:ext cx="3024336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961048" y="2650121"/>
            <a:ext cx="3024336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70656" y="1808413"/>
            <a:ext cx="4002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①６４の十の位の６を入れる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②６４の一の位の４を入れる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③２３の２０をたす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④２３の３をたす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五</a:t>
            </a:r>
            <a:r>
              <a:rPr kumimoji="1" lang="ja-JP" altLang="en-US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だまを</a:t>
            </a:r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入れて、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一だまを２こ取る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⑤答えは８７です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080676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663065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850911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281861" y="1184916"/>
            <a:ext cx="3296667" cy="2266851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4474" flipH="1">
            <a:off x="8186349" y="3621055"/>
            <a:ext cx="3296667" cy="2266851"/>
          </a:xfrm>
          <a:prstGeom prst="rect">
            <a:avLst/>
          </a:prstGeom>
        </p:spPr>
      </p:pic>
      <p:sp>
        <p:nvSpPr>
          <p:cNvPr id="58" name="円形吹き出し 57"/>
          <p:cNvSpPr/>
          <p:nvPr/>
        </p:nvSpPr>
        <p:spPr>
          <a:xfrm>
            <a:off x="3131327" y="4185375"/>
            <a:ext cx="3096344" cy="1325983"/>
          </a:xfrm>
          <a:prstGeom prst="wedgeEllipseCallout">
            <a:avLst>
              <a:gd name="adj1" fmla="val -30343"/>
              <a:gd name="adj2" fmla="val -5905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５をたして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２を取るから</a:t>
            </a:r>
            <a:endParaRPr kumimoji="0" lang="en-US" altLang="ja-JP" kern="0" dirty="0" smtClean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kumimoji="0" lang="ja-JP" altLang="en-US" kern="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３たすことになる</a:t>
            </a:r>
            <a:endParaRPr kumimoji="0" lang="ja-JP" altLang="en-US" kern="0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57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0.00104 0.0937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67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8.33333E-7 0.0872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96296E-6 L 0.00247 0.0993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495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00078 0.08912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７０＋４８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" name="角丸四角形吹き出し 1"/>
          <p:cNvSpPr/>
          <p:nvPr/>
        </p:nvSpPr>
        <p:spPr>
          <a:xfrm>
            <a:off x="1881207" y="1665847"/>
            <a:ext cx="1766521" cy="587063"/>
          </a:xfrm>
          <a:prstGeom prst="wedgeRoundRectCallout">
            <a:avLst>
              <a:gd name="adj1" fmla="val -66689"/>
              <a:gd name="adj2" fmla="val 35304"/>
              <a:gd name="adj3" fmla="val 16667"/>
            </a:avLst>
          </a:prstGeom>
          <a:noFill/>
          <a:ln w="28575">
            <a:solidFill>
              <a:srgbClr val="4BD0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ja-JP" altLang="en-US" sz="2000" kern="0" dirty="0" smtClea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願いましては</a:t>
            </a:r>
            <a:endParaRPr kumimoji="0" lang="ja-JP" altLang="en-US" sz="2000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 rot="5400000">
            <a:off x="3763085" y="3438185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6744072" y="3392916"/>
            <a:ext cx="936104" cy="1172420"/>
            <a:chOff x="7464152" y="3392916"/>
            <a:chExt cx="936104" cy="1172420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7464152" y="3392916"/>
              <a:ext cx="936104" cy="583652"/>
              <a:chOff x="2351584" y="2348880"/>
              <a:chExt cx="936104" cy="583652"/>
            </a:xfrm>
          </p:grpSpPr>
          <p:sp>
            <p:nvSpPr>
              <p:cNvPr id="66" name="台形 65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67" name="台形 66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7464152" y="3981684"/>
              <a:ext cx="936104" cy="583652"/>
              <a:chOff x="2351584" y="2348880"/>
              <a:chExt cx="936104" cy="583652"/>
            </a:xfrm>
          </p:grpSpPr>
          <p:sp>
            <p:nvSpPr>
              <p:cNvPr id="64" name="台形 63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65" name="台形 64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69" name="グループ化 6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71" name="台形 7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2" name="台形 7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74" name="台形 7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5" name="台形 7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78" name="台形 7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9" name="台形 7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81" name="台形 8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2" name="台形 8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84" name="台形 8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5" name="台形 8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87" name="台形 8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88" name="台形 8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6744072" y="2053260"/>
            <a:ext cx="936104" cy="583652"/>
            <a:chOff x="2351584" y="2348880"/>
            <a:chExt cx="936104" cy="583652"/>
          </a:xfrm>
        </p:grpSpPr>
        <p:sp>
          <p:nvSpPr>
            <p:cNvPr id="90" name="台形 8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1" name="台形 9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7966383" y="2053260"/>
            <a:ext cx="936104" cy="583652"/>
            <a:chOff x="2351584" y="2348880"/>
            <a:chExt cx="936104" cy="583652"/>
          </a:xfrm>
        </p:grpSpPr>
        <p:sp>
          <p:nvSpPr>
            <p:cNvPr id="93" name="台形 9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94" name="台形 9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95" name="正方形/長方形 94"/>
          <p:cNvSpPr/>
          <p:nvPr/>
        </p:nvSpPr>
        <p:spPr>
          <a:xfrm>
            <a:off x="5159896" y="1287222"/>
            <a:ext cx="4176464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159896" y="2650121"/>
            <a:ext cx="4176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7" name="円/楕円 96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100" name="グループ化 99"/>
          <p:cNvGrpSpPr/>
          <p:nvPr/>
        </p:nvGrpSpPr>
        <p:grpSpPr>
          <a:xfrm>
            <a:off x="5470356" y="3379080"/>
            <a:ext cx="936104" cy="583652"/>
            <a:chOff x="2351584" y="2348880"/>
            <a:chExt cx="936104" cy="583652"/>
          </a:xfrm>
        </p:grpSpPr>
        <p:sp>
          <p:nvSpPr>
            <p:cNvPr id="101" name="台形 10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2" name="台形 10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3" name="グループ化 102"/>
          <p:cNvGrpSpPr/>
          <p:nvPr/>
        </p:nvGrpSpPr>
        <p:grpSpPr>
          <a:xfrm>
            <a:off x="5470356" y="3967848"/>
            <a:ext cx="936104" cy="583652"/>
            <a:chOff x="2351584" y="2348880"/>
            <a:chExt cx="936104" cy="583652"/>
          </a:xfrm>
        </p:grpSpPr>
        <p:sp>
          <p:nvSpPr>
            <p:cNvPr id="104" name="台形 10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5" name="台形 10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5470356" y="4558706"/>
            <a:ext cx="936104" cy="583652"/>
            <a:chOff x="2351584" y="2348880"/>
            <a:chExt cx="936104" cy="583652"/>
          </a:xfrm>
        </p:grpSpPr>
        <p:sp>
          <p:nvSpPr>
            <p:cNvPr id="107" name="台形 10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08" name="台形 10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5470356" y="5143803"/>
            <a:ext cx="936104" cy="583652"/>
            <a:chOff x="2351584" y="2348880"/>
            <a:chExt cx="936104" cy="583652"/>
          </a:xfrm>
        </p:grpSpPr>
        <p:sp>
          <p:nvSpPr>
            <p:cNvPr id="110" name="台形 10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1" name="台形 11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5470356" y="2039424"/>
            <a:ext cx="936104" cy="583652"/>
            <a:chOff x="2351584" y="2348880"/>
            <a:chExt cx="936104" cy="583652"/>
          </a:xfrm>
        </p:grpSpPr>
        <p:sp>
          <p:nvSpPr>
            <p:cNvPr id="113" name="台形 11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114" name="台形 11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5" name="テキスト ボックス 114"/>
          <p:cNvSpPr txBox="1"/>
          <p:nvPr/>
        </p:nvSpPr>
        <p:spPr>
          <a:xfrm>
            <a:off x="5740325" y="86895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百</a:t>
            </a:r>
            <a:endParaRPr kumimoji="1" lang="ja-JP" altLang="en-US" dirty="0"/>
          </a:p>
        </p:txBody>
      </p:sp>
      <p:sp>
        <p:nvSpPr>
          <p:cNvPr id="116" name="正方形/長方形 115"/>
          <p:cNvSpPr/>
          <p:nvPr/>
        </p:nvSpPr>
        <p:spPr>
          <a:xfrm>
            <a:off x="5159896" y="5762972"/>
            <a:ext cx="4176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4242634" y="2468458"/>
            <a:ext cx="3296667" cy="22668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526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0.34167 -1.48148E-6 " pathEditMode="relative" rAng="0" ptsTypes="AA">
                                      <p:cBhvr>
                                        <p:cTn id="1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6.25E-7 -4.81481E-6 L -0.00065 -0.0879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39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65 0.00116 L 0.00156 -0.0893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453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125E-6 1.85185E-6 L 0.00195 -0.08959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 rot="5400000">
            <a:off x="3763085" y="3438185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７０＋４８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6744072" y="3392916"/>
            <a:ext cx="936104" cy="1172420"/>
            <a:chOff x="7464152" y="3392916"/>
            <a:chExt cx="936104" cy="1172420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7464152" y="3392916"/>
              <a:ext cx="936104" cy="583652"/>
              <a:chOff x="2351584" y="2348880"/>
              <a:chExt cx="936104" cy="583652"/>
            </a:xfrm>
          </p:grpSpPr>
          <p:sp>
            <p:nvSpPr>
              <p:cNvPr id="19" name="台形 18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0" name="台形 19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7464152" y="3981684"/>
              <a:ext cx="936104" cy="583652"/>
              <a:chOff x="2351584" y="2348880"/>
              <a:chExt cx="936104" cy="583652"/>
            </a:xfrm>
          </p:grpSpPr>
          <p:sp>
            <p:nvSpPr>
              <p:cNvPr id="27" name="台形 26"/>
              <p:cNvSpPr/>
              <p:nvPr/>
            </p:nvSpPr>
            <p:spPr>
              <a:xfrm>
                <a:off x="2351584" y="2348880"/>
                <a:ext cx="936104" cy="288032"/>
              </a:xfrm>
              <a:prstGeom prst="trapezoid">
                <a:avLst>
                  <a:gd name="adj" fmla="val 93196"/>
                </a:avLst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3000">
                    <a:srgbClr val="F29B76"/>
                  </a:gs>
                  <a:gs pos="63000">
                    <a:srgbClr val="993300"/>
                  </a:gs>
                </a:gsLst>
                <a:path path="circle">
                  <a:fillToRect r="100000" b="100000"/>
                </a:path>
              </a:gradFill>
              <a:ln>
                <a:solidFill>
                  <a:srgbClr val="99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  <p:sp>
            <p:nvSpPr>
              <p:cNvPr id="28" name="台形 27"/>
              <p:cNvSpPr/>
              <p:nvPr/>
            </p:nvSpPr>
            <p:spPr>
              <a:xfrm flipV="1">
                <a:off x="2351584" y="2644532"/>
                <a:ext cx="936104" cy="288000"/>
              </a:xfrm>
              <a:prstGeom prst="trapezoid">
                <a:avLst>
                  <a:gd name="adj" fmla="val 94299"/>
                </a:avLst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0">
                    <a:srgbClr val="F29B76"/>
                  </a:gs>
                  <a:gs pos="41000">
                    <a:srgbClr val="993300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endParaRPr kumimoji="0" lang="ja-JP" altLang="en-US" sz="2000" i="1" kern="0">
                  <a:solidFill>
                    <a:schemeClr val="tx1"/>
                  </a:solidFill>
                  <a:latin typeface="Cambria Math" panose="02040503050406030204" pitchFamily="18" charset="0"/>
                  <a:ea typeface="AR P丸ゴシック体M" panose="020F0600000000000000" pitchFamily="50" charset="-128"/>
                </a:endParaRPr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59312" y="1436988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81623" y="143698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5159896" y="2650121"/>
            <a:ext cx="4176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7051037" y="1932500"/>
            <a:ext cx="4572000" cy="263400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6658335" y="2029466"/>
            <a:ext cx="4587763" cy="3154633"/>
          </a:xfrm>
          <a:prstGeom prst="rect">
            <a:avLst/>
          </a:prstGeom>
        </p:spPr>
      </p:pic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5470356" y="3379080"/>
            <a:ext cx="936104" cy="583652"/>
            <a:chOff x="2351584" y="2348880"/>
            <a:chExt cx="936104" cy="583652"/>
          </a:xfrm>
        </p:grpSpPr>
        <p:sp>
          <p:nvSpPr>
            <p:cNvPr id="60" name="台形 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1" name="台形 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470356" y="3967848"/>
            <a:ext cx="936104" cy="583652"/>
            <a:chOff x="2351584" y="2348880"/>
            <a:chExt cx="936104" cy="583652"/>
          </a:xfrm>
        </p:grpSpPr>
        <p:sp>
          <p:nvSpPr>
            <p:cNvPr id="63" name="台形 6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台形 6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5470356" y="4558706"/>
            <a:ext cx="936104" cy="583652"/>
            <a:chOff x="2351584" y="2348880"/>
            <a:chExt cx="936104" cy="583652"/>
          </a:xfrm>
        </p:grpSpPr>
        <p:sp>
          <p:nvSpPr>
            <p:cNvPr id="66" name="台形 6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台形 6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5470356" y="5143803"/>
            <a:ext cx="936104" cy="583652"/>
            <a:chOff x="2351584" y="2348880"/>
            <a:chExt cx="936104" cy="583652"/>
          </a:xfrm>
        </p:grpSpPr>
        <p:sp>
          <p:nvSpPr>
            <p:cNvPr id="72" name="台形 7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台形 7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5485596" y="1434582"/>
            <a:ext cx="936104" cy="583652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5740325" y="86895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百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5159896" y="5762972"/>
            <a:ext cx="4176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159896" y="1287222"/>
            <a:ext cx="4176464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24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00026 0.09098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53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-0.00052 -0.08565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 rot="5400000">
            <a:off x="3763085" y="3438185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 rot="5400000">
            <a:off x="5036801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6256329" y="3452021"/>
            <a:ext cx="4350646" cy="309080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46000">
                <a:srgbClr val="F29B76"/>
              </a:gs>
              <a:gs pos="100000">
                <a:srgbClr val="F8CAB6"/>
              </a:gs>
            </a:gsLst>
            <a:lin ang="5400000" scaled="1"/>
            <a:tileRect/>
          </a:gra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23392" y="260648"/>
            <a:ext cx="3456384" cy="79208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28575">
            <a:solidFill>
              <a:srgbClr val="92D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0" lang="ja-JP" altLang="en-US" sz="3200" b="1" kern="0" dirty="0" smtClean="0">
                <a:solidFill>
                  <a:schemeClr val="bg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たし算のしかた</a:t>
            </a:r>
            <a:endParaRPr kumimoji="0" lang="ja-JP" altLang="en-US" sz="3200" b="1" kern="0" dirty="0">
              <a:solidFill>
                <a:schemeClr val="bg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43472" y="11561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７０＋４８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875420" y="1234356"/>
            <a:ext cx="468052" cy="291826"/>
            <a:chOff x="2351584" y="2348880"/>
            <a:chExt cx="936104" cy="583652"/>
          </a:xfrm>
        </p:grpSpPr>
        <p:sp>
          <p:nvSpPr>
            <p:cNvPr id="24" name="台形 23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5" name="台形 24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6744072" y="2806328"/>
            <a:ext cx="936104" cy="583652"/>
            <a:chOff x="2351584" y="2348880"/>
            <a:chExt cx="936104" cy="583652"/>
          </a:xfrm>
        </p:grpSpPr>
        <p:sp>
          <p:nvSpPr>
            <p:cNvPr id="19" name="台形 1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0" name="台形 1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744072" y="3395096"/>
            <a:ext cx="936104" cy="583652"/>
            <a:chOff x="2351584" y="2348880"/>
            <a:chExt cx="936104" cy="583652"/>
          </a:xfrm>
        </p:grpSpPr>
        <p:sp>
          <p:nvSpPr>
            <p:cNvPr id="27" name="台形 2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28" name="台形 2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744072" y="4572542"/>
            <a:ext cx="936104" cy="583652"/>
            <a:chOff x="2351584" y="2348880"/>
            <a:chExt cx="936104" cy="583652"/>
          </a:xfrm>
        </p:grpSpPr>
        <p:sp>
          <p:nvSpPr>
            <p:cNvPr id="30" name="台形 2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1" name="台形 3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744072" y="5157639"/>
            <a:ext cx="936104" cy="583652"/>
            <a:chOff x="2351584" y="2348880"/>
            <a:chExt cx="936104" cy="583652"/>
          </a:xfrm>
        </p:grpSpPr>
        <p:sp>
          <p:nvSpPr>
            <p:cNvPr id="33" name="台形 3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4" name="台形 3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966383" y="3392916"/>
            <a:ext cx="936104" cy="583652"/>
            <a:chOff x="2351584" y="2348880"/>
            <a:chExt cx="936104" cy="583652"/>
          </a:xfrm>
        </p:grpSpPr>
        <p:sp>
          <p:nvSpPr>
            <p:cNvPr id="36" name="台形 3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37" name="台形 3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7966383" y="3981684"/>
            <a:ext cx="936104" cy="583652"/>
            <a:chOff x="2351584" y="2348880"/>
            <a:chExt cx="936104" cy="583652"/>
          </a:xfrm>
        </p:grpSpPr>
        <p:sp>
          <p:nvSpPr>
            <p:cNvPr id="39" name="台形 38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0" name="台形 39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7966383" y="4572542"/>
            <a:ext cx="936104" cy="583652"/>
            <a:chOff x="2351584" y="2348880"/>
            <a:chExt cx="936104" cy="583652"/>
          </a:xfrm>
        </p:grpSpPr>
        <p:sp>
          <p:nvSpPr>
            <p:cNvPr id="42" name="台形 4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3" name="台形 4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7966383" y="5157639"/>
            <a:ext cx="936104" cy="583652"/>
            <a:chOff x="2351584" y="2348880"/>
            <a:chExt cx="936104" cy="583652"/>
          </a:xfrm>
        </p:grpSpPr>
        <p:sp>
          <p:nvSpPr>
            <p:cNvPr id="45" name="台形 44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6" name="台形 45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751692" y="2053260"/>
            <a:ext cx="936104" cy="583652"/>
            <a:chOff x="2351584" y="2348880"/>
            <a:chExt cx="936104" cy="583652"/>
          </a:xfrm>
        </p:grpSpPr>
        <p:sp>
          <p:nvSpPr>
            <p:cNvPr id="48" name="台形 47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49" name="台形 48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74003" y="1428098"/>
            <a:ext cx="936104" cy="583652"/>
            <a:chOff x="2351584" y="2348880"/>
            <a:chExt cx="936104" cy="583652"/>
          </a:xfrm>
        </p:grpSpPr>
        <p:sp>
          <p:nvSpPr>
            <p:cNvPr id="51" name="台形 50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52" name="台形 51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5159896" y="1287222"/>
            <a:ext cx="4176464" cy="120583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159896" y="2650121"/>
            <a:ext cx="4176000" cy="144016"/>
          </a:xfrm>
          <a:prstGeom prst="rect">
            <a:avLst/>
          </a:prstGeom>
          <a:solidFill>
            <a:schemeClr val="bg1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941512" y="1808413"/>
            <a:ext cx="4002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①７０の十の位の７を入れる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②４８の４０をたす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十の位から６０を取って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百</a:t>
            </a:r>
            <a:r>
              <a:rPr lang="ja-JP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の位に１００を</a:t>
            </a:r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入れる</a:t>
            </a:r>
            <a:endParaRPr kumimoji="1"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4590" flipH="1">
            <a:off x="6658335" y="2029466"/>
            <a:ext cx="4587763" cy="3154633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99974">
            <a:off x="7051036" y="2260627"/>
            <a:ext cx="4572000" cy="2634007"/>
          </a:xfrm>
          <a:prstGeom prst="rect">
            <a:avLst/>
          </a:prstGeom>
        </p:spPr>
      </p:pic>
      <p:sp>
        <p:nvSpPr>
          <p:cNvPr id="76" name="円/楕円 75"/>
          <p:cNvSpPr/>
          <p:nvPr/>
        </p:nvSpPr>
        <p:spPr>
          <a:xfrm>
            <a:off x="8431652" y="2699820"/>
            <a:ext cx="45719" cy="45719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970499" y="85179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十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01887" y="832459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一</a:t>
            </a:r>
            <a:endParaRPr kumimoji="1" lang="ja-JP" altLang="en-US" dirty="0"/>
          </a:p>
        </p:txBody>
      </p:sp>
      <p:grpSp>
        <p:nvGrpSpPr>
          <p:cNvPr id="59" name="グループ化 58"/>
          <p:cNvGrpSpPr/>
          <p:nvPr/>
        </p:nvGrpSpPr>
        <p:grpSpPr>
          <a:xfrm>
            <a:off x="5470356" y="3379080"/>
            <a:ext cx="936104" cy="583652"/>
            <a:chOff x="2351584" y="2348880"/>
            <a:chExt cx="936104" cy="583652"/>
          </a:xfrm>
        </p:grpSpPr>
        <p:sp>
          <p:nvSpPr>
            <p:cNvPr id="60" name="台形 59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1" name="台形 60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5470356" y="3967848"/>
            <a:ext cx="936104" cy="583652"/>
            <a:chOff x="2351584" y="2348880"/>
            <a:chExt cx="936104" cy="583652"/>
          </a:xfrm>
        </p:grpSpPr>
        <p:sp>
          <p:nvSpPr>
            <p:cNvPr id="63" name="台形 62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4" name="台形 63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5470356" y="4558706"/>
            <a:ext cx="936104" cy="583652"/>
            <a:chOff x="2351584" y="2348880"/>
            <a:chExt cx="936104" cy="583652"/>
          </a:xfrm>
        </p:grpSpPr>
        <p:sp>
          <p:nvSpPr>
            <p:cNvPr id="66" name="台形 65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67" name="台形 66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5470356" y="5143803"/>
            <a:ext cx="936104" cy="583652"/>
            <a:chOff x="2351584" y="2348880"/>
            <a:chExt cx="936104" cy="583652"/>
          </a:xfrm>
        </p:grpSpPr>
        <p:sp>
          <p:nvSpPr>
            <p:cNvPr id="72" name="台形 71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3" name="台形 72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5477976" y="1429502"/>
            <a:ext cx="936104" cy="583652"/>
            <a:chOff x="2351584" y="2348880"/>
            <a:chExt cx="936104" cy="583652"/>
          </a:xfrm>
        </p:grpSpPr>
        <p:sp>
          <p:nvSpPr>
            <p:cNvPr id="77" name="台形 76"/>
            <p:cNvSpPr/>
            <p:nvPr/>
          </p:nvSpPr>
          <p:spPr>
            <a:xfrm>
              <a:off x="2351584" y="2348880"/>
              <a:ext cx="936104" cy="288032"/>
            </a:xfrm>
            <a:prstGeom prst="trapezoid">
              <a:avLst>
                <a:gd name="adj" fmla="val 93196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33000">
                  <a:srgbClr val="F29B76"/>
                </a:gs>
                <a:gs pos="63000">
                  <a:srgbClr val="993300"/>
                </a:gs>
              </a:gsLst>
              <a:path path="circle">
                <a:fillToRect r="100000" b="100000"/>
              </a:path>
            </a:gradFill>
            <a:ln>
              <a:solidFill>
                <a:srgbClr val="99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  <p:sp>
          <p:nvSpPr>
            <p:cNvPr id="78" name="台形 77"/>
            <p:cNvSpPr/>
            <p:nvPr/>
          </p:nvSpPr>
          <p:spPr>
            <a:xfrm flipV="1">
              <a:off x="2351584" y="2644532"/>
              <a:ext cx="936104" cy="288000"/>
            </a:xfrm>
            <a:prstGeom prst="trapezoid">
              <a:avLst>
                <a:gd name="adj" fmla="val 94299"/>
              </a:avLst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0">
                  <a:srgbClr val="F29B76"/>
                </a:gs>
                <a:gs pos="41000">
                  <a:srgbClr val="993300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5740325" y="868950"/>
            <a:ext cx="62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百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5159896" y="5762972"/>
            <a:ext cx="4176000" cy="144016"/>
          </a:xfrm>
          <a:prstGeom prst="rect">
            <a:avLst/>
          </a:prstGeom>
          <a:solidFill>
            <a:srgbClr val="F29B76"/>
          </a:solidFill>
          <a:ln w="28575">
            <a:solidFill>
              <a:srgbClr val="F29B7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0" lang="ja-JP" altLang="en-US" sz="2000" i="1" kern="0" dirty="0">
              <a:solidFill>
                <a:schemeClr val="tx1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382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00052 -0.09005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51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-0.0017 0.08472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5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3|8.5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2|3.9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>
          <a:defRPr kumimoji="0" sz="2000" i="1" ker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253</Words>
  <Application>Microsoft Office PowerPoint</Application>
  <PresentationFormat>ワイド画面</PresentationFormat>
  <Paragraphs>83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 P丸ゴシック体E</vt:lpstr>
      <vt:lpstr>AR P丸ゴシック体M</vt:lpstr>
      <vt:lpstr>AR P教科書体M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３年 「そろばんたし算」 ６４＋２３ ７０＋４８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豊田小学校</dc:creator>
  <cp:lastModifiedBy>小泉 浩</cp:lastModifiedBy>
  <cp:revision>123</cp:revision>
  <dcterms:created xsi:type="dcterms:W3CDTF">2008-03-13T07:56:32Z</dcterms:created>
  <dcterms:modified xsi:type="dcterms:W3CDTF">2020-09-25T07:31:37Z</dcterms:modified>
</cp:coreProperties>
</file>