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69" r:id="rId3"/>
    <p:sldId id="271" r:id="rId4"/>
    <p:sldId id="272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62" autoAdjust="0"/>
    <p:restoredTop sz="99401" autoAdjust="0"/>
  </p:normalViewPr>
  <p:slideViewPr>
    <p:cSldViewPr showGuides="1">
      <p:cViewPr varScale="1">
        <p:scale>
          <a:sx n="53" d="100"/>
          <a:sy n="53" d="100"/>
        </p:scale>
        <p:origin x="78" y="462"/>
      </p:cViewPr>
      <p:guideLst>
        <p:guide orient="horz" pos="2387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3016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506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85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769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832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18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52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331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0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726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87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74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30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２年生</a:t>
            </a: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のうトレかん字</a:t>
            </a: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クイズ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794537" y="4360496"/>
            <a:ext cx="83169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☆じゅんばんどおりに書いたらできるかん字は何でしょう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か？</a:t>
            </a:r>
            <a:endParaRPr lang="en-US" altLang="ja-JP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☆のうトレクイズはぜんぶで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１０もんあります</a:t>
            </a:r>
            <a:endParaRPr lang="ja-JP" altLang="en-US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6852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57150" y="-35012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９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3158" y="388872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6518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39763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654775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53442" y="339398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646078" y="340320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389474" y="339398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753697" y="1946458"/>
            <a:ext cx="259557" cy="1121569"/>
          </a:xfrm>
          <a:custGeom>
            <a:avLst/>
            <a:gdLst>
              <a:gd name="connsiteX0" fmla="*/ 247650 w 519113"/>
              <a:gd name="connsiteY0" fmla="*/ 1376363 h 2243138"/>
              <a:gd name="connsiteX1" fmla="*/ 252413 w 519113"/>
              <a:gd name="connsiteY1" fmla="*/ 766763 h 2243138"/>
              <a:gd name="connsiteX2" fmla="*/ 247650 w 519113"/>
              <a:gd name="connsiteY2" fmla="*/ 466725 h 2243138"/>
              <a:gd name="connsiteX3" fmla="*/ 233363 w 519113"/>
              <a:gd name="connsiteY3" fmla="*/ 338138 h 2243138"/>
              <a:gd name="connsiteX4" fmla="*/ 195263 w 519113"/>
              <a:gd name="connsiteY4" fmla="*/ 238125 h 2243138"/>
              <a:gd name="connsiteX5" fmla="*/ 114300 w 519113"/>
              <a:gd name="connsiteY5" fmla="*/ 157163 h 2243138"/>
              <a:gd name="connsiteX6" fmla="*/ 28575 w 519113"/>
              <a:gd name="connsiteY6" fmla="*/ 100013 h 2243138"/>
              <a:gd name="connsiteX7" fmla="*/ 0 w 519113"/>
              <a:gd name="connsiteY7" fmla="*/ 61913 h 2243138"/>
              <a:gd name="connsiteX8" fmla="*/ 4763 w 519113"/>
              <a:gd name="connsiteY8" fmla="*/ 19050 h 2243138"/>
              <a:gd name="connsiteX9" fmla="*/ 47625 w 519113"/>
              <a:gd name="connsiteY9" fmla="*/ 0 h 2243138"/>
              <a:gd name="connsiteX10" fmla="*/ 147638 w 519113"/>
              <a:gd name="connsiteY10" fmla="*/ 23813 h 2243138"/>
              <a:gd name="connsiteX11" fmla="*/ 285750 w 519113"/>
              <a:gd name="connsiteY11" fmla="*/ 61913 h 2243138"/>
              <a:gd name="connsiteX12" fmla="*/ 409575 w 519113"/>
              <a:gd name="connsiteY12" fmla="*/ 109538 h 2243138"/>
              <a:gd name="connsiteX13" fmla="*/ 504825 w 519113"/>
              <a:gd name="connsiteY13" fmla="*/ 161925 h 2243138"/>
              <a:gd name="connsiteX14" fmla="*/ 519113 w 519113"/>
              <a:gd name="connsiteY14" fmla="*/ 180975 h 2243138"/>
              <a:gd name="connsiteX15" fmla="*/ 481013 w 519113"/>
              <a:gd name="connsiteY15" fmla="*/ 309563 h 2243138"/>
              <a:gd name="connsiteX16" fmla="*/ 476250 w 519113"/>
              <a:gd name="connsiteY16" fmla="*/ 800100 h 2243138"/>
              <a:gd name="connsiteX17" fmla="*/ 457200 w 519113"/>
              <a:gd name="connsiteY17" fmla="*/ 947738 h 2243138"/>
              <a:gd name="connsiteX18" fmla="*/ 457200 w 519113"/>
              <a:gd name="connsiteY18" fmla="*/ 1385888 h 2243138"/>
              <a:gd name="connsiteX19" fmla="*/ 461963 w 519113"/>
              <a:gd name="connsiteY19" fmla="*/ 1528763 h 2243138"/>
              <a:gd name="connsiteX20" fmla="*/ 461963 w 519113"/>
              <a:gd name="connsiteY20" fmla="*/ 2214563 h 2243138"/>
              <a:gd name="connsiteX21" fmla="*/ 247650 w 519113"/>
              <a:gd name="connsiteY21" fmla="*/ 2243138 h 2243138"/>
              <a:gd name="connsiteX22" fmla="*/ 247650 w 519113"/>
              <a:gd name="connsiteY22" fmla="*/ 1738313 h 2243138"/>
              <a:gd name="connsiteX23" fmla="*/ 247650 w 519113"/>
              <a:gd name="connsiteY23" fmla="*/ 1376363 h 224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9113" h="2243138">
                <a:moveTo>
                  <a:pt x="247650" y="1376363"/>
                </a:moveTo>
                <a:cubicBezTo>
                  <a:pt x="249238" y="1173163"/>
                  <a:pt x="250825" y="969963"/>
                  <a:pt x="252413" y="766763"/>
                </a:cubicBezTo>
                <a:cubicBezTo>
                  <a:pt x="250825" y="666750"/>
                  <a:pt x="258762" y="554037"/>
                  <a:pt x="247650" y="466725"/>
                </a:cubicBezTo>
                <a:lnTo>
                  <a:pt x="233363" y="338138"/>
                </a:lnTo>
                <a:lnTo>
                  <a:pt x="195263" y="238125"/>
                </a:lnTo>
                <a:lnTo>
                  <a:pt x="114300" y="157163"/>
                </a:lnTo>
                <a:lnTo>
                  <a:pt x="28575" y="100013"/>
                </a:lnTo>
                <a:lnTo>
                  <a:pt x="0" y="61913"/>
                </a:lnTo>
                <a:lnTo>
                  <a:pt x="4763" y="19050"/>
                </a:lnTo>
                <a:lnTo>
                  <a:pt x="47625" y="0"/>
                </a:lnTo>
                <a:lnTo>
                  <a:pt x="147638" y="23813"/>
                </a:lnTo>
                <a:lnTo>
                  <a:pt x="285750" y="61913"/>
                </a:lnTo>
                <a:lnTo>
                  <a:pt x="409575" y="109538"/>
                </a:lnTo>
                <a:lnTo>
                  <a:pt x="504825" y="161925"/>
                </a:lnTo>
                <a:lnTo>
                  <a:pt x="519113" y="180975"/>
                </a:lnTo>
                <a:lnTo>
                  <a:pt x="481013" y="309563"/>
                </a:lnTo>
                <a:cubicBezTo>
                  <a:pt x="479425" y="473075"/>
                  <a:pt x="477838" y="636588"/>
                  <a:pt x="476250" y="800100"/>
                </a:cubicBezTo>
                <a:lnTo>
                  <a:pt x="457200" y="947738"/>
                </a:lnTo>
                <a:lnTo>
                  <a:pt x="457200" y="1385888"/>
                </a:lnTo>
                <a:lnTo>
                  <a:pt x="461963" y="1528763"/>
                </a:lnTo>
                <a:lnTo>
                  <a:pt x="461963" y="2214563"/>
                </a:lnTo>
                <a:lnTo>
                  <a:pt x="247650" y="2243138"/>
                </a:lnTo>
                <a:lnTo>
                  <a:pt x="247650" y="1738313"/>
                </a:lnTo>
                <a:lnTo>
                  <a:pt x="247650" y="13763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2059394" y="2351844"/>
            <a:ext cx="982296" cy="246745"/>
          </a:xfrm>
          <a:custGeom>
            <a:avLst/>
            <a:gdLst>
              <a:gd name="connsiteX0" fmla="*/ 509588 w 1995488"/>
              <a:gd name="connsiteY0" fmla="*/ 469107 h 500063"/>
              <a:gd name="connsiteX1" fmla="*/ 135732 w 1995488"/>
              <a:gd name="connsiteY1" fmla="*/ 500063 h 500063"/>
              <a:gd name="connsiteX2" fmla="*/ 0 w 1995488"/>
              <a:gd name="connsiteY2" fmla="*/ 335757 h 500063"/>
              <a:gd name="connsiteX3" fmla="*/ 209550 w 1995488"/>
              <a:gd name="connsiteY3" fmla="*/ 338138 h 500063"/>
              <a:gd name="connsiteX4" fmla="*/ 466725 w 1995488"/>
              <a:gd name="connsiteY4" fmla="*/ 302419 h 500063"/>
              <a:gd name="connsiteX5" fmla="*/ 783432 w 1995488"/>
              <a:gd name="connsiteY5" fmla="*/ 250032 h 500063"/>
              <a:gd name="connsiteX6" fmla="*/ 1097757 w 1995488"/>
              <a:gd name="connsiteY6" fmla="*/ 183357 h 500063"/>
              <a:gd name="connsiteX7" fmla="*/ 1338263 w 1995488"/>
              <a:gd name="connsiteY7" fmla="*/ 126207 h 500063"/>
              <a:gd name="connsiteX8" fmla="*/ 1383507 w 1995488"/>
              <a:gd name="connsiteY8" fmla="*/ 107157 h 500063"/>
              <a:gd name="connsiteX9" fmla="*/ 1531144 w 1995488"/>
              <a:gd name="connsiteY9" fmla="*/ 16669 h 500063"/>
              <a:gd name="connsiteX10" fmla="*/ 1559719 w 1995488"/>
              <a:gd name="connsiteY10" fmla="*/ 0 h 500063"/>
              <a:gd name="connsiteX11" fmla="*/ 1588294 w 1995488"/>
              <a:gd name="connsiteY11" fmla="*/ 0 h 500063"/>
              <a:gd name="connsiteX12" fmla="*/ 1754982 w 1995488"/>
              <a:gd name="connsiteY12" fmla="*/ 50007 h 500063"/>
              <a:gd name="connsiteX13" fmla="*/ 1914525 w 1995488"/>
              <a:gd name="connsiteY13" fmla="*/ 116682 h 500063"/>
              <a:gd name="connsiteX14" fmla="*/ 1966913 w 1995488"/>
              <a:gd name="connsiteY14" fmla="*/ 147638 h 500063"/>
              <a:gd name="connsiteX15" fmla="*/ 1990725 w 1995488"/>
              <a:gd name="connsiteY15" fmla="*/ 176213 h 500063"/>
              <a:gd name="connsiteX16" fmla="*/ 1995488 w 1995488"/>
              <a:gd name="connsiteY16" fmla="*/ 197644 h 500063"/>
              <a:gd name="connsiteX17" fmla="*/ 1981200 w 1995488"/>
              <a:gd name="connsiteY17" fmla="*/ 219075 h 500063"/>
              <a:gd name="connsiteX18" fmla="*/ 1962150 w 1995488"/>
              <a:gd name="connsiteY18" fmla="*/ 238125 h 500063"/>
              <a:gd name="connsiteX19" fmla="*/ 1919288 w 1995488"/>
              <a:gd name="connsiteY19" fmla="*/ 269082 h 500063"/>
              <a:gd name="connsiteX20" fmla="*/ 1783557 w 1995488"/>
              <a:gd name="connsiteY20" fmla="*/ 304800 h 500063"/>
              <a:gd name="connsiteX21" fmla="*/ 1535907 w 1995488"/>
              <a:gd name="connsiteY21" fmla="*/ 354807 h 500063"/>
              <a:gd name="connsiteX22" fmla="*/ 1195388 w 1995488"/>
              <a:gd name="connsiteY22" fmla="*/ 404813 h 500063"/>
              <a:gd name="connsiteX23" fmla="*/ 819150 w 1995488"/>
              <a:gd name="connsiteY23" fmla="*/ 438150 h 500063"/>
              <a:gd name="connsiteX24" fmla="*/ 509588 w 1995488"/>
              <a:gd name="connsiteY24" fmla="*/ 469107 h 500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95488" h="500063">
                <a:moveTo>
                  <a:pt x="509588" y="469107"/>
                </a:moveTo>
                <a:lnTo>
                  <a:pt x="135732" y="500063"/>
                </a:lnTo>
                <a:lnTo>
                  <a:pt x="0" y="335757"/>
                </a:lnTo>
                <a:lnTo>
                  <a:pt x="209550" y="338138"/>
                </a:lnTo>
                <a:lnTo>
                  <a:pt x="466725" y="302419"/>
                </a:lnTo>
                <a:lnTo>
                  <a:pt x="783432" y="250032"/>
                </a:lnTo>
                <a:lnTo>
                  <a:pt x="1097757" y="183357"/>
                </a:lnTo>
                <a:lnTo>
                  <a:pt x="1338263" y="126207"/>
                </a:lnTo>
                <a:lnTo>
                  <a:pt x="1383507" y="107157"/>
                </a:lnTo>
                <a:lnTo>
                  <a:pt x="1531144" y="16669"/>
                </a:lnTo>
                <a:lnTo>
                  <a:pt x="1559719" y="0"/>
                </a:lnTo>
                <a:lnTo>
                  <a:pt x="1588294" y="0"/>
                </a:lnTo>
                <a:lnTo>
                  <a:pt x="1754982" y="50007"/>
                </a:lnTo>
                <a:lnTo>
                  <a:pt x="1914525" y="116682"/>
                </a:lnTo>
                <a:lnTo>
                  <a:pt x="1966913" y="147638"/>
                </a:lnTo>
                <a:lnTo>
                  <a:pt x="1990725" y="176213"/>
                </a:lnTo>
                <a:lnTo>
                  <a:pt x="1995488" y="197644"/>
                </a:lnTo>
                <a:lnTo>
                  <a:pt x="1981200" y="219075"/>
                </a:lnTo>
                <a:lnTo>
                  <a:pt x="1962150" y="238125"/>
                </a:lnTo>
                <a:lnTo>
                  <a:pt x="1919288" y="269082"/>
                </a:lnTo>
                <a:lnTo>
                  <a:pt x="1783557" y="304800"/>
                </a:lnTo>
                <a:lnTo>
                  <a:pt x="1535907" y="354807"/>
                </a:lnTo>
                <a:lnTo>
                  <a:pt x="1195388" y="404813"/>
                </a:lnTo>
                <a:lnTo>
                  <a:pt x="819150" y="438150"/>
                </a:lnTo>
                <a:lnTo>
                  <a:pt x="509588" y="4691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>
            <a:off x="3909560" y="2323202"/>
            <a:ext cx="903288" cy="201613"/>
          </a:xfrm>
          <a:custGeom>
            <a:avLst/>
            <a:gdLst>
              <a:gd name="connsiteX0" fmla="*/ 631031 w 1807368"/>
              <a:gd name="connsiteY0" fmla="*/ 385762 h 404812"/>
              <a:gd name="connsiteX1" fmla="*/ 454818 w 1807368"/>
              <a:gd name="connsiteY1" fmla="*/ 400050 h 404812"/>
              <a:gd name="connsiteX2" fmla="*/ 373856 w 1807368"/>
              <a:gd name="connsiteY2" fmla="*/ 404812 h 404812"/>
              <a:gd name="connsiteX3" fmla="*/ 276225 w 1807368"/>
              <a:gd name="connsiteY3" fmla="*/ 402431 h 404812"/>
              <a:gd name="connsiteX4" fmla="*/ 95250 w 1807368"/>
              <a:gd name="connsiteY4" fmla="*/ 385762 h 404812"/>
              <a:gd name="connsiteX5" fmla="*/ 0 w 1807368"/>
              <a:gd name="connsiteY5" fmla="*/ 245269 h 404812"/>
              <a:gd name="connsiteX6" fmla="*/ 159543 w 1807368"/>
              <a:gd name="connsiteY6" fmla="*/ 250031 h 404812"/>
              <a:gd name="connsiteX7" fmla="*/ 321468 w 1807368"/>
              <a:gd name="connsiteY7" fmla="*/ 247650 h 404812"/>
              <a:gd name="connsiteX8" fmla="*/ 571500 w 1807368"/>
              <a:gd name="connsiteY8" fmla="*/ 223837 h 404812"/>
              <a:gd name="connsiteX9" fmla="*/ 938212 w 1807368"/>
              <a:gd name="connsiteY9" fmla="*/ 161925 h 404812"/>
              <a:gd name="connsiteX10" fmla="*/ 1173956 w 1807368"/>
              <a:gd name="connsiteY10" fmla="*/ 116681 h 404812"/>
              <a:gd name="connsiteX11" fmla="*/ 1219200 w 1807368"/>
              <a:gd name="connsiteY11" fmla="*/ 95250 h 404812"/>
              <a:gd name="connsiteX12" fmla="*/ 1323975 w 1807368"/>
              <a:gd name="connsiteY12" fmla="*/ 38100 h 404812"/>
              <a:gd name="connsiteX13" fmla="*/ 1402556 w 1807368"/>
              <a:gd name="connsiteY13" fmla="*/ 4762 h 404812"/>
              <a:gd name="connsiteX14" fmla="*/ 1421606 w 1807368"/>
              <a:gd name="connsiteY14" fmla="*/ 0 h 404812"/>
              <a:gd name="connsiteX15" fmla="*/ 1457325 w 1807368"/>
              <a:gd name="connsiteY15" fmla="*/ 2381 h 404812"/>
              <a:gd name="connsiteX16" fmla="*/ 1647825 w 1807368"/>
              <a:gd name="connsiteY16" fmla="*/ 40481 h 404812"/>
              <a:gd name="connsiteX17" fmla="*/ 1747837 w 1807368"/>
              <a:gd name="connsiteY17" fmla="*/ 78581 h 404812"/>
              <a:gd name="connsiteX18" fmla="*/ 1785937 w 1807368"/>
              <a:gd name="connsiteY18" fmla="*/ 104775 h 404812"/>
              <a:gd name="connsiteX19" fmla="*/ 1802606 w 1807368"/>
              <a:gd name="connsiteY19" fmla="*/ 126206 h 404812"/>
              <a:gd name="connsiteX20" fmla="*/ 1807368 w 1807368"/>
              <a:gd name="connsiteY20" fmla="*/ 159544 h 404812"/>
              <a:gd name="connsiteX21" fmla="*/ 1800225 w 1807368"/>
              <a:gd name="connsiteY21" fmla="*/ 188119 h 404812"/>
              <a:gd name="connsiteX22" fmla="*/ 1788318 w 1807368"/>
              <a:gd name="connsiteY22" fmla="*/ 207169 h 404812"/>
              <a:gd name="connsiteX23" fmla="*/ 1764506 w 1807368"/>
              <a:gd name="connsiteY23" fmla="*/ 221456 h 404812"/>
              <a:gd name="connsiteX24" fmla="*/ 1666875 w 1807368"/>
              <a:gd name="connsiteY24" fmla="*/ 252412 h 404812"/>
              <a:gd name="connsiteX25" fmla="*/ 1519237 w 1807368"/>
              <a:gd name="connsiteY25" fmla="*/ 280987 h 404812"/>
              <a:gd name="connsiteX26" fmla="*/ 1126331 w 1807368"/>
              <a:gd name="connsiteY26" fmla="*/ 326231 h 404812"/>
              <a:gd name="connsiteX27" fmla="*/ 631031 w 1807368"/>
              <a:gd name="connsiteY27" fmla="*/ 385762 h 40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807368" h="404812">
                <a:moveTo>
                  <a:pt x="631031" y="385762"/>
                </a:moveTo>
                <a:lnTo>
                  <a:pt x="454818" y="400050"/>
                </a:lnTo>
                <a:lnTo>
                  <a:pt x="373856" y="404812"/>
                </a:lnTo>
                <a:lnTo>
                  <a:pt x="276225" y="402431"/>
                </a:lnTo>
                <a:lnTo>
                  <a:pt x="95250" y="385762"/>
                </a:lnTo>
                <a:lnTo>
                  <a:pt x="0" y="245269"/>
                </a:lnTo>
                <a:lnTo>
                  <a:pt x="159543" y="250031"/>
                </a:lnTo>
                <a:lnTo>
                  <a:pt x="321468" y="247650"/>
                </a:lnTo>
                <a:lnTo>
                  <a:pt x="571500" y="223837"/>
                </a:lnTo>
                <a:lnTo>
                  <a:pt x="938212" y="161925"/>
                </a:lnTo>
                <a:lnTo>
                  <a:pt x="1173956" y="116681"/>
                </a:lnTo>
                <a:lnTo>
                  <a:pt x="1219200" y="95250"/>
                </a:lnTo>
                <a:lnTo>
                  <a:pt x="1323975" y="38100"/>
                </a:lnTo>
                <a:lnTo>
                  <a:pt x="1402556" y="4762"/>
                </a:lnTo>
                <a:lnTo>
                  <a:pt x="1421606" y="0"/>
                </a:lnTo>
                <a:lnTo>
                  <a:pt x="1457325" y="2381"/>
                </a:lnTo>
                <a:lnTo>
                  <a:pt x="1647825" y="40481"/>
                </a:lnTo>
                <a:lnTo>
                  <a:pt x="1747837" y="78581"/>
                </a:lnTo>
                <a:lnTo>
                  <a:pt x="1785937" y="104775"/>
                </a:lnTo>
                <a:lnTo>
                  <a:pt x="1802606" y="126206"/>
                </a:lnTo>
                <a:lnTo>
                  <a:pt x="1807368" y="159544"/>
                </a:lnTo>
                <a:lnTo>
                  <a:pt x="1800225" y="188119"/>
                </a:lnTo>
                <a:lnTo>
                  <a:pt x="1788318" y="207169"/>
                </a:lnTo>
                <a:lnTo>
                  <a:pt x="1764506" y="221456"/>
                </a:lnTo>
                <a:lnTo>
                  <a:pt x="1666875" y="252412"/>
                </a:lnTo>
                <a:lnTo>
                  <a:pt x="1519237" y="280987"/>
                </a:lnTo>
                <a:lnTo>
                  <a:pt x="1126331" y="326231"/>
                </a:lnTo>
                <a:lnTo>
                  <a:pt x="631031" y="3857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5590205" y="2309323"/>
            <a:ext cx="914400" cy="165894"/>
          </a:xfrm>
          <a:custGeom>
            <a:avLst/>
            <a:gdLst>
              <a:gd name="connsiteX0" fmla="*/ 642938 w 1828800"/>
              <a:gd name="connsiteY0" fmla="*/ 314325 h 330994"/>
              <a:gd name="connsiteX1" fmla="*/ 488157 w 1828800"/>
              <a:gd name="connsiteY1" fmla="*/ 326231 h 330994"/>
              <a:gd name="connsiteX2" fmla="*/ 416719 w 1828800"/>
              <a:gd name="connsiteY2" fmla="*/ 330994 h 330994"/>
              <a:gd name="connsiteX3" fmla="*/ 257175 w 1828800"/>
              <a:gd name="connsiteY3" fmla="*/ 326231 h 330994"/>
              <a:gd name="connsiteX4" fmla="*/ 92869 w 1828800"/>
              <a:gd name="connsiteY4" fmla="*/ 319088 h 330994"/>
              <a:gd name="connsiteX5" fmla="*/ 0 w 1828800"/>
              <a:gd name="connsiteY5" fmla="*/ 176213 h 330994"/>
              <a:gd name="connsiteX6" fmla="*/ 326232 w 1828800"/>
              <a:gd name="connsiteY6" fmla="*/ 176213 h 330994"/>
              <a:gd name="connsiteX7" fmla="*/ 516732 w 1828800"/>
              <a:gd name="connsiteY7" fmla="*/ 164306 h 330994"/>
              <a:gd name="connsiteX8" fmla="*/ 754857 w 1828800"/>
              <a:gd name="connsiteY8" fmla="*/ 133350 h 330994"/>
              <a:gd name="connsiteX9" fmla="*/ 1007269 w 1828800"/>
              <a:gd name="connsiteY9" fmla="*/ 107156 h 330994"/>
              <a:gd name="connsiteX10" fmla="*/ 1238250 w 1828800"/>
              <a:gd name="connsiteY10" fmla="*/ 71438 h 330994"/>
              <a:gd name="connsiteX11" fmla="*/ 1359694 w 1828800"/>
              <a:gd name="connsiteY11" fmla="*/ 42863 h 330994"/>
              <a:gd name="connsiteX12" fmla="*/ 1431132 w 1828800"/>
              <a:gd name="connsiteY12" fmla="*/ 14288 h 330994"/>
              <a:gd name="connsiteX13" fmla="*/ 1493044 w 1828800"/>
              <a:gd name="connsiteY13" fmla="*/ 4763 h 330994"/>
              <a:gd name="connsiteX14" fmla="*/ 1559719 w 1828800"/>
              <a:gd name="connsiteY14" fmla="*/ 0 h 330994"/>
              <a:gd name="connsiteX15" fmla="*/ 1631157 w 1828800"/>
              <a:gd name="connsiteY15" fmla="*/ 4763 h 330994"/>
              <a:gd name="connsiteX16" fmla="*/ 1688307 w 1828800"/>
              <a:gd name="connsiteY16" fmla="*/ 16669 h 330994"/>
              <a:gd name="connsiteX17" fmla="*/ 1740694 w 1828800"/>
              <a:gd name="connsiteY17" fmla="*/ 35719 h 330994"/>
              <a:gd name="connsiteX18" fmla="*/ 1790700 w 1828800"/>
              <a:gd name="connsiteY18" fmla="*/ 59531 h 330994"/>
              <a:gd name="connsiteX19" fmla="*/ 1814513 w 1828800"/>
              <a:gd name="connsiteY19" fmla="*/ 76200 h 330994"/>
              <a:gd name="connsiteX20" fmla="*/ 1826419 w 1828800"/>
              <a:gd name="connsiteY20" fmla="*/ 95250 h 330994"/>
              <a:gd name="connsiteX21" fmla="*/ 1828800 w 1828800"/>
              <a:gd name="connsiteY21" fmla="*/ 126206 h 330994"/>
              <a:gd name="connsiteX22" fmla="*/ 1824038 w 1828800"/>
              <a:gd name="connsiteY22" fmla="*/ 161925 h 330994"/>
              <a:gd name="connsiteX23" fmla="*/ 1809750 w 1828800"/>
              <a:gd name="connsiteY23" fmla="*/ 180975 h 330994"/>
              <a:gd name="connsiteX24" fmla="*/ 1726407 w 1828800"/>
              <a:gd name="connsiteY24" fmla="*/ 214313 h 330994"/>
              <a:gd name="connsiteX25" fmla="*/ 1685925 w 1828800"/>
              <a:gd name="connsiteY25" fmla="*/ 223838 h 330994"/>
              <a:gd name="connsiteX26" fmla="*/ 1312069 w 1828800"/>
              <a:gd name="connsiteY26" fmla="*/ 254794 h 330994"/>
              <a:gd name="connsiteX27" fmla="*/ 933450 w 1828800"/>
              <a:gd name="connsiteY27" fmla="*/ 288131 h 330994"/>
              <a:gd name="connsiteX28" fmla="*/ 642938 w 1828800"/>
              <a:gd name="connsiteY28" fmla="*/ 314325 h 330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828800" h="330994">
                <a:moveTo>
                  <a:pt x="642938" y="314325"/>
                </a:moveTo>
                <a:lnTo>
                  <a:pt x="488157" y="326231"/>
                </a:lnTo>
                <a:lnTo>
                  <a:pt x="416719" y="330994"/>
                </a:lnTo>
                <a:lnTo>
                  <a:pt x="257175" y="326231"/>
                </a:lnTo>
                <a:lnTo>
                  <a:pt x="92869" y="319088"/>
                </a:lnTo>
                <a:lnTo>
                  <a:pt x="0" y="176213"/>
                </a:lnTo>
                <a:lnTo>
                  <a:pt x="326232" y="176213"/>
                </a:lnTo>
                <a:lnTo>
                  <a:pt x="516732" y="164306"/>
                </a:lnTo>
                <a:lnTo>
                  <a:pt x="754857" y="133350"/>
                </a:lnTo>
                <a:lnTo>
                  <a:pt x="1007269" y="107156"/>
                </a:lnTo>
                <a:lnTo>
                  <a:pt x="1238250" y="71438"/>
                </a:lnTo>
                <a:lnTo>
                  <a:pt x="1359694" y="42863"/>
                </a:lnTo>
                <a:lnTo>
                  <a:pt x="1431132" y="14288"/>
                </a:lnTo>
                <a:lnTo>
                  <a:pt x="1493044" y="4763"/>
                </a:lnTo>
                <a:lnTo>
                  <a:pt x="1559719" y="0"/>
                </a:lnTo>
                <a:lnTo>
                  <a:pt x="1631157" y="4763"/>
                </a:lnTo>
                <a:lnTo>
                  <a:pt x="1688307" y="16669"/>
                </a:lnTo>
                <a:lnTo>
                  <a:pt x="1740694" y="35719"/>
                </a:lnTo>
                <a:lnTo>
                  <a:pt x="1790700" y="59531"/>
                </a:lnTo>
                <a:lnTo>
                  <a:pt x="1814513" y="76200"/>
                </a:lnTo>
                <a:lnTo>
                  <a:pt x="1826419" y="95250"/>
                </a:lnTo>
                <a:lnTo>
                  <a:pt x="1828800" y="126206"/>
                </a:lnTo>
                <a:lnTo>
                  <a:pt x="1824038" y="161925"/>
                </a:lnTo>
                <a:lnTo>
                  <a:pt x="1809750" y="180975"/>
                </a:lnTo>
                <a:lnTo>
                  <a:pt x="1726407" y="214313"/>
                </a:lnTo>
                <a:lnTo>
                  <a:pt x="1685925" y="223838"/>
                </a:lnTo>
                <a:lnTo>
                  <a:pt x="1312069" y="254794"/>
                </a:lnTo>
                <a:lnTo>
                  <a:pt x="933450" y="288131"/>
                </a:lnTo>
                <a:cubicBezTo>
                  <a:pt x="841369" y="296001"/>
                  <a:pt x="564808" y="311944"/>
                  <a:pt x="642938" y="3143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7258050" y="2265568"/>
            <a:ext cx="2278856" cy="427038"/>
          </a:xfrm>
          <a:custGeom>
            <a:avLst/>
            <a:gdLst>
              <a:gd name="connsiteX0" fmla="*/ 869182 w 4556927"/>
              <a:gd name="connsiteY0" fmla="*/ 517490 h 854110"/>
              <a:gd name="connsiteX1" fmla="*/ 1376624 w 4556927"/>
              <a:gd name="connsiteY1" fmla="*/ 447152 h 854110"/>
              <a:gd name="connsiteX2" fmla="*/ 1617784 w 4556927"/>
              <a:gd name="connsiteY2" fmla="*/ 411982 h 854110"/>
              <a:gd name="connsiteX3" fmla="*/ 2044839 w 4556927"/>
              <a:gd name="connsiteY3" fmla="*/ 351692 h 854110"/>
              <a:gd name="connsiteX4" fmla="*/ 2617595 w 4556927"/>
              <a:gd name="connsiteY4" fmla="*/ 281354 h 854110"/>
              <a:gd name="connsiteX5" fmla="*/ 3130061 w 4556927"/>
              <a:gd name="connsiteY5" fmla="*/ 226088 h 854110"/>
              <a:gd name="connsiteX6" fmla="*/ 3627454 w 4556927"/>
              <a:gd name="connsiteY6" fmla="*/ 160773 h 854110"/>
              <a:gd name="connsiteX7" fmla="*/ 3788228 w 4556927"/>
              <a:gd name="connsiteY7" fmla="*/ 145701 h 854110"/>
              <a:gd name="connsiteX8" fmla="*/ 3808325 w 4556927"/>
              <a:gd name="connsiteY8" fmla="*/ 145701 h 854110"/>
              <a:gd name="connsiteX9" fmla="*/ 3878663 w 4556927"/>
              <a:gd name="connsiteY9" fmla="*/ 85411 h 854110"/>
              <a:gd name="connsiteX10" fmla="*/ 3959050 w 4556927"/>
              <a:gd name="connsiteY10" fmla="*/ 35169 h 854110"/>
              <a:gd name="connsiteX11" fmla="*/ 4034413 w 4556927"/>
              <a:gd name="connsiteY11" fmla="*/ 5024 h 854110"/>
              <a:gd name="connsiteX12" fmla="*/ 4089679 w 4556927"/>
              <a:gd name="connsiteY12" fmla="*/ 0 h 854110"/>
              <a:gd name="connsiteX13" fmla="*/ 4170065 w 4556927"/>
              <a:gd name="connsiteY13" fmla="*/ 20097 h 854110"/>
              <a:gd name="connsiteX14" fmla="*/ 4376057 w 4556927"/>
              <a:gd name="connsiteY14" fmla="*/ 85411 h 854110"/>
              <a:gd name="connsiteX15" fmla="*/ 4526782 w 4556927"/>
              <a:gd name="connsiteY15" fmla="*/ 160773 h 854110"/>
              <a:gd name="connsiteX16" fmla="*/ 4551903 w 4556927"/>
              <a:gd name="connsiteY16" fmla="*/ 180870 h 854110"/>
              <a:gd name="connsiteX17" fmla="*/ 4556927 w 4556927"/>
              <a:gd name="connsiteY17" fmla="*/ 216039 h 854110"/>
              <a:gd name="connsiteX18" fmla="*/ 4551903 w 4556927"/>
              <a:gd name="connsiteY18" fmla="*/ 251209 h 854110"/>
              <a:gd name="connsiteX19" fmla="*/ 4531806 w 4556927"/>
              <a:gd name="connsiteY19" fmla="*/ 291402 h 854110"/>
              <a:gd name="connsiteX20" fmla="*/ 4481564 w 4556927"/>
              <a:gd name="connsiteY20" fmla="*/ 311499 h 854110"/>
              <a:gd name="connsiteX21" fmla="*/ 4401178 w 4556927"/>
              <a:gd name="connsiteY21" fmla="*/ 321547 h 854110"/>
              <a:gd name="connsiteX22" fmla="*/ 4039437 w 4556927"/>
              <a:gd name="connsiteY22" fmla="*/ 321547 h 854110"/>
              <a:gd name="connsiteX23" fmla="*/ 3647551 w 4556927"/>
              <a:gd name="connsiteY23" fmla="*/ 341644 h 854110"/>
              <a:gd name="connsiteX24" fmla="*/ 3125037 w 4556927"/>
              <a:gd name="connsiteY24" fmla="*/ 396910 h 854110"/>
              <a:gd name="connsiteX25" fmla="*/ 2351314 w 4556927"/>
              <a:gd name="connsiteY25" fmla="*/ 482321 h 854110"/>
              <a:gd name="connsiteX26" fmla="*/ 1838848 w 4556927"/>
              <a:gd name="connsiteY26" fmla="*/ 547635 h 854110"/>
              <a:gd name="connsiteX27" fmla="*/ 1326382 w 4556927"/>
              <a:gd name="connsiteY27" fmla="*/ 628022 h 854110"/>
              <a:gd name="connsiteX28" fmla="*/ 1090246 w 4556927"/>
              <a:gd name="connsiteY28" fmla="*/ 698360 h 854110"/>
              <a:gd name="connsiteX29" fmla="*/ 738553 w 4556927"/>
              <a:gd name="connsiteY29" fmla="*/ 783771 h 854110"/>
              <a:gd name="connsiteX30" fmla="*/ 492369 w 4556927"/>
              <a:gd name="connsiteY30" fmla="*/ 844061 h 854110"/>
              <a:gd name="connsiteX31" fmla="*/ 376813 w 4556927"/>
              <a:gd name="connsiteY31" fmla="*/ 854110 h 854110"/>
              <a:gd name="connsiteX32" fmla="*/ 316523 w 4556927"/>
              <a:gd name="connsiteY32" fmla="*/ 849086 h 854110"/>
              <a:gd name="connsiteX33" fmla="*/ 231112 w 4556927"/>
              <a:gd name="connsiteY33" fmla="*/ 798844 h 854110"/>
              <a:gd name="connsiteX34" fmla="*/ 140676 w 4556927"/>
              <a:gd name="connsiteY34" fmla="*/ 718457 h 854110"/>
              <a:gd name="connsiteX35" fmla="*/ 50241 w 4556927"/>
              <a:gd name="connsiteY35" fmla="*/ 612949 h 854110"/>
              <a:gd name="connsiteX36" fmla="*/ 15072 w 4556927"/>
              <a:gd name="connsiteY36" fmla="*/ 547635 h 854110"/>
              <a:gd name="connsiteX37" fmla="*/ 0 w 4556927"/>
              <a:gd name="connsiteY37" fmla="*/ 512466 h 854110"/>
              <a:gd name="connsiteX38" fmla="*/ 0 w 4556927"/>
              <a:gd name="connsiteY38" fmla="*/ 482321 h 854110"/>
              <a:gd name="connsiteX39" fmla="*/ 10048 w 4556927"/>
              <a:gd name="connsiteY39" fmla="*/ 452176 h 854110"/>
              <a:gd name="connsiteX40" fmla="*/ 35169 w 4556927"/>
              <a:gd name="connsiteY40" fmla="*/ 457200 h 854110"/>
              <a:gd name="connsiteX41" fmla="*/ 75362 w 4556927"/>
              <a:gd name="connsiteY41" fmla="*/ 487345 h 854110"/>
              <a:gd name="connsiteX42" fmla="*/ 145701 w 4556927"/>
              <a:gd name="connsiteY42" fmla="*/ 517490 h 854110"/>
              <a:gd name="connsiteX43" fmla="*/ 236136 w 4556927"/>
              <a:gd name="connsiteY43" fmla="*/ 547635 h 854110"/>
              <a:gd name="connsiteX44" fmla="*/ 296426 w 4556927"/>
              <a:gd name="connsiteY44" fmla="*/ 557683 h 854110"/>
              <a:gd name="connsiteX45" fmla="*/ 396909 w 4556927"/>
              <a:gd name="connsiteY45" fmla="*/ 562708 h 854110"/>
              <a:gd name="connsiteX46" fmla="*/ 542610 w 4556927"/>
              <a:gd name="connsiteY46" fmla="*/ 562708 h 854110"/>
              <a:gd name="connsiteX47" fmla="*/ 748602 w 4556927"/>
              <a:gd name="connsiteY47" fmla="*/ 537587 h 854110"/>
              <a:gd name="connsiteX48" fmla="*/ 869182 w 4556927"/>
              <a:gd name="connsiteY48" fmla="*/ 517490 h 854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4556927" h="854110">
                <a:moveTo>
                  <a:pt x="869182" y="517490"/>
                </a:moveTo>
                <a:lnTo>
                  <a:pt x="1376624" y="447152"/>
                </a:lnTo>
                <a:lnTo>
                  <a:pt x="1617784" y="411982"/>
                </a:lnTo>
                <a:lnTo>
                  <a:pt x="2044839" y="351692"/>
                </a:lnTo>
                <a:lnTo>
                  <a:pt x="2617595" y="281354"/>
                </a:lnTo>
                <a:lnTo>
                  <a:pt x="3130061" y="226088"/>
                </a:lnTo>
                <a:lnTo>
                  <a:pt x="3627454" y="160773"/>
                </a:lnTo>
                <a:lnTo>
                  <a:pt x="3788228" y="145701"/>
                </a:lnTo>
                <a:lnTo>
                  <a:pt x="3808325" y="145701"/>
                </a:lnTo>
                <a:lnTo>
                  <a:pt x="3878663" y="85411"/>
                </a:lnTo>
                <a:lnTo>
                  <a:pt x="3959050" y="35169"/>
                </a:lnTo>
                <a:lnTo>
                  <a:pt x="4034413" y="5024"/>
                </a:lnTo>
                <a:lnTo>
                  <a:pt x="4089679" y="0"/>
                </a:lnTo>
                <a:lnTo>
                  <a:pt x="4170065" y="20097"/>
                </a:lnTo>
                <a:lnTo>
                  <a:pt x="4376057" y="85411"/>
                </a:lnTo>
                <a:lnTo>
                  <a:pt x="4526782" y="160773"/>
                </a:lnTo>
                <a:lnTo>
                  <a:pt x="4551903" y="180870"/>
                </a:lnTo>
                <a:lnTo>
                  <a:pt x="4556927" y="216039"/>
                </a:lnTo>
                <a:lnTo>
                  <a:pt x="4551903" y="251209"/>
                </a:lnTo>
                <a:lnTo>
                  <a:pt x="4531806" y="291402"/>
                </a:lnTo>
                <a:lnTo>
                  <a:pt x="4481564" y="311499"/>
                </a:lnTo>
                <a:lnTo>
                  <a:pt x="4401178" y="321547"/>
                </a:lnTo>
                <a:lnTo>
                  <a:pt x="4039437" y="321547"/>
                </a:lnTo>
                <a:lnTo>
                  <a:pt x="3647551" y="341644"/>
                </a:lnTo>
                <a:lnTo>
                  <a:pt x="3125037" y="396910"/>
                </a:lnTo>
                <a:lnTo>
                  <a:pt x="2351314" y="482321"/>
                </a:lnTo>
                <a:lnTo>
                  <a:pt x="1838848" y="547635"/>
                </a:lnTo>
                <a:lnTo>
                  <a:pt x="1326382" y="628022"/>
                </a:lnTo>
                <a:lnTo>
                  <a:pt x="1090246" y="698360"/>
                </a:lnTo>
                <a:lnTo>
                  <a:pt x="738553" y="783771"/>
                </a:lnTo>
                <a:lnTo>
                  <a:pt x="492369" y="844061"/>
                </a:lnTo>
                <a:lnTo>
                  <a:pt x="376813" y="854110"/>
                </a:lnTo>
                <a:lnTo>
                  <a:pt x="316523" y="849086"/>
                </a:lnTo>
                <a:lnTo>
                  <a:pt x="231112" y="798844"/>
                </a:lnTo>
                <a:lnTo>
                  <a:pt x="140676" y="718457"/>
                </a:lnTo>
                <a:lnTo>
                  <a:pt x="50241" y="612949"/>
                </a:lnTo>
                <a:lnTo>
                  <a:pt x="15072" y="547635"/>
                </a:lnTo>
                <a:lnTo>
                  <a:pt x="0" y="512466"/>
                </a:lnTo>
                <a:lnTo>
                  <a:pt x="0" y="482321"/>
                </a:lnTo>
                <a:lnTo>
                  <a:pt x="10048" y="452176"/>
                </a:lnTo>
                <a:lnTo>
                  <a:pt x="35169" y="457200"/>
                </a:lnTo>
                <a:lnTo>
                  <a:pt x="75362" y="487345"/>
                </a:lnTo>
                <a:lnTo>
                  <a:pt x="145701" y="517490"/>
                </a:lnTo>
                <a:lnTo>
                  <a:pt x="236136" y="547635"/>
                </a:lnTo>
                <a:lnTo>
                  <a:pt x="296426" y="557683"/>
                </a:lnTo>
                <a:lnTo>
                  <a:pt x="396909" y="562708"/>
                </a:lnTo>
                <a:lnTo>
                  <a:pt x="542610" y="562708"/>
                </a:lnTo>
                <a:lnTo>
                  <a:pt x="748602" y="537587"/>
                </a:lnTo>
                <a:lnTo>
                  <a:pt x="869182" y="5174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814680" y="4307966"/>
            <a:ext cx="264319" cy="1073944"/>
          </a:xfrm>
          <a:custGeom>
            <a:avLst/>
            <a:gdLst>
              <a:gd name="connsiteX0" fmla="*/ 219075 w 528638"/>
              <a:gd name="connsiteY0" fmla="*/ 1157288 h 2147888"/>
              <a:gd name="connsiteX1" fmla="*/ 242888 w 528638"/>
              <a:gd name="connsiteY1" fmla="*/ 690563 h 2147888"/>
              <a:gd name="connsiteX2" fmla="*/ 242888 w 528638"/>
              <a:gd name="connsiteY2" fmla="*/ 357188 h 2147888"/>
              <a:gd name="connsiteX3" fmla="*/ 233363 w 528638"/>
              <a:gd name="connsiteY3" fmla="*/ 261938 h 2147888"/>
              <a:gd name="connsiteX4" fmla="*/ 228600 w 528638"/>
              <a:gd name="connsiteY4" fmla="*/ 223838 h 2147888"/>
              <a:gd name="connsiteX5" fmla="*/ 219075 w 528638"/>
              <a:gd name="connsiteY5" fmla="*/ 190500 h 2147888"/>
              <a:gd name="connsiteX6" fmla="*/ 200025 w 528638"/>
              <a:gd name="connsiteY6" fmla="*/ 157163 h 2147888"/>
              <a:gd name="connsiteX7" fmla="*/ 0 w 528638"/>
              <a:gd name="connsiteY7" fmla="*/ 0 h 2147888"/>
              <a:gd name="connsiteX8" fmla="*/ 319088 w 528638"/>
              <a:gd name="connsiteY8" fmla="*/ 38100 h 2147888"/>
              <a:gd name="connsiteX9" fmla="*/ 366713 w 528638"/>
              <a:gd name="connsiteY9" fmla="*/ 90488 h 2147888"/>
              <a:gd name="connsiteX10" fmla="*/ 400050 w 528638"/>
              <a:gd name="connsiteY10" fmla="*/ 138113 h 2147888"/>
              <a:gd name="connsiteX11" fmla="*/ 428625 w 528638"/>
              <a:gd name="connsiteY11" fmla="*/ 195263 h 2147888"/>
              <a:gd name="connsiteX12" fmla="*/ 447675 w 528638"/>
              <a:gd name="connsiteY12" fmla="*/ 252413 h 2147888"/>
              <a:gd name="connsiteX13" fmla="*/ 461963 w 528638"/>
              <a:gd name="connsiteY13" fmla="*/ 352425 h 2147888"/>
              <a:gd name="connsiteX14" fmla="*/ 461963 w 528638"/>
              <a:gd name="connsiteY14" fmla="*/ 481013 h 2147888"/>
              <a:gd name="connsiteX15" fmla="*/ 452438 w 528638"/>
              <a:gd name="connsiteY15" fmla="*/ 904875 h 2147888"/>
              <a:gd name="connsiteX16" fmla="*/ 423863 w 528638"/>
              <a:gd name="connsiteY16" fmla="*/ 1314450 h 2147888"/>
              <a:gd name="connsiteX17" fmla="*/ 390525 w 528638"/>
              <a:gd name="connsiteY17" fmla="*/ 1662113 h 2147888"/>
              <a:gd name="connsiteX18" fmla="*/ 414338 w 528638"/>
              <a:gd name="connsiteY18" fmla="*/ 1685925 h 2147888"/>
              <a:gd name="connsiteX19" fmla="*/ 485775 w 528638"/>
              <a:gd name="connsiteY19" fmla="*/ 1766888 h 2147888"/>
              <a:gd name="connsiteX20" fmla="*/ 528638 w 528638"/>
              <a:gd name="connsiteY20" fmla="*/ 1914525 h 2147888"/>
              <a:gd name="connsiteX21" fmla="*/ 481013 w 528638"/>
              <a:gd name="connsiteY21" fmla="*/ 1962150 h 2147888"/>
              <a:gd name="connsiteX22" fmla="*/ 447675 w 528638"/>
              <a:gd name="connsiteY22" fmla="*/ 2000250 h 2147888"/>
              <a:gd name="connsiteX23" fmla="*/ 400050 w 528638"/>
              <a:gd name="connsiteY23" fmla="*/ 2076450 h 2147888"/>
              <a:gd name="connsiteX24" fmla="*/ 352425 w 528638"/>
              <a:gd name="connsiteY24" fmla="*/ 2128838 h 2147888"/>
              <a:gd name="connsiteX25" fmla="*/ 304800 w 528638"/>
              <a:gd name="connsiteY25" fmla="*/ 2147888 h 2147888"/>
              <a:gd name="connsiteX26" fmla="*/ 242888 w 528638"/>
              <a:gd name="connsiteY26" fmla="*/ 2143125 h 2147888"/>
              <a:gd name="connsiteX27" fmla="*/ 209550 w 528638"/>
              <a:gd name="connsiteY27" fmla="*/ 2109788 h 2147888"/>
              <a:gd name="connsiteX28" fmla="*/ 138113 w 528638"/>
              <a:gd name="connsiteY28" fmla="*/ 2024063 h 2147888"/>
              <a:gd name="connsiteX29" fmla="*/ 52388 w 528638"/>
              <a:gd name="connsiteY29" fmla="*/ 1885950 h 2147888"/>
              <a:gd name="connsiteX30" fmla="*/ 71438 w 528638"/>
              <a:gd name="connsiteY30" fmla="*/ 1857375 h 2147888"/>
              <a:gd name="connsiteX31" fmla="*/ 100013 w 528638"/>
              <a:gd name="connsiteY31" fmla="*/ 1828800 h 2147888"/>
              <a:gd name="connsiteX32" fmla="*/ 128588 w 528638"/>
              <a:gd name="connsiteY32" fmla="*/ 1785938 h 2147888"/>
              <a:gd name="connsiteX33" fmla="*/ 171450 w 528638"/>
              <a:gd name="connsiteY33" fmla="*/ 1709738 h 2147888"/>
              <a:gd name="connsiteX34" fmla="*/ 180975 w 528638"/>
              <a:gd name="connsiteY34" fmla="*/ 1562100 h 2147888"/>
              <a:gd name="connsiteX35" fmla="*/ 219075 w 528638"/>
              <a:gd name="connsiteY35" fmla="*/ 1157288 h 2147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28638" h="2147888">
                <a:moveTo>
                  <a:pt x="219075" y="1157288"/>
                </a:moveTo>
                <a:lnTo>
                  <a:pt x="242888" y="690563"/>
                </a:lnTo>
                <a:lnTo>
                  <a:pt x="242888" y="357188"/>
                </a:lnTo>
                <a:lnTo>
                  <a:pt x="233363" y="261938"/>
                </a:lnTo>
                <a:lnTo>
                  <a:pt x="228600" y="223838"/>
                </a:lnTo>
                <a:lnTo>
                  <a:pt x="219075" y="190500"/>
                </a:lnTo>
                <a:lnTo>
                  <a:pt x="200025" y="157163"/>
                </a:lnTo>
                <a:lnTo>
                  <a:pt x="0" y="0"/>
                </a:lnTo>
                <a:lnTo>
                  <a:pt x="319088" y="38100"/>
                </a:lnTo>
                <a:lnTo>
                  <a:pt x="366713" y="90488"/>
                </a:lnTo>
                <a:lnTo>
                  <a:pt x="400050" y="138113"/>
                </a:lnTo>
                <a:lnTo>
                  <a:pt x="428625" y="195263"/>
                </a:lnTo>
                <a:lnTo>
                  <a:pt x="447675" y="252413"/>
                </a:lnTo>
                <a:lnTo>
                  <a:pt x="461963" y="352425"/>
                </a:lnTo>
                <a:lnTo>
                  <a:pt x="461963" y="481013"/>
                </a:lnTo>
                <a:lnTo>
                  <a:pt x="452438" y="904875"/>
                </a:lnTo>
                <a:lnTo>
                  <a:pt x="423863" y="1314450"/>
                </a:lnTo>
                <a:lnTo>
                  <a:pt x="390525" y="1662113"/>
                </a:lnTo>
                <a:lnTo>
                  <a:pt x="414338" y="1685925"/>
                </a:lnTo>
                <a:lnTo>
                  <a:pt x="485775" y="1766888"/>
                </a:lnTo>
                <a:lnTo>
                  <a:pt x="528638" y="1914525"/>
                </a:lnTo>
                <a:lnTo>
                  <a:pt x="481013" y="1962150"/>
                </a:lnTo>
                <a:lnTo>
                  <a:pt x="447675" y="2000250"/>
                </a:lnTo>
                <a:lnTo>
                  <a:pt x="400050" y="2076450"/>
                </a:lnTo>
                <a:lnTo>
                  <a:pt x="352425" y="2128838"/>
                </a:lnTo>
                <a:lnTo>
                  <a:pt x="304800" y="2147888"/>
                </a:lnTo>
                <a:lnTo>
                  <a:pt x="242888" y="2143125"/>
                </a:lnTo>
                <a:lnTo>
                  <a:pt x="209550" y="2109788"/>
                </a:lnTo>
                <a:lnTo>
                  <a:pt x="138113" y="2024063"/>
                </a:lnTo>
                <a:lnTo>
                  <a:pt x="52388" y="1885950"/>
                </a:lnTo>
                <a:lnTo>
                  <a:pt x="71438" y="1857375"/>
                </a:lnTo>
                <a:lnTo>
                  <a:pt x="100013" y="1828800"/>
                </a:lnTo>
                <a:lnTo>
                  <a:pt x="128588" y="1785938"/>
                </a:lnTo>
                <a:lnTo>
                  <a:pt x="171450" y="1709738"/>
                </a:lnTo>
                <a:lnTo>
                  <a:pt x="180975" y="1562100"/>
                </a:lnTo>
                <a:lnTo>
                  <a:pt x="219075" y="11572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992560" y="4920208"/>
            <a:ext cx="583406" cy="381000"/>
          </a:xfrm>
          <a:custGeom>
            <a:avLst/>
            <a:gdLst>
              <a:gd name="connsiteX0" fmla="*/ 600075 w 1166812"/>
              <a:gd name="connsiteY0" fmla="*/ 409575 h 762000"/>
              <a:gd name="connsiteX1" fmla="*/ 342900 w 1166812"/>
              <a:gd name="connsiteY1" fmla="*/ 585787 h 762000"/>
              <a:gd name="connsiteX2" fmla="*/ 76200 w 1166812"/>
              <a:gd name="connsiteY2" fmla="*/ 762000 h 762000"/>
              <a:gd name="connsiteX3" fmla="*/ 0 w 1166812"/>
              <a:gd name="connsiteY3" fmla="*/ 490537 h 762000"/>
              <a:gd name="connsiteX4" fmla="*/ 114300 w 1166812"/>
              <a:gd name="connsiteY4" fmla="*/ 466725 h 762000"/>
              <a:gd name="connsiteX5" fmla="*/ 404812 w 1166812"/>
              <a:gd name="connsiteY5" fmla="*/ 347662 h 762000"/>
              <a:gd name="connsiteX6" fmla="*/ 700087 w 1166812"/>
              <a:gd name="connsiteY6" fmla="*/ 209550 h 762000"/>
              <a:gd name="connsiteX7" fmla="*/ 971550 w 1166812"/>
              <a:gd name="connsiteY7" fmla="*/ 76200 h 762000"/>
              <a:gd name="connsiteX8" fmla="*/ 1100137 w 1166812"/>
              <a:gd name="connsiteY8" fmla="*/ 9525 h 762000"/>
              <a:gd name="connsiteX9" fmla="*/ 1138237 w 1166812"/>
              <a:gd name="connsiteY9" fmla="*/ 0 h 762000"/>
              <a:gd name="connsiteX10" fmla="*/ 1162050 w 1166812"/>
              <a:gd name="connsiteY10" fmla="*/ 9525 h 762000"/>
              <a:gd name="connsiteX11" fmla="*/ 1166812 w 1166812"/>
              <a:gd name="connsiteY11" fmla="*/ 28575 h 762000"/>
              <a:gd name="connsiteX12" fmla="*/ 1166812 w 1166812"/>
              <a:gd name="connsiteY12" fmla="*/ 42862 h 762000"/>
              <a:gd name="connsiteX13" fmla="*/ 1147762 w 1166812"/>
              <a:gd name="connsiteY13" fmla="*/ 71437 h 762000"/>
              <a:gd name="connsiteX14" fmla="*/ 1071562 w 1166812"/>
              <a:gd name="connsiteY14" fmla="*/ 114300 h 762000"/>
              <a:gd name="connsiteX15" fmla="*/ 895350 w 1166812"/>
              <a:gd name="connsiteY15" fmla="*/ 233362 h 762000"/>
              <a:gd name="connsiteX16" fmla="*/ 600075 w 1166812"/>
              <a:gd name="connsiteY16" fmla="*/ 409575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66812" h="762000">
                <a:moveTo>
                  <a:pt x="600075" y="409575"/>
                </a:moveTo>
                <a:lnTo>
                  <a:pt x="342900" y="585787"/>
                </a:lnTo>
                <a:lnTo>
                  <a:pt x="76200" y="762000"/>
                </a:lnTo>
                <a:lnTo>
                  <a:pt x="0" y="490537"/>
                </a:lnTo>
                <a:lnTo>
                  <a:pt x="114300" y="466725"/>
                </a:lnTo>
                <a:lnTo>
                  <a:pt x="404812" y="347662"/>
                </a:lnTo>
                <a:lnTo>
                  <a:pt x="700087" y="209550"/>
                </a:lnTo>
                <a:lnTo>
                  <a:pt x="971550" y="76200"/>
                </a:lnTo>
                <a:lnTo>
                  <a:pt x="1100137" y="9525"/>
                </a:lnTo>
                <a:lnTo>
                  <a:pt x="1138237" y="0"/>
                </a:lnTo>
                <a:lnTo>
                  <a:pt x="1162050" y="9525"/>
                </a:lnTo>
                <a:lnTo>
                  <a:pt x="1166812" y="28575"/>
                </a:lnTo>
                <a:lnTo>
                  <a:pt x="1166812" y="42862"/>
                </a:lnTo>
                <a:lnTo>
                  <a:pt x="1147762" y="71437"/>
                </a:lnTo>
                <a:lnTo>
                  <a:pt x="1071562" y="114300"/>
                </a:lnTo>
                <a:lnTo>
                  <a:pt x="895350" y="233362"/>
                </a:lnTo>
                <a:lnTo>
                  <a:pt x="600075" y="4095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>
          <a:xfrm>
            <a:off x="2153232" y="4259732"/>
            <a:ext cx="550764" cy="451056"/>
          </a:xfrm>
          <a:custGeom>
            <a:avLst/>
            <a:gdLst>
              <a:gd name="connsiteX0" fmla="*/ 419100 w 1104900"/>
              <a:gd name="connsiteY0" fmla="*/ 595312 h 904875"/>
              <a:gd name="connsiteX1" fmla="*/ 497681 w 1104900"/>
              <a:gd name="connsiteY1" fmla="*/ 526256 h 904875"/>
              <a:gd name="connsiteX2" fmla="*/ 588168 w 1104900"/>
              <a:gd name="connsiteY2" fmla="*/ 407193 h 904875"/>
              <a:gd name="connsiteX3" fmla="*/ 681037 w 1104900"/>
              <a:gd name="connsiteY3" fmla="*/ 261937 h 904875"/>
              <a:gd name="connsiteX4" fmla="*/ 702468 w 1104900"/>
              <a:gd name="connsiteY4" fmla="*/ 204787 h 904875"/>
              <a:gd name="connsiteX5" fmla="*/ 700087 w 1104900"/>
              <a:gd name="connsiteY5" fmla="*/ 169068 h 904875"/>
              <a:gd name="connsiteX6" fmla="*/ 657225 w 1104900"/>
              <a:gd name="connsiteY6" fmla="*/ 85725 h 904875"/>
              <a:gd name="connsiteX7" fmla="*/ 590550 w 1104900"/>
              <a:gd name="connsiteY7" fmla="*/ 0 h 904875"/>
              <a:gd name="connsiteX8" fmla="*/ 757237 w 1104900"/>
              <a:gd name="connsiteY8" fmla="*/ 50006 h 904875"/>
              <a:gd name="connsiteX9" fmla="*/ 888206 w 1104900"/>
              <a:gd name="connsiteY9" fmla="*/ 142875 h 904875"/>
              <a:gd name="connsiteX10" fmla="*/ 1009650 w 1104900"/>
              <a:gd name="connsiteY10" fmla="*/ 219075 h 904875"/>
              <a:gd name="connsiteX11" fmla="*/ 1045368 w 1104900"/>
              <a:gd name="connsiteY11" fmla="*/ 238125 h 904875"/>
              <a:gd name="connsiteX12" fmla="*/ 1071562 w 1104900"/>
              <a:gd name="connsiteY12" fmla="*/ 271462 h 904875"/>
              <a:gd name="connsiteX13" fmla="*/ 1102518 w 1104900"/>
              <a:gd name="connsiteY13" fmla="*/ 330993 h 904875"/>
              <a:gd name="connsiteX14" fmla="*/ 1104900 w 1104900"/>
              <a:gd name="connsiteY14" fmla="*/ 364331 h 904875"/>
              <a:gd name="connsiteX15" fmla="*/ 1090612 w 1104900"/>
              <a:gd name="connsiteY15" fmla="*/ 388143 h 904875"/>
              <a:gd name="connsiteX16" fmla="*/ 1052512 w 1104900"/>
              <a:gd name="connsiteY16" fmla="*/ 402431 h 904875"/>
              <a:gd name="connsiteX17" fmla="*/ 971550 w 1104900"/>
              <a:gd name="connsiteY17" fmla="*/ 428625 h 904875"/>
              <a:gd name="connsiteX18" fmla="*/ 904875 w 1104900"/>
              <a:gd name="connsiteY18" fmla="*/ 452437 h 904875"/>
              <a:gd name="connsiteX19" fmla="*/ 728662 w 1104900"/>
              <a:gd name="connsiteY19" fmla="*/ 576262 h 904875"/>
              <a:gd name="connsiteX20" fmla="*/ 550068 w 1104900"/>
              <a:gd name="connsiteY20" fmla="*/ 683418 h 904875"/>
              <a:gd name="connsiteX21" fmla="*/ 359568 w 1104900"/>
              <a:gd name="connsiteY21" fmla="*/ 797718 h 904875"/>
              <a:gd name="connsiteX22" fmla="*/ 176212 w 1104900"/>
              <a:gd name="connsiteY22" fmla="*/ 904875 h 904875"/>
              <a:gd name="connsiteX23" fmla="*/ 0 w 1104900"/>
              <a:gd name="connsiteY23" fmla="*/ 888206 h 904875"/>
              <a:gd name="connsiteX24" fmla="*/ 178593 w 1104900"/>
              <a:gd name="connsiteY24" fmla="*/ 788193 h 904875"/>
              <a:gd name="connsiteX25" fmla="*/ 307181 w 1104900"/>
              <a:gd name="connsiteY25" fmla="*/ 697706 h 904875"/>
              <a:gd name="connsiteX26" fmla="*/ 419100 w 1104900"/>
              <a:gd name="connsiteY26" fmla="*/ 595312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104900" h="904875">
                <a:moveTo>
                  <a:pt x="419100" y="595312"/>
                </a:moveTo>
                <a:lnTo>
                  <a:pt x="497681" y="526256"/>
                </a:lnTo>
                <a:lnTo>
                  <a:pt x="588168" y="407193"/>
                </a:lnTo>
                <a:lnTo>
                  <a:pt x="681037" y="261937"/>
                </a:lnTo>
                <a:lnTo>
                  <a:pt x="702468" y="204787"/>
                </a:lnTo>
                <a:lnTo>
                  <a:pt x="700087" y="169068"/>
                </a:lnTo>
                <a:lnTo>
                  <a:pt x="657225" y="85725"/>
                </a:lnTo>
                <a:lnTo>
                  <a:pt x="590550" y="0"/>
                </a:lnTo>
                <a:lnTo>
                  <a:pt x="757237" y="50006"/>
                </a:lnTo>
                <a:lnTo>
                  <a:pt x="888206" y="142875"/>
                </a:lnTo>
                <a:lnTo>
                  <a:pt x="1009650" y="219075"/>
                </a:lnTo>
                <a:lnTo>
                  <a:pt x="1045368" y="238125"/>
                </a:lnTo>
                <a:lnTo>
                  <a:pt x="1071562" y="271462"/>
                </a:lnTo>
                <a:lnTo>
                  <a:pt x="1102518" y="330993"/>
                </a:lnTo>
                <a:lnTo>
                  <a:pt x="1104900" y="364331"/>
                </a:lnTo>
                <a:lnTo>
                  <a:pt x="1090612" y="388143"/>
                </a:lnTo>
                <a:lnTo>
                  <a:pt x="1052512" y="402431"/>
                </a:lnTo>
                <a:lnTo>
                  <a:pt x="971550" y="428625"/>
                </a:lnTo>
                <a:lnTo>
                  <a:pt x="904875" y="452437"/>
                </a:lnTo>
                <a:lnTo>
                  <a:pt x="728662" y="576262"/>
                </a:lnTo>
                <a:lnTo>
                  <a:pt x="550068" y="683418"/>
                </a:lnTo>
                <a:lnTo>
                  <a:pt x="359568" y="797718"/>
                </a:lnTo>
                <a:lnTo>
                  <a:pt x="176212" y="904875"/>
                </a:lnTo>
                <a:lnTo>
                  <a:pt x="0" y="888206"/>
                </a:lnTo>
                <a:lnTo>
                  <a:pt x="178593" y="788193"/>
                </a:lnTo>
                <a:lnTo>
                  <a:pt x="307181" y="697706"/>
                </a:lnTo>
                <a:lnTo>
                  <a:pt x="419100" y="5953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3360911" y="4485260"/>
            <a:ext cx="1415256" cy="907256"/>
          </a:xfrm>
          <a:custGeom>
            <a:avLst/>
            <a:gdLst>
              <a:gd name="connsiteX0" fmla="*/ 981480 w 2831463"/>
              <a:gd name="connsiteY0" fmla="*/ 903809 h 1814678"/>
              <a:gd name="connsiteX1" fmla="*/ 734345 w 2831463"/>
              <a:gd name="connsiteY1" fmla="*/ 628430 h 1814678"/>
              <a:gd name="connsiteX2" fmla="*/ 543698 w 2831463"/>
              <a:gd name="connsiteY2" fmla="*/ 434252 h 1814678"/>
              <a:gd name="connsiteX3" fmla="*/ 395417 w 2831463"/>
              <a:gd name="connsiteY3" fmla="*/ 303623 h 1814678"/>
              <a:gd name="connsiteX4" fmla="*/ 215361 w 2831463"/>
              <a:gd name="connsiteY4" fmla="*/ 183586 h 1814678"/>
              <a:gd name="connsiteX5" fmla="*/ 31775 w 2831463"/>
              <a:gd name="connsiteY5" fmla="*/ 98854 h 1814678"/>
              <a:gd name="connsiteX6" fmla="*/ 0 w 2831463"/>
              <a:gd name="connsiteY6" fmla="*/ 70610 h 1814678"/>
              <a:gd name="connsiteX7" fmla="*/ 0 w 2831463"/>
              <a:gd name="connsiteY7" fmla="*/ 31775 h 1814678"/>
              <a:gd name="connsiteX8" fmla="*/ 7061 w 2831463"/>
              <a:gd name="connsiteY8" fmla="*/ 10592 h 1814678"/>
              <a:gd name="connsiteX9" fmla="*/ 35305 w 2831463"/>
              <a:gd name="connsiteY9" fmla="*/ 0 h 1814678"/>
              <a:gd name="connsiteX10" fmla="*/ 74141 w 2831463"/>
              <a:gd name="connsiteY10" fmla="*/ 3531 h 1814678"/>
              <a:gd name="connsiteX11" fmla="*/ 155343 w 2831463"/>
              <a:gd name="connsiteY11" fmla="*/ 42366 h 1814678"/>
              <a:gd name="connsiteX12" fmla="*/ 285971 w 2831463"/>
              <a:gd name="connsiteY12" fmla="*/ 105915 h 1814678"/>
              <a:gd name="connsiteX13" fmla="*/ 448374 w 2831463"/>
              <a:gd name="connsiteY13" fmla="*/ 211830 h 1814678"/>
              <a:gd name="connsiteX14" fmla="*/ 653143 w 2831463"/>
              <a:gd name="connsiteY14" fmla="*/ 360111 h 1814678"/>
              <a:gd name="connsiteX15" fmla="*/ 854382 w 2831463"/>
              <a:gd name="connsiteY15" fmla="*/ 533106 h 1814678"/>
              <a:gd name="connsiteX16" fmla="*/ 999132 w 2831463"/>
              <a:gd name="connsiteY16" fmla="*/ 674326 h 1814678"/>
              <a:gd name="connsiteX17" fmla="*/ 1309817 w 2831463"/>
              <a:gd name="connsiteY17" fmla="*/ 935583 h 1814678"/>
              <a:gd name="connsiteX18" fmla="*/ 1613440 w 2831463"/>
              <a:gd name="connsiteY18" fmla="*/ 1161535 h 1814678"/>
              <a:gd name="connsiteX19" fmla="*/ 1821739 w 2831463"/>
              <a:gd name="connsiteY19" fmla="*/ 1288633 h 1814678"/>
              <a:gd name="connsiteX20" fmla="*/ 2153607 w 2831463"/>
              <a:gd name="connsiteY20" fmla="*/ 1468689 h 1814678"/>
              <a:gd name="connsiteX21" fmla="*/ 2453699 w 2831463"/>
              <a:gd name="connsiteY21" fmla="*/ 1599318 h 1814678"/>
              <a:gd name="connsiteX22" fmla="*/ 2683182 w 2831463"/>
              <a:gd name="connsiteY22" fmla="*/ 1680519 h 1814678"/>
              <a:gd name="connsiteX23" fmla="*/ 2764383 w 2831463"/>
              <a:gd name="connsiteY23" fmla="*/ 1705233 h 1814678"/>
              <a:gd name="connsiteX24" fmla="*/ 2799688 w 2831463"/>
              <a:gd name="connsiteY24" fmla="*/ 1719355 h 1814678"/>
              <a:gd name="connsiteX25" fmla="*/ 2824402 w 2831463"/>
              <a:gd name="connsiteY25" fmla="*/ 1740538 h 1814678"/>
              <a:gd name="connsiteX26" fmla="*/ 2831463 w 2831463"/>
              <a:gd name="connsiteY26" fmla="*/ 1768782 h 1814678"/>
              <a:gd name="connsiteX27" fmla="*/ 2813810 w 2831463"/>
              <a:gd name="connsiteY27" fmla="*/ 1789965 h 1814678"/>
              <a:gd name="connsiteX28" fmla="*/ 2774975 w 2831463"/>
              <a:gd name="connsiteY28" fmla="*/ 1811148 h 1814678"/>
              <a:gd name="connsiteX29" fmla="*/ 2245400 w 2831463"/>
              <a:gd name="connsiteY29" fmla="*/ 1814678 h 1814678"/>
              <a:gd name="connsiteX30" fmla="*/ 1973551 w 2831463"/>
              <a:gd name="connsiteY30" fmla="*/ 1814678 h 1814678"/>
              <a:gd name="connsiteX31" fmla="*/ 1902941 w 2831463"/>
              <a:gd name="connsiteY31" fmla="*/ 1800556 h 1814678"/>
              <a:gd name="connsiteX32" fmla="*/ 1835861 w 2831463"/>
              <a:gd name="connsiteY32" fmla="*/ 1765251 h 1814678"/>
              <a:gd name="connsiteX33" fmla="*/ 1535769 w 2831463"/>
              <a:gd name="connsiteY33" fmla="*/ 1482811 h 1814678"/>
              <a:gd name="connsiteX34" fmla="*/ 1207432 w 2831463"/>
              <a:gd name="connsiteY34" fmla="*/ 1136822 h 1814678"/>
              <a:gd name="connsiteX35" fmla="*/ 981480 w 2831463"/>
              <a:gd name="connsiteY35" fmla="*/ 903809 h 1814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831463" h="1814678">
                <a:moveTo>
                  <a:pt x="981480" y="903809"/>
                </a:moveTo>
                <a:lnTo>
                  <a:pt x="734345" y="628430"/>
                </a:lnTo>
                <a:lnTo>
                  <a:pt x="543698" y="434252"/>
                </a:lnTo>
                <a:lnTo>
                  <a:pt x="395417" y="303623"/>
                </a:lnTo>
                <a:lnTo>
                  <a:pt x="215361" y="183586"/>
                </a:lnTo>
                <a:lnTo>
                  <a:pt x="31775" y="98854"/>
                </a:lnTo>
                <a:lnTo>
                  <a:pt x="0" y="70610"/>
                </a:lnTo>
                <a:lnTo>
                  <a:pt x="0" y="31775"/>
                </a:lnTo>
                <a:lnTo>
                  <a:pt x="7061" y="10592"/>
                </a:lnTo>
                <a:lnTo>
                  <a:pt x="35305" y="0"/>
                </a:lnTo>
                <a:lnTo>
                  <a:pt x="74141" y="3531"/>
                </a:lnTo>
                <a:lnTo>
                  <a:pt x="155343" y="42366"/>
                </a:lnTo>
                <a:lnTo>
                  <a:pt x="285971" y="105915"/>
                </a:lnTo>
                <a:lnTo>
                  <a:pt x="448374" y="211830"/>
                </a:lnTo>
                <a:lnTo>
                  <a:pt x="653143" y="360111"/>
                </a:lnTo>
                <a:lnTo>
                  <a:pt x="854382" y="533106"/>
                </a:lnTo>
                <a:lnTo>
                  <a:pt x="999132" y="674326"/>
                </a:lnTo>
                <a:lnTo>
                  <a:pt x="1309817" y="935583"/>
                </a:lnTo>
                <a:lnTo>
                  <a:pt x="1613440" y="1161535"/>
                </a:lnTo>
                <a:lnTo>
                  <a:pt x="1821739" y="1288633"/>
                </a:lnTo>
                <a:lnTo>
                  <a:pt x="2153607" y="1468689"/>
                </a:lnTo>
                <a:lnTo>
                  <a:pt x="2453699" y="1599318"/>
                </a:lnTo>
                <a:lnTo>
                  <a:pt x="2683182" y="1680519"/>
                </a:lnTo>
                <a:lnTo>
                  <a:pt x="2764383" y="1705233"/>
                </a:lnTo>
                <a:lnTo>
                  <a:pt x="2799688" y="1719355"/>
                </a:lnTo>
                <a:lnTo>
                  <a:pt x="2824402" y="1740538"/>
                </a:lnTo>
                <a:lnTo>
                  <a:pt x="2831463" y="1768782"/>
                </a:lnTo>
                <a:lnTo>
                  <a:pt x="2813810" y="1789965"/>
                </a:lnTo>
                <a:lnTo>
                  <a:pt x="2774975" y="1811148"/>
                </a:lnTo>
                <a:lnTo>
                  <a:pt x="2245400" y="1814678"/>
                </a:lnTo>
                <a:lnTo>
                  <a:pt x="1973551" y="1814678"/>
                </a:lnTo>
                <a:lnTo>
                  <a:pt x="1902941" y="1800556"/>
                </a:lnTo>
                <a:lnTo>
                  <a:pt x="1835861" y="1765251"/>
                </a:lnTo>
                <a:lnTo>
                  <a:pt x="1535769" y="1482811"/>
                </a:lnTo>
                <a:lnTo>
                  <a:pt x="1207432" y="1136822"/>
                </a:lnTo>
                <a:lnTo>
                  <a:pt x="981480" y="90380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>
            <a:off x="7401272" y="4150003"/>
            <a:ext cx="259557" cy="1121569"/>
          </a:xfrm>
          <a:custGeom>
            <a:avLst/>
            <a:gdLst>
              <a:gd name="connsiteX0" fmla="*/ 247650 w 519113"/>
              <a:gd name="connsiteY0" fmla="*/ 1376363 h 2243138"/>
              <a:gd name="connsiteX1" fmla="*/ 252413 w 519113"/>
              <a:gd name="connsiteY1" fmla="*/ 766763 h 2243138"/>
              <a:gd name="connsiteX2" fmla="*/ 247650 w 519113"/>
              <a:gd name="connsiteY2" fmla="*/ 466725 h 2243138"/>
              <a:gd name="connsiteX3" fmla="*/ 233363 w 519113"/>
              <a:gd name="connsiteY3" fmla="*/ 338138 h 2243138"/>
              <a:gd name="connsiteX4" fmla="*/ 195263 w 519113"/>
              <a:gd name="connsiteY4" fmla="*/ 238125 h 2243138"/>
              <a:gd name="connsiteX5" fmla="*/ 114300 w 519113"/>
              <a:gd name="connsiteY5" fmla="*/ 157163 h 2243138"/>
              <a:gd name="connsiteX6" fmla="*/ 28575 w 519113"/>
              <a:gd name="connsiteY6" fmla="*/ 100013 h 2243138"/>
              <a:gd name="connsiteX7" fmla="*/ 0 w 519113"/>
              <a:gd name="connsiteY7" fmla="*/ 61913 h 2243138"/>
              <a:gd name="connsiteX8" fmla="*/ 4763 w 519113"/>
              <a:gd name="connsiteY8" fmla="*/ 19050 h 2243138"/>
              <a:gd name="connsiteX9" fmla="*/ 47625 w 519113"/>
              <a:gd name="connsiteY9" fmla="*/ 0 h 2243138"/>
              <a:gd name="connsiteX10" fmla="*/ 147638 w 519113"/>
              <a:gd name="connsiteY10" fmla="*/ 23813 h 2243138"/>
              <a:gd name="connsiteX11" fmla="*/ 285750 w 519113"/>
              <a:gd name="connsiteY11" fmla="*/ 61913 h 2243138"/>
              <a:gd name="connsiteX12" fmla="*/ 409575 w 519113"/>
              <a:gd name="connsiteY12" fmla="*/ 109538 h 2243138"/>
              <a:gd name="connsiteX13" fmla="*/ 504825 w 519113"/>
              <a:gd name="connsiteY13" fmla="*/ 161925 h 2243138"/>
              <a:gd name="connsiteX14" fmla="*/ 519113 w 519113"/>
              <a:gd name="connsiteY14" fmla="*/ 180975 h 2243138"/>
              <a:gd name="connsiteX15" fmla="*/ 481013 w 519113"/>
              <a:gd name="connsiteY15" fmla="*/ 309563 h 2243138"/>
              <a:gd name="connsiteX16" fmla="*/ 476250 w 519113"/>
              <a:gd name="connsiteY16" fmla="*/ 800100 h 2243138"/>
              <a:gd name="connsiteX17" fmla="*/ 457200 w 519113"/>
              <a:gd name="connsiteY17" fmla="*/ 947738 h 2243138"/>
              <a:gd name="connsiteX18" fmla="*/ 457200 w 519113"/>
              <a:gd name="connsiteY18" fmla="*/ 1385888 h 2243138"/>
              <a:gd name="connsiteX19" fmla="*/ 461963 w 519113"/>
              <a:gd name="connsiteY19" fmla="*/ 1528763 h 2243138"/>
              <a:gd name="connsiteX20" fmla="*/ 461963 w 519113"/>
              <a:gd name="connsiteY20" fmla="*/ 2214563 h 2243138"/>
              <a:gd name="connsiteX21" fmla="*/ 247650 w 519113"/>
              <a:gd name="connsiteY21" fmla="*/ 2243138 h 2243138"/>
              <a:gd name="connsiteX22" fmla="*/ 247650 w 519113"/>
              <a:gd name="connsiteY22" fmla="*/ 1738313 h 2243138"/>
              <a:gd name="connsiteX23" fmla="*/ 247650 w 519113"/>
              <a:gd name="connsiteY23" fmla="*/ 1376363 h 224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9113" h="2243138">
                <a:moveTo>
                  <a:pt x="247650" y="1376363"/>
                </a:moveTo>
                <a:cubicBezTo>
                  <a:pt x="249238" y="1173163"/>
                  <a:pt x="250825" y="969963"/>
                  <a:pt x="252413" y="766763"/>
                </a:cubicBezTo>
                <a:cubicBezTo>
                  <a:pt x="250825" y="666750"/>
                  <a:pt x="258762" y="554037"/>
                  <a:pt x="247650" y="466725"/>
                </a:cubicBezTo>
                <a:lnTo>
                  <a:pt x="233363" y="338138"/>
                </a:lnTo>
                <a:lnTo>
                  <a:pt x="195263" y="238125"/>
                </a:lnTo>
                <a:lnTo>
                  <a:pt x="114300" y="157163"/>
                </a:lnTo>
                <a:lnTo>
                  <a:pt x="28575" y="100013"/>
                </a:lnTo>
                <a:lnTo>
                  <a:pt x="0" y="61913"/>
                </a:lnTo>
                <a:lnTo>
                  <a:pt x="4763" y="19050"/>
                </a:lnTo>
                <a:lnTo>
                  <a:pt x="47625" y="0"/>
                </a:lnTo>
                <a:lnTo>
                  <a:pt x="147638" y="23813"/>
                </a:lnTo>
                <a:lnTo>
                  <a:pt x="285750" y="61913"/>
                </a:lnTo>
                <a:lnTo>
                  <a:pt x="409575" y="109538"/>
                </a:lnTo>
                <a:lnTo>
                  <a:pt x="504825" y="161925"/>
                </a:lnTo>
                <a:lnTo>
                  <a:pt x="519113" y="180975"/>
                </a:lnTo>
                <a:lnTo>
                  <a:pt x="481013" y="309563"/>
                </a:lnTo>
                <a:cubicBezTo>
                  <a:pt x="479425" y="473075"/>
                  <a:pt x="477838" y="636588"/>
                  <a:pt x="476250" y="800100"/>
                </a:cubicBezTo>
                <a:lnTo>
                  <a:pt x="457200" y="947738"/>
                </a:lnTo>
                <a:lnTo>
                  <a:pt x="457200" y="1385888"/>
                </a:lnTo>
                <a:lnTo>
                  <a:pt x="461963" y="1528763"/>
                </a:lnTo>
                <a:lnTo>
                  <a:pt x="461963" y="2214563"/>
                </a:lnTo>
                <a:lnTo>
                  <a:pt x="247650" y="2243138"/>
                </a:lnTo>
                <a:lnTo>
                  <a:pt x="247650" y="1738313"/>
                </a:lnTo>
                <a:lnTo>
                  <a:pt x="247650" y="13763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68" name="フリーフォーム 67"/>
          <p:cNvSpPr>
            <a:spLocks noChangeAspect="1"/>
          </p:cNvSpPr>
          <p:nvPr/>
        </p:nvSpPr>
        <p:spPr>
          <a:xfrm>
            <a:off x="7608487" y="4088852"/>
            <a:ext cx="982296" cy="246745"/>
          </a:xfrm>
          <a:custGeom>
            <a:avLst/>
            <a:gdLst>
              <a:gd name="connsiteX0" fmla="*/ 509588 w 1995488"/>
              <a:gd name="connsiteY0" fmla="*/ 469107 h 500063"/>
              <a:gd name="connsiteX1" fmla="*/ 135732 w 1995488"/>
              <a:gd name="connsiteY1" fmla="*/ 500063 h 500063"/>
              <a:gd name="connsiteX2" fmla="*/ 0 w 1995488"/>
              <a:gd name="connsiteY2" fmla="*/ 335757 h 500063"/>
              <a:gd name="connsiteX3" fmla="*/ 209550 w 1995488"/>
              <a:gd name="connsiteY3" fmla="*/ 338138 h 500063"/>
              <a:gd name="connsiteX4" fmla="*/ 466725 w 1995488"/>
              <a:gd name="connsiteY4" fmla="*/ 302419 h 500063"/>
              <a:gd name="connsiteX5" fmla="*/ 783432 w 1995488"/>
              <a:gd name="connsiteY5" fmla="*/ 250032 h 500063"/>
              <a:gd name="connsiteX6" fmla="*/ 1097757 w 1995488"/>
              <a:gd name="connsiteY6" fmla="*/ 183357 h 500063"/>
              <a:gd name="connsiteX7" fmla="*/ 1338263 w 1995488"/>
              <a:gd name="connsiteY7" fmla="*/ 126207 h 500063"/>
              <a:gd name="connsiteX8" fmla="*/ 1383507 w 1995488"/>
              <a:gd name="connsiteY8" fmla="*/ 107157 h 500063"/>
              <a:gd name="connsiteX9" fmla="*/ 1531144 w 1995488"/>
              <a:gd name="connsiteY9" fmla="*/ 16669 h 500063"/>
              <a:gd name="connsiteX10" fmla="*/ 1559719 w 1995488"/>
              <a:gd name="connsiteY10" fmla="*/ 0 h 500063"/>
              <a:gd name="connsiteX11" fmla="*/ 1588294 w 1995488"/>
              <a:gd name="connsiteY11" fmla="*/ 0 h 500063"/>
              <a:gd name="connsiteX12" fmla="*/ 1754982 w 1995488"/>
              <a:gd name="connsiteY12" fmla="*/ 50007 h 500063"/>
              <a:gd name="connsiteX13" fmla="*/ 1914525 w 1995488"/>
              <a:gd name="connsiteY13" fmla="*/ 116682 h 500063"/>
              <a:gd name="connsiteX14" fmla="*/ 1966913 w 1995488"/>
              <a:gd name="connsiteY14" fmla="*/ 147638 h 500063"/>
              <a:gd name="connsiteX15" fmla="*/ 1990725 w 1995488"/>
              <a:gd name="connsiteY15" fmla="*/ 176213 h 500063"/>
              <a:gd name="connsiteX16" fmla="*/ 1995488 w 1995488"/>
              <a:gd name="connsiteY16" fmla="*/ 197644 h 500063"/>
              <a:gd name="connsiteX17" fmla="*/ 1981200 w 1995488"/>
              <a:gd name="connsiteY17" fmla="*/ 219075 h 500063"/>
              <a:gd name="connsiteX18" fmla="*/ 1962150 w 1995488"/>
              <a:gd name="connsiteY18" fmla="*/ 238125 h 500063"/>
              <a:gd name="connsiteX19" fmla="*/ 1919288 w 1995488"/>
              <a:gd name="connsiteY19" fmla="*/ 269082 h 500063"/>
              <a:gd name="connsiteX20" fmla="*/ 1783557 w 1995488"/>
              <a:gd name="connsiteY20" fmla="*/ 304800 h 500063"/>
              <a:gd name="connsiteX21" fmla="*/ 1535907 w 1995488"/>
              <a:gd name="connsiteY21" fmla="*/ 354807 h 500063"/>
              <a:gd name="connsiteX22" fmla="*/ 1195388 w 1995488"/>
              <a:gd name="connsiteY22" fmla="*/ 404813 h 500063"/>
              <a:gd name="connsiteX23" fmla="*/ 819150 w 1995488"/>
              <a:gd name="connsiteY23" fmla="*/ 438150 h 500063"/>
              <a:gd name="connsiteX24" fmla="*/ 509588 w 1995488"/>
              <a:gd name="connsiteY24" fmla="*/ 469107 h 500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95488" h="500063">
                <a:moveTo>
                  <a:pt x="509588" y="469107"/>
                </a:moveTo>
                <a:lnTo>
                  <a:pt x="135732" y="500063"/>
                </a:lnTo>
                <a:lnTo>
                  <a:pt x="0" y="335757"/>
                </a:lnTo>
                <a:lnTo>
                  <a:pt x="209550" y="338138"/>
                </a:lnTo>
                <a:lnTo>
                  <a:pt x="466725" y="302419"/>
                </a:lnTo>
                <a:lnTo>
                  <a:pt x="783432" y="250032"/>
                </a:lnTo>
                <a:lnTo>
                  <a:pt x="1097757" y="183357"/>
                </a:lnTo>
                <a:lnTo>
                  <a:pt x="1338263" y="126207"/>
                </a:lnTo>
                <a:lnTo>
                  <a:pt x="1383507" y="107157"/>
                </a:lnTo>
                <a:lnTo>
                  <a:pt x="1531144" y="16669"/>
                </a:lnTo>
                <a:lnTo>
                  <a:pt x="1559719" y="0"/>
                </a:lnTo>
                <a:lnTo>
                  <a:pt x="1588294" y="0"/>
                </a:lnTo>
                <a:lnTo>
                  <a:pt x="1754982" y="50007"/>
                </a:lnTo>
                <a:lnTo>
                  <a:pt x="1914525" y="116682"/>
                </a:lnTo>
                <a:lnTo>
                  <a:pt x="1966913" y="147638"/>
                </a:lnTo>
                <a:lnTo>
                  <a:pt x="1990725" y="176213"/>
                </a:lnTo>
                <a:lnTo>
                  <a:pt x="1995488" y="197644"/>
                </a:lnTo>
                <a:lnTo>
                  <a:pt x="1981200" y="219075"/>
                </a:lnTo>
                <a:lnTo>
                  <a:pt x="1962150" y="238125"/>
                </a:lnTo>
                <a:lnTo>
                  <a:pt x="1919288" y="269082"/>
                </a:lnTo>
                <a:lnTo>
                  <a:pt x="1783557" y="304800"/>
                </a:lnTo>
                <a:lnTo>
                  <a:pt x="1535907" y="354807"/>
                </a:lnTo>
                <a:lnTo>
                  <a:pt x="1195388" y="404813"/>
                </a:lnTo>
                <a:lnTo>
                  <a:pt x="819150" y="438150"/>
                </a:lnTo>
                <a:lnTo>
                  <a:pt x="509588" y="4691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>
            <a:spLocks noChangeAspect="1"/>
          </p:cNvSpPr>
          <p:nvPr/>
        </p:nvSpPr>
        <p:spPr>
          <a:xfrm>
            <a:off x="7581558" y="4455377"/>
            <a:ext cx="903288" cy="201613"/>
          </a:xfrm>
          <a:custGeom>
            <a:avLst/>
            <a:gdLst>
              <a:gd name="connsiteX0" fmla="*/ 631031 w 1807368"/>
              <a:gd name="connsiteY0" fmla="*/ 385762 h 404812"/>
              <a:gd name="connsiteX1" fmla="*/ 454818 w 1807368"/>
              <a:gd name="connsiteY1" fmla="*/ 400050 h 404812"/>
              <a:gd name="connsiteX2" fmla="*/ 373856 w 1807368"/>
              <a:gd name="connsiteY2" fmla="*/ 404812 h 404812"/>
              <a:gd name="connsiteX3" fmla="*/ 276225 w 1807368"/>
              <a:gd name="connsiteY3" fmla="*/ 402431 h 404812"/>
              <a:gd name="connsiteX4" fmla="*/ 95250 w 1807368"/>
              <a:gd name="connsiteY4" fmla="*/ 385762 h 404812"/>
              <a:gd name="connsiteX5" fmla="*/ 0 w 1807368"/>
              <a:gd name="connsiteY5" fmla="*/ 245269 h 404812"/>
              <a:gd name="connsiteX6" fmla="*/ 159543 w 1807368"/>
              <a:gd name="connsiteY6" fmla="*/ 250031 h 404812"/>
              <a:gd name="connsiteX7" fmla="*/ 321468 w 1807368"/>
              <a:gd name="connsiteY7" fmla="*/ 247650 h 404812"/>
              <a:gd name="connsiteX8" fmla="*/ 571500 w 1807368"/>
              <a:gd name="connsiteY8" fmla="*/ 223837 h 404812"/>
              <a:gd name="connsiteX9" fmla="*/ 938212 w 1807368"/>
              <a:gd name="connsiteY9" fmla="*/ 161925 h 404812"/>
              <a:gd name="connsiteX10" fmla="*/ 1173956 w 1807368"/>
              <a:gd name="connsiteY10" fmla="*/ 116681 h 404812"/>
              <a:gd name="connsiteX11" fmla="*/ 1219200 w 1807368"/>
              <a:gd name="connsiteY11" fmla="*/ 95250 h 404812"/>
              <a:gd name="connsiteX12" fmla="*/ 1323975 w 1807368"/>
              <a:gd name="connsiteY12" fmla="*/ 38100 h 404812"/>
              <a:gd name="connsiteX13" fmla="*/ 1402556 w 1807368"/>
              <a:gd name="connsiteY13" fmla="*/ 4762 h 404812"/>
              <a:gd name="connsiteX14" fmla="*/ 1421606 w 1807368"/>
              <a:gd name="connsiteY14" fmla="*/ 0 h 404812"/>
              <a:gd name="connsiteX15" fmla="*/ 1457325 w 1807368"/>
              <a:gd name="connsiteY15" fmla="*/ 2381 h 404812"/>
              <a:gd name="connsiteX16" fmla="*/ 1647825 w 1807368"/>
              <a:gd name="connsiteY16" fmla="*/ 40481 h 404812"/>
              <a:gd name="connsiteX17" fmla="*/ 1747837 w 1807368"/>
              <a:gd name="connsiteY17" fmla="*/ 78581 h 404812"/>
              <a:gd name="connsiteX18" fmla="*/ 1785937 w 1807368"/>
              <a:gd name="connsiteY18" fmla="*/ 104775 h 404812"/>
              <a:gd name="connsiteX19" fmla="*/ 1802606 w 1807368"/>
              <a:gd name="connsiteY19" fmla="*/ 126206 h 404812"/>
              <a:gd name="connsiteX20" fmla="*/ 1807368 w 1807368"/>
              <a:gd name="connsiteY20" fmla="*/ 159544 h 404812"/>
              <a:gd name="connsiteX21" fmla="*/ 1800225 w 1807368"/>
              <a:gd name="connsiteY21" fmla="*/ 188119 h 404812"/>
              <a:gd name="connsiteX22" fmla="*/ 1788318 w 1807368"/>
              <a:gd name="connsiteY22" fmla="*/ 207169 h 404812"/>
              <a:gd name="connsiteX23" fmla="*/ 1764506 w 1807368"/>
              <a:gd name="connsiteY23" fmla="*/ 221456 h 404812"/>
              <a:gd name="connsiteX24" fmla="*/ 1666875 w 1807368"/>
              <a:gd name="connsiteY24" fmla="*/ 252412 h 404812"/>
              <a:gd name="connsiteX25" fmla="*/ 1519237 w 1807368"/>
              <a:gd name="connsiteY25" fmla="*/ 280987 h 404812"/>
              <a:gd name="connsiteX26" fmla="*/ 1126331 w 1807368"/>
              <a:gd name="connsiteY26" fmla="*/ 326231 h 404812"/>
              <a:gd name="connsiteX27" fmla="*/ 631031 w 1807368"/>
              <a:gd name="connsiteY27" fmla="*/ 385762 h 40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807368" h="404812">
                <a:moveTo>
                  <a:pt x="631031" y="385762"/>
                </a:moveTo>
                <a:lnTo>
                  <a:pt x="454818" y="400050"/>
                </a:lnTo>
                <a:lnTo>
                  <a:pt x="373856" y="404812"/>
                </a:lnTo>
                <a:lnTo>
                  <a:pt x="276225" y="402431"/>
                </a:lnTo>
                <a:lnTo>
                  <a:pt x="95250" y="385762"/>
                </a:lnTo>
                <a:lnTo>
                  <a:pt x="0" y="245269"/>
                </a:lnTo>
                <a:lnTo>
                  <a:pt x="159543" y="250031"/>
                </a:lnTo>
                <a:lnTo>
                  <a:pt x="321468" y="247650"/>
                </a:lnTo>
                <a:lnTo>
                  <a:pt x="571500" y="223837"/>
                </a:lnTo>
                <a:lnTo>
                  <a:pt x="938212" y="161925"/>
                </a:lnTo>
                <a:lnTo>
                  <a:pt x="1173956" y="116681"/>
                </a:lnTo>
                <a:lnTo>
                  <a:pt x="1219200" y="95250"/>
                </a:lnTo>
                <a:lnTo>
                  <a:pt x="1323975" y="38100"/>
                </a:lnTo>
                <a:lnTo>
                  <a:pt x="1402556" y="4762"/>
                </a:lnTo>
                <a:lnTo>
                  <a:pt x="1421606" y="0"/>
                </a:lnTo>
                <a:lnTo>
                  <a:pt x="1457325" y="2381"/>
                </a:lnTo>
                <a:lnTo>
                  <a:pt x="1647825" y="40481"/>
                </a:lnTo>
                <a:lnTo>
                  <a:pt x="1747837" y="78581"/>
                </a:lnTo>
                <a:lnTo>
                  <a:pt x="1785937" y="104775"/>
                </a:lnTo>
                <a:lnTo>
                  <a:pt x="1802606" y="126206"/>
                </a:lnTo>
                <a:lnTo>
                  <a:pt x="1807368" y="159544"/>
                </a:lnTo>
                <a:lnTo>
                  <a:pt x="1800225" y="188119"/>
                </a:lnTo>
                <a:lnTo>
                  <a:pt x="1788318" y="207169"/>
                </a:lnTo>
                <a:lnTo>
                  <a:pt x="1764506" y="221456"/>
                </a:lnTo>
                <a:lnTo>
                  <a:pt x="1666875" y="252412"/>
                </a:lnTo>
                <a:lnTo>
                  <a:pt x="1519237" y="280987"/>
                </a:lnTo>
                <a:lnTo>
                  <a:pt x="1126331" y="326231"/>
                </a:lnTo>
                <a:lnTo>
                  <a:pt x="631031" y="3857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>
            <a:off x="7592372" y="4780278"/>
            <a:ext cx="914400" cy="165894"/>
          </a:xfrm>
          <a:custGeom>
            <a:avLst/>
            <a:gdLst>
              <a:gd name="connsiteX0" fmla="*/ 642938 w 1828800"/>
              <a:gd name="connsiteY0" fmla="*/ 314325 h 330994"/>
              <a:gd name="connsiteX1" fmla="*/ 488157 w 1828800"/>
              <a:gd name="connsiteY1" fmla="*/ 326231 h 330994"/>
              <a:gd name="connsiteX2" fmla="*/ 416719 w 1828800"/>
              <a:gd name="connsiteY2" fmla="*/ 330994 h 330994"/>
              <a:gd name="connsiteX3" fmla="*/ 257175 w 1828800"/>
              <a:gd name="connsiteY3" fmla="*/ 326231 h 330994"/>
              <a:gd name="connsiteX4" fmla="*/ 92869 w 1828800"/>
              <a:gd name="connsiteY4" fmla="*/ 319088 h 330994"/>
              <a:gd name="connsiteX5" fmla="*/ 0 w 1828800"/>
              <a:gd name="connsiteY5" fmla="*/ 176213 h 330994"/>
              <a:gd name="connsiteX6" fmla="*/ 326232 w 1828800"/>
              <a:gd name="connsiteY6" fmla="*/ 176213 h 330994"/>
              <a:gd name="connsiteX7" fmla="*/ 516732 w 1828800"/>
              <a:gd name="connsiteY7" fmla="*/ 164306 h 330994"/>
              <a:gd name="connsiteX8" fmla="*/ 754857 w 1828800"/>
              <a:gd name="connsiteY8" fmla="*/ 133350 h 330994"/>
              <a:gd name="connsiteX9" fmla="*/ 1007269 w 1828800"/>
              <a:gd name="connsiteY9" fmla="*/ 107156 h 330994"/>
              <a:gd name="connsiteX10" fmla="*/ 1238250 w 1828800"/>
              <a:gd name="connsiteY10" fmla="*/ 71438 h 330994"/>
              <a:gd name="connsiteX11" fmla="*/ 1359694 w 1828800"/>
              <a:gd name="connsiteY11" fmla="*/ 42863 h 330994"/>
              <a:gd name="connsiteX12" fmla="*/ 1431132 w 1828800"/>
              <a:gd name="connsiteY12" fmla="*/ 14288 h 330994"/>
              <a:gd name="connsiteX13" fmla="*/ 1493044 w 1828800"/>
              <a:gd name="connsiteY13" fmla="*/ 4763 h 330994"/>
              <a:gd name="connsiteX14" fmla="*/ 1559719 w 1828800"/>
              <a:gd name="connsiteY14" fmla="*/ 0 h 330994"/>
              <a:gd name="connsiteX15" fmla="*/ 1631157 w 1828800"/>
              <a:gd name="connsiteY15" fmla="*/ 4763 h 330994"/>
              <a:gd name="connsiteX16" fmla="*/ 1688307 w 1828800"/>
              <a:gd name="connsiteY16" fmla="*/ 16669 h 330994"/>
              <a:gd name="connsiteX17" fmla="*/ 1740694 w 1828800"/>
              <a:gd name="connsiteY17" fmla="*/ 35719 h 330994"/>
              <a:gd name="connsiteX18" fmla="*/ 1790700 w 1828800"/>
              <a:gd name="connsiteY18" fmla="*/ 59531 h 330994"/>
              <a:gd name="connsiteX19" fmla="*/ 1814513 w 1828800"/>
              <a:gd name="connsiteY19" fmla="*/ 76200 h 330994"/>
              <a:gd name="connsiteX20" fmla="*/ 1826419 w 1828800"/>
              <a:gd name="connsiteY20" fmla="*/ 95250 h 330994"/>
              <a:gd name="connsiteX21" fmla="*/ 1828800 w 1828800"/>
              <a:gd name="connsiteY21" fmla="*/ 126206 h 330994"/>
              <a:gd name="connsiteX22" fmla="*/ 1824038 w 1828800"/>
              <a:gd name="connsiteY22" fmla="*/ 161925 h 330994"/>
              <a:gd name="connsiteX23" fmla="*/ 1809750 w 1828800"/>
              <a:gd name="connsiteY23" fmla="*/ 180975 h 330994"/>
              <a:gd name="connsiteX24" fmla="*/ 1726407 w 1828800"/>
              <a:gd name="connsiteY24" fmla="*/ 214313 h 330994"/>
              <a:gd name="connsiteX25" fmla="*/ 1685925 w 1828800"/>
              <a:gd name="connsiteY25" fmla="*/ 223838 h 330994"/>
              <a:gd name="connsiteX26" fmla="*/ 1312069 w 1828800"/>
              <a:gd name="connsiteY26" fmla="*/ 254794 h 330994"/>
              <a:gd name="connsiteX27" fmla="*/ 933450 w 1828800"/>
              <a:gd name="connsiteY27" fmla="*/ 288131 h 330994"/>
              <a:gd name="connsiteX28" fmla="*/ 642938 w 1828800"/>
              <a:gd name="connsiteY28" fmla="*/ 314325 h 330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828800" h="330994">
                <a:moveTo>
                  <a:pt x="642938" y="314325"/>
                </a:moveTo>
                <a:lnTo>
                  <a:pt x="488157" y="326231"/>
                </a:lnTo>
                <a:lnTo>
                  <a:pt x="416719" y="330994"/>
                </a:lnTo>
                <a:lnTo>
                  <a:pt x="257175" y="326231"/>
                </a:lnTo>
                <a:lnTo>
                  <a:pt x="92869" y="319088"/>
                </a:lnTo>
                <a:lnTo>
                  <a:pt x="0" y="176213"/>
                </a:lnTo>
                <a:lnTo>
                  <a:pt x="326232" y="176213"/>
                </a:lnTo>
                <a:lnTo>
                  <a:pt x="516732" y="164306"/>
                </a:lnTo>
                <a:lnTo>
                  <a:pt x="754857" y="133350"/>
                </a:lnTo>
                <a:lnTo>
                  <a:pt x="1007269" y="107156"/>
                </a:lnTo>
                <a:lnTo>
                  <a:pt x="1238250" y="71438"/>
                </a:lnTo>
                <a:lnTo>
                  <a:pt x="1359694" y="42863"/>
                </a:lnTo>
                <a:lnTo>
                  <a:pt x="1431132" y="14288"/>
                </a:lnTo>
                <a:lnTo>
                  <a:pt x="1493044" y="4763"/>
                </a:lnTo>
                <a:lnTo>
                  <a:pt x="1559719" y="0"/>
                </a:lnTo>
                <a:lnTo>
                  <a:pt x="1631157" y="4763"/>
                </a:lnTo>
                <a:lnTo>
                  <a:pt x="1688307" y="16669"/>
                </a:lnTo>
                <a:lnTo>
                  <a:pt x="1740694" y="35719"/>
                </a:lnTo>
                <a:lnTo>
                  <a:pt x="1790700" y="59531"/>
                </a:lnTo>
                <a:lnTo>
                  <a:pt x="1814513" y="76200"/>
                </a:lnTo>
                <a:lnTo>
                  <a:pt x="1826419" y="95250"/>
                </a:lnTo>
                <a:lnTo>
                  <a:pt x="1828800" y="126206"/>
                </a:lnTo>
                <a:lnTo>
                  <a:pt x="1824038" y="161925"/>
                </a:lnTo>
                <a:lnTo>
                  <a:pt x="1809750" y="180975"/>
                </a:lnTo>
                <a:lnTo>
                  <a:pt x="1726407" y="214313"/>
                </a:lnTo>
                <a:lnTo>
                  <a:pt x="1685925" y="223838"/>
                </a:lnTo>
                <a:lnTo>
                  <a:pt x="1312069" y="254794"/>
                </a:lnTo>
                <a:lnTo>
                  <a:pt x="933450" y="288131"/>
                </a:lnTo>
                <a:cubicBezTo>
                  <a:pt x="841369" y="296001"/>
                  <a:pt x="564808" y="311944"/>
                  <a:pt x="642938" y="3143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>
            <a:off x="6877324" y="5036640"/>
            <a:ext cx="2278856" cy="427038"/>
          </a:xfrm>
          <a:custGeom>
            <a:avLst/>
            <a:gdLst>
              <a:gd name="connsiteX0" fmla="*/ 869182 w 4556927"/>
              <a:gd name="connsiteY0" fmla="*/ 517490 h 854110"/>
              <a:gd name="connsiteX1" fmla="*/ 1376624 w 4556927"/>
              <a:gd name="connsiteY1" fmla="*/ 447152 h 854110"/>
              <a:gd name="connsiteX2" fmla="*/ 1617784 w 4556927"/>
              <a:gd name="connsiteY2" fmla="*/ 411982 h 854110"/>
              <a:gd name="connsiteX3" fmla="*/ 2044839 w 4556927"/>
              <a:gd name="connsiteY3" fmla="*/ 351692 h 854110"/>
              <a:gd name="connsiteX4" fmla="*/ 2617595 w 4556927"/>
              <a:gd name="connsiteY4" fmla="*/ 281354 h 854110"/>
              <a:gd name="connsiteX5" fmla="*/ 3130061 w 4556927"/>
              <a:gd name="connsiteY5" fmla="*/ 226088 h 854110"/>
              <a:gd name="connsiteX6" fmla="*/ 3627454 w 4556927"/>
              <a:gd name="connsiteY6" fmla="*/ 160773 h 854110"/>
              <a:gd name="connsiteX7" fmla="*/ 3788228 w 4556927"/>
              <a:gd name="connsiteY7" fmla="*/ 145701 h 854110"/>
              <a:gd name="connsiteX8" fmla="*/ 3808325 w 4556927"/>
              <a:gd name="connsiteY8" fmla="*/ 145701 h 854110"/>
              <a:gd name="connsiteX9" fmla="*/ 3878663 w 4556927"/>
              <a:gd name="connsiteY9" fmla="*/ 85411 h 854110"/>
              <a:gd name="connsiteX10" fmla="*/ 3959050 w 4556927"/>
              <a:gd name="connsiteY10" fmla="*/ 35169 h 854110"/>
              <a:gd name="connsiteX11" fmla="*/ 4034413 w 4556927"/>
              <a:gd name="connsiteY11" fmla="*/ 5024 h 854110"/>
              <a:gd name="connsiteX12" fmla="*/ 4089679 w 4556927"/>
              <a:gd name="connsiteY12" fmla="*/ 0 h 854110"/>
              <a:gd name="connsiteX13" fmla="*/ 4170065 w 4556927"/>
              <a:gd name="connsiteY13" fmla="*/ 20097 h 854110"/>
              <a:gd name="connsiteX14" fmla="*/ 4376057 w 4556927"/>
              <a:gd name="connsiteY14" fmla="*/ 85411 h 854110"/>
              <a:gd name="connsiteX15" fmla="*/ 4526782 w 4556927"/>
              <a:gd name="connsiteY15" fmla="*/ 160773 h 854110"/>
              <a:gd name="connsiteX16" fmla="*/ 4551903 w 4556927"/>
              <a:gd name="connsiteY16" fmla="*/ 180870 h 854110"/>
              <a:gd name="connsiteX17" fmla="*/ 4556927 w 4556927"/>
              <a:gd name="connsiteY17" fmla="*/ 216039 h 854110"/>
              <a:gd name="connsiteX18" fmla="*/ 4551903 w 4556927"/>
              <a:gd name="connsiteY18" fmla="*/ 251209 h 854110"/>
              <a:gd name="connsiteX19" fmla="*/ 4531806 w 4556927"/>
              <a:gd name="connsiteY19" fmla="*/ 291402 h 854110"/>
              <a:gd name="connsiteX20" fmla="*/ 4481564 w 4556927"/>
              <a:gd name="connsiteY20" fmla="*/ 311499 h 854110"/>
              <a:gd name="connsiteX21" fmla="*/ 4401178 w 4556927"/>
              <a:gd name="connsiteY21" fmla="*/ 321547 h 854110"/>
              <a:gd name="connsiteX22" fmla="*/ 4039437 w 4556927"/>
              <a:gd name="connsiteY22" fmla="*/ 321547 h 854110"/>
              <a:gd name="connsiteX23" fmla="*/ 3647551 w 4556927"/>
              <a:gd name="connsiteY23" fmla="*/ 341644 h 854110"/>
              <a:gd name="connsiteX24" fmla="*/ 3125037 w 4556927"/>
              <a:gd name="connsiteY24" fmla="*/ 396910 h 854110"/>
              <a:gd name="connsiteX25" fmla="*/ 2351314 w 4556927"/>
              <a:gd name="connsiteY25" fmla="*/ 482321 h 854110"/>
              <a:gd name="connsiteX26" fmla="*/ 1838848 w 4556927"/>
              <a:gd name="connsiteY26" fmla="*/ 547635 h 854110"/>
              <a:gd name="connsiteX27" fmla="*/ 1326382 w 4556927"/>
              <a:gd name="connsiteY27" fmla="*/ 628022 h 854110"/>
              <a:gd name="connsiteX28" fmla="*/ 1090246 w 4556927"/>
              <a:gd name="connsiteY28" fmla="*/ 698360 h 854110"/>
              <a:gd name="connsiteX29" fmla="*/ 738553 w 4556927"/>
              <a:gd name="connsiteY29" fmla="*/ 783771 h 854110"/>
              <a:gd name="connsiteX30" fmla="*/ 492369 w 4556927"/>
              <a:gd name="connsiteY30" fmla="*/ 844061 h 854110"/>
              <a:gd name="connsiteX31" fmla="*/ 376813 w 4556927"/>
              <a:gd name="connsiteY31" fmla="*/ 854110 h 854110"/>
              <a:gd name="connsiteX32" fmla="*/ 316523 w 4556927"/>
              <a:gd name="connsiteY32" fmla="*/ 849086 h 854110"/>
              <a:gd name="connsiteX33" fmla="*/ 231112 w 4556927"/>
              <a:gd name="connsiteY33" fmla="*/ 798844 h 854110"/>
              <a:gd name="connsiteX34" fmla="*/ 140676 w 4556927"/>
              <a:gd name="connsiteY34" fmla="*/ 718457 h 854110"/>
              <a:gd name="connsiteX35" fmla="*/ 50241 w 4556927"/>
              <a:gd name="connsiteY35" fmla="*/ 612949 h 854110"/>
              <a:gd name="connsiteX36" fmla="*/ 15072 w 4556927"/>
              <a:gd name="connsiteY36" fmla="*/ 547635 h 854110"/>
              <a:gd name="connsiteX37" fmla="*/ 0 w 4556927"/>
              <a:gd name="connsiteY37" fmla="*/ 512466 h 854110"/>
              <a:gd name="connsiteX38" fmla="*/ 0 w 4556927"/>
              <a:gd name="connsiteY38" fmla="*/ 482321 h 854110"/>
              <a:gd name="connsiteX39" fmla="*/ 10048 w 4556927"/>
              <a:gd name="connsiteY39" fmla="*/ 452176 h 854110"/>
              <a:gd name="connsiteX40" fmla="*/ 35169 w 4556927"/>
              <a:gd name="connsiteY40" fmla="*/ 457200 h 854110"/>
              <a:gd name="connsiteX41" fmla="*/ 75362 w 4556927"/>
              <a:gd name="connsiteY41" fmla="*/ 487345 h 854110"/>
              <a:gd name="connsiteX42" fmla="*/ 145701 w 4556927"/>
              <a:gd name="connsiteY42" fmla="*/ 517490 h 854110"/>
              <a:gd name="connsiteX43" fmla="*/ 236136 w 4556927"/>
              <a:gd name="connsiteY43" fmla="*/ 547635 h 854110"/>
              <a:gd name="connsiteX44" fmla="*/ 296426 w 4556927"/>
              <a:gd name="connsiteY44" fmla="*/ 557683 h 854110"/>
              <a:gd name="connsiteX45" fmla="*/ 396909 w 4556927"/>
              <a:gd name="connsiteY45" fmla="*/ 562708 h 854110"/>
              <a:gd name="connsiteX46" fmla="*/ 542610 w 4556927"/>
              <a:gd name="connsiteY46" fmla="*/ 562708 h 854110"/>
              <a:gd name="connsiteX47" fmla="*/ 748602 w 4556927"/>
              <a:gd name="connsiteY47" fmla="*/ 537587 h 854110"/>
              <a:gd name="connsiteX48" fmla="*/ 869182 w 4556927"/>
              <a:gd name="connsiteY48" fmla="*/ 517490 h 854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4556927" h="854110">
                <a:moveTo>
                  <a:pt x="869182" y="517490"/>
                </a:moveTo>
                <a:lnTo>
                  <a:pt x="1376624" y="447152"/>
                </a:lnTo>
                <a:lnTo>
                  <a:pt x="1617784" y="411982"/>
                </a:lnTo>
                <a:lnTo>
                  <a:pt x="2044839" y="351692"/>
                </a:lnTo>
                <a:lnTo>
                  <a:pt x="2617595" y="281354"/>
                </a:lnTo>
                <a:lnTo>
                  <a:pt x="3130061" y="226088"/>
                </a:lnTo>
                <a:lnTo>
                  <a:pt x="3627454" y="160773"/>
                </a:lnTo>
                <a:lnTo>
                  <a:pt x="3788228" y="145701"/>
                </a:lnTo>
                <a:lnTo>
                  <a:pt x="3808325" y="145701"/>
                </a:lnTo>
                <a:lnTo>
                  <a:pt x="3878663" y="85411"/>
                </a:lnTo>
                <a:lnTo>
                  <a:pt x="3959050" y="35169"/>
                </a:lnTo>
                <a:lnTo>
                  <a:pt x="4034413" y="5024"/>
                </a:lnTo>
                <a:lnTo>
                  <a:pt x="4089679" y="0"/>
                </a:lnTo>
                <a:lnTo>
                  <a:pt x="4170065" y="20097"/>
                </a:lnTo>
                <a:lnTo>
                  <a:pt x="4376057" y="85411"/>
                </a:lnTo>
                <a:lnTo>
                  <a:pt x="4526782" y="160773"/>
                </a:lnTo>
                <a:lnTo>
                  <a:pt x="4551903" y="180870"/>
                </a:lnTo>
                <a:lnTo>
                  <a:pt x="4556927" y="216039"/>
                </a:lnTo>
                <a:lnTo>
                  <a:pt x="4551903" y="251209"/>
                </a:lnTo>
                <a:lnTo>
                  <a:pt x="4531806" y="291402"/>
                </a:lnTo>
                <a:lnTo>
                  <a:pt x="4481564" y="311499"/>
                </a:lnTo>
                <a:lnTo>
                  <a:pt x="4401178" y="321547"/>
                </a:lnTo>
                <a:lnTo>
                  <a:pt x="4039437" y="321547"/>
                </a:lnTo>
                <a:lnTo>
                  <a:pt x="3647551" y="341644"/>
                </a:lnTo>
                <a:lnTo>
                  <a:pt x="3125037" y="396910"/>
                </a:lnTo>
                <a:lnTo>
                  <a:pt x="2351314" y="482321"/>
                </a:lnTo>
                <a:lnTo>
                  <a:pt x="1838848" y="547635"/>
                </a:lnTo>
                <a:lnTo>
                  <a:pt x="1326382" y="628022"/>
                </a:lnTo>
                <a:lnTo>
                  <a:pt x="1090246" y="698360"/>
                </a:lnTo>
                <a:lnTo>
                  <a:pt x="738553" y="783771"/>
                </a:lnTo>
                <a:lnTo>
                  <a:pt x="492369" y="844061"/>
                </a:lnTo>
                <a:lnTo>
                  <a:pt x="376813" y="854110"/>
                </a:lnTo>
                <a:lnTo>
                  <a:pt x="316523" y="849086"/>
                </a:lnTo>
                <a:lnTo>
                  <a:pt x="231112" y="798844"/>
                </a:lnTo>
                <a:lnTo>
                  <a:pt x="140676" y="718457"/>
                </a:lnTo>
                <a:lnTo>
                  <a:pt x="50241" y="612949"/>
                </a:lnTo>
                <a:lnTo>
                  <a:pt x="15072" y="547635"/>
                </a:lnTo>
                <a:lnTo>
                  <a:pt x="0" y="512466"/>
                </a:lnTo>
                <a:lnTo>
                  <a:pt x="0" y="482321"/>
                </a:lnTo>
                <a:lnTo>
                  <a:pt x="10048" y="452176"/>
                </a:lnTo>
                <a:lnTo>
                  <a:pt x="35169" y="457200"/>
                </a:lnTo>
                <a:lnTo>
                  <a:pt x="75362" y="487345"/>
                </a:lnTo>
                <a:lnTo>
                  <a:pt x="145701" y="517490"/>
                </a:lnTo>
                <a:lnTo>
                  <a:pt x="236136" y="547635"/>
                </a:lnTo>
                <a:lnTo>
                  <a:pt x="296426" y="557683"/>
                </a:lnTo>
                <a:lnTo>
                  <a:pt x="396909" y="562708"/>
                </a:lnTo>
                <a:lnTo>
                  <a:pt x="542610" y="562708"/>
                </a:lnTo>
                <a:lnTo>
                  <a:pt x="748602" y="537587"/>
                </a:lnTo>
                <a:lnTo>
                  <a:pt x="869182" y="5174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2" name="フリーフォーム 71"/>
          <p:cNvSpPr>
            <a:spLocks noChangeAspect="1"/>
          </p:cNvSpPr>
          <p:nvPr/>
        </p:nvSpPr>
        <p:spPr>
          <a:xfrm>
            <a:off x="7341989" y="5339338"/>
            <a:ext cx="264319" cy="1073944"/>
          </a:xfrm>
          <a:custGeom>
            <a:avLst/>
            <a:gdLst>
              <a:gd name="connsiteX0" fmla="*/ 219075 w 528638"/>
              <a:gd name="connsiteY0" fmla="*/ 1157288 h 2147888"/>
              <a:gd name="connsiteX1" fmla="*/ 242888 w 528638"/>
              <a:gd name="connsiteY1" fmla="*/ 690563 h 2147888"/>
              <a:gd name="connsiteX2" fmla="*/ 242888 w 528638"/>
              <a:gd name="connsiteY2" fmla="*/ 357188 h 2147888"/>
              <a:gd name="connsiteX3" fmla="*/ 233363 w 528638"/>
              <a:gd name="connsiteY3" fmla="*/ 261938 h 2147888"/>
              <a:gd name="connsiteX4" fmla="*/ 228600 w 528638"/>
              <a:gd name="connsiteY4" fmla="*/ 223838 h 2147888"/>
              <a:gd name="connsiteX5" fmla="*/ 219075 w 528638"/>
              <a:gd name="connsiteY5" fmla="*/ 190500 h 2147888"/>
              <a:gd name="connsiteX6" fmla="*/ 200025 w 528638"/>
              <a:gd name="connsiteY6" fmla="*/ 157163 h 2147888"/>
              <a:gd name="connsiteX7" fmla="*/ 0 w 528638"/>
              <a:gd name="connsiteY7" fmla="*/ 0 h 2147888"/>
              <a:gd name="connsiteX8" fmla="*/ 319088 w 528638"/>
              <a:gd name="connsiteY8" fmla="*/ 38100 h 2147888"/>
              <a:gd name="connsiteX9" fmla="*/ 366713 w 528638"/>
              <a:gd name="connsiteY9" fmla="*/ 90488 h 2147888"/>
              <a:gd name="connsiteX10" fmla="*/ 400050 w 528638"/>
              <a:gd name="connsiteY10" fmla="*/ 138113 h 2147888"/>
              <a:gd name="connsiteX11" fmla="*/ 428625 w 528638"/>
              <a:gd name="connsiteY11" fmla="*/ 195263 h 2147888"/>
              <a:gd name="connsiteX12" fmla="*/ 447675 w 528638"/>
              <a:gd name="connsiteY12" fmla="*/ 252413 h 2147888"/>
              <a:gd name="connsiteX13" fmla="*/ 461963 w 528638"/>
              <a:gd name="connsiteY13" fmla="*/ 352425 h 2147888"/>
              <a:gd name="connsiteX14" fmla="*/ 461963 w 528638"/>
              <a:gd name="connsiteY14" fmla="*/ 481013 h 2147888"/>
              <a:gd name="connsiteX15" fmla="*/ 452438 w 528638"/>
              <a:gd name="connsiteY15" fmla="*/ 904875 h 2147888"/>
              <a:gd name="connsiteX16" fmla="*/ 423863 w 528638"/>
              <a:gd name="connsiteY16" fmla="*/ 1314450 h 2147888"/>
              <a:gd name="connsiteX17" fmla="*/ 390525 w 528638"/>
              <a:gd name="connsiteY17" fmla="*/ 1662113 h 2147888"/>
              <a:gd name="connsiteX18" fmla="*/ 414338 w 528638"/>
              <a:gd name="connsiteY18" fmla="*/ 1685925 h 2147888"/>
              <a:gd name="connsiteX19" fmla="*/ 485775 w 528638"/>
              <a:gd name="connsiteY19" fmla="*/ 1766888 h 2147888"/>
              <a:gd name="connsiteX20" fmla="*/ 528638 w 528638"/>
              <a:gd name="connsiteY20" fmla="*/ 1914525 h 2147888"/>
              <a:gd name="connsiteX21" fmla="*/ 481013 w 528638"/>
              <a:gd name="connsiteY21" fmla="*/ 1962150 h 2147888"/>
              <a:gd name="connsiteX22" fmla="*/ 447675 w 528638"/>
              <a:gd name="connsiteY22" fmla="*/ 2000250 h 2147888"/>
              <a:gd name="connsiteX23" fmla="*/ 400050 w 528638"/>
              <a:gd name="connsiteY23" fmla="*/ 2076450 h 2147888"/>
              <a:gd name="connsiteX24" fmla="*/ 352425 w 528638"/>
              <a:gd name="connsiteY24" fmla="*/ 2128838 h 2147888"/>
              <a:gd name="connsiteX25" fmla="*/ 304800 w 528638"/>
              <a:gd name="connsiteY25" fmla="*/ 2147888 h 2147888"/>
              <a:gd name="connsiteX26" fmla="*/ 242888 w 528638"/>
              <a:gd name="connsiteY26" fmla="*/ 2143125 h 2147888"/>
              <a:gd name="connsiteX27" fmla="*/ 209550 w 528638"/>
              <a:gd name="connsiteY27" fmla="*/ 2109788 h 2147888"/>
              <a:gd name="connsiteX28" fmla="*/ 138113 w 528638"/>
              <a:gd name="connsiteY28" fmla="*/ 2024063 h 2147888"/>
              <a:gd name="connsiteX29" fmla="*/ 52388 w 528638"/>
              <a:gd name="connsiteY29" fmla="*/ 1885950 h 2147888"/>
              <a:gd name="connsiteX30" fmla="*/ 71438 w 528638"/>
              <a:gd name="connsiteY30" fmla="*/ 1857375 h 2147888"/>
              <a:gd name="connsiteX31" fmla="*/ 100013 w 528638"/>
              <a:gd name="connsiteY31" fmla="*/ 1828800 h 2147888"/>
              <a:gd name="connsiteX32" fmla="*/ 128588 w 528638"/>
              <a:gd name="connsiteY32" fmla="*/ 1785938 h 2147888"/>
              <a:gd name="connsiteX33" fmla="*/ 171450 w 528638"/>
              <a:gd name="connsiteY33" fmla="*/ 1709738 h 2147888"/>
              <a:gd name="connsiteX34" fmla="*/ 180975 w 528638"/>
              <a:gd name="connsiteY34" fmla="*/ 1562100 h 2147888"/>
              <a:gd name="connsiteX35" fmla="*/ 219075 w 528638"/>
              <a:gd name="connsiteY35" fmla="*/ 1157288 h 2147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28638" h="2147888">
                <a:moveTo>
                  <a:pt x="219075" y="1157288"/>
                </a:moveTo>
                <a:lnTo>
                  <a:pt x="242888" y="690563"/>
                </a:lnTo>
                <a:lnTo>
                  <a:pt x="242888" y="357188"/>
                </a:lnTo>
                <a:lnTo>
                  <a:pt x="233363" y="261938"/>
                </a:lnTo>
                <a:lnTo>
                  <a:pt x="228600" y="223838"/>
                </a:lnTo>
                <a:lnTo>
                  <a:pt x="219075" y="190500"/>
                </a:lnTo>
                <a:lnTo>
                  <a:pt x="200025" y="157163"/>
                </a:lnTo>
                <a:lnTo>
                  <a:pt x="0" y="0"/>
                </a:lnTo>
                <a:lnTo>
                  <a:pt x="319088" y="38100"/>
                </a:lnTo>
                <a:lnTo>
                  <a:pt x="366713" y="90488"/>
                </a:lnTo>
                <a:lnTo>
                  <a:pt x="400050" y="138113"/>
                </a:lnTo>
                <a:lnTo>
                  <a:pt x="428625" y="195263"/>
                </a:lnTo>
                <a:lnTo>
                  <a:pt x="447675" y="252413"/>
                </a:lnTo>
                <a:lnTo>
                  <a:pt x="461963" y="352425"/>
                </a:lnTo>
                <a:lnTo>
                  <a:pt x="461963" y="481013"/>
                </a:lnTo>
                <a:lnTo>
                  <a:pt x="452438" y="904875"/>
                </a:lnTo>
                <a:lnTo>
                  <a:pt x="423863" y="1314450"/>
                </a:lnTo>
                <a:lnTo>
                  <a:pt x="390525" y="1662113"/>
                </a:lnTo>
                <a:lnTo>
                  <a:pt x="414338" y="1685925"/>
                </a:lnTo>
                <a:lnTo>
                  <a:pt x="485775" y="1766888"/>
                </a:lnTo>
                <a:lnTo>
                  <a:pt x="528638" y="1914525"/>
                </a:lnTo>
                <a:lnTo>
                  <a:pt x="481013" y="1962150"/>
                </a:lnTo>
                <a:lnTo>
                  <a:pt x="447675" y="2000250"/>
                </a:lnTo>
                <a:lnTo>
                  <a:pt x="400050" y="2076450"/>
                </a:lnTo>
                <a:lnTo>
                  <a:pt x="352425" y="2128838"/>
                </a:lnTo>
                <a:lnTo>
                  <a:pt x="304800" y="2147888"/>
                </a:lnTo>
                <a:lnTo>
                  <a:pt x="242888" y="2143125"/>
                </a:lnTo>
                <a:lnTo>
                  <a:pt x="209550" y="2109788"/>
                </a:lnTo>
                <a:lnTo>
                  <a:pt x="138113" y="2024063"/>
                </a:lnTo>
                <a:lnTo>
                  <a:pt x="52388" y="1885950"/>
                </a:lnTo>
                <a:lnTo>
                  <a:pt x="71438" y="1857375"/>
                </a:lnTo>
                <a:lnTo>
                  <a:pt x="100013" y="1828800"/>
                </a:lnTo>
                <a:lnTo>
                  <a:pt x="128588" y="1785938"/>
                </a:lnTo>
                <a:lnTo>
                  <a:pt x="171450" y="1709738"/>
                </a:lnTo>
                <a:lnTo>
                  <a:pt x="180975" y="1562100"/>
                </a:lnTo>
                <a:lnTo>
                  <a:pt x="219075" y="11572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フリーフォーム 72"/>
          <p:cNvSpPr>
            <a:spLocks noChangeAspect="1"/>
          </p:cNvSpPr>
          <p:nvPr/>
        </p:nvSpPr>
        <p:spPr>
          <a:xfrm>
            <a:off x="7519869" y="5951580"/>
            <a:ext cx="583406" cy="381000"/>
          </a:xfrm>
          <a:custGeom>
            <a:avLst/>
            <a:gdLst>
              <a:gd name="connsiteX0" fmla="*/ 600075 w 1166812"/>
              <a:gd name="connsiteY0" fmla="*/ 409575 h 762000"/>
              <a:gd name="connsiteX1" fmla="*/ 342900 w 1166812"/>
              <a:gd name="connsiteY1" fmla="*/ 585787 h 762000"/>
              <a:gd name="connsiteX2" fmla="*/ 76200 w 1166812"/>
              <a:gd name="connsiteY2" fmla="*/ 762000 h 762000"/>
              <a:gd name="connsiteX3" fmla="*/ 0 w 1166812"/>
              <a:gd name="connsiteY3" fmla="*/ 490537 h 762000"/>
              <a:gd name="connsiteX4" fmla="*/ 114300 w 1166812"/>
              <a:gd name="connsiteY4" fmla="*/ 466725 h 762000"/>
              <a:gd name="connsiteX5" fmla="*/ 404812 w 1166812"/>
              <a:gd name="connsiteY5" fmla="*/ 347662 h 762000"/>
              <a:gd name="connsiteX6" fmla="*/ 700087 w 1166812"/>
              <a:gd name="connsiteY6" fmla="*/ 209550 h 762000"/>
              <a:gd name="connsiteX7" fmla="*/ 971550 w 1166812"/>
              <a:gd name="connsiteY7" fmla="*/ 76200 h 762000"/>
              <a:gd name="connsiteX8" fmla="*/ 1100137 w 1166812"/>
              <a:gd name="connsiteY8" fmla="*/ 9525 h 762000"/>
              <a:gd name="connsiteX9" fmla="*/ 1138237 w 1166812"/>
              <a:gd name="connsiteY9" fmla="*/ 0 h 762000"/>
              <a:gd name="connsiteX10" fmla="*/ 1162050 w 1166812"/>
              <a:gd name="connsiteY10" fmla="*/ 9525 h 762000"/>
              <a:gd name="connsiteX11" fmla="*/ 1166812 w 1166812"/>
              <a:gd name="connsiteY11" fmla="*/ 28575 h 762000"/>
              <a:gd name="connsiteX12" fmla="*/ 1166812 w 1166812"/>
              <a:gd name="connsiteY12" fmla="*/ 42862 h 762000"/>
              <a:gd name="connsiteX13" fmla="*/ 1147762 w 1166812"/>
              <a:gd name="connsiteY13" fmla="*/ 71437 h 762000"/>
              <a:gd name="connsiteX14" fmla="*/ 1071562 w 1166812"/>
              <a:gd name="connsiteY14" fmla="*/ 114300 h 762000"/>
              <a:gd name="connsiteX15" fmla="*/ 895350 w 1166812"/>
              <a:gd name="connsiteY15" fmla="*/ 233362 h 762000"/>
              <a:gd name="connsiteX16" fmla="*/ 600075 w 1166812"/>
              <a:gd name="connsiteY16" fmla="*/ 409575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66812" h="762000">
                <a:moveTo>
                  <a:pt x="600075" y="409575"/>
                </a:moveTo>
                <a:lnTo>
                  <a:pt x="342900" y="585787"/>
                </a:lnTo>
                <a:lnTo>
                  <a:pt x="76200" y="762000"/>
                </a:lnTo>
                <a:lnTo>
                  <a:pt x="0" y="490537"/>
                </a:lnTo>
                <a:lnTo>
                  <a:pt x="114300" y="466725"/>
                </a:lnTo>
                <a:lnTo>
                  <a:pt x="404812" y="347662"/>
                </a:lnTo>
                <a:lnTo>
                  <a:pt x="700087" y="209550"/>
                </a:lnTo>
                <a:lnTo>
                  <a:pt x="971550" y="76200"/>
                </a:lnTo>
                <a:lnTo>
                  <a:pt x="1100137" y="9525"/>
                </a:lnTo>
                <a:lnTo>
                  <a:pt x="1138237" y="0"/>
                </a:lnTo>
                <a:lnTo>
                  <a:pt x="1162050" y="9525"/>
                </a:lnTo>
                <a:lnTo>
                  <a:pt x="1166812" y="28575"/>
                </a:lnTo>
                <a:lnTo>
                  <a:pt x="1166812" y="42862"/>
                </a:lnTo>
                <a:lnTo>
                  <a:pt x="1147762" y="71437"/>
                </a:lnTo>
                <a:lnTo>
                  <a:pt x="1071562" y="114300"/>
                </a:lnTo>
                <a:lnTo>
                  <a:pt x="895350" y="233362"/>
                </a:lnTo>
                <a:lnTo>
                  <a:pt x="600075" y="4095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4" name="フリーフォーム 73"/>
          <p:cNvSpPr>
            <a:spLocks noChangeAspect="1"/>
          </p:cNvSpPr>
          <p:nvPr/>
        </p:nvSpPr>
        <p:spPr>
          <a:xfrm>
            <a:off x="8195097" y="5214718"/>
            <a:ext cx="550764" cy="451056"/>
          </a:xfrm>
          <a:custGeom>
            <a:avLst/>
            <a:gdLst>
              <a:gd name="connsiteX0" fmla="*/ 419100 w 1104900"/>
              <a:gd name="connsiteY0" fmla="*/ 595312 h 904875"/>
              <a:gd name="connsiteX1" fmla="*/ 497681 w 1104900"/>
              <a:gd name="connsiteY1" fmla="*/ 526256 h 904875"/>
              <a:gd name="connsiteX2" fmla="*/ 588168 w 1104900"/>
              <a:gd name="connsiteY2" fmla="*/ 407193 h 904875"/>
              <a:gd name="connsiteX3" fmla="*/ 681037 w 1104900"/>
              <a:gd name="connsiteY3" fmla="*/ 261937 h 904875"/>
              <a:gd name="connsiteX4" fmla="*/ 702468 w 1104900"/>
              <a:gd name="connsiteY4" fmla="*/ 204787 h 904875"/>
              <a:gd name="connsiteX5" fmla="*/ 700087 w 1104900"/>
              <a:gd name="connsiteY5" fmla="*/ 169068 h 904875"/>
              <a:gd name="connsiteX6" fmla="*/ 657225 w 1104900"/>
              <a:gd name="connsiteY6" fmla="*/ 85725 h 904875"/>
              <a:gd name="connsiteX7" fmla="*/ 590550 w 1104900"/>
              <a:gd name="connsiteY7" fmla="*/ 0 h 904875"/>
              <a:gd name="connsiteX8" fmla="*/ 757237 w 1104900"/>
              <a:gd name="connsiteY8" fmla="*/ 50006 h 904875"/>
              <a:gd name="connsiteX9" fmla="*/ 888206 w 1104900"/>
              <a:gd name="connsiteY9" fmla="*/ 142875 h 904875"/>
              <a:gd name="connsiteX10" fmla="*/ 1009650 w 1104900"/>
              <a:gd name="connsiteY10" fmla="*/ 219075 h 904875"/>
              <a:gd name="connsiteX11" fmla="*/ 1045368 w 1104900"/>
              <a:gd name="connsiteY11" fmla="*/ 238125 h 904875"/>
              <a:gd name="connsiteX12" fmla="*/ 1071562 w 1104900"/>
              <a:gd name="connsiteY12" fmla="*/ 271462 h 904875"/>
              <a:gd name="connsiteX13" fmla="*/ 1102518 w 1104900"/>
              <a:gd name="connsiteY13" fmla="*/ 330993 h 904875"/>
              <a:gd name="connsiteX14" fmla="*/ 1104900 w 1104900"/>
              <a:gd name="connsiteY14" fmla="*/ 364331 h 904875"/>
              <a:gd name="connsiteX15" fmla="*/ 1090612 w 1104900"/>
              <a:gd name="connsiteY15" fmla="*/ 388143 h 904875"/>
              <a:gd name="connsiteX16" fmla="*/ 1052512 w 1104900"/>
              <a:gd name="connsiteY16" fmla="*/ 402431 h 904875"/>
              <a:gd name="connsiteX17" fmla="*/ 971550 w 1104900"/>
              <a:gd name="connsiteY17" fmla="*/ 428625 h 904875"/>
              <a:gd name="connsiteX18" fmla="*/ 904875 w 1104900"/>
              <a:gd name="connsiteY18" fmla="*/ 452437 h 904875"/>
              <a:gd name="connsiteX19" fmla="*/ 728662 w 1104900"/>
              <a:gd name="connsiteY19" fmla="*/ 576262 h 904875"/>
              <a:gd name="connsiteX20" fmla="*/ 550068 w 1104900"/>
              <a:gd name="connsiteY20" fmla="*/ 683418 h 904875"/>
              <a:gd name="connsiteX21" fmla="*/ 359568 w 1104900"/>
              <a:gd name="connsiteY21" fmla="*/ 797718 h 904875"/>
              <a:gd name="connsiteX22" fmla="*/ 176212 w 1104900"/>
              <a:gd name="connsiteY22" fmla="*/ 904875 h 904875"/>
              <a:gd name="connsiteX23" fmla="*/ 0 w 1104900"/>
              <a:gd name="connsiteY23" fmla="*/ 888206 h 904875"/>
              <a:gd name="connsiteX24" fmla="*/ 178593 w 1104900"/>
              <a:gd name="connsiteY24" fmla="*/ 788193 h 904875"/>
              <a:gd name="connsiteX25" fmla="*/ 307181 w 1104900"/>
              <a:gd name="connsiteY25" fmla="*/ 697706 h 904875"/>
              <a:gd name="connsiteX26" fmla="*/ 419100 w 1104900"/>
              <a:gd name="connsiteY26" fmla="*/ 595312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104900" h="904875">
                <a:moveTo>
                  <a:pt x="419100" y="595312"/>
                </a:moveTo>
                <a:lnTo>
                  <a:pt x="497681" y="526256"/>
                </a:lnTo>
                <a:lnTo>
                  <a:pt x="588168" y="407193"/>
                </a:lnTo>
                <a:lnTo>
                  <a:pt x="681037" y="261937"/>
                </a:lnTo>
                <a:lnTo>
                  <a:pt x="702468" y="204787"/>
                </a:lnTo>
                <a:lnTo>
                  <a:pt x="700087" y="169068"/>
                </a:lnTo>
                <a:lnTo>
                  <a:pt x="657225" y="85725"/>
                </a:lnTo>
                <a:lnTo>
                  <a:pt x="590550" y="0"/>
                </a:lnTo>
                <a:lnTo>
                  <a:pt x="757237" y="50006"/>
                </a:lnTo>
                <a:lnTo>
                  <a:pt x="888206" y="142875"/>
                </a:lnTo>
                <a:lnTo>
                  <a:pt x="1009650" y="219075"/>
                </a:lnTo>
                <a:lnTo>
                  <a:pt x="1045368" y="238125"/>
                </a:lnTo>
                <a:lnTo>
                  <a:pt x="1071562" y="271462"/>
                </a:lnTo>
                <a:lnTo>
                  <a:pt x="1102518" y="330993"/>
                </a:lnTo>
                <a:lnTo>
                  <a:pt x="1104900" y="364331"/>
                </a:lnTo>
                <a:lnTo>
                  <a:pt x="1090612" y="388143"/>
                </a:lnTo>
                <a:lnTo>
                  <a:pt x="1052512" y="402431"/>
                </a:lnTo>
                <a:lnTo>
                  <a:pt x="971550" y="428625"/>
                </a:lnTo>
                <a:lnTo>
                  <a:pt x="904875" y="452437"/>
                </a:lnTo>
                <a:lnTo>
                  <a:pt x="728662" y="576262"/>
                </a:lnTo>
                <a:lnTo>
                  <a:pt x="550068" y="683418"/>
                </a:lnTo>
                <a:lnTo>
                  <a:pt x="359568" y="797718"/>
                </a:lnTo>
                <a:lnTo>
                  <a:pt x="176212" y="904875"/>
                </a:lnTo>
                <a:lnTo>
                  <a:pt x="0" y="888206"/>
                </a:lnTo>
                <a:lnTo>
                  <a:pt x="178593" y="788193"/>
                </a:lnTo>
                <a:lnTo>
                  <a:pt x="307181" y="697706"/>
                </a:lnTo>
                <a:lnTo>
                  <a:pt x="419100" y="5953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フリーフォーム 74"/>
          <p:cNvSpPr>
            <a:spLocks noChangeAspect="1"/>
          </p:cNvSpPr>
          <p:nvPr/>
        </p:nvSpPr>
        <p:spPr>
          <a:xfrm>
            <a:off x="7828626" y="5388490"/>
            <a:ext cx="1415256" cy="907256"/>
          </a:xfrm>
          <a:custGeom>
            <a:avLst/>
            <a:gdLst>
              <a:gd name="connsiteX0" fmla="*/ 981480 w 2831463"/>
              <a:gd name="connsiteY0" fmla="*/ 903809 h 1814678"/>
              <a:gd name="connsiteX1" fmla="*/ 734345 w 2831463"/>
              <a:gd name="connsiteY1" fmla="*/ 628430 h 1814678"/>
              <a:gd name="connsiteX2" fmla="*/ 543698 w 2831463"/>
              <a:gd name="connsiteY2" fmla="*/ 434252 h 1814678"/>
              <a:gd name="connsiteX3" fmla="*/ 395417 w 2831463"/>
              <a:gd name="connsiteY3" fmla="*/ 303623 h 1814678"/>
              <a:gd name="connsiteX4" fmla="*/ 215361 w 2831463"/>
              <a:gd name="connsiteY4" fmla="*/ 183586 h 1814678"/>
              <a:gd name="connsiteX5" fmla="*/ 31775 w 2831463"/>
              <a:gd name="connsiteY5" fmla="*/ 98854 h 1814678"/>
              <a:gd name="connsiteX6" fmla="*/ 0 w 2831463"/>
              <a:gd name="connsiteY6" fmla="*/ 70610 h 1814678"/>
              <a:gd name="connsiteX7" fmla="*/ 0 w 2831463"/>
              <a:gd name="connsiteY7" fmla="*/ 31775 h 1814678"/>
              <a:gd name="connsiteX8" fmla="*/ 7061 w 2831463"/>
              <a:gd name="connsiteY8" fmla="*/ 10592 h 1814678"/>
              <a:gd name="connsiteX9" fmla="*/ 35305 w 2831463"/>
              <a:gd name="connsiteY9" fmla="*/ 0 h 1814678"/>
              <a:gd name="connsiteX10" fmla="*/ 74141 w 2831463"/>
              <a:gd name="connsiteY10" fmla="*/ 3531 h 1814678"/>
              <a:gd name="connsiteX11" fmla="*/ 155343 w 2831463"/>
              <a:gd name="connsiteY11" fmla="*/ 42366 h 1814678"/>
              <a:gd name="connsiteX12" fmla="*/ 285971 w 2831463"/>
              <a:gd name="connsiteY12" fmla="*/ 105915 h 1814678"/>
              <a:gd name="connsiteX13" fmla="*/ 448374 w 2831463"/>
              <a:gd name="connsiteY13" fmla="*/ 211830 h 1814678"/>
              <a:gd name="connsiteX14" fmla="*/ 653143 w 2831463"/>
              <a:gd name="connsiteY14" fmla="*/ 360111 h 1814678"/>
              <a:gd name="connsiteX15" fmla="*/ 854382 w 2831463"/>
              <a:gd name="connsiteY15" fmla="*/ 533106 h 1814678"/>
              <a:gd name="connsiteX16" fmla="*/ 999132 w 2831463"/>
              <a:gd name="connsiteY16" fmla="*/ 674326 h 1814678"/>
              <a:gd name="connsiteX17" fmla="*/ 1309817 w 2831463"/>
              <a:gd name="connsiteY17" fmla="*/ 935583 h 1814678"/>
              <a:gd name="connsiteX18" fmla="*/ 1613440 w 2831463"/>
              <a:gd name="connsiteY18" fmla="*/ 1161535 h 1814678"/>
              <a:gd name="connsiteX19" fmla="*/ 1821739 w 2831463"/>
              <a:gd name="connsiteY19" fmla="*/ 1288633 h 1814678"/>
              <a:gd name="connsiteX20" fmla="*/ 2153607 w 2831463"/>
              <a:gd name="connsiteY20" fmla="*/ 1468689 h 1814678"/>
              <a:gd name="connsiteX21" fmla="*/ 2453699 w 2831463"/>
              <a:gd name="connsiteY21" fmla="*/ 1599318 h 1814678"/>
              <a:gd name="connsiteX22" fmla="*/ 2683182 w 2831463"/>
              <a:gd name="connsiteY22" fmla="*/ 1680519 h 1814678"/>
              <a:gd name="connsiteX23" fmla="*/ 2764383 w 2831463"/>
              <a:gd name="connsiteY23" fmla="*/ 1705233 h 1814678"/>
              <a:gd name="connsiteX24" fmla="*/ 2799688 w 2831463"/>
              <a:gd name="connsiteY24" fmla="*/ 1719355 h 1814678"/>
              <a:gd name="connsiteX25" fmla="*/ 2824402 w 2831463"/>
              <a:gd name="connsiteY25" fmla="*/ 1740538 h 1814678"/>
              <a:gd name="connsiteX26" fmla="*/ 2831463 w 2831463"/>
              <a:gd name="connsiteY26" fmla="*/ 1768782 h 1814678"/>
              <a:gd name="connsiteX27" fmla="*/ 2813810 w 2831463"/>
              <a:gd name="connsiteY27" fmla="*/ 1789965 h 1814678"/>
              <a:gd name="connsiteX28" fmla="*/ 2774975 w 2831463"/>
              <a:gd name="connsiteY28" fmla="*/ 1811148 h 1814678"/>
              <a:gd name="connsiteX29" fmla="*/ 2245400 w 2831463"/>
              <a:gd name="connsiteY29" fmla="*/ 1814678 h 1814678"/>
              <a:gd name="connsiteX30" fmla="*/ 1973551 w 2831463"/>
              <a:gd name="connsiteY30" fmla="*/ 1814678 h 1814678"/>
              <a:gd name="connsiteX31" fmla="*/ 1902941 w 2831463"/>
              <a:gd name="connsiteY31" fmla="*/ 1800556 h 1814678"/>
              <a:gd name="connsiteX32" fmla="*/ 1835861 w 2831463"/>
              <a:gd name="connsiteY32" fmla="*/ 1765251 h 1814678"/>
              <a:gd name="connsiteX33" fmla="*/ 1535769 w 2831463"/>
              <a:gd name="connsiteY33" fmla="*/ 1482811 h 1814678"/>
              <a:gd name="connsiteX34" fmla="*/ 1207432 w 2831463"/>
              <a:gd name="connsiteY34" fmla="*/ 1136822 h 1814678"/>
              <a:gd name="connsiteX35" fmla="*/ 981480 w 2831463"/>
              <a:gd name="connsiteY35" fmla="*/ 903809 h 1814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831463" h="1814678">
                <a:moveTo>
                  <a:pt x="981480" y="903809"/>
                </a:moveTo>
                <a:lnTo>
                  <a:pt x="734345" y="628430"/>
                </a:lnTo>
                <a:lnTo>
                  <a:pt x="543698" y="434252"/>
                </a:lnTo>
                <a:lnTo>
                  <a:pt x="395417" y="303623"/>
                </a:lnTo>
                <a:lnTo>
                  <a:pt x="215361" y="183586"/>
                </a:lnTo>
                <a:lnTo>
                  <a:pt x="31775" y="98854"/>
                </a:lnTo>
                <a:lnTo>
                  <a:pt x="0" y="70610"/>
                </a:lnTo>
                <a:lnTo>
                  <a:pt x="0" y="31775"/>
                </a:lnTo>
                <a:lnTo>
                  <a:pt x="7061" y="10592"/>
                </a:lnTo>
                <a:lnTo>
                  <a:pt x="35305" y="0"/>
                </a:lnTo>
                <a:lnTo>
                  <a:pt x="74141" y="3531"/>
                </a:lnTo>
                <a:lnTo>
                  <a:pt x="155343" y="42366"/>
                </a:lnTo>
                <a:lnTo>
                  <a:pt x="285971" y="105915"/>
                </a:lnTo>
                <a:lnTo>
                  <a:pt x="448374" y="211830"/>
                </a:lnTo>
                <a:lnTo>
                  <a:pt x="653143" y="360111"/>
                </a:lnTo>
                <a:lnTo>
                  <a:pt x="854382" y="533106"/>
                </a:lnTo>
                <a:lnTo>
                  <a:pt x="999132" y="674326"/>
                </a:lnTo>
                <a:lnTo>
                  <a:pt x="1309817" y="935583"/>
                </a:lnTo>
                <a:lnTo>
                  <a:pt x="1613440" y="1161535"/>
                </a:lnTo>
                <a:lnTo>
                  <a:pt x="1821739" y="1288633"/>
                </a:lnTo>
                <a:lnTo>
                  <a:pt x="2153607" y="1468689"/>
                </a:lnTo>
                <a:lnTo>
                  <a:pt x="2453699" y="1599318"/>
                </a:lnTo>
                <a:lnTo>
                  <a:pt x="2683182" y="1680519"/>
                </a:lnTo>
                <a:lnTo>
                  <a:pt x="2764383" y="1705233"/>
                </a:lnTo>
                <a:lnTo>
                  <a:pt x="2799688" y="1719355"/>
                </a:lnTo>
                <a:lnTo>
                  <a:pt x="2824402" y="1740538"/>
                </a:lnTo>
                <a:lnTo>
                  <a:pt x="2831463" y="1768782"/>
                </a:lnTo>
                <a:lnTo>
                  <a:pt x="2813810" y="1789965"/>
                </a:lnTo>
                <a:lnTo>
                  <a:pt x="2774975" y="1811148"/>
                </a:lnTo>
                <a:lnTo>
                  <a:pt x="2245400" y="1814678"/>
                </a:lnTo>
                <a:lnTo>
                  <a:pt x="1973551" y="1814678"/>
                </a:lnTo>
                <a:lnTo>
                  <a:pt x="1902941" y="1800556"/>
                </a:lnTo>
                <a:lnTo>
                  <a:pt x="1835861" y="1765251"/>
                </a:lnTo>
                <a:lnTo>
                  <a:pt x="1535769" y="1482811"/>
                </a:lnTo>
                <a:lnTo>
                  <a:pt x="1207432" y="1136822"/>
                </a:lnTo>
                <a:lnTo>
                  <a:pt x="981480" y="90380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じゅんばん　どおりに　</a:t>
            </a:r>
            <a:r>
              <a:rPr lang="ja-JP" altLang="en-US" sz="2400" dirty="0" smtClean="0">
                <a:solidFill>
                  <a:prstClr val="black"/>
                </a:solidFill>
              </a:rPr>
              <a:t>書いたら</a:t>
            </a:r>
            <a:r>
              <a:rPr lang="ja-JP" altLang="en-US" sz="2400" dirty="0" smtClean="0">
                <a:solidFill>
                  <a:prstClr val="black"/>
                </a:solidFill>
              </a:rPr>
              <a:t>　できる　</a:t>
            </a:r>
            <a:r>
              <a:rPr lang="ja-JP" altLang="en-US" sz="2400" dirty="0" smtClean="0">
                <a:solidFill>
                  <a:prstClr val="black"/>
                </a:solidFill>
              </a:rPr>
              <a:t>かん字は</a:t>
            </a:r>
            <a:r>
              <a:rPr lang="ja-JP" altLang="en-US" sz="2400" dirty="0" smtClean="0">
                <a:solidFill>
                  <a:prstClr val="black"/>
                </a:solidFill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</a:rPr>
              <a:t>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1517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77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5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39" grpId="0" animBg="1"/>
      <p:bldP spid="45" grpId="0" animBg="1"/>
      <p:bldP spid="59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57150" y="-35012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3200" dirty="0" smtClean="0">
                <a:solidFill>
                  <a:prstClr val="black"/>
                </a:solidFill>
              </a:rPr>
              <a:t>10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3158" y="388872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6518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39763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654775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53442" y="339398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01277" y="52148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1184117" y="1719025"/>
            <a:ext cx="230668" cy="1381629"/>
          </a:xfrm>
          <a:custGeom>
            <a:avLst/>
            <a:gdLst>
              <a:gd name="connsiteX0" fmla="*/ 444844 w 462496"/>
              <a:gd name="connsiteY0" fmla="*/ 490740 h 2767914"/>
              <a:gd name="connsiteX1" fmla="*/ 427191 w 462496"/>
              <a:gd name="connsiteY1" fmla="*/ 903808 h 2767914"/>
              <a:gd name="connsiteX2" fmla="*/ 423661 w 462496"/>
              <a:gd name="connsiteY2" fmla="*/ 1203901 h 2767914"/>
              <a:gd name="connsiteX3" fmla="*/ 406008 w 462496"/>
              <a:gd name="connsiteY3" fmla="*/ 1588726 h 2767914"/>
              <a:gd name="connsiteX4" fmla="*/ 409539 w 462496"/>
              <a:gd name="connsiteY4" fmla="*/ 1761720 h 2767914"/>
              <a:gd name="connsiteX5" fmla="*/ 360111 w 462496"/>
              <a:gd name="connsiteY5" fmla="*/ 2308948 h 2767914"/>
              <a:gd name="connsiteX6" fmla="*/ 338928 w 462496"/>
              <a:gd name="connsiteY6" fmla="*/ 2446638 h 2767914"/>
              <a:gd name="connsiteX7" fmla="*/ 296562 w 462496"/>
              <a:gd name="connsiteY7" fmla="*/ 2654937 h 2767914"/>
              <a:gd name="connsiteX8" fmla="*/ 271849 w 462496"/>
              <a:gd name="connsiteY8" fmla="*/ 2711425 h 2767914"/>
              <a:gd name="connsiteX9" fmla="*/ 250666 w 462496"/>
              <a:gd name="connsiteY9" fmla="*/ 2743200 h 2767914"/>
              <a:gd name="connsiteX10" fmla="*/ 222422 w 462496"/>
              <a:gd name="connsiteY10" fmla="*/ 2764383 h 2767914"/>
              <a:gd name="connsiteX11" fmla="*/ 204769 w 462496"/>
              <a:gd name="connsiteY11" fmla="*/ 2767914 h 2767914"/>
              <a:gd name="connsiteX12" fmla="*/ 176525 w 462496"/>
              <a:gd name="connsiteY12" fmla="*/ 2757322 h 2767914"/>
              <a:gd name="connsiteX13" fmla="*/ 127098 w 462496"/>
              <a:gd name="connsiteY13" fmla="*/ 2718486 h 2767914"/>
              <a:gd name="connsiteX14" fmla="*/ 91793 w 462496"/>
              <a:gd name="connsiteY14" fmla="*/ 2669059 h 2767914"/>
              <a:gd name="connsiteX15" fmla="*/ 60019 w 462496"/>
              <a:gd name="connsiteY15" fmla="*/ 2594919 h 2767914"/>
              <a:gd name="connsiteX16" fmla="*/ 42366 w 462496"/>
              <a:gd name="connsiteY16" fmla="*/ 2527839 h 2767914"/>
              <a:gd name="connsiteX17" fmla="*/ 28244 w 462496"/>
              <a:gd name="connsiteY17" fmla="*/ 2418394 h 2767914"/>
              <a:gd name="connsiteX18" fmla="*/ 28244 w 462496"/>
              <a:gd name="connsiteY18" fmla="*/ 2361906 h 2767914"/>
              <a:gd name="connsiteX19" fmla="*/ 52958 w 462496"/>
              <a:gd name="connsiteY19" fmla="*/ 2319540 h 2767914"/>
              <a:gd name="connsiteX20" fmla="*/ 95324 w 462496"/>
              <a:gd name="connsiteY20" fmla="*/ 2217155 h 2767914"/>
              <a:gd name="connsiteX21" fmla="*/ 134159 w 462496"/>
              <a:gd name="connsiteY21" fmla="*/ 2093588 h 2767914"/>
              <a:gd name="connsiteX22" fmla="*/ 144751 w 462496"/>
              <a:gd name="connsiteY22" fmla="*/ 2033569 h 2767914"/>
              <a:gd name="connsiteX23" fmla="*/ 165934 w 462496"/>
              <a:gd name="connsiteY23" fmla="*/ 1652275 h 2767914"/>
              <a:gd name="connsiteX24" fmla="*/ 194178 w 462496"/>
              <a:gd name="connsiteY24" fmla="*/ 1105047 h 2767914"/>
              <a:gd name="connsiteX25" fmla="*/ 211830 w 462496"/>
              <a:gd name="connsiteY25" fmla="*/ 564880 h 2767914"/>
              <a:gd name="connsiteX26" fmla="*/ 208300 w 462496"/>
              <a:gd name="connsiteY26" fmla="*/ 335398 h 2767914"/>
              <a:gd name="connsiteX27" fmla="*/ 204769 w 462496"/>
              <a:gd name="connsiteY27" fmla="*/ 275379 h 2767914"/>
              <a:gd name="connsiteX28" fmla="*/ 190647 w 462496"/>
              <a:gd name="connsiteY28" fmla="*/ 236544 h 2767914"/>
              <a:gd name="connsiteX29" fmla="*/ 158873 w 462496"/>
              <a:gd name="connsiteY29" fmla="*/ 172995 h 2767914"/>
              <a:gd name="connsiteX30" fmla="*/ 116507 w 462496"/>
              <a:gd name="connsiteY30" fmla="*/ 130629 h 2767914"/>
              <a:gd name="connsiteX31" fmla="*/ 70610 w 462496"/>
              <a:gd name="connsiteY31" fmla="*/ 95324 h 2767914"/>
              <a:gd name="connsiteX32" fmla="*/ 31775 w 462496"/>
              <a:gd name="connsiteY32" fmla="*/ 70610 h 2767914"/>
              <a:gd name="connsiteX33" fmla="*/ 10592 w 462496"/>
              <a:gd name="connsiteY33" fmla="*/ 49427 h 2767914"/>
              <a:gd name="connsiteX34" fmla="*/ 0 w 462496"/>
              <a:gd name="connsiteY34" fmla="*/ 28244 h 2767914"/>
              <a:gd name="connsiteX35" fmla="*/ 3531 w 462496"/>
              <a:gd name="connsiteY35" fmla="*/ 10592 h 2767914"/>
              <a:gd name="connsiteX36" fmla="*/ 24714 w 462496"/>
              <a:gd name="connsiteY36" fmla="*/ 0 h 2767914"/>
              <a:gd name="connsiteX37" fmla="*/ 60019 w 462496"/>
              <a:gd name="connsiteY37" fmla="*/ 0 h 2767914"/>
              <a:gd name="connsiteX38" fmla="*/ 137690 w 462496"/>
              <a:gd name="connsiteY38" fmla="*/ 17653 h 2767914"/>
              <a:gd name="connsiteX39" fmla="*/ 268318 w 462496"/>
              <a:gd name="connsiteY39" fmla="*/ 60019 h 2767914"/>
              <a:gd name="connsiteX40" fmla="*/ 416600 w 462496"/>
              <a:gd name="connsiteY40" fmla="*/ 120037 h 2767914"/>
              <a:gd name="connsiteX41" fmla="*/ 441313 w 462496"/>
              <a:gd name="connsiteY41" fmla="*/ 141220 h 2767914"/>
              <a:gd name="connsiteX42" fmla="*/ 462496 w 462496"/>
              <a:gd name="connsiteY42" fmla="*/ 225952 h 2767914"/>
              <a:gd name="connsiteX43" fmla="*/ 448374 w 462496"/>
              <a:gd name="connsiteY43" fmla="*/ 388355 h 2767914"/>
              <a:gd name="connsiteX44" fmla="*/ 444844 w 462496"/>
              <a:gd name="connsiteY44" fmla="*/ 490740 h 2767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462496" h="2767914">
                <a:moveTo>
                  <a:pt x="444844" y="490740"/>
                </a:moveTo>
                <a:lnTo>
                  <a:pt x="427191" y="903808"/>
                </a:lnTo>
                <a:cubicBezTo>
                  <a:pt x="426014" y="1003839"/>
                  <a:pt x="424838" y="1103870"/>
                  <a:pt x="423661" y="1203901"/>
                </a:cubicBezTo>
                <a:lnTo>
                  <a:pt x="406008" y="1588726"/>
                </a:lnTo>
                <a:lnTo>
                  <a:pt x="409539" y="1761720"/>
                </a:lnTo>
                <a:lnTo>
                  <a:pt x="360111" y="2308948"/>
                </a:lnTo>
                <a:lnTo>
                  <a:pt x="338928" y="2446638"/>
                </a:lnTo>
                <a:lnTo>
                  <a:pt x="296562" y="2654937"/>
                </a:lnTo>
                <a:lnTo>
                  <a:pt x="271849" y="2711425"/>
                </a:lnTo>
                <a:lnTo>
                  <a:pt x="250666" y="2743200"/>
                </a:lnTo>
                <a:lnTo>
                  <a:pt x="222422" y="2764383"/>
                </a:lnTo>
                <a:lnTo>
                  <a:pt x="204769" y="2767914"/>
                </a:lnTo>
                <a:lnTo>
                  <a:pt x="176525" y="2757322"/>
                </a:lnTo>
                <a:lnTo>
                  <a:pt x="127098" y="2718486"/>
                </a:lnTo>
                <a:lnTo>
                  <a:pt x="91793" y="2669059"/>
                </a:lnTo>
                <a:lnTo>
                  <a:pt x="60019" y="2594919"/>
                </a:lnTo>
                <a:lnTo>
                  <a:pt x="42366" y="2527839"/>
                </a:lnTo>
                <a:lnTo>
                  <a:pt x="28244" y="2418394"/>
                </a:lnTo>
                <a:lnTo>
                  <a:pt x="28244" y="2361906"/>
                </a:lnTo>
                <a:lnTo>
                  <a:pt x="52958" y="2319540"/>
                </a:lnTo>
                <a:lnTo>
                  <a:pt x="95324" y="2217155"/>
                </a:lnTo>
                <a:lnTo>
                  <a:pt x="134159" y="2093588"/>
                </a:lnTo>
                <a:lnTo>
                  <a:pt x="144751" y="2033569"/>
                </a:lnTo>
                <a:lnTo>
                  <a:pt x="165934" y="1652275"/>
                </a:lnTo>
                <a:lnTo>
                  <a:pt x="194178" y="1105047"/>
                </a:lnTo>
                <a:lnTo>
                  <a:pt x="211830" y="564880"/>
                </a:lnTo>
                <a:cubicBezTo>
                  <a:pt x="210653" y="488386"/>
                  <a:pt x="209477" y="411892"/>
                  <a:pt x="208300" y="335398"/>
                </a:cubicBezTo>
                <a:lnTo>
                  <a:pt x="204769" y="275379"/>
                </a:lnTo>
                <a:lnTo>
                  <a:pt x="190647" y="236544"/>
                </a:lnTo>
                <a:lnTo>
                  <a:pt x="158873" y="172995"/>
                </a:lnTo>
                <a:lnTo>
                  <a:pt x="116507" y="130629"/>
                </a:lnTo>
                <a:lnTo>
                  <a:pt x="70610" y="95324"/>
                </a:lnTo>
                <a:lnTo>
                  <a:pt x="31775" y="70610"/>
                </a:lnTo>
                <a:lnTo>
                  <a:pt x="10592" y="49427"/>
                </a:lnTo>
                <a:lnTo>
                  <a:pt x="0" y="28244"/>
                </a:lnTo>
                <a:lnTo>
                  <a:pt x="3531" y="10592"/>
                </a:lnTo>
                <a:lnTo>
                  <a:pt x="24714" y="0"/>
                </a:lnTo>
                <a:lnTo>
                  <a:pt x="60019" y="0"/>
                </a:lnTo>
                <a:lnTo>
                  <a:pt x="137690" y="17653"/>
                </a:lnTo>
                <a:lnTo>
                  <a:pt x="268318" y="60019"/>
                </a:lnTo>
                <a:lnTo>
                  <a:pt x="416600" y="120037"/>
                </a:lnTo>
                <a:lnTo>
                  <a:pt x="441313" y="141220"/>
                </a:lnTo>
                <a:lnTo>
                  <a:pt x="462496" y="225952"/>
                </a:lnTo>
                <a:lnTo>
                  <a:pt x="448374" y="388355"/>
                </a:lnTo>
                <a:lnTo>
                  <a:pt x="444844" y="49074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2051854" y="5908296"/>
            <a:ext cx="238125" cy="534194"/>
          </a:xfrm>
          <a:custGeom>
            <a:avLst/>
            <a:gdLst>
              <a:gd name="connsiteX0" fmla="*/ 102394 w 476250"/>
              <a:gd name="connsiteY0" fmla="*/ 378619 h 1069181"/>
              <a:gd name="connsiteX1" fmla="*/ 38100 w 476250"/>
              <a:gd name="connsiteY1" fmla="*/ 135731 h 1069181"/>
              <a:gd name="connsiteX2" fmla="*/ 9525 w 476250"/>
              <a:gd name="connsiteY2" fmla="*/ 45244 h 1069181"/>
              <a:gd name="connsiteX3" fmla="*/ 0 w 476250"/>
              <a:gd name="connsiteY3" fmla="*/ 16669 h 1069181"/>
              <a:gd name="connsiteX4" fmla="*/ 2381 w 476250"/>
              <a:gd name="connsiteY4" fmla="*/ 7144 h 1069181"/>
              <a:gd name="connsiteX5" fmla="*/ 19050 w 476250"/>
              <a:gd name="connsiteY5" fmla="*/ 0 h 1069181"/>
              <a:gd name="connsiteX6" fmla="*/ 59531 w 476250"/>
              <a:gd name="connsiteY6" fmla="*/ 14287 h 1069181"/>
              <a:gd name="connsiteX7" fmla="*/ 100012 w 476250"/>
              <a:gd name="connsiteY7" fmla="*/ 64294 h 1069181"/>
              <a:gd name="connsiteX8" fmla="*/ 221456 w 476250"/>
              <a:gd name="connsiteY8" fmla="*/ 214312 h 1069181"/>
              <a:gd name="connsiteX9" fmla="*/ 328612 w 476250"/>
              <a:gd name="connsiteY9" fmla="*/ 376237 h 1069181"/>
              <a:gd name="connsiteX10" fmla="*/ 381000 w 476250"/>
              <a:gd name="connsiteY10" fmla="*/ 466725 h 1069181"/>
              <a:gd name="connsiteX11" fmla="*/ 426244 w 476250"/>
              <a:gd name="connsiteY11" fmla="*/ 561975 h 1069181"/>
              <a:gd name="connsiteX12" fmla="*/ 466725 w 476250"/>
              <a:gd name="connsiteY12" fmla="*/ 669131 h 1069181"/>
              <a:gd name="connsiteX13" fmla="*/ 476250 w 476250"/>
              <a:gd name="connsiteY13" fmla="*/ 707231 h 1069181"/>
              <a:gd name="connsiteX14" fmla="*/ 476250 w 476250"/>
              <a:gd name="connsiteY14" fmla="*/ 735806 h 1069181"/>
              <a:gd name="connsiteX15" fmla="*/ 459581 w 476250"/>
              <a:gd name="connsiteY15" fmla="*/ 845344 h 1069181"/>
              <a:gd name="connsiteX16" fmla="*/ 423862 w 476250"/>
              <a:gd name="connsiteY16" fmla="*/ 964406 h 1069181"/>
              <a:gd name="connsiteX17" fmla="*/ 400050 w 476250"/>
              <a:gd name="connsiteY17" fmla="*/ 1014412 h 1069181"/>
              <a:gd name="connsiteX18" fmla="*/ 376237 w 476250"/>
              <a:gd name="connsiteY18" fmla="*/ 1047750 h 1069181"/>
              <a:gd name="connsiteX19" fmla="*/ 359569 w 476250"/>
              <a:gd name="connsiteY19" fmla="*/ 1059656 h 1069181"/>
              <a:gd name="connsiteX20" fmla="*/ 340519 w 476250"/>
              <a:gd name="connsiteY20" fmla="*/ 1066800 h 1069181"/>
              <a:gd name="connsiteX21" fmla="*/ 309562 w 476250"/>
              <a:gd name="connsiteY21" fmla="*/ 1069181 h 1069181"/>
              <a:gd name="connsiteX22" fmla="*/ 276225 w 476250"/>
              <a:gd name="connsiteY22" fmla="*/ 1059656 h 1069181"/>
              <a:gd name="connsiteX23" fmla="*/ 250031 w 476250"/>
              <a:gd name="connsiteY23" fmla="*/ 1042987 h 1069181"/>
              <a:gd name="connsiteX24" fmla="*/ 219075 w 476250"/>
              <a:gd name="connsiteY24" fmla="*/ 1007269 h 1069181"/>
              <a:gd name="connsiteX25" fmla="*/ 202406 w 476250"/>
              <a:gd name="connsiteY25" fmla="*/ 981075 h 1069181"/>
              <a:gd name="connsiteX26" fmla="*/ 192881 w 476250"/>
              <a:gd name="connsiteY26" fmla="*/ 928687 h 1069181"/>
              <a:gd name="connsiteX27" fmla="*/ 192881 w 476250"/>
              <a:gd name="connsiteY27" fmla="*/ 869156 h 1069181"/>
              <a:gd name="connsiteX28" fmla="*/ 185737 w 476250"/>
              <a:gd name="connsiteY28" fmla="*/ 776287 h 1069181"/>
              <a:gd name="connsiteX29" fmla="*/ 169069 w 476250"/>
              <a:gd name="connsiteY29" fmla="*/ 650081 h 1069181"/>
              <a:gd name="connsiteX30" fmla="*/ 102394 w 476250"/>
              <a:gd name="connsiteY30" fmla="*/ 378619 h 106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76250" h="1069181">
                <a:moveTo>
                  <a:pt x="102394" y="378619"/>
                </a:moveTo>
                <a:lnTo>
                  <a:pt x="38100" y="135731"/>
                </a:lnTo>
                <a:lnTo>
                  <a:pt x="9525" y="45244"/>
                </a:lnTo>
                <a:lnTo>
                  <a:pt x="0" y="16669"/>
                </a:lnTo>
                <a:lnTo>
                  <a:pt x="2381" y="7144"/>
                </a:lnTo>
                <a:lnTo>
                  <a:pt x="19050" y="0"/>
                </a:lnTo>
                <a:lnTo>
                  <a:pt x="59531" y="14287"/>
                </a:lnTo>
                <a:lnTo>
                  <a:pt x="100012" y="64294"/>
                </a:lnTo>
                <a:lnTo>
                  <a:pt x="221456" y="214312"/>
                </a:lnTo>
                <a:lnTo>
                  <a:pt x="328612" y="376237"/>
                </a:lnTo>
                <a:lnTo>
                  <a:pt x="381000" y="466725"/>
                </a:lnTo>
                <a:lnTo>
                  <a:pt x="426244" y="561975"/>
                </a:lnTo>
                <a:lnTo>
                  <a:pt x="466725" y="669131"/>
                </a:lnTo>
                <a:lnTo>
                  <a:pt x="476250" y="707231"/>
                </a:lnTo>
                <a:lnTo>
                  <a:pt x="476250" y="735806"/>
                </a:lnTo>
                <a:lnTo>
                  <a:pt x="459581" y="845344"/>
                </a:lnTo>
                <a:lnTo>
                  <a:pt x="423862" y="964406"/>
                </a:lnTo>
                <a:lnTo>
                  <a:pt x="400050" y="1014412"/>
                </a:lnTo>
                <a:lnTo>
                  <a:pt x="376237" y="1047750"/>
                </a:lnTo>
                <a:lnTo>
                  <a:pt x="359569" y="1059656"/>
                </a:lnTo>
                <a:lnTo>
                  <a:pt x="340519" y="1066800"/>
                </a:lnTo>
                <a:lnTo>
                  <a:pt x="309562" y="1069181"/>
                </a:lnTo>
                <a:lnTo>
                  <a:pt x="276225" y="1059656"/>
                </a:lnTo>
                <a:lnTo>
                  <a:pt x="250031" y="1042987"/>
                </a:lnTo>
                <a:lnTo>
                  <a:pt x="219075" y="1007269"/>
                </a:lnTo>
                <a:lnTo>
                  <a:pt x="202406" y="981075"/>
                </a:lnTo>
                <a:lnTo>
                  <a:pt x="192881" y="928687"/>
                </a:lnTo>
                <a:lnTo>
                  <a:pt x="192881" y="869156"/>
                </a:lnTo>
                <a:lnTo>
                  <a:pt x="185737" y="776287"/>
                </a:lnTo>
                <a:lnTo>
                  <a:pt x="169069" y="650081"/>
                </a:lnTo>
                <a:lnTo>
                  <a:pt x="102394" y="3786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>
            <a:off x="3255930" y="5970208"/>
            <a:ext cx="284163" cy="410369"/>
          </a:xfrm>
          <a:custGeom>
            <a:avLst/>
            <a:gdLst>
              <a:gd name="connsiteX0" fmla="*/ 142875 w 569118"/>
              <a:gd name="connsiteY0" fmla="*/ 233362 h 821531"/>
              <a:gd name="connsiteX1" fmla="*/ 85725 w 569118"/>
              <a:gd name="connsiteY1" fmla="*/ 152400 h 821531"/>
              <a:gd name="connsiteX2" fmla="*/ 47625 w 569118"/>
              <a:gd name="connsiteY2" fmla="*/ 102394 h 821531"/>
              <a:gd name="connsiteX3" fmla="*/ 16668 w 569118"/>
              <a:gd name="connsiteY3" fmla="*/ 66675 h 821531"/>
              <a:gd name="connsiteX4" fmla="*/ 2381 w 569118"/>
              <a:gd name="connsiteY4" fmla="*/ 42862 h 821531"/>
              <a:gd name="connsiteX5" fmla="*/ 0 w 569118"/>
              <a:gd name="connsiteY5" fmla="*/ 16669 h 821531"/>
              <a:gd name="connsiteX6" fmla="*/ 7143 w 569118"/>
              <a:gd name="connsiteY6" fmla="*/ 0 h 821531"/>
              <a:gd name="connsiteX7" fmla="*/ 21431 w 569118"/>
              <a:gd name="connsiteY7" fmla="*/ 0 h 821531"/>
              <a:gd name="connsiteX8" fmla="*/ 54768 w 569118"/>
              <a:gd name="connsiteY8" fmla="*/ 14287 h 821531"/>
              <a:gd name="connsiteX9" fmla="*/ 133350 w 569118"/>
              <a:gd name="connsiteY9" fmla="*/ 69056 h 821531"/>
              <a:gd name="connsiteX10" fmla="*/ 316706 w 569118"/>
              <a:gd name="connsiteY10" fmla="*/ 209550 h 821531"/>
              <a:gd name="connsiteX11" fmla="*/ 442912 w 569118"/>
              <a:gd name="connsiteY11" fmla="*/ 316706 h 821531"/>
              <a:gd name="connsiteX12" fmla="*/ 500062 w 569118"/>
              <a:gd name="connsiteY12" fmla="*/ 369094 h 821531"/>
              <a:gd name="connsiteX13" fmla="*/ 507206 w 569118"/>
              <a:gd name="connsiteY13" fmla="*/ 385762 h 821531"/>
              <a:gd name="connsiteX14" fmla="*/ 554831 w 569118"/>
              <a:gd name="connsiteY14" fmla="*/ 540544 h 821531"/>
              <a:gd name="connsiteX15" fmla="*/ 569118 w 569118"/>
              <a:gd name="connsiteY15" fmla="*/ 642937 h 821531"/>
              <a:gd name="connsiteX16" fmla="*/ 566737 w 569118"/>
              <a:gd name="connsiteY16" fmla="*/ 671512 h 821531"/>
              <a:gd name="connsiteX17" fmla="*/ 547687 w 569118"/>
              <a:gd name="connsiteY17" fmla="*/ 728662 h 821531"/>
              <a:gd name="connsiteX18" fmla="*/ 519112 w 569118"/>
              <a:gd name="connsiteY18" fmla="*/ 771525 h 821531"/>
              <a:gd name="connsiteX19" fmla="*/ 492918 w 569118"/>
              <a:gd name="connsiteY19" fmla="*/ 800100 h 821531"/>
              <a:gd name="connsiteX20" fmla="*/ 452437 w 569118"/>
              <a:gd name="connsiteY20" fmla="*/ 816769 h 821531"/>
              <a:gd name="connsiteX21" fmla="*/ 421481 w 569118"/>
              <a:gd name="connsiteY21" fmla="*/ 821531 h 821531"/>
              <a:gd name="connsiteX22" fmla="*/ 397668 w 569118"/>
              <a:gd name="connsiteY22" fmla="*/ 819150 h 821531"/>
              <a:gd name="connsiteX23" fmla="*/ 376237 w 569118"/>
              <a:gd name="connsiteY23" fmla="*/ 797719 h 821531"/>
              <a:gd name="connsiteX24" fmla="*/ 352425 w 569118"/>
              <a:gd name="connsiteY24" fmla="*/ 766762 h 821531"/>
              <a:gd name="connsiteX25" fmla="*/ 330993 w 569118"/>
              <a:gd name="connsiteY25" fmla="*/ 711994 h 821531"/>
              <a:gd name="connsiteX26" fmla="*/ 304800 w 569118"/>
              <a:gd name="connsiteY26" fmla="*/ 633412 h 821531"/>
              <a:gd name="connsiteX27" fmla="*/ 273843 w 569118"/>
              <a:gd name="connsiteY27" fmla="*/ 516731 h 821531"/>
              <a:gd name="connsiteX28" fmla="*/ 245268 w 569118"/>
              <a:gd name="connsiteY28" fmla="*/ 421481 h 821531"/>
              <a:gd name="connsiteX29" fmla="*/ 200025 w 569118"/>
              <a:gd name="connsiteY29" fmla="*/ 321469 h 821531"/>
              <a:gd name="connsiteX30" fmla="*/ 142875 w 569118"/>
              <a:gd name="connsiteY30" fmla="*/ 233362 h 821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69118" h="821531">
                <a:moveTo>
                  <a:pt x="142875" y="233362"/>
                </a:moveTo>
                <a:lnTo>
                  <a:pt x="85725" y="152400"/>
                </a:lnTo>
                <a:lnTo>
                  <a:pt x="47625" y="102394"/>
                </a:lnTo>
                <a:lnTo>
                  <a:pt x="16668" y="66675"/>
                </a:lnTo>
                <a:lnTo>
                  <a:pt x="2381" y="42862"/>
                </a:lnTo>
                <a:lnTo>
                  <a:pt x="0" y="16669"/>
                </a:lnTo>
                <a:lnTo>
                  <a:pt x="7143" y="0"/>
                </a:lnTo>
                <a:lnTo>
                  <a:pt x="21431" y="0"/>
                </a:lnTo>
                <a:lnTo>
                  <a:pt x="54768" y="14287"/>
                </a:lnTo>
                <a:lnTo>
                  <a:pt x="133350" y="69056"/>
                </a:lnTo>
                <a:lnTo>
                  <a:pt x="316706" y="209550"/>
                </a:lnTo>
                <a:lnTo>
                  <a:pt x="442912" y="316706"/>
                </a:lnTo>
                <a:lnTo>
                  <a:pt x="500062" y="369094"/>
                </a:lnTo>
                <a:lnTo>
                  <a:pt x="507206" y="385762"/>
                </a:lnTo>
                <a:lnTo>
                  <a:pt x="554831" y="540544"/>
                </a:lnTo>
                <a:lnTo>
                  <a:pt x="569118" y="642937"/>
                </a:lnTo>
                <a:lnTo>
                  <a:pt x="566737" y="671512"/>
                </a:lnTo>
                <a:lnTo>
                  <a:pt x="547687" y="728662"/>
                </a:lnTo>
                <a:lnTo>
                  <a:pt x="519112" y="771525"/>
                </a:lnTo>
                <a:lnTo>
                  <a:pt x="492918" y="800100"/>
                </a:lnTo>
                <a:lnTo>
                  <a:pt x="452437" y="816769"/>
                </a:lnTo>
                <a:lnTo>
                  <a:pt x="421481" y="821531"/>
                </a:lnTo>
                <a:lnTo>
                  <a:pt x="397668" y="819150"/>
                </a:lnTo>
                <a:lnTo>
                  <a:pt x="376237" y="797719"/>
                </a:lnTo>
                <a:lnTo>
                  <a:pt x="352425" y="766762"/>
                </a:lnTo>
                <a:lnTo>
                  <a:pt x="330993" y="711994"/>
                </a:lnTo>
                <a:lnTo>
                  <a:pt x="304800" y="633412"/>
                </a:lnTo>
                <a:lnTo>
                  <a:pt x="273843" y="516731"/>
                </a:lnTo>
                <a:lnTo>
                  <a:pt x="245268" y="421481"/>
                </a:lnTo>
                <a:lnTo>
                  <a:pt x="200025" y="321469"/>
                </a:lnTo>
                <a:lnTo>
                  <a:pt x="142875" y="2333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4353760" y="5991242"/>
            <a:ext cx="312738" cy="368300"/>
          </a:xfrm>
          <a:custGeom>
            <a:avLst/>
            <a:gdLst>
              <a:gd name="connsiteX0" fmla="*/ 219075 w 626268"/>
              <a:gd name="connsiteY0" fmla="*/ 97631 h 738187"/>
              <a:gd name="connsiteX1" fmla="*/ 90487 w 626268"/>
              <a:gd name="connsiteY1" fmla="*/ 30956 h 738187"/>
              <a:gd name="connsiteX2" fmla="*/ 42862 w 626268"/>
              <a:gd name="connsiteY2" fmla="*/ 7144 h 738187"/>
              <a:gd name="connsiteX3" fmla="*/ 21431 w 626268"/>
              <a:gd name="connsiteY3" fmla="*/ 0 h 738187"/>
              <a:gd name="connsiteX4" fmla="*/ 0 w 626268"/>
              <a:gd name="connsiteY4" fmla="*/ 4762 h 738187"/>
              <a:gd name="connsiteX5" fmla="*/ 0 w 626268"/>
              <a:gd name="connsiteY5" fmla="*/ 16669 h 738187"/>
              <a:gd name="connsiteX6" fmla="*/ 7143 w 626268"/>
              <a:gd name="connsiteY6" fmla="*/ 42862 h 738187"/>
              <a:gd name="connsiteX7" fmla="*/ 28575 w 626268"/>
              <a:gd name="connsiteY7" fmla="*/ 80962 h 738187"/>
              <a:gd name="connsiteX8" fmla="*/ 102393 w 626268"/>
              <a:gd name="connsiteY8" fmla="*/ 164306 h 738187"/>
              <a:gd name="connsiteX9" fmla="*/ 219075 w 626268"/>
              <a:gd name="connsiteY9" fmla="*/ 316706 h 738187"/>
              <a:gd name="connsiteX10" fmla="*/ 300037 w 626268"/>
              <a:gd name="connsiteY10" fmla="*/ 442912 h 738187"/>
              <a:gd name="connsiteX11" fmla="*/ 311943 w 626268"/>
              <a:gd name="connsiteY11" fmla="*/ 471487 h 738187"/>
              <a:gd name="connsiteX12" fmla="*/ 323850 w 626268"/>
              <a:gd name="connsiteY12" fmla="*/ 511969 h 738187"/>
              <a:gd name="connsiteX13" fmla="*/ 347662 w 626268"/>
              <a:gd name="connsiteY13" fmla="*/ 571500 h 738187"/>
              <a:gd name="connsiteX14" fmla="*/ 366712 w 626268"/>
              <a:gd name="connsiteY14" fmla="*/ 614362 h 738187"/>
              <a:gd name="connsiteX15" fmla="*/ 397668 w 626268"/>
              <a:gd name="connsiteY15" fmla="*/ 659606 h 738187"/>
              <a:gd name="connsiteX16" fmla="*/ 421481 w 626268"/>
              <a:gd name="connsiteY16" fmla="*/ 690562 h 738187"/>
              <a:gd name="connsiteX17" fmla="*/ 445293 w 626268"/>
              <a:gd name="connsiteY17" fmla="*/ 714375 h 738187"/>
              <a:gd name="connsiteX18" fmla="*/ 473868 w 626268"/>
              <a:gd name="connsiteY18" fmla="*/ 733425 h 738187"/>
              <a:gd name="connsiteX19" fmla="*/ 497681 w 626268"/>
              <a:gd name="connsiteY19" fmla="*/ 738187 h 738187"/>
              <a:gd name="connsiteX20" fmla="*/ 528637 w 626268"/>
              <a:gd name="connsiteY20" fmla="*/ 735806 h 738187"/>
              <a:gd name="connsiteX21" fmla="*/ 559593 w 626268"/>
              <a:gd name="connsiteY21" fmla="*/ 721519 h 738187"/>
              <a:gd name="connsiteX22" fmla="*/ 590550 w 626268"/>
              <a:gd name="connsiteY22" fmla="*/ 695325 h 738187"/>
              <a:gd name="connsiteX23" fmla="*/ 614362 w 626268"/>
              <a:gd name="connsiteY23" fmla="*/ 664369 h 738187"/>
              <a:gd name="connsiteX24" fmla="*/ 623887 w 626268"/>
              <a:gd name="connsiteY24" fmla="*/ 635794 h 738187"/>
              <a:gd name="connsiteX25" fmla="*/ 626268 w 626268"/>
              <a:gd name="connsiteY25" fmla="*/ 592931 h 738187"/>
              <a:gd name="connsiteX26" fmla="*/ 619125 w 626268"/>
              <a:gd name="connsiteY26" fmla="*/ 516731 h 738187"/>
              <a:gd name="connsiteX27" fmla="*/ 588168 w 626268"/>
              <a:gd name="connsiteY27" fmla="*/ 388144 h 738187"/>
              <a:gd name="connsiteX28" fmla="*/ 550068 w 626268"/>
              <a:gd name="connsiteY28" fmla="*/ 288131 h 738187"/>
              <a:gd name="connsiteX29" fmla="*/ 528637 w 626268"/>
              <a:gd name="connsiteY29" fmla="*/ 269081 h 738187"/>
              <a:gd name="connsiteX30" fmla="*/ 440531 w 626268"/>
              <a:gd name="connsiteY30" fmla="*/ 219075 h 738187"/>
              <a:gd name="connsiteX31" fmla="*/ 283368 w 626268"/>
              <a:gd name="connsiteY31" fmla="*/ 133350 h 738187"/>
              <a:gd name="connsiteX32" fmla="*/ 219075 w 626268"/>
              <a:gd name="connsiteY32" fmla="*/ 97631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26268" h="738187">
                <a:moveTo>
                  <a:pt x="219075" y="97631"/>
                </a:moveTo>
                <a:lnTo>
                  <a:pt x="90487" y="30956"/>
                </a:lnTo>
                <a:lnTo>
                  <a:pt x="42862" y="7144"/>
                </a:lnTo>
                <a:lnTo>
                  <a:pt x="21431" y="0"/>
                </a:lnTo>
                <a:lnTo>
                  <a:pt x="0" y="4762"/>
                </a:lnTo>
                <a:lnTo>
                  <a:pt x="0" y="16669"/>
                </a:lnTo>
                <a:lnTo>
                  <a:pt x="7143" y="42862"/>
                </a:lnTo>
                <a:lnTo>
                  <a:pt x="28575" y="80962"/>
                </a:lnTo>
                <a:lnTo>
                  <a:pt x="102393" y="164306"/>
                </a:lnTo>
                <a:lnTo>
                  <a:pt x="219075" y="316706"/>
                </a:lnTo>
                <a:lnTo>
                  <a:pt x="300037" y="442912"/>
                </a:lnTo>
                <a:lnTo>
                  <a:pt x="311943" y="471487"/>
                </a:lnTo>
                <a:lnTo>
                  <a:pt x="323850" y="511969"/>
                </a:lnTo>
                <a:lnTo>
                  <a:pt x="347662" y="571500"/>
                </a:lnTo>
                <a:lnTo>
                  <a:pt x="366712" y="614362"/>
                </a:lnTo>
                <a:lnTo>
                  <a:pt x="397668" y="659606"/>
                </a:lnTo>
                <a:lnTo>
                  <a:pt x="421481" y="690562"/>
                </a:lnTo>
                <a:lnTo>
                  <a:pt x="445293" y="714375"/>
                </a:lnTo>
                <a:lnTo>
                  <a:pt x="473868" y="733425"/>
                </a:lnTo>
                <a:lnTo>
                  <a:pt x="497681" y="738187"/>
                </a:lnTo>
                <a:lnTo>
                  <a:pt x="528637" y="735806"/>
                </a:lnTo>
                <a:lnTo>
                  <a:pt x="559593" y="721519"/>
                </a:lnTo>
                <a:lnTo>
                  <a:pt x="590550" y="695325"/>
                </a:lnTo>
                <a:lnTo>
                  <a:pt x="614362" y="664369"/>
                </a:lnTo>
                <a:lnTo>
                  <a:pt x="623887" y="635794"/>
                </a:lnTo>
                <a:lnTo>
                  <a:pt x="626268" y="592931"/>
                </a:lnTo>
                <a:lnTo>
                  <a:pt x="619125" y="516731"/>
                </a:lnTo>
                <a:lnTo>
                  <a:pt x="588168" y="388144"/>
                </a:lnTo>
                <a:lnTo>
                  <a:pt x="550068" y="288131"/>
                </a:lnTo>
                <a:lnTo>
                  <a:pt x="528637" y="269081"/>
                </a:lnTo>
                <a:lnTo>
                  <a:pt x="440531" y="219075"/>
                </a:lnTo>
                <a:lnTo>
                  <a:pt x="283368" y="133350"/>
                </a:lnTo>
                <a:lnTo>
                  <a:pt x="219075" y="976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447017" y="5861197"/>
            <a:ext cx="232679" cy="628392"/>
          </a:xfrm>
          <a:custGeom>
            <a:avLst/>
            <a:gdLst>
              <a:gd name="connsiteX0" fmla="*/ 273843 w 466725"/>
              <a:gd name="connsiteY0" fmla="*/ 397669 h 1259682"/>
              <a:gd name="connsiteX1" fmla="*/ 292893 w 466725"/>
              <a:gd name="connsiteY1" fmla="*/ 285750 h 1259682"/>
              <a:gd name="connsiteX2" fmla="*/ 307181 w 466725"/>
              <a:gd name="connsiteY2" fmla="*/ 157163 h 1259682"/>
              <a:gd name="connsiteX3" fmla="*/ 314325 w 466725"/>
              <a:gd name="connsiteY3" fmla="*/ 45244 h 1259682"/>
              <a:gd name="connsiteX4" fmla="*/ 319087 w 466725"/>
              <a:gd name="connsiteY4" fmla="*/ 11907 h 1259682"/>
              <a:gd name="connsiteX5" fmla="*/ 326231 w 466725"/>
              <a:gd name="connsiteY5" fmla="*/ 0 h 1259682"/>
              <a:gd name="connsiteX6" fmla="*/ 347662 w 466725"/>
              <a:gd name="connsiteY6" fmla="*/ 4763 h 1259682"/>
              <a:gd name="connsiteX7" fmla="*/ 371475 w 466725"/>
              <a:gd name="connsiteY7" fmla="*/ 16669 h 1259682"/>
              <a:gd name="connsiteX8" fmla="*/ 388143 w 466725"/>
              <a:gd name="connsiteY8" fmla="*/ 40482 h 1259682"/>
              <a:gd name="connsiteX9" fmla="*/ 423862 w 466725"/>
              <a:gd name="connsiteY9" fmla="*/ 150019 h 1259682"/>
              <a:gd name="connsiteX10" fmla="*/ 440531 w 466725"/>
              <a:gd name="connsiteY10" fmla="*/ 233363 h 1259682"/>
              <a:gd name="connsiteX11" fmla="*/ 450056 w 466725"/>
              <a:gd name="connsiteY11" fmla="*/ 300038 h 1259682"/>
              <a:gd name="connsiteX12" fmla="*/ 459581 w 466725"/>
              <a:gd name="connsiteY12" fmla="*/ 373857 h 1259682"/>
              <a:gd name="connsiteX13" fmla="*/ 466725 w 466725"/>
              <a:gd name="connsiteY13" fmla="*/ 473869 h 1259682"/>
              <a:gd name="connsiteX14" fmla="*/ 466725 w 466725"/>
              <a:gd name="connsiteY14" fmla="*/ 600075 h 1259682"/>
              <a:gd name="connsiteX15" fmla="*/ 459581 w 466725"/>
              <a:gd name="connsiteY15" fmla="*/ 673894 h 1259682"/>
              <a:gd name="connsiteX16" fmla="*/ 440531 w 466725"/>
              <a:gd name="connsiteY16" fmla="*/ 778669 h 1259682"/>
              <a:gd name="connsiteX17" fmla="*/ 395287 w 466725"/>
              <a:gd name="connsiteY17" fmla="*/ 921544 h 1259682"/>
              <a:gd name="connsiteX18" fmla="*/ 338137 w 466725"/>
              <a:gd name="connsiteY18" fmla="*/ 1052513 h 1259682"/>
              <a:gd name="connsiteX19" fmla="*/ 288131 w 466725"/>
              <a:gd name="connsiteY19" fmla="*/ 1135857 h 1259682"/>
              <a:gd name="connsiteX20" fmla="*/ 238125 w 466725"/>
              <a:gd name="connsiteY20" fmla="*/ 1188244 h 1259682"/>
              <a:gd name="connsiteX21" fmla="*/ 190500 w 466725"/>
              <a:gd name="connsiteY21" fmla="*/ 1226344 h 1259682"/>
              <a:gd name="connsiteX22" fmla="*/ 140493 w 466725"/>
              <a:gd name="connsiteY22" fmla="*/ 1250157 h 1259682"/>
              <a:gd name="connsiteX23" fmla="*/ 88106 w 466725"/>
              <a:gd name="connsiteY23" fmla="*/ 1257300 h 1259682"/>
              <a:gd name="connsiteX24" fmla="*/ 54768 w 466725"/>
              <a:gd name="connsiteY24" fmla="*/ 1259682 h 1259682"/>
              <a:gd name="connsiteX25" fmla="*/ 38100 w 466725"/>
              <a:gd name="connsiteY25" fmla="*/ 1252538 h 1259682"/>
              <a:gd name="connsiteX26" fmla="*/ 19050 w 466725"/>
              <a:gd name="connsiteY26" fmla="*/ 1228725 h 1259682"/>
              <a:gd name="connsiteX27" fmla="*/ 9525 w 466725"/>
              <a:gd name="connsiteY27" fmla="*/ 1202532 h 1259682"/>
              <a:gd name="connsiteX28" fmla="*/ 0 w 466725"/>
              <a:gd name="connsiteY28" fmla="*/ 1143000 h 1259682"/>
              <a:gd name="connsiteX29" fmla="*/ 0 w 466725"/>
              <a:gd name="connsiteY29" fmla="*/ 1059657 h 1259682"/>
              <a:gd name="connsiteX30" fmla="*/ 4762 w 466725"/>
              <a:gd name="connsiteY30" fmla="*/ 1002507 h 1259682"/>
              <a:gd name="connsiteX31" fmla="*/ 14287 w 466725"/>
              <a:gd name="connsiteY31" fmla="*/ 962025 h 1259682"/>
              <a:gd name="connsiteX32" fmla="*/ 33337 w 466725"/>
              <a:gd name="connsiteY32" fmla="*/ 928688 h 1259682"/>
              <a:gd name="connsiteX33" fmla="*/ 57150 w 466725"/>
              <a:gd name="connsiteY33" fmla="*/ 909638 h 1259682"/>
              <a:gd name="connsiteX34" fmla="*/ 121443 w 466725"/>
              <a:gd name="connsiteY34" fmla="*/ 821532 h 1259682"/>
              <a:gd name="connsiteX35" fmla="*/ 169068 w 466725"/>
              <a:gd name="connsiteY35" fmla="*/ 733425 h 1259682"/>
              <a:gd name="connsiteX36" fmla="*/ 214312 w 466725"/>
              <a:gd name="connsiteY36" fmla="*/ 631032 h 1259682"/>
              <a:gd name="connsiteX37" fmla="*/ 259556 w 466725"/>
              <a:gd name="connsiteY37" fmla="*/ 478632 h 1259682"/>
              <a:gd name="connsiteX38" fmla="*/ 273843 w 466725"/>
              <a:gd name="connsiteY38" fmla="*/ 397669 h 1259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66725" h="1259682">
                <a:moveTo>
                  <a:pt x="273843" y="397669"/>
                </a:moveTo>
                <a:lnTo>
                  <a:pt x="292893" y="285750"/>
                </a:lnTo>
                <a:lnTo>
                  <a:pt x="307181" y="157163"/>
                </a:lnTo>
                <a:lnTo>
                  <a:pt x="314325" y="45244"/>
                </a:lnTo>
                <a:lnTo>
                  <a:pt x="319087" y="11907"/>
                </a:lnTo>
                <a:lnTo>
                  <a:pt x="326231" y="0"/>
                </a:lnTo>
                <a:lnTo>
                  <a:pt x="347662" y="4763"/>
                </a:lnTo>
                <a:lnTo>
                  <a:pt x="371475" y="16669"/>
                </a:lnTo>
                <a:lnTo>
                  <a:pt x="388143" y="40482"/>
                </a:lnTo>
                <a:lnTo>
                  <a:pt x="423862" y="150019"/>
                </a:lnTo>
                <a:lnTo>
                  <a:pt x="440531" y="233363"/>
                </a:lnTo>
                <a:lnTo>
                  <a:pt x="450056" y="300038"/>
                </a:lnTo>
                <a:lnTo>
                  <a:pt x="459581" y="373857"/>
                </a:lnTo>
                <a:lnTo>
                  <a:pt x="466725" y="473869"/>
                </a:lnTo>
                <a:lnTo>
                  <a:pt x="466725" y="600075"/>
                </a:lnTo>
                <a:lnTo>
                  <a:pt x="459581" y="673894"/>
                </a:lnTo>
                <a:lnTo>
                  <a:pt x="440531" y="778669"/>
                </a:lnTo>
                <a:lnTo>
                  <a:pt x="395287" y="921544"/>
                </a:lnTo>
                <a:lnTo>
                  <a:pt x="338137" y="1052513"/>
                </a:lnTo>
                <a:lnTo>
                  <a:pt x="288131" y="1135857"/>
                </a:lnTo>
                <a:lnTo>
                  <a:pt x="238125" y="1188244"/>
                </a:lnTo>
                <a:lnTo>
                  <a:pt x="190500" y="1226344"/>
                </a:lnTo>
                <a:lnTo>
                  <a:pt x="140493" y="1250157"/>
                </a:lnTo>
                <a:lnTo>
                  <a:pt x="88106" y="1257300"/>
                </a:lnTo>
                <a:lnTo>
                  <a:pt x="54768" y="1259682"/>
                </a:lnTo>
                <a:lnTo>
                  <a:pt x="38100" y="1252538"/>
                </a:lnTo>
                <a:lnTo>
                  <a:pt x="19050" y="1228725"/>
                </a:lnTo>
                <a:lnTo>
                  <a:pt x="9525" y="1202532"/>
                </a:lnTo>
                <a:lnTo>
                  <a:pt x="0" y="1143000"/>
                </a:lnTo>
                <a:lnTo>
                  <a:pt x="0" y="1059657"/>
                </a:lnTo>
                <a:lnTo>
                  <a:pt x="4762" y="1002507"/>
                </a:lnTo>
                <a:lnTo>
                  <a:pt x="14287" y="962025"/>
                </a:lnTo>
                <a:lnTo>
                  <a:pt x="33337" y="928688"/>
                </a:lnTo>
                <a:lnTo>
                  <a:pt x="57150" y="909638"/>
                </a:lnTo>
                <a:lnTo>
                  <a:pt x="121443" y="821532"/>
                </a:lnTo>
                <a:lnTo>
                  <a:pt x="169068" y="733425"/>
                </a:lnTo>
                <a:lnTo>
                  <a:pt x="214312" y="631032"/>
                </a:lnTo>
                <a:lnTo>
                  <a:pt x="259556" y="478632"/>
                </a:lnTo>
                <a:lnTo>
                  <a:pt x="273843" y="3976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2115172" y="1952137"/>
            <a:ext cx="1379538" cy="269082"/>
          </a:xfrm>
          <a:custGeom>
            <a:avLst/>
            <a:gdLst>
              <a:gd name="connsiteX0" fmla="*/ 992981 w 2759869"/>
              <a:gd name="connsiteY0" fmla="*/ 290513 h 538163"/>
              <a:gd name="connsiteX1" fmla="*/ 604837 w 2759869"/>
              <a:gd name="connsiteY1" fmla="*/ 330994 h 538163"/>
              <a:gd name="connsiteX2" fmla="*/ 323850 w 2759869"/>
              <a:gd name="connsiteY2" fmla="*/ 354806 h 538163"/>
              <a:gd name="connsiteX3" fmla="*/ 226219 w 2759869"/>
              <a:gd name="connsiteY3" fmla="*/ 357188 h 538163"/>
              <a:gd name="connsiteX4" fmla="*/ 145256 w 2759869"/>
              <a:gd name="connsiteY4" fmla="*/ 352425 h 538163"/>
              <a:gd name="connsiteX5" fmla="*/ 0 w 2759869"/>
              <a:gd name="connsiteY5" fmla="*/ 364331 h 538163"/>
              <a:gd name="connsiteX6" fmla="*/ 216694 w 2759869"/>
              <a:gd name="connsiteY6" fmla="*/ 509588 h 538163"/>
              <a:gd name="connsiteX7" fmla="*/ 388144 w 2759869"/>
              <a:gd name="connsiteY7" fmla="*/ 528638 h 538163"/>
              <a:gd name="connsiteX8" fmla="*/ 466725 w 2759869"/>
              <a:gd name="connsiteY8" fmla="*/ 535781 h 538163"/>
              <a:gd name="connsiteX9" fmla="*/ 533400 w 2759869"/>
              <a:gd name="connsiteY9" fmla="*/ 538163 h 538163"/>
              <a:gd name="connsiteX10" fmla="*/ 697706 w 2759869"/>
              <a:gd name="connsiteY10" fmla="*/ 521494 h 538163"/>
              <a:gd name="connsiteX11" fmla="*/ 823912 w 2759869"/>
              <a:gd name="connsiteY11" fmla="*/ 502444 h 538163"/>
              <a:gd name="connsiteX12" fmla="*/ 1073944 w 2759869"/>
              <a:gd name="connsiteY12" fmla="*/ 473869 h 538163"/>
              <a:gd name="connsiteX13" fmla="*/ 1197769 w 2759869"/>
              <a:gd name="connsiteY13" fmla="*/ 464344 h 538163"/>
              <a:gd name="connsiteX14" fmla="*/ 1497806 w 2759869"/>
              <a:gd name="connsiteY14" fmla="*/ 433388 h 538163"/>
              <a:gd name="connsiteX15" fmla="*/ 1769269 w 2759869"/>
              <a:gd name="connsiteY15" fmla="*/ 395288 h 538163"/>
              <a:gd name="connsiteX16" fmla="*/ 2085975 w 2759869"/>
              <a:gd name="connsiteY16" fmla="*/ 347663 h 538163"/>
              <a:gd name="connsiteX17" fmla="*/ 2395537 w 2759869"/>
              <a:gd name="connsiteY17" fmla="*/ 297656 h 538163"/>
              <a:gd name="connsiteX18" fmla="*/ 2616994 w 2759869"/>
              <a:gd name="connsiteY18" fmla="*/ 257175 h 538163"/>
              <a:gd name="connsiteX19" fmla="*/ 2678906 w 2759869"/>
              <a:gd name="connsiteY19" fmla="*/ 242888 h 538163"/>
              <a:gd name="connsiteX20" fmla="*/ 2697956 w 2759869"/>
              <a:gd name="connsiteY20" fmla="*/ 233363 h 538163"/>
              <a:gd name="connsiteX21" fmla="*/ 2733675 w 2759869"/>
              <a:gd name="connsiteY21" fmla="*/ 197644 h 538163"/>
              <a:gd name="connsiteX22" fmla="*/ 2750344 w 2759869"/>
              <a:gd name="connsiteY22" fmla="*/ 173831 h 538163"/>
              <a:gd name="connsiteX23" fmla="*/ 2757487 w 2759869"/>
              <a:gd name="connsiteY23" fmla="*/ 150019 h 538163"/>
              <a:gd name="connsiteX24" fmla="*/ 2759869 w 2759869"/>
              <a:gd name="connsiteY24" fmla="*/ 126206 h 538163"/>
              <a:gd name="connsiteX25" fmla="*/ 2755106 w 2759869"/>
              <a:gd name="connsiteY25" fmla="*/ 97631 h 538163"/>
              <a:gd name="connsiteX26" fmla="*/ 2738437 w 2759869"/>
              <a:gd name="connsiteY26" fmla="*/ 71438 h 538163"/>
              <a:gd name="connsiteX27" fmla="*/ 2702719 w 2759869"/>
              <a:gd name="connsiteY27" fmla="*/ 42863 h 538163"/>
              <a:gd name="connsiteX28" fmla="*/ 2662237 w 2759869"/>
              <a:gd name="connsiteY28" fmla="*/ 23813 h 538163"/>
              <a:gd name="connsiteX29" fmla="*/ 2602706 w 2759869"/>
              <a:gd name="connsiteY29" fmla="*/ 7144 h 538163"/>
              <a:gd name="connsiteX30" fmla="*/ 2521744 w 2759869"/>
              <a:gd name="connsiteY30" fmla="*/ 0 h 538163"/>
              <a:gd name="connsiteX31" fmla="*/ 2352675 w 2759869"/>
              <a:gd name="connsiteY31" fmla="*/ 0 h 538163"/>
              <a:gd name="connsiteX32" fmla="*/ 2295525 w 2759869"/>
              <a:gd name="connsiteY32" fmla="*/ 2381 h 538163"/>
              <a:gd name="connsiteX33" fmla="*/ 2259806 w 2759869"/>
              <a:gd name="connsiteY33" fmla="*/ 21431 h 538163"/>
              <a:gd name="connsiteX34" fmla="*/ 2128837 w 2759869"/>
              <a:gd name="connsiteY34" fmla="*/ 78581 h 538163"/>
              <a:gd name="connsiteX35" fmla="*/ 1928812 w 2759869"/>
              <a:gd name="connsiteY35" fmla="*/ 130969 h 538163"/>
              <a:gd name="connsiteX36" fmla="*/ 1633537 w 2759869"/>
              <a:gd name="connsiteY36" fmla="*/ 197644 h 538163"/>
              <a:gd name="connsiteX37" fmla="*/ 1314450 w 2759869"/>
              <a:gd name="connsiteY37" fmla="*/ 254794 h 538163"/>
              <a:gd name="connsiteX38" fmla="*/ 1145381 w 2759869"/>
              <a:gd name="connsiteY38" fmla="*/ 278606 h 538163"/>
              <a:gd name="connsiteX39" fmla="*/ 992981 w 2759869"/>
              <a:gd name="connsiteY39" fmla="*/ 290513 h 538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759869" h="538163">
                <a:moveTo>
                  <a:pt x="992981" y="290513"/>
                </a:moveTo>
                <a:lnTo>
                  <a:pt x="604837" y="330994"/>
                </a:lnTo>
                <a:lnTo>
                  <a:pt x="323850" y="354806"/>
                </a:lnTo>
                <a:lnTo>
                  <a:pt x="226219" y="357188"/>
                </a:lnTo>
                <a:lnTo>
                  <a:pt x="145256" y="352425"/>
                </a:lnTo>
                <a:lnTo>
                  <a:pt x="0" y="364331"/>
                </a:lnTo>
                <a:lnTo>
                  <a:pt x="216694" y="509588"/>
                </a:lnTo>
                <a:lnTo>
                  <a:pt x="388144" y="528638"/>
                </a:lnTo>
                <a:lnTo>
                  <a:pt x="466725" y="535781"/>
                </a:lnTo>
                <a:lnTo>
                  <a:pt x="533400" y="538163"/>
                </a:lnTo>
                <a:lnTo>
                  <a:pt x="697706" y="521494"/>
                </a:lnTo>
                <a:lnTo>
                  <a:pt x="823912" y="502444"/>
                </a:lnTo>
                <a:lnTo>
                  <a:pt x="1073944" y="473869"/>
                </a:lnTo>
                <a:lnTo>
                  <a:pt x="1197769" y="464344"/>
                </a:lnTo>
                <a:lnTo>
                  <a:pt x="1497806" y="433388"/>
                </a:lnTo>
                <a:lnTo>
                  <a:pt x="1769269" y="395288"/>
                </a:lnTo>
                <a:lnTo>
                  <a:pt x="2085975" y="347663"/>
                </a:lnTo>
                <a:lnTo>
                  <a:pt x="2395537" y="297656"/>
                </a:lnTo>
                <a:lnTo>
                  <a:pt x="2616994" y="257175"/>
                </a:lnTo>
                <a:lnTo>
                  <a:pt x="2678906" y="242888"/>
                </a:lnTo>
                <a:lnTo>
                  <a:pt x="2697956" y="233363"/>
                </a:lnTo>
                <a:lnTo>
                  <a:pt x="2733675" y="197644"/>
                </a:lnTo>
                <a:lnTo>
                  <a:pt x="2750344" y="173831"/>
                </a:lnTo>
                <a:lnTo>
                  <a:pt x="2757487" y="150019"/>
                </a:lnTo>
                <a:lnTo>
                  <a:pt x="2759869" y="126206"/>
                </a:lnTo>
                <a:lnTo>
                  <a:pt x="2755106" y="97631"/>
                </a:lnTo>
                <a:lnTo>
                  <a:pt x="2738437" y="71438"/>
                </a:lnTo>
                <a:lnTo>
                  <a:pt x="2702719" y="42863"/>
                </a:lnTo>
                <a:lnTo>
                  <a:pt x="2662237" y="23813"/>
                </a:lnTo>
                <a:lnTo>
                  <a:pt x="2602706" y="7144"/>
                </a:lnTo>
                <a:lnTo>
                  <a:pt x="2521744" y="0"/>
                </a:lnTo>
                <a:lnTo>
                  <a:pt x="2352675" y="0"/>
                </a:lnTo>
                <a:lnTo>
                  <a:pt x="2295525" y="2381"/>
                </a:lnTo>
                <a:lnTo>
                  <a:pt x="2259806" y="21431"/>
                </a:lnTo>
                <a:lnTo>
                  <a:pt x="2128837" y="78581"/>
                </a:lnTo>
                <a:lnTo>
                  <a:pt x="1928812" y="130969"/>
                </a:lnTo>
                <a:lnTo>
                  <a:pt x="1633537" y="197644"/>
                </a:lnTo>
                <a:lnTo>
                  <a:pt x="1314450" y="254794"/>
                </a:lnTo>
                <a:lnTo>
                  <a:pt x="1145381" y="278606"/>
                </a:lnTo>
                <a:lnTo>
                  <a:pt x="992981" y="2905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4741513" y="1789976"/>
            <a:ext cx="232569" cy="1064419"/>
          </a:xfrm>
          <a:custGeom>
            <a:avLst/>
            <a:gdLst>
              <a:gd name="connsiteX0" fmla="*/ 184667 w 464646"/>
              <a:gd name="connsiteY0" fmla="*/ 982906 h 2129629"/>
              <a:gd name="connsiteX1" fmla="*/ 196581 w 464646"/>
              <a:gd name="connsiteY1" fmla="*/ 705905 h 2129629"/>
              <a:gd name="connsiteX2" fmla="*/ 199559 w 464646"/>
              <a:gd name="connsiteY2" fmla="*/ 521238 h 2129629"/>
              <a:gd name="connsiteX3" fmla="*/ 196581 w 464646"/>
              <a:gd name="connsiteY3" fmla="*/ 354442 h 2129629"/>
              <a:gd name="connsiteX4" fmla="*/ 187645 w 464646"/>
              <a:gd name="connsiteY4" fmla="*/ 262108 h 2129629"/>
              <a:gd name="connsiteX5" fmla="*/ 172753 w 464646"/>
              <a:gd name="connsiteY5" fmla="*/ 187646 h 2129629"/>
              <a:gd name="connsiteX6" fmla="*/ 154882 w 464646"/>
              <a:gd name="connsiteY6" fmla="*/ 125097 h 2129629"/>
              <a:gd name="connsiteX7" fmla="*/ 131054 w 464646"/>
              <a:gd name="connsiteY7" fmla="*/ 86377 h 2129629"/>
              <a:gd name="connsiteX8" fmla="*/ 98290 w 464646"/>
              <a:gd name="connsiteY8" fmla="*/ 56592 h 2129629"/>
              <a:gd name="connsiteX9" fmla="*/ 0 w 464646"/>
              <a:gd name="connsiteY9" fmla="*/ 8936 h 2129629"/>
              <a:gd name="connsiteX10" fmla="*/ 274022 w 464646"/>
              <a:gd name="connsiteY10" fmla="*/ 0 h 2129629"/>
              <a:gd name="connsiteX11" fmla="*/ 351463 w 464646"/>
              <a:gd name="connsiteY11" fmla="*/ 29785 h 2129629"/>
              <a:gd name="connsiteX12" fmla="*/ 399119 w 464646"/>
              <a:gd name="connsiteY12" fmla="*/ 53613 h 2129629"/>
              <a:gd name="connsiteX13" fmla="*/ 437839 w 464646"/>
              <a:gd name="connsiteY13" fmla="*/ 74463 h 2129629"/>
              <a:gd name="connsiteX14" fmla="*/ 452732 w 464646"/>
              <a:gd name="connsiteY14" fmla="*/ 89355 h 2129629"/>
              <a:gd name="connsiteX15" fmla="*/ 458689 w 464646"/>
              <a:gd name="connsiteY15" fmla="*/ 101269 h 2129629"/>
              <a:gd name="connsiteX16" fmla="*/ 464646 w 464646"/>
              <a:gd name="connsiteY16" fmla="*/ 131054 h 2129629"/>
              <a:gd name="connsiteX17" fmla="*/ 452732 w 464646"/>
              <a:gd name="connsiteY17" fmla="*/ 193603 h 2129629"/>
              <a:gd name="connsiteX18" fmla="*/ 446775 w 464646"/>
              <a:gd name="connsiteY18" fmla="*/ 247216 h 2129629"/>
              <a:gd name="connsiteX19" fmla="*/ 443796 w 464646"/>
              <a:gd name="connsiteY19" fmla="*/ 512302 h 2129629"/>
              <a:gd name="connsiteX20" fmla="*/ 437839 w 464646"/>
              <a:gd name="connsiteY20" fmla="*/ 768454 h 2129629"/>
              <a:gd name="connsiteX21" fmla="*/ 416990 w 464646"/>
              <a:gd name="connsiteY21" fmla="*/ 1218207 h 2129629"/>
              <a:gd name="connsiteX22" fmla="*/ 402097 w 464646"/>
              <a:gd name="connsiteY22" fmla="*/ 1385003 h 2129629"/>
              <a:gd name="connsiteX23" fmla="*/ 384226 w 464646"/>
              <a:gd name="connsiteY23" fmla="*/ 1804972 h 2129629"/>
              <a:gd name="connsiteX24" fmla="*/ 378269 w 464646"/>
              <a:gd name="connsiteY24" fmla="*/ 2031338 h 2129629"/>
              <a:gd name="connsiteX25" fmla="*/ 262108 w 464646"/>
              <a:gd name="connsiteY25" fmla="*/ 2129629 h 2129629"/>
              <a:gd name="connsiteX26" fmla="*/ 148925 w 464646"/>
              <a:gd name="connsiteY26" fmla="*/ 2049209 h 2129629"/>
              <a:gd name="connsiteX27" fmla="*/ 175731 w 464646"/>
              <a:gd name="connsiteY27" fmla="*/ 1420745 h 2129629"/>
              <a:gd name="connsiteX28" fmla="*/ 184667 w 464646"/>
              <a:gd name="connsiteY28" fmla="*/ 982906 h 2129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64646" h="2129629">
                <a:moveTo>
                  <a:pt x="184667" y="982906"/>
                </a:moveTo>
                <a:lnTo>
                  <a:pt x="196581" y="705905"/>
                </a:lnTo>
                <a:cubicBezTo>
                  <a:pt x="197574" y="644349"/>
                  <a:pt x="198070" y="592226"/>
                  <a:pt x="199559" y="521238"/>
                </a:cubicBezTo>
                <a:cubicBezTo>
                  <a:pt x="198566" y="465639"/>
                  <a:pt x="202041" y="413019"/>
                  <a:pt x="196581" y="354442"/>
                </a:cubicBezTo>
                <a:lnTo>
                  <a:pt x="187645" y="262108"/>
                </a:lnTo>
                <a:lnTo>
                  <a:pt x="172753" y="187646"/>
                </a:lnTo>
                <a:lnTo>
                  <a:pt x="154882" y="125097"/>
                </a:lnTo>
                <a:lnTo>
                  <a:pt x="131054" y="86377"/>
                </a:lnTo>
                <a:lnTo>
                  <a:pt x="98290" y="56592"/>
                </a:lnTo>
                <a:lnTo>
                  <a:pt x="0" y="8936"/>
                </a:lnTo>
                <a:lnTo>
                  <a:pt x="274022" y="0"/>
                </a:lnTo>
                <a:lnTo>
                  <a:pt x="351463" y="29785"/>
                </a:lnTo>
                <a:lnTo>
                  <a:pt x="399119" y="53613"/>
                </a:lnTo>
                <a:lnTo>
                  <a:pt x="437839" y="74463"/>
                </a:lnTo>
                <a:lnTo>
                  <a:pt x="452732" y="89355"/>
                </a:lnTo>
                <a:lnTo>
                  <a:pt x="458689" y="101269"/>
                </a:lnTo>
                <a:lnTo>
                  <a:pt x="464646" y="131054"/>
                </a:lnTo>
                <a:lnTo>
                  <a:pt x="452732" y="193603"/>
                </a:lnTo>
                <a:lnTo>
                  <a:pt x="446775" y="247216"/>
                </a:lnTo>
                <a:lnTo>
                  <a:pt x="443796" y="512302"/>
                </a:lnTo>
                <a:lnTo>
                  <a:pt x="437839" y="768454"/>
                </a:lnTo>
                <a:lnTo>
                  <a:pt x="416990" y="1218207"/>
                </a:lnTo>
                <a:lnTo>
                  <a:pt x="402097" y="1385003"/>
                </a:lnTo>
                <a:lnTo>
                  <a:pt x="384226" y="1804972"/>
                </a:lnTo>
                <a:lnTo>
                  <a:pt x="378269" y="2031338"/>
                </a:lnTo>
                <a:lnTo>
                  <a:pt x="262108" y="2129629"/>
                </a:lnTo>
                <a:lnTo>
                  <a:pt x="148925" y="2049209"/>
                </a:lnTo>
                <a:lnTo>
                  <a:pt x="175731" y="1420745"/>
                </a:lnTo>
                <a:lnTo>
                  <a:pt x="184667" y="9829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5824985" y="2026494"/>
            <a:ext cx="1286669" cy="262731"/>
          </a:xfrm>
          <a:custGeom>
            <a:avLst/>
            <a:gdLst>
              <a:gd name="connsiteX0" fmla="*/ 962025 w 2574131"/>
              <a:gd name="connsiteY0" fmla="*/ 247650 h 526256"/>
              <a:gd name="connsiteX1" fmla="*/ 1162050 w 2574131"/>
              <a:gd name="connsiteY1" fmla="*/ 226219 h 526256"/>
              <a:gd name="connsiteX2" fmla="*/ 1295400 w 2574131"/>
              <a:gd name="connsiteY2" fmla="*/ 204787 h 526256"/>
              <a:gd name="connsiteX3" fmla="*/ 1509713 w 2574131"/>
              <a:gd name="connsiteY3" fmla="*/ 166687 h 526256"/>
              <a:gd name="connsiteX4" fmla="*/ 1816894 w 2574131"/>
              <a:gd name="connsiteY4" fmla="*/ 119062 h 526256"/>
              <a:gd name="connsiteX5" fmla="*/ 1957388 w 2574131"/>
              <a:gd name="connsiteY5" fmla="*/ 92869 h 526256"/>
              <a:gd name="connsiteX6" fmla="*/ 2040731 w 2574131"/>
              <a:gd name="connsiteY6" fmla="*/ 71437 h 526256"/>
              <a:gd name="connsiteX7" fmla="*/ 2088356 w 2574131"/>
              <a:gd name="connsiteY7" fmla="*/ 50006 h 526256"/>
              <a:gd name="connsiteX8" fmla="*/ 2133600 w 2574131"/>
              <a:gd name="connsiteY8" fmla="*/ 21431 h 526256"/>
              <a:gd name="connsiteX9" fmla="*/ 2166938 w 2574131"/>
              <a:gd name="connsiteY9" fmla="*/ 4762 h 526256"/>
              <a:gd name="connsiteX10" fmla="*/ 2185988 w 2574131"/>
              <a:gd name="connsiteY10" fmla="*/ 0 h 526256"/>
              <a:gd name="connsiteX11" fmla="*/ 2235994 w 2574131"/>
              <a:gd name="connsiteY11" fmla="*/ 0 h 526256"/>
              <a:gd name="connsiteX12" fmla="*/ 2307431 w 2574131"/>
              <a:gd name="connsiteY12" fmla="*/ 7144 h 526256"/>
              <a:gd name="connsiteX13" fmla="*/ 2407444 w 2574131"/>
              <a:gd name="connsiteY13" fmla="*/ 23812 h 526256"/>
              <a:gd name="connsiteX14" fmla="*/ 2464594 w 2574131"/>
              <a:gd name="connsiteY14" fmla="*/ 35719 h 526256"/>
              <a:gd name="connsiteX15" fmla="*/ 2507456 w 2574131"/>
              <a:gd name="connsiteY15" fmla="*/ 52387 h 526256"/>
              <a:gd name="connsiteX16" fmla="*/ 2536031 w 2574131"/>
              <a:gd name="connsiteY16" fmla="*/ 69056 h 526256"/>
              <a:gd name="connsiteX17" fmla="*/ 2559844 w 2574131"/>
              <a:gd name="connsiteY17" fmla="*/ 88106 h 526256"/>
              <a:gd name="connsiteX18" fmla="*/ 2571750 w 2574131"/>
              <a:gd name="connsiteY18" fmla="*/ 109537 h 526256"/>
              <a:gd name="connsiteX19" fmla="*/ 2574131 w 2574131"/>
              <a:gd name="connsiteY19" fmla="*/ 123825 h 526256"/>
              <a:gd name="connsiteX20" fmla="*/ 2574131 w 2574131"/>
              <a:gd name="connsiteY20" fmla="*/ 150019 h 526256"/>
              <a:gd name="connsiteX21" fmla="*/ 2562225 w 2574131"/>
              <a:gd name="connsiteY21" fmla="*/ 178594 h 526256"/>
              <a:gd name="connsiteX22" fmla="*/ 2543175 w 2574131"/>
              <a:gd name="connsiteY22" fmla="*/ 204787 h 526256"/>
              <a:gd name="connsiteX23" fmla="*/ 2507456 w 2574131"/>
              <a:gd name="connsiteY23" fmla="*/ 230981 h 526256"/>
              <a:gd name="connsiteX24" fmla="*/ 2459831 w 2574131"/>
              <a:gd name="connsiteY24" fmla="*/ 245269 h 526256"/>
              <a:gd name="connsiteX25" fmla="*/ 2286000 w 2574131"/>
              <a:gd name="connsiteY25" fmla="*/ 271462 h 526256"/>
              <a:gd name="connsiteX26" fmla="*/ 1990725 w 2574131"/>
              <a:gd name="connsiteY26" fmla="*/ 304800 h 526256"/>
              <a:gd name="connsiteX27" fmla="*/ 1628775 w 2574131"/>
              <a:gd name="connsiteY27" fmla="*/ 347662 h 526256"/>
              <a:gd name="connsiteX28" fmla="*/ 1371600 w 2574131"/>
              <a:gd name="connsiteY28" fmla="*/ 381000 h 526256"/>
              <a:gd name="connsiteX29" fmla="*/ 1269206 w 2574131"/>
              <a:gd name="connsiteY29" fmla="*/ 409575 h 526256"/>
              <a:gd name="connsiteX30" fmla="*/ 1090613 w 2574131"/>
              <a:gd name="connsiteY30" fmla="*/ 431006 h 526256"/>
              <a:gd name="connsiteX31" fmla="*/ 735806 w 2574131"/>
              <a:gd name="connsiteY31" fmla="*/ 471487 h 526256"/>
              <a:gd name="connsiteX32" fmla="*/ 452438 w 2574131"/>
              <a:gd name="connsiteY32" fmla="*/ 502444 h 526256"/>
              <a:gd name="connsiteX33" fmla="*/ 202406 w 2574131"/>
              <a:gd name="connsiteY33" fmla="*/ 526256 h 526256"/>
              <a:gd name="connsiteX34" fmla="*/ 159544 w 2574131"/>
              <a:gd name="connsiteY34" fmla="*/ 526256 h 526256"/>
              <a:gd name="connsiteX35" fmla="*/ 0 w 2574131"/>
              <a:gd name="connsiteY35" fmla="*/ 383381 h 526256"/>
              <a:gd name="connsiteX36" fmla="*/ 161925 w 2574131"/>
              <a:gd name="connsiteY36" fmla="*/ 323850 h 526256"/>
              <a:gd name="connsiteX37" fmla="*/ 328613 w 2574131"/>
              <a:gd name="connsiteY37" fmla="*/ 314325 h 526256"/>
              <a:gd name="connsiteX38" fmla="*/ 604838 w 2574131"/>
              <a:gd name="connsiteY38" fmla="*/ 288131 h 526256"/>
              <a:gd name="connsiteX39" fmla="*/ 831056 w 2574131"/>
              <a:gd name="connsiteY39" fmla="*/ 264319 h 526256"/>
              <a:gd name="connsiteX40" fmla="*/ 962025 w 2574131"/>
              <a:gd name="connsiteY40" fmla="*/ 247650 h 526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574131" h="526256">
                <a:moveTo>
                  <a:pt x="962025" y="247650"/>
                </a:moveTo>
                <a:lnTo>
                  <a:pt x="1162050" y="226219"/>
                </a:lnTo>
                <a:lnTo>
                  <a:pt x="1295400" y="204787"/>
                </a:lnTo>
                <a:lnTo>
                  <a:pt x="1509713" y="166687"/>
                </a:lnTo>
                <a:lnTo>
                  <a:pt x="1816894" y="119062"/>
                </a:lnTo>
                <a:lnTo>
                  <a:pt x="1957388" y="92869"/>
                </a:lnTo>
                <a:lnTo>
                  <a:pt x="2040731" y="71437"/>
                </a:lnTo>
                <a:lnTo>
                  <a:pt x="2088356" y="50006"/>
                </a:lnTo>
                <a:lnTo>
                  <a:pt x="2133600" y="21431"/>
                </a:lnTo>
                <a:lnTo>
                  <a:pt x="2166938" y="4762"/>
                </a:lnTo>
                <a:lnTo>
                  <a:pt x="2185988" y="0"/>
                </a:lnTo>
                <a:lnTo>
                  <a:pt x="2235994" y="0"/>
                </a:lnTo>
                <a:lnTo>
                  <a:pt x="2307431" y="7144"/>
                </a:lnTo>
                <a:lnTo>
                  <a:pt x="2407444" y="23812"/>
                </a:lnTo>
                <a:lnTo>
                  <a:pt x="2464594" y="35719"/>
                </a:lnTo>
                <a:lnTo>
                  <a:pt x="2507456" y="52387"/>
                </a:lnTo>
                <a:lnTo>
                  <a:pt x="2536031" y="69056"/>
                </a:lnTo>
                <a:lnTo>
                  <a:pt x="2559844" y="88106"/>
                </a:lnTo>
                <a:lnTo>
                  <a:pt x="2571750" y="109537"/>
                </a:lnTo>
                <a:lnTo>
                  <a:pt x="2574131" y="123825"/>
                </a:lnTo>
                <a:lnTo>
                  <a:pt x="2574131" y="150019"/>
                </a:lnTo>
                <a:lnTo>
                  <a:pt x="2562225" y="178594"/>
                </a:lnTo>
                <a:lnTo>
                  <a:pt x="2543175" y="204787"/>
                </a:lnTo>
                <a:lnTo>
                  <a:pt x="2507456" y="230981"/>
                </a:lnTo>
                <a:lnTo>
                  <a:pt x="2459831" y="245269"/>
                </a:lnTo>
                <a:lnTo>
                  <a:pt x="2286000" y="271462"/>
                </a:lnTo>
                <a:lnTo>
                  <a:pt x="1990725" y="304800"/>
                </a:lnTo>
                <a:lnTo>
                  <a:pt x="1628775" y="347662"/>
                </a:lnTo>
                <a:lnTo>
                  <a:pt x="1371600" y="381000"/>
                </a:lnTo>
                <a:lnTo>
                  <a:pt x="1269206" y="409575"/>
                </a:lnTo>
                <a:lnTo>
                  <a:pt x="1090613" y="431006"/>
                </a:lnTo>
                <a:lnTo>
                  <a:pt x="735806" y="471487"/>
                </a:lnTo>
                <a:lnTo>
                  <a:pt x="452438" y="502444"/>
                </a:lnTo>
                <a:lnTo>
                  <a:pt x="202406" y="526256"/>
                </a:lnTo>
                <a:lnTo>
                  <a:pt x="159544" y="526256"/>
                </a:lnTo>
                <a:lnTo>
                  <a:pt x="0" y="383381"/>
                </a:lnTo>
                <a:lnTo>
                  <a:pt x="161925" y="323850"/>
                </a:lnTo>
                <a:lnTo>
                  <a:pt x="328613" y="314325"/>
                </a:lnTo>
                <a:lnTo>
                  <a:pt x="604838" y="288131"/>
                </a:lnTo>
                <a:lnTo>
                  <a:pt x="831056" y="264319"/>
                </a:lnTo>
                <a:lnTo>
                  <a:pt x="962025" y="2476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7814296" y="1979919"/>
            <a:ext cx="1322388" cy="241300"/>
          </a:xfrm>
          <a:custGeom>
            <a:avLst/>
            <a:gdLst>
              <a:gd name="connsiteX0" fmla="*/ 785813 w 2643188"/>
              <a:gd name="connsiteY0" fmla="*/ 254794 h 481013"/>
              <a:gd name="connsiteX1" fmla="*/ 497682 w 2643188"/>
              <a:gd name="connsiteY1" fmla="*/ 288132 h 481013"/>
              <a:gd name="connsiteX2" fmla="*/ 250032 w 2643188"/>
              <a:gd name="connsiteY2" fmla="*/ 302419 h 481013"/>
              <a:gd name="connsiteX3" fmla="*/ 173832 w 2643188"/>
              <a:gd name="connsiteY3" fmla="*/ 302419 h 481013"/>
              <a:gd name="connsiteX4" fmla="*/ 0 w 2643188"/>
              <a:gd name="connsiteY4" fmla="*/ 333375 h 481013"/>
              <a:gd name="connsiteX5" fmla="*/ 178594 w 2643188"/>
              <a:gd name="connsiteY5" fmla="*/ 478632 h 481013"/>
              <a:gd name="connsiteX6" fmla="*/ 309563 w 2643188"/>
              <a:gd name="connsiteY6" fmla="*/ 481013 h 481013"/>
              <a:gd name="connsiteX7" fmla="*/ 495300 w 2643188"/>
              <a:gd name="connsiteY7" fmla="*/ 469107 h 481013"/>
              <a:gd name="connsiteX8" fmla="*/ 721519 w 2643188"/>
              <a:gd name="connsiteY8" fmla="*/ 447675 h 481013"/>
              <a:gd name="connsiteX9" fmla="*/ 966788 w 2643188"/>
              <a:gd name="connsiteY9" fmla="*/ 423863 h 481013"/>
              <a:gd name="connsiteX10" fmla="*/ 1235869 w 2643188"/>
              <a:gd name="connsiteY10" fmla="*/ 390525 h 481013"/>
              <a:gd name="connsiteX11" fmla="*/ 1321594 w 2643188"/>
              <a:gd name="connsiteY11" fmla="*/ 378619 h 481013"/>
              <a:gd name="connsiteX12" fmla="*/ 1497807 w 2643188"/>
              <a:gd name="connsiteY12" fmla="*/ 347663 h 481013"/>
              <a:gd name="connsiteX13" fmla="*/ 1702594 w 2643188"/>
              <a:gd name="connsiteY13" fmla="*/ 328613 h 481013"/>
              <a:gd name="connsiteX14" fmla="*/ 1897857 w 2643188"/>
              <a:gd name="connsiteY14" fmla="*/ 311944 h 481013"/>
              <a:gd name="connsiteX15" fmla="*/ 2107407 w 2643188"/>
              <a:gd name="connsiteY15" fmla="*/ 285750 h 481013"/>
              <a:gd name="connsiteX16" fmla="*/ 2309813 w 2643188"/>
              <a:gd name="connsiteY16" fmla="*/ 259557 h 481013"/>
              <a:gd name="connsiteX17" fmla="*/ 2478882 w 2643188"/>
              <a:gd name="connsiteY17" fmla="*/ 233363 h 481013"/>
              <a:gd name="connsiteX18" fmla="*/ 2550319 w 2643188"/>
              <a:gd name="connsiteY18" fmla="*/ 219075 h 481013"/>
              <a:gd name="connsiteX19" fmla="*/ 2590800 w 2643188"/>
              <a:gd name="connsiteY19" fmla="*/ 204788 h 481013"/>
              <a:gd name="connsiteX20" fmla="*/ 2616994 w 2643188"/>
              <a:gd name="connsiteY20" fmla="*/ 190500 h 481013"/>
              <a:gd name="connsiteX21" fmla="*/ 2636044 w 2643188"/>
              <a:gd name="connsiteY21" fmla="*/ 171450 h 481013"/>
              <a:gd name="connsiteX22" fmla="*/ 2643188 w 2643188"/>
              <a:gd name="connsiteY22" fmla="*/ 152400 h 481013"/>
              <a:gd name="connsiteX23" fmla="*/ 2643188 w 2643188"/>
              <a:gd name="connsiteY23" fmla="*/ 128588 h 481013"/>
              <a:gd name="connsiteX24" fmla="*/ 2633663 w 2643188"/>
              <a:gd name="connsiteY24" fmla="*/ 109538 h 481013"/>
              <a:gd name="connsiteX25" fmla="*/ 2612232 w 2643188"/>
              <a:gd name="connsiteY25" fmla="*/ 90488 h 481013"/>
              <a:gd name="connsiteX26" fmla="*/ 2578894 w 2643188"/>
              <a:gd name="connsiteY26" fmla="*/ 69057 h 481013"/>
              <a:gd name="connsiteX27" fmla="*/ 2509838 w 2643188"/>
              <a:gd name="connsiteY27" fmla="*/ 40482 h 481013"/>
              <a:gd name="connsiteX28" fmla="*/ 2426494 w 2643188"/>
              <a:gd name="connsiteY28" fmla="*/ 16669 h 481013"/>
              <a:gd name="connsiteX29" fmla="*/ 2305050 w 2643188"/>
              <a:gd name="connsiteY29" fmla="*/ 0 h 481013"/>
              <a:gd name="connsiteX30" fmla="*/ 2238375 w 2643188"/>
              <a:gd name="connsiteY30" fmla="*/ 0 h 481013"/>
              <a:gd name="connsiteX31" fmla="*/ 2212182 w 2643188"/>
              <a:gd name="connsiteY31" fmla="*/ 9525 h 481013"/>
              <a:gd name="connsiteX32" fmla="*/ 2155032 w 2643188"/>
              <a:gd name="connsiteY32" fmla="*/ 52388 h 481013"/>
              <a:gd name="connsiteX33" fmla="*/ 2112169 w 2643188"/>
              <a:gd name="connsiteY33" fmla="*/ 71438 h 481013"/>
              <a:gd name="connsiteX34" fmla="*/ 2007394 w 2643188"/>
              <a:gd name="connsiteY34" fmla="*/ 88107 h 481013"/>
              <a:gd name="connsiteX35" fmla="*/ 1690688 w 2643188"/>
              <a:gd name="connsiteY35" fmla="*/ 121444 h 481013"/>
              <a:gd name="connsiteX36" fmla="*/ 1497807 w 2643188"/>
              <a:gd name="connsiteY36" fmla="*/ 142875 h 481013"/>
              <a:gd name="connsiteX37" fmla="*/ 1245394 w 2643188"/>
              <a:gd name="connsiteY37" fmla="*/ 190500 h 481013"/>
              <a:gd name="connsiteX38" fmla="*/ 878682 w 2643188"/>
              <a:gd name="connsiteY38" fmla="*/ 242888 h 481013"/>
              <a:gd name="connsiteX39" fmla="*/ 785813 w 2643188"/>
              <a:gd name="connsiteY39" fmla="*/ 254794 h 481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643188" h="481013">
                <a:moveTo>
                  <a:pt x="785813" y="254794"/>
                </a:moveTo>
                <a:lnTo>
                  <a:pt x="497682" y="288132"/>
                </a:lnTo>
                <a:lnTo>
                  <a:pt x="250032" y="302419"/>
                </a:lnTo>
                <a:lnTo>
                  <a:pt x="173832" y="302419"/>
                </a:lnTo>
                <a:lnTo>
                  <a:pt x="0" y="333375"/>
                </a:lnTo>
                <a:lnTo>
                  <a:pt x="178594" y="478632"/>
                </a:lnTo>
                <a:lnTo>
                  <a:pt x="309563" y="481013"/>
                </a:lnTo>
                <a:lnTo>
                  <a:pt x="495300" y="469107"/>
                </a:lnTo>
                <a:lnTo>
                  <a:pt x="721519" y="447675"/>
                </a:lnTo>
                <a:lnTo>
                  <a:pt x="966788" y="423863"/>
                </a:lnTo>
                <a:lnTo>
                  <a:pt x="1235869" y="390525"/>
                </a:lnTo>
                <a:lnTo>
                  <a:pt x="1321594" y="378619"/>
                </a:lnTo>
                <a:lnTo>
                  <a:pt x="1497807" y="347663"/>
                </a:lnTo>
                <a:lnTo>
                  <a:pt x="1702594" y="328613"/>
                </a:lnTo>
                <a:lnTo>
                  <a:pt x="1897857" y="311944"/>
                </a:lnTo>
                <a:lnTo>
                  <a:pt x="2107407" y="285750"/>
                </a:lnTo>
                <a:lnTo>
                  <a:pt x="2309813" y="259557"/>
                </a:lnTo>
                <a:lnTo>
                  <a:pt x="2478882" y="233363"/>
                </a:lnTo>
                <a:lnTo>
                  <a:pt x="2550319" y="219075"/>
                </a:lnTo>
                <a:lnTo>
                  <a:pt x="2590800" y="204788"/>
                </a:lnTo>
                <a:lnTo>
                  <a:pt x="2616994" y="190500"/>
                </a:lnTo>
                <a:lnTo>
                  <a:pt x="2636044" y="171450"/>
                </a:lnTo>
                <a:lnTo>
                  <a:pt x="2643188" y="152400"/>
                </a:lnTo>
                <a:lnTo>
                  <a:pt x="2643188" y="128588"/>
                </a:lnTo>
                <a:lnTo>
                  <a:pt x="2633663" y="109538"/>
                </a:lnTo>
                <a:lnTo>
                  <a:pt x="2612232" y="90488"/>
                </a:lnTo>
                <a:lnTo>
                  <a:pt x="2578894" y="69057"/>
                </a:lnTo>
                <a:lnTo>
                  <a:pt x="2509838" y="40482"/>
                </a:lnTo>
                <a:lnTo>
                  <a:pt x="2426494" y="16669"/>
                </a:lnTo>
                <a:lnTo>
                  <a:pt x="2305050" y="0"/>
                </a:lnTo>
                <a:lnTo>
                  <a:pt x="2238375" y="0"/>
                </a:lnTo>
                <a:lnTo>
                  <a:pt x="2212182" y="9525"/>
                </a:lnTo>
                <a:lnTo>
                  <a:pt x="2155032" y="52388"/>
                </a:lnTo>
                <a:lnTo>
                  <a:pt x="2112169" y="71438"/>
                </a:lnTo>
                <a:lnTo>
                  <a:pt x="2007394" y="88107"/>
                </a:lnTo>
                <a:lnTo>
                  <a:pt x="1690688" y="121444"/>
                </a:lnTo>
                <a:lnTo>
                  <a:pt x="1497807" y="142875"/>
                </a:lnTo>
                <a:lnTo>
                  <a:pt x="1245394" y="190500"/>
                </a:lnTo>
                <a:lnTo>
                  <a:pt x="878682" y="242888"/>
                </a:lnTo>
                <a:lnTo>
                  <a:pt x="785813" y="2547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1379547" y="3643897"/>
            <a:ext cx="1820863" cy="1166813"/>
          </a:xfrm>
          <a:custGeom>
            <a:avLst/>
            <a:gdLst>
              <a:gd name="connsiteX0" fmla="*/ 882650 w 3641725"/>
              <a:gd name="connsiteY0" fmla="*/ 225425 h 2333625"/>
              <a:gd name="connsiteX1" fmla="*/ 533400 w 3641725"/>
              <a:gd name="connsiteY1" fmla="*/ 288925 h 2333625"/>
              <a:gd name="connsiteX2" fmla="*/ 238125 w 3641725"/>
              <a:gd name="connsiteY2" fmla="*/ 355600 h 2333625"/>
              <a:gd name="connsiteX3" fmla="*/ 171450 w 3641725"/>
              <a:gd name="connsiteY3" fmla="*/ 368300 h 2333625"/>
              <a:gd name="connsiteX4" fmla="*/ 0 w 3641725"/>
              <a:gd name="connsiteY4" fmla="*/ 422275 h 2333625"/>
              <a:gd name="connsiteX5" fmla="*/ 168275 w 3641725"/>
              <a:gd name="connsiteY5" fmla="*/ 584200 h 2333625"/>
              <a:gd name="connsiteX6" fmla="*/ 301625 w 3641725"/>
              <a:gd name="connsiteY6" fmla="*/ 549275 h 2333625"/>
              <a:gd name="connsiteX7" fmla="*/ 533400 w 3641725"/>
              <a:gd name="connsiteY7" fmla="*/ 495300 h 2333625"/>
              <a:gd name="connsiteX8" fmla="*/ 787400 w 3641725"/>
              <a:gd name="connsiteY8" fmla="*/ 444500 h 2333625"/>
              <a:gd name="connsiteX9" fmla="*/ 1079500 w 3641725"/>
              <a:gd name="connsiteY9" fmla="*/ 393700 h 2333625"/>
              <a:gd name="connsiteX10" fmla="*/ 1397000 w 3641725"/>
              <a:gd name="connsiteY10" fmla="*/ 346075 h 2333625"/>
              <a:gd name="connsiteX11" fmla="*/ 1727200 w 3641725"/>
              <a:gd name="connsiteY11" fmla="*/ 307975 h 2333625"/>
              <a:gd name="connsiteX12" fmla="*/ 2070100 w 3641725"/>
              <a:gd name="connsiteY12" fmla="*/ 276225 h 2333625"/>
              <a:gd name="connsiteX13" fmla="*/ 2324100 w 3641725"/>
              <a:gd name="connsiteY13" fmla="*/ 260350 h 2333625"/>
              <a:gd name="connsiteX14" fmla="*/ 2660650 w 3641725"/>
              <a:gd name="connsiteY14" fmla="*/ 247650 h 2333625"/>
              <a:gd name="connsiteX15" fmla="*/ 2873375 w 3641725"/>
              <a:gd name="connsiteY15" fmla="*/ 244475 h 2333625"/>
              <a:gd name="connsiteX16" fmla="*/ 3022600 w 3641725"/>
              <a:gd name="connsiteY16" fmla="*/ 244475 h 2333625"/>
              <a:gd name="connsiteX17" fmla="*/ 3143250 w 3641725"/>
              <a:gd name="connsiteY17" fmla="*/ 254000 h 2333625"/>
              <a:gd name="connsiteX18" fmla="*/ 3235325 w 3641725"/>
              <a:gd name="connsiteY18" fmla="*/ 276225 h 2333625"/>
              <a:gd name="connsiteX19" fmla="*/ 3263900 w 3641725"/>
              <a:gd name="connsiteY19" fmla="*/ 292100 h 2333625"/>
              <a:gd name="connsiteX20" fmla="*/ 3279775 w 3641725"/>
              <a:gd name="connsiteY20" fmla="*/ 307975 h 2333625"/>
              <a:gd name="connsiteX21" fmla="*/ 3289300 w 3641725"/>
              <a:gd name="connsiteY21" fmla="*/ 327025 h 2333625"/>
              <a:gd name="connsiteX22" fmla="*/ 3298825 w 3641725"/>
              <a:gd name="connsiteY22" fmla="*/ 371475 h 2333625"/>
              <a:gd name="connsiteX23" fmla="*/ 3302000 w 3641725"/>
              <a:gd name="connsiteY23" fmla="*/ 447675 h 2333625"/>
              <a:gd name="connsiteX24" fmla="*/ 3279775 w 3641725"/>
              <a:gd name="connsiteY24" fmla="*/ 663575 h 2333625"/>
              <a:gd name="connsiteX25" fmla="*/ 3241675 w 3641725"/>
              <a:gd name="connsiteY25" fmla="*/ 958850 h 2333625"/>
              <a:gd name="connsiteX26" fmla="*/ 3216275 w 3641725"/>
              <a:gd name="connsiteY26" fmla="*/ 1095375 h 2333625"/>
              <a:gd name="connsiteX27" fmla="*/ 3184525 w 3641725"/>
              <a:gd name="connsiteY27" fmla="*/ 1244600 h 2333625"/>
              <a:gd name="connsiteX28" fmla="*/ 3127375 w 3641725"/>
              <a:gd name="connsiteY28" fmla="*/ 1447800 h 2333625"/>
              <a:gd name="connsiteX29" fmla="*/ 3082925 w 3641725"/>
              <a:gd name="connsiteY29" fmla="*/ 1558925 h 2333625"/>
              <a:gd name="connsiteX30" fmla="*/ 3032125 w 3641725"/>
              <a:gd name="connsiteY30" fmla="*/ 1666875 h 2333625"/>
              <a:gd name="connsiteX31" fmla="*/ 2965450 w 3641725"/>
              <a:gd name="connsiteY31" fmla="*/ 1762125 h 2333625"/>
              <a:gd name="connsiteX32" fmla="*/ 2927350 w 3641725"/>
              <a:gd name="connsiteY32" fmla="*/ 1809750 h 2333625"/>
              <a:gd name="connsiteX33" fmla="*/ 2698750 w 3641725"/>
              <a:gd name="connsiteY33" fmla="*/ 2276475 h 2333625"/>
              <a:gd name="connsiteX34" fmla="*/ 2705100 w 3641725"/>
              <a:gd name="connsiteY34" fmla="*/ 2298700 h 2333625"/>
              <a:gd name="connsiteX35" fmla="*/ 2708275 w 3641725"/>
              <a:gd name="connsiteY35" fmla="*/ 2317750 h 2333625"/>
              <a:gd name="connsiteX36" fmla="*/ 2720975 w 3641725"/>
              <a:gd name="connsiteY36" fmla="*/ 2330450 h 2333625"/>
              <a:gd name="connsiteX37" fmla="*/ 2733675 w 3641725"/>
              <a:gd name="connsiteY37" fmla="*/ 2333625 h 2333625"/>
              <a:gd name="connsiteX38" fmla="*/ 2765425 w 3641725"/>
              <a:gd name="connsiteY38" fmla="*/ 2327275 h 2333625"/>
              <a:gd name="connsiteX39" fmla="*/ 2822575 w 3641725"/>
              <a:gd name="connsiteY39" fmla="*/ 2305050 h 2333625"/>
              <a:gd name="connsiteX40" fmla="*/ 2860675 w 3641725"/>
              <a:gd name="connsiteY40" fmla="*/ 2276475 h 2333625"/>
              <a:gd name="connsiteX41" fmla="*/ 2965450 w 3641725"/>
              <a:gd name="connsiteY41" fmla="*/ 2171700 h 2333625"/>
              <a:gd name="connsiteX42" fmla="*/ 3092450 w 3641725"/>
              <a:gd name="connsiteY42" fmla="*/ 2032000 h 2333625"/>
              <a:gd name="connsiteX43" fmla="*/ 3203575 w 3641725"/>
              <a:gd name="connsiteY43" fmla="*/ 1873250 h 2333625"/>
              <a:gd name="connsiteX44" fmla="*/ 3254375 w 3641725"/>
              <a:gd name="connsiteY44" fmla="*/ 1784350 h 2333625"/>
              <a:gd name="connsiteX45" fmla="*/ 3279775 w 3641725"/>
              <a:gd name="connsiteY45" fmla="*/ 1717675 h 2333625"/>
              <a:gd name="connsiteX46" fmla="*/ 3340100 w 3641725"/>
              <a:gd name="connsiteY46" fmla="*/ 1536700 h 2333625"/>
              <a:gd name="connsiteX47" fmla="*/ 3384550 w 3641725"/>
              <a:gd name="connsiteY47" fmla="*/ 1371600 h 2333625"/>
              <a:gd name="connsiteX48" fmla="*/ 3467100 w 3641725"/>
              <a:gd name="connsiteY48" fmla="*/ 1009650 h 2333625"/>
              <a:gd name="connsiteX49" fmla="*/ 3540125 w 3641725"/>
              <a:gd name="connsiteY49" fmla="*/ 647700 h 2333625"/>
              <a:gd name="connsiteX50" fmla="*/ 3571875 w 3641725"/>
              <a:gd name="connsiteY50" fmla="*/ 482600 h 2333625"/>
              <a:gd name="connsiteX51" fmla="*/ 3600450 w 3641725"/>
              <a:gd name="connsiteY51" fmla="*/ 431800 h 2333625"/>
              <a:gd name="connsiteX52" fmla="*/ 3619500 w 3641725"/>
              <a:gd name="connsiteY52" fmla="*/ 381000 h 2333625"/>
              <a:gd name="connsiteX53" fmla="*/ 3638550 w 3641725"/>
              <a:gd name="connsiteY53" fmla="*/ 320675 h 2333625"/>
              <a:gd name="connsiteX54" fmla="*/ 3641725 w 3641725"/>
              <a:gd name="connsiteY54" fmla="*/ 263525 h 2333625"/>
              <a:gd name="connsiteX55" fmla="*/ 3632200 w 3641725"/>
              <a:gd name="connsiteY55" fmla="*/ 231775 h 2333625"/>
              <a:gd name="connsiteX56" fmla="*/ 3562350 w 3641725"/>
              <a:gd name="connsiteY56" fmla="*/ 171450 h 2333625"/>
              <a:gd name="connsiteX57" fmla="*/ 3460750 w 3641725"/>
              <a:gd name="connsiteY57" fmla="*/ 88900 h 2333625"/>
              <a:gd name="connsiteX58" fmla="*/ 3381375 w 3641725"/>
              <a:gd name="connsiteY58" fmla="*/ 41275 h 2333625"/>
              <a:gd name="connsiteX59" fmla="*/ 3314700 w 3641725"/>
              <a:gd name="connsiteY59" fmla="*/ 9525 h 2333625"/>
              <a:gd name="connsiteX60" fmla="*/ 3263900 w 3641725"/>
              <a:gd name="connsiteY60" fmla="*/ 0 h 2333625"/>
              <a:gd name="connsiteX61" fmla="*/ 3244850 w 3641725"/>
              <a:gd name="connsiteY61" fmla="*/ 3175 h 2333625"/>
              <a:gd name="connsiteX62" fmla="*/ 3121025 w 3641725"/>
              <a:gd name="connsiteY62" fmla="*/ 41275 h 2333625"/>
              <a:gd name="connsiteX63" fmla="*/ 3063875 w 3641725"/>
              <a:gd name="connsiteY63" fmla="*/ 47625 h 2333625"/>
              <a:gd name="connsiteX64" fmla="*/ 2867025 w 3641725"/>
              <a:gd name="connsiteY64" fmla="*/ 50800 h 2333625"/>
              <a:gd name="connsiteX65" fmla="*/ 2508250 w 3641725"/>
              <a:gd name="connsiteY65" fmla="*/ 66675 h 2333625"/>
              <a:gd name="connsiteX66" fmla="*/ 2009775 w 3641725"/>
              <a:gd name="connsiteY66" fmla="*/ 95250 h 2333625"/>
              <a:gd name="connsiteX67" fmla="*/ 1581150 w 3641725"/>
              <a:gd name="connsiteY67" fmla="*/ 133350 h 2333625"/>
              <a:gd name="connsiteX68" fmla="*/ 1333500 w 3641725"/>
              <a:gd name="connsiteY68" fmla="*/ 161925 h 2333625"/>
              <a:gd name="connsiteX69" fmla="*/ 1025525 w 3641725"/>
              <a:gd name="connsiteY69" fmla="*/ 203200 h 2333625"/>
              <a:gd name="connsiteX70" fmla="*/ 882650 w 3641725"/>
              <a:gd name="connsiteY70" fmla="*/ 225425 h 2333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3641725" h="2333625">
                <a:moveTo>
                  <a:pt x="882650" y="225425"/>
                </a:moveTo>
                <a:lnTo>
                  <a:pt x="533400" y="288925"/>
                </a:lnTo>
                <a:lnTo>
                  <a:pt x="238125" y="355600"/>
                </a:lnTo>
                <a:lnTo>
                  <a:pt x="171450" y="368300"/>
                </a:lnTo>
                <a:lnTo>
                  <a:pt x="0" y="422275"/>
                </a:lnTo>
                <a:lnTo>
                  <a:pt x="168275" y="584200"/>
                </a:lnTo>
                <a:lnTo>
                  <a:pt x="301625" y="549275"/>
                </a:lnTo>
                <a:lnTo>
                  <a:pt x="533400" y="495300"/>
                </a:lnTo>
                <a:lnTo>
                  <a:pt x="787400" y="444500"/>
                </a:lnTo>
                <a:lnTo>
                  <a:pt x="1079500" y="393700"/>
                </a:lnTo>
                <a:lnTo>
                  <a:pt x="1397000" y="346075"/>
                </a:lnTo>
                <a:lnTo>
                  <a:pt x="1727200" y="307975"/>
                </a:lnTo>
                <a:lnTo>
                  <a:pt x="2070100" y="276225"/>
                </a:lnTo>
                <a:lnTo>
                  <a:pt x="2324100" y="260350"/>
                </a:lnTo>
                <a:lnTo>
                  <a:pt x="2660650" y="247650"/>
                </a:lnTo>
                <a:lnTo>
                  <a:pt x="2873375" y="244475"/>
                </a:lnTo>
                <a:lnTo>
                  <a:pt x="3022600" y="244475"/>
                </a:lnTo>
                <a:lnTo>
                  <a:pt x="3143250" y="254000"/>
                </a:lnTo>
                <a:lnTo>
                  <a:pt x="3235325" y="276225"/>
                </a:lnTo>
                <a:lnTo>
                  <a:pt x="3263900" y="292100"/>
                </a:lnTo>
                <a:lnTo>
                  <a:pt x="3279775" y="307975"/>
                </a:lnTo>
                <a:lnTo>
                  <a:pt x="3289300" y="327025"/>
                </a:lnTo>
                <a:lnTo>
                  <a:pt x="3298825" y="371475"/>
                </a:lnTo>
                <a:lnTo>
                  <a:pt x="3302000" y="447675"/>
                </a:lnTo>
                <a:lnTo>
                  <a:pt x="3279775" y="663575"/>
                </a:lnTo>
                <a:lnTo>
                  <a:pt x="3241675" y="958850"/>
                </a:lnTo>
                <a:lnTo>
                  <a:pt x="3216275" y="1095375"/>
                </a:lnTo>
                <a:lnTo>
                  <a:pt x="3184525" y="1244600"/>
                </a:lnTo>
                <a:lnTo>
                  <a:pt x="3127375" y="1447800"/>
                </a:lnTo>
                <a:lnTo>
                  <a:pt x="3082925" y="1558925"/>
                </a:lnTo>
                <a:lnTo>
                  <a:pt x="3032125" y="1666875"/>
                </a:lnTo>
                <a:lnTo>
                  <a:pt x="2965450" y="1762125"/>
                </a:lnTo>
                <a:lnTo>
                  <a:pt x="2927350" y="1809750"/>
                </a:lnTo>
                <a:lnTo>
                  <a:pt x="2698750" y="2276475"/>
                </a:lnTo>
                <a:lnTo>
                  <a:pt x="2705100" y="2298700"/>
                </a:lnTo>
                <a:lnTo>
                  <a:pt x="2708275" y="2317750"/>
                </a:lnTo>
                <a:lnTo>
                  <a:pt x="2720975" y="2330450"/>
                </a:lnTo>
                <a:lnTo>
                  <a:pt x="2733675" y="2333625"/>
                </a:lnTo>
                <a:lnTo>
                  <a:pt x="2765425" y="2327275"/>
                </a:lnTo>
                <a:lnTo>
                  <a:pt x="2822575" y="2305050"/>
                </a:lnTo>
                <a:lnTo>
                  <a:pt x="2860675" y="2276475"/>
                </a:lnTo>
                <a:lnTo>
                  <a:pt x="2965450" y="2171700"/>
                </a:lnTo>
                <a:lnTo>
                  <a:pt x="3092450" y="2032000"/>
                </a:lnTo>
                <a:lnTo>
                  <a:pt x="3203575" y="1873250"/>
                </a:lnTo>
                <a:lnTo>
                  <a:pt x="3254375" y="1784350"/>
                </a:lnTo>
                <a:lnTo>
                  <a:pt x="3279775" y="1717675"/>
                </a:lnTo>
                <a:lnTo>
                  <a:pt x="3340100" y="1536700"/>
                </a:lnTo>
                <a:lnTo>
                  <a:pt x="3384550" y="1371600"/>
                </a:lnTo>
                <a:lnTo>
                  <a:pt x="3467100" y="1009650"/>
                </a:lnTo>
                <a:lnTo>
                  <a:pt x="3540125" y="647700"/>
                </a:lnTo>
                <a:lnTo>
                  <a:pt x="3571875" y="482600"/>
                </a:lnTo>
                <a:lnTo>
                  <a:pt x="3600450" y="431800"/>
                </a:lnTo>
                <a:lnTo>
                  <a:pt x="3619500" y="381000"/>
                </a:lnTo>
                <a:lnTo>
                  <a:pt x="3638550" y="320675"/>
                </a:lnTo>
                <a:lnTo>
                  <a:pt x="3641725" y="263525"/>
                </a:lnTo>
                <a:lnTo>
                  <a:pt x="3632200" y="231775"/>
                </a:lnTo>
                <a:lnTo>
                  <a:pt x="3562350" y="171450"/>
                </a:lnTo>
                <a:lnTo>
                  <a:pt x="3460750" y="88900"/>
                </a:lnTo>
                <a:lnTo>
                  <a:pt x="3381375" y="41275"/>
                </a:lnTo>
                <a:lnTo>
                  <a:pt x="3314700" y="9525"/>
                </a:lnTo>
                <a:lnTo>
                  <a:pt x="3263900" y="0"/>
                </a:lnTo>
                <a:lnTo>
                  <a:pt x="3244850" y="3175"/>
                </a:lnTo>
                <a:lnTo>
                  <a:pt x="3121025" y="41275"/>
                </a:lnTo>
                <a:lnTo>
                  <a:pt x="3063875" y="47625"/>
                </a:lnTo>
                <a:lnTo>
                  <a:pt x="2867025" y="50800"/>
                </a:lnTo>
                <a:lnTo>
                  <a:pt x="2508250" y="66675"/>
                </a:lnTo>
                <a:lnTo>
                  <a:pt x="2009775" y="95250"/>
                </a:lnTo>
                <a:lnTo>
                  <a:pt x="1581150" y="133350"/>
                </a:lnTo>
                <a:lnTo>
                  <a:pt x="1333500" y="161925"/>
                </a:lnTo>
                <a:lnTo>
                  <a:pt x="1025525" y="203200"/>
                </a:lnTo>
                <a:lnTo>
                  <a:pt x="882650" y="2254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2425722" y="4474160"/>
            <a:ext cx="430213" cy="336550"/>
          </a:xfrm>
          <a:custGeom>
            <a:avLst/>
            <a:gdLst>
              <a:gd name="connsiteX0" fmla="*/ 302418 w 859631"/>
              <a:gd name="connsiteY0" fmla="*/ 111919 h 673894"/>
              <a:gd name="connsiteX1" fmla="*/ 426243 w 859631"/>
              <a:gd name="connsiteY1" fmla="*/ 161925 h 673894"/>
              <a:gd name="connsiteX2" fmla="*/ 533400 w 859631"/>
              <a:gd name="connsiteY2" fmla="*/ 204787 h 673894"/>
              <a:gd name="connsiteX3" fmla="*/ 559593 w 859631"/>
              <a:gd name="connsiteY3" fmla="*/ 214312 h 673894"/>
              <a:gd name="connsiteX4" fmla="*/ 628650 w 859631"/>
              <a:gd name="connsiteY4" fmla="*/ 223837 h 673894"/>
              <a:gd name="connsiteX5" fmla="*/ 690562 w 859631"/>
              <a:gd name="connsiteY5" fmla="*/ 230981 h 673894"/>
              <a:gd name="connsiteX6" fmla="*/ 728662 w 859631"/>
              <a:gd name="connsiteY6" fmla="*/ 226219 h 673894"/>
              <a:gd name="connsiteX7" fmla="*/ 769143 w 859631"/>
              <a:gd name="connsiteY7" fmla="*/ 211931 h 673894"/>
              <a:gd name="connsiteX8" fmla="*/ 814387 w 859631"/>
              <a:gd name="connsiteY8" fmla="*/ 188119 h 673894"/>
              <a:gd name="connsiteX9" fmla="*/ 859631 w 859631"/>
              <a:gd name="connsiteY9" fmla="*/ 150019 h 673894"/>
              <a:gd name="connsiteX10" fmla="*/ 619125 w 859631"/>
              <a:gd name="connsiteY10" fmla="*/ 673894 h 673894"/>
              <a:gd name="connsiteX11" fmla="*/ 614362 w 859631"/>
              <a:gd name="connsiteY11" fmla="*/ 647700 h 673894"/>
              <a:gd name="connsiteX12" fmla="*/ 602456 w 859631"/>
              <a:gd name="connsiteY12" fmla="*/ 611981 h 673894"/>
              <a:gd name="connsiteX13" fmla="*/ 569118 w 859631"/>
              <a:gd name="connsiteY13" fmla="*/ 557212 h 673894"/>
              <a:gd name="connsiteX14" fmla="*/ 514350 w 859631"/>
              <a:gd name="connsiteY14" fmla="*/ 481012 h 673894"/>
              <a:gd name="connsiteX15" fmla="*/ 445293 w 859631"/>
              <a:gd name="connsiteY15" fmla="*/ 407194 h 673894"/>
              <a:gd name="connsiteX16" fmla="*/ 354806 w 859631"/>
              <a:gd name="connsiteY16" fmla="*/ 323850 h 673894"/>
              <a:gd name="connsiteX17" fmla="*/ 233362 w 859631"/>
              <a:gd name="connsiteY17" fmla="*/ 219075 h 673894"/>
              <a:gd name="connsiteX18" fmla="*/ 52387 w 859631"/>
              <a:gd name="connsiteY18" fmla="*/ 85725 h 673894"/>
              <a:gd name="connsiteX19" fmla="*/ 16668 w 859631"/>
              <a:gd name="connsiteY19" fmla="*/ 59531 h 673894"/>
              <a:gd name="connsiteX20" fmla="*/ 7143 w 859631"/>
              <a:gd name="connsiteY20" fmla="*/ 47625 h 673894"/>
              <a:gd name="connsiteX21" fmla="*/ 0 w 859631"/>
              <a:gd name="connsiteY21" fmla="*/ 26194 h 673894"/>
              <a:gd name="connsiteX22" fmla="*/ 0 w 859631"/>
              <a:gd name="connsiteY22" fmla="*/ 11906 h 673894"/>
              <a:gd name="connsiteX23" fmla="*/ 4762 w 859631"/>
              <a:gd name="connsiteY23" fmla="*/ 0 h 673894"/>
              <a:gd name="connsiteX24" fmla="*/ 21431 w 859631"/>
              <a:gd name="connsiteY24" fmla="*/ 0 h 673894"/>
              <a:gd name="connsiteX25" fmla="*/ 61912 w 859631"/>
              <a:gd name="connsiteY25" fmla="*/ 14287 h 673894"/>
              <a:gd name="connsiteX26" fmla="*/ 152400 w 859631"/>
              <a:gd name="connsiteY26" fmla="*/ 54769 h 673894"/>
              <a:gd name="connsiteX27" fmla="*/ 250031 w 859631"/>
              <a:gd name="connsiteY27" fmla="*/ 92869 h 673894"/>
              <a:gd name="connsiteX28" fmla="*/ 302418 w 859631"/>
              <a:gd name="connsiteY28" fmla="*/ 111919 h 67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59631" h="673894">
                <a:moveTo>
                  <a:pt x="302418" y="111919"/>
                </a:moveTo>
                <a:lnTo>
                  <a:pt x="426243" y="161925"/>
                </a:lnTo>
                <a:lnTo>
                  <a:pt x="533400" y="204787"/>
                </a:lnTo>
                <a:lnTo>
                  <a:pt x="559593" y="214312"/>
                </a:lnTo>
                <a:lnTo>
                  <a:pt x="628650" y="223837"/>
                </a:lnTo>
                <a:lnTo>
                  <a:pt x="690562" y="230981"/>
                </a:lnTo>
                <a:lnTo>
                  <a:pt x="728662" y="226219"/>
                </a:lnTo>
                <a:lnTo>
                  <a:pt x="769143" y="211931"/>
                </a:lnTo>
                <a:lnTo>
                  <a:pt x="814387" y="188119"/>
                </a:lnTo>
                <a:lnTo>
                  <a:pt x="859631" y="150019"/>
                </a:lnTo>
                <a:lnTo>
                  <a:pt x="619125" y="673894"/>
                </a:lnTo>
                <a:lnTo>
                  <a:pt x="614362" y="647700"/>
                </a:lnTo>
                <a:lnTo>
                  <a:pt x="602456" y="611981"/>
                </a:lnTo>
                <a:lnTo>
                  <a:pt x="569118" y="557212"/>
                </a:lnTo>
                <a:lnTo>
                  <a:pt x="514350" y="481012"/>
                </a:lnTo>
                <a:lnTo>
                  <a:pt x="445293" y="407194"/>
                </a:lnTo>
                <a:lnTo>
                  <a:pt x="354806" y="323850"/>
                </a:lnTo>
                <a:lnTo>
                  <a:pt x="233362" y="219075"/>
                </a:lnTo>
                <a:lnTo>
                  <a:pt x="52387" y="85725"/>
                </a:lnTo>
                <a:lnTo>
                  <a:pt x="16668" y="59531"/>
                </a:lnTo>
                <a:lnTo>
                  <a:pt x="7143" y="47625"/>
                </a:lnTo>
                <a:lnTo>
                  <a:pt x="0" y="26194"/>
                </a:lnTo>
                <a:lnTo>
                  <a:pt x="0" y="11906"/>
                </a:lnTo>
                <a:lnTo>
                  <a:pt x="4762" y="0"/>
                </a:lnTo>
                <a:lnTo>
                  <a:pt x="21431" y="0"/>
                </a:lnTo>
                <a:lnTo>
                  <a:pt x="61912" y="14287"/>
                </a:lnTo>
                <a:lnTo>
                  <a:pt x="152400" y="54769"/>
                </a:lnTo>
                <a:lnTo>
                  <a:pt x="250031" y="92869"/>
                </a:lnTo>
                <a:lnTo>
                  <a:pt x="302418" y="1119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722276" y="519120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5935" y="518078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899104" y="519120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>
            <a:off x="7322663" y="4119895"/>
            <a:ext cx="230668" cy="1381629"/>
          </a:xfrm>
          <a:custGeom>
            <a:avLst/>
            <a:gdLst>
              <a:gd name="connsiteX0" fmla="*/ 444844 w 462496"/>
              <a:gd name="connsiteY0" fmla="*/ 490740 h 2767914"/>
              <a:gd name="connsiteX1" fmla="*/ 427191 w 462496"/>
              <a:gd name="connsiteY1" fmla="*/ 903808 h 2767914"/>
              <a:gd name="connsiteX2" fmla="*/ 423661 w 462496"/>
              <a:gd name="connsiteY2" fmla="*/ 1203901 h 2767914"/>
              <a:gd name="connsiteX3" fmla="*/ 406008 w 462496"/>
              <a:gd name="connsiteY3" fmla="*/ 1588726 h 2767914"/>
              <a:gd name="connsiteX4" fmla="*/ 409539 w 462496"/>
              <a:gd name="connsiteY4" fmla="*/ 1761720 h 2767914"/>
              <a:gd name="connsiteX5" fmla="*/ 360111 w 462496"/>
              <a:gd name="connsiteY5" fmla="*/ 2308948 h 2767914"/>
              <a:gd name="connsiteX6" fmla="*/ 338928 w 462496"/>
              <a:gd name="connsiteY6" fmla="*/ 2446638 h 2767914"/>
              <a:gd name="connsiteX7" fmla="*/ 296562 w 462496"/>
              <a:gd name="connsiteY7" fmla="*/ 2654937 h 2767914"/>
              <a:gd name="connsiteX8" fmla="*/ 271849 w 462496"/>
              <a:gd name="connsiteY8" fmla="*/ 2711425 h 2767914"/>
              <a:gd name="connsiteX9" fmla="*/ 250666 w 462496"/>
              <a:gd name="connsiteY9" fmla="*/ 2743200 h 2767914"/>
              <a:gd name="connsiteX10" fmla="*/ 222422 w 462496"/>
              <a:gd name="connsiteY10" fmla="*/ 2764383 h 2767914"/>
              <a:gd name="connsiteX11" fmla="*/ 204769 w 462496"/>
              <a:gd name="connsiteY11" fmla="*/ 2767914 h 2767914"/>
              <a:gd name="connsiteX12" fmla="*/ 176525 w 462496"/>
              <a:gd name="connsiteY12" fmla="*/ 2757322 h 2767914"/>
              <a:gd name="connsiteX13" fmla="*/ 127098 w 462496"/>
              <a:gd name="connsiteY13" fmla="*/ 2718486 h 2767914"/>
              <a:gd name="connsiteX14" fmla="*/ 91793 w 462496"/>
              <a:gd name="connsiteY14" fmla="*/ 2669059 h 2767914"/>
              <a:gd name="connsiteX15" fmla="*/ 60019 w 462496"/>
              <a:gd name="connsiteY15" fmla="*/ 2594919 h 2767914"/>
              <a:gd name="connsiteX16" fmla="*/ 42366 w 462496"/>
              <a:gd name="connsiteY16" fmla="*/ 2527839 h 2767914"/>
              <a:gd name="connsiteX17" fmla="*/ 28244 w 462496"/>
              <a:gd name="connsiteY17" fmla="*/ 2418394 h 2767914"/>
              <a:gd name="connsiteX18" fmla="*/ 28244 w 462496"/>
              <a:gd name="connsiteY18" fmla="*/ 2361906 h 2767914"/>
              <a:gd name="connsiteX19" fmla="*/ 52958 w 462496"/>
              <a:gd name="connsiteY19" fmla="*/ 2319540 h 2767914"/>
              <a:gd name="connsiteX20" fmla="*/ 95324 w 462496"/>
              <a:gd name="connsiteY20" fmla="*/ 2217155 h 2767914"/>
              <a:gd name="connsiteX21" fmla="*/ 134159 w 462496"/>
              <a:gd name="connsiteY21" fmla="*/ 2093588 h 2767914"/>
              <a:gd name="connsiteX22" fmla="*/ 144751 w 462496"/>
              <a:gd name="connsiteY22" fmla="*/ 2033569 h 2767914"/>
              <a:gd name="connsiteX23" fmla="*/ 165934 w 462496"/>
              <a:gd name="connsiteY23" fmla="*/ 1652275 h 2767914"/>
              <a:gd name="connsiteX24" fmla="*/ 194178 w 462496"/>
              <a:gd name="connsiteY24" fmla="*/ 1105047 h 2767914"/>
              <a:gd name="connsiteX25" fmla="*/ 211830 w 462496"/>
              <a:gd name="connsiteY25" fmla="*/ 564880 h 2767914"/>
              <a:gd name="connsiteX26" fmla="*/ 208300 w 462496"/>
              <a:gd name="connsiteY26" fmla="*/ 335398 h 2767914"/>
              <a:gd name="connsiteX27" fmla="*/ 204769 w 462496"/>
              <a:gd name="connsiteY27" fmla="*/ 275379 h 2767914"/>
              <a:gd name="connsiteX28" fmla="*/ 190647 w 462496"/>
              <a:gd name="connsiteY28" fmla="*/ 236544 h 2767914"/>
              <a:gd name="connsiteX29" fmla="*/ 158873 w 462496"/>
              <a:gd name="connsiteY29" fmla="*/ 172995 h 2767914"/>
              <a:gd name="connsiteX30" fmla="*/ 116507 w 462496"/>
              <a:gd name="connsiteY30" fmla="*/ 130629 h 2767914"/>
              <a:gd name="connsiteX31" fmla="*/ 70610 w 462496"/>
              <a:gd name="connsiteY31" fmla="*/ 95324 h 2767914"/>
              <a:gd name="connsiteX32" fmla="*/ 31775 w 462496"/>
              <a:gd name="connsiteY32" fmla="*/ 70610 h 2767914"/>
              <a:gd name="connsiteX33" fmla="*/ 10592 w 462496"/>
              <a:gd name="connsiteY33" fmla="*/ 49427 h 2767914"/>
              <a:gd name="connsiteX34" fmla="*/ 0 w 462496"/>
              <a:gd name="connsiteY34" fmla="*/ 28244 h 2767914"/>
              <a:gd name="connsiteX35" fmla="*/ 3531 w 462496"/>
              <a:gd name="connsiteY35" fmla="*/ 10592 h 2767914"/>
              <a:gd name="connsiteX36" fmla="*/ 24714 w 462496"/>
              <a:gd name="connsiteY36" fmla="*/ 0 h 2767914"/>
              <a:gd name="connsiteX37" fmla="*/ 60019 w 462496"/>
              <a:gd name="connsiteY37" fmla="*/ 0 h 2767914"/>
              <a:gd name="connsiteX38" fmla="*/ 137690 w 462496"/>
              <a:gd name="connsiteY38" fmla="*/ 17653 h 2767914"/>
              <a:gd name="connsiteX39" fmla="*/ 268318 w 462496"/>
              <a:gd name="connsiteY39" fmla="*/ 60019 h 2767914"/>
              <a:gd name="connsiteX40" fmla="*/ 416600 w 462496"/>
              <a:gd name="connsiteY40" fmla="*/ 120037 h 2767914"/>
              <a:gd name="connsiteX41" fmla="*/ 441313 w 462496"/>
              <a:gd name="connsiteY41" fmla="*/ 141220 h 2767914"/>
              <a:gd name="connsiteX42" fmla="*/ 462496 w 462496"/>
              <a:gd name="connsiteY42" fmla="*/ 225952 h 2767914"/>
              <a:gd name="connsiteX43" fmla="*/ 448374 w 462496"/>
              <a:gd name="connsiteY43" fmla="*/ 388355 h 2767914"/>
              <a:gd name="connsiteX44" fmla="*/ 444844 w 462496"/>
              <a:gd name="connsiteY44" fmla="*/ 490740 h 2767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462496" h="2767914">
                <a:moveTo>
                  <a:pt x="444844" y="490740"/>
                </a:moveTo>
                <a:lnTo>
                  <a:pt x="427191" y="903808"/>
                </a:lnTo>
                <a:cubicBezTo>
                  <a:pt x="426014" y="1003839"/>
                  <a:pt x="424838" y="1103870"/>
                  <a:pt x="423661" y="1203901"/>
                </a:cubicBezTo>
                <a:lnTo>
                  <a:pt x="406008" y="1588726"/>
                </a:lnTo>
                <a:lnTo>
                  <a:pt x="409539" y="1761720"/>
                </a:lnTo>
                <a:lnTo>
                  <a:pt x="360111" y="2308948"/>
                </a:lnTo>
                <a:lnTo>
                  <a:pt x="338928" y="2446638"/>
                </a:lnTo>
                <a:lnTo>
                  <a:pt x="296562" y="2654937"/>
                </a:lnTo>
                <a:lnTo>
                  <a:pt x="271849" y="2711425"/>
                </a:lnTo>
                <a:lnTo>
                  <a:pt x="250666" y="2743200"/>
                </a:lnTo>
                <a:lnTo>
                  <a:pt x="222422" y="2764383"/>
                </a:lnTo>
                <a:lnTo>
                  <a:pt x="204769" y="2767914"/>
                </a:lnTo>
                <a:lnTo>
                  <a:pt x="176525" y="2757322"/>
                </a:lnTo>
                <a:lnTo>
                  <a:pt x="127098" y="2718486"/>
                </a:lnTo>
                <a:lnTo>
                  <a:pt x="91793" y="2669059"/>
                </a:lnTo>
                <a:lnTo>
                  <a:pt x="60019" y="2594919"/>
                </a:lnTo>
                <a:lnTo>
                  <a:pt x="42366" y="2527839"/>
                </a:lnTo>
                <a:lnTo>
                  <a:pt x="28244" y="2418394"/>
                </a:lnTo>
                <a:lnTo>
                  <a:pt x="28244" y="2361906"/>
                </a:lnTo>
                <a:lnTo>
                  <a:pt x="52958" y="2319540"/>
                </a:lnTo>
                <a:lnTo>
                  <a:pt x="95324" y="2217155"/>
                </a:lnTo>
                <a:lnTo>
                  <a:pt x="134159" y="2093588"/>
                </a:lnTo>
                <a:lnTo>
                  <a:pt x="144751" y="2033569"/>
                </a:lnTo>
                <a:lnTo>
                  <a:pt x="165934" y="1652275"/>
                </a:lnTo>
                <a:lnTo>
                  <a:pt x="194178" y="1105047"/>
                </a:lnTo>
                <a:lnTo>
                  <a:pt x="211830" y="564880"/>
                </a:lnTo>
                <a:cubicBezTo>
                  <a:pt x="210653" y="488386"/>
                  <a:pt x="209477" y="411892"/>
                  <a:pt x="208300" y="335398"/>
                </a:cubicBezTo>
                <a:lnTo>
                  <a:pt x="204769" y="275379"/>
                </a:lnTo>
                <a:lnTo>
                  <a:pt x="190647" y="236544"/>
                </a:lnTo>
                <a:lnTo>
                  <a:pt x="158873" y="172995"/>
                </a:lnTo>
                <a:lnTo>
                  <a:pt x="116507" y="130629"/>
                </a:lnTo>
                <a:lnTo>
                  <a:pt x="70610" y="95324"/>
                </a:lnTo>
                <a:lnTo>
                  <a:pt x="31775" y="70610"/>
                </a:lnTo>
                <a:lnTo>
                  <a:pt x="10592" y="49427"/>
                </a:lnTo>
                <a:lnTo>
                  <a:pt x="0" y="28244"/>
                </a:lnTo>
                <a:lnTo>
                  <a:pt x="3531" y="10592"/>
                </a:lnTo>
                <a:lnTo>
                  <a:pt x="24714" y="0"/>
                </a:lnTo>
                <a:lnTo>
                  <a:pt x="60019" y="0"/>
                </a:lnTo>
                <a:lnTo>
                  <a:pt x="137690" y="17653"/>
                </a:lnTo>
                <a:lnTo>
                  <a:pt x="268318" y="60019"/>
                </a:lnTo>
                <a:lnTo>
                  <a:pt x="416600" y="120037"/>
                </a:lnTo>
                <a:lnTo>
                  <a:pt x="441313" y="141220"/>
                </a:lnTo>
                <a:lnTo>
                  <a:pt x="462496" y="225952"/>
                </a:lnTo>
                <a:lnTo>
                  <a:pt x="448374" y="388355"/>
                </a:lnTo>
                <a:lnTo>
                  <a:pt x="444844" y="49074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7437997" y="4022646"/>
            <a:ext cx="1379538" cy="269082"/>
          </a:xfrm>
          <a:custGeom>
            <a:avLst/>
            <a:gdLst>
              <a:gd name="connsiteX0" fmla="*/ 992981 w 2759869"/>
              <a:gd name="connsiteY0" fmla="*/ 290513 h 538163"/>
              <a:gd name="connsiteX1" fmla="*/ 604837 w 2759869"/>
              <a:gd name="connsiteY1" fmla="*/ 330994 h 538163"/>
              <a:gd name="connsiteX2" fmla="*/ 323850 w 2759869"/>
              <a:gd name="connsiteY2" fmla="*/ 354806 h 538163"/>
              <a:gd name="connsiteX3" fmla="*/ 226219 w 2759869"/>
              <a:gd name="connsiteY3" fmla="*/ 357188 h 538163"/>
              <a:gd name="connsiteX4" fmla="*/ 145256 w 2759869"/>
              <a:gd name="connsiteY4" fmla="*/ 352425 h 538163"/>
              <a:gd name="connsiteX5" fmla="*/ 0 w 2759869"/>
              <a:gd name="connsiteY5" fmla="*/ 364331 h 538163"/>
              <a:gd name="connsiteX6" fmla="*/ 216694 w 2759869"/>
              <a:gd name="connsiteY6" fmla="*/ 509588 h 538163"/>
              <a:gd name="connsiteX7" fmla="*/ 388144 w 2759869"/>
              <a:gd name="connsiteY7" fmla="*/ 528638 h 538163"/>
              <a:gd name="connsiteX8" fmla="*/ 466725 w 2759869"/>
              <a:gd name="connsiteY8" fmla="*/ 535781 h 538163"/>
              <a:gd name="connsiteX9" fmla="*/ 533400 w 2759869"/>
              <a:gd name="connsiteY9" fmla="*/ 538163 h 538163"/>
              <a:gd name="connsiteX10" fmla="*/ 697706 w 2759869"/>
              <a:gd name="connsiteY10" fmla="*/ 521494 h 538163"/>
              <a:gd name="connsiteX11" fmla="*/ 823912 w 2759869"/>
              <a:gd name="connsiteY11" fmla="*/ 502444 h 538163"/>
              <a:gd name="connsiteX12" fmla="*/ 1073944 w 2759869"/>
              <a:gd name="connsiteY12" fmla="*/ 473869 h 538163"/>
              <a:gd name="connsiteX13" fmla="*/ 1197769 w 2759869"/>
              <a:gd name="connsiteY13" fmla="*/ 464344 h 538163"/>
              <a:gd name="connsiteX14" fmla="*/ 1497806 w 2759869"/>
              <a:gd name="connsiteY14" fmla="*/ 433388 h 538163"/>
              <a:gd name="connsiteX15" fmla="*/ 1769269 w 2759869"/>
              <a:gd name="connsiteY15" fmla="*/ 395288 h 538163"/>
              <a:gd name="connsiteX16" fmla="*/ 2085975 w 2759869"/>
              <a:gd name="connsiteY16" fmla="*/ 347663 h 538163"/>
              <a:gd name="connsiteX17" fmla="*/ 2395537 w 2759869"/>
              <a:gd name="connsiteY17" fmla="*/ 297656 h 538163"/>
              <a:gd name="connsiteX18" fmla="*/ 2616994 w 2759869"/>
              <a:gd name="connsiteY18" fmla="*/ 257175 h 538163"/>
              <a:gd name="connsiteX19" fmla="*/ 2678906 w 2759869"/>
              <a:gd name="connsiteY19" fmla="*/ 242888 h 538163"/>
              <a:gd name="connsiteX20" fmla="*/ 2697956 w 2759869"/>
              <a:gd name="connsiteY20" fmla="*/ 233363 h 538163"/>
              <a:gd name="connsiteX21" fmla="*/ 2733675 w 2759869"/>
              <a:gd name="connsiteY21" fmla="*/ 197644 h 538163"/>
              <a:gd name="connsiteX22" fmla="*/ 2750344 w 2759869"/>
              <a:gd name="connsiteY22" fmla="*/ 173831 h 538163"/>
              <a:gd name="connsiteX23" fmla="*/ 2757487 w 2759869"/>
              <a:gd name="connsiteY23" fmla="*/ 150019 h 538163"/>
              <a:gd name="connsiteX24" fmla="*/ 2759869 w 2759869"/>
              <a:gd name="connsiteY24" fmla="*/ 126206 h 538163"/>
              <a:gd name="connsiteX25" fmla="*/ 2755106 w 2759869"/>
              <a:gd name="connsiteY25" fmla="*/ 97631 h 538163"/>
              <a:gd name="connsiteX26" fmla="*/ 2738437 w 2759869"/>
              <a:gd name="connsiteY26" fmla="*/ 71438 h 538163"/>
              <a:gd name="connsiteX27" fmla="*/ 2702719 w 2759869"/>
              <a:gd name="connsiteY27" fmla="*/ 42863 h 538163"/>
              <a:gd name="connsiteX28" fmla="*/ 2662237 w 2759869"/>
              <a:gd name="connsiteY28" fmla="*/ 23813 h 538163"/>
              <a:gd name="connsiteX29" fmla="*/ 2602706 w 2759869"/>
              <a:gd name="connsiteY29" fmla="*/ 7144 h 538163"/>
              <a:gd name="connsiteX30" fmla="*/ 2521744 w 2759869"/>
              <a:gd name="connsiteY30" fmla="*/ 0 h 538163"/>
              <a:gd name="connsiteX31" fmla="*/ 2352675 w 2759869"/>
              <a:gd name="connsiteY31" fmla="*/ 0 h 538163"/>
              <a:gd name="connsiteX32" fmla="*/ 2295525 w 2759869"/>
              <a:gd name="connsiteY32" fmla="*/ 2381 h 538163"/>
              <a:gd name="connsiteX33" fmla="*/ 2259806 w 2759869"/>
              <a:gd name="connsiteY33" fmla="*/ 21431 h 538163"/>
              <a:gd name="connsiteX34" fmla="*/ 2128837 w 2759869"/>
              <a:gd name="connsiteY34" fmla="*/ 78581 h 538163"/>
              <a:gd name="connsiteX35" fmla="*/ 1928812 w 2759869"/>
              <a:gd name="connsiteY35" fmla="*/ 130969 h 538163"/>
              <a:gd name="connsiteX36" fmla="*/ 1633537 w 2759869"/>
              <a:gd name="connsiteY36" fmla="*/ 197644 h 538163"/>
              <a:gd name="connsiteX37" fmla="*/ 1314450 w 2759869"/>
              <a:gd name="connsiteY37" fmla="*/ 254794 h 538163"/>
              <a:gd name="connsiteX38" fmla="*/ 1145381 w 2759869"/>
              <a:gd name="connsiteY38" fmla="*/ 278606 h 538163"/>
              <a:gd name="connsiteX39" fmla="*/ 992981 w 2759869"/>
              <a:gd name="connsiteY39" fmla="*/ 290513 h 538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759869" h="538163">
                <a:moveTo>
                  <a:pt x="992981" y="290513"/>
                </a:moveTo>
                <a:lnTo>
                  <a:pt x="604837" y="330994"/>
                </a:lnTo>
                <a:lnTo>
                  <a:pt x="323850" y="354806"/>
                </a:lnTo>
                <a:lnTo>
                  <a:pt x="226219" y="357188"/>
                </a:lnTo>
                <a:lnTo>
                  <a:pt x="145256" y="352425"/>
                </a:lnTo>
                <a:lnTo>
                  <a:pt x="0" y="364331"/>
                </a:lnTo>
                <a:lnTo>
                  <a:pt x="216694" y="509588"/>
                </a:lnTo>
                <a:lnTo>
                  <a:pt x="388144" y="528638"/>
                </a:lnTo>
                <a:lnTo>
                  <a:pt x="466725" y="535781"/>
                </a:lnTo>
                <a:lnTo>
                  <a:pt x="533400" y="538163"/>
                </a:lnTo>
                <a:lnTo>
                  <a:pt x="697706" y="521494"/>
                </a:lnTo>
                <a:lnTo>
                  <a:pt x="823912" y="502444"/>
                </a:lnTo>
                <a:lnTo>
                  <a:pt x="1073944" y="473869"/>
                </a:lnTo>
                <a:lnTo>
                  <a:pt x="1197769" y="464344"/>
                </a:lnTo>
                <a:lnTo>
                  <a:pt x="1497806" y="433388"/>
                </a:lnTo>
                <a:lnTo>
                  <a:pt x="1769269" y="395288"/>
                </a:lnTo>
                <a:lnTo>
                  <a:pt x="2085975" y="347663"/>
                </a:lnTo>
                <a:lnTo>
                  <a:pt x="2395537" y="297656"/>
                </a:lnTo>
                <a:lnTo>
                  <a:pt x="2616994" y="257175"/>
                </a:lnTo>
                <a:lnTo>
                  <a:pt x="2678906" y="242888"/>
                </a:lnTo>
                <a:lnTo>
                  <a:pt x="2697956" y="233363"/>
                </a:lnTo>
                <a:lnTo>
                  <a:pt x="2733675" y="197644"/>
                </a:lnTo>
                <a:lnTo>
                  <a:pt x="2750344" y="173831"/>
                </a:lnTo>
                <a:lnTo>
                  <a:pt x="2757487" y="150019"/>
                </a:lnTo>
                <a:lnTo>
                  <a:pt x="2759869" y="126206"/>
                </a:lnTo>
                <a:lnTo>
                  <a:pt x="2755106" y="97631"/>
                </a:lnTo>
                <a:lnTo>
                  <a:pt x="2738437" y="71438"/>
                </a:lnTo>
                <a:lnTo>
                  <a:pt x="2702719" y="42863"/>
                </a:lnTo>
                <a:lnTo>
                  <a:pt x="2662237" y="23813"/>
                </a:lnTo>
                <a:lnTo>
                  <a:pt x="2602706" y="7144"/>
                </a:lnTo>
                <a:lnTo>
                  <a:pt x="2521744" y="0"/>
                </a:lnTo>
                <a:lnTo>
                  <a:pt x="2352675" y="0"/>
                </a:lnTo>
                <a:lnTo>
                  <a:pt x="2295525" y="2381"/>
                </a:lnTo>
                <a:lnTo>
                  <a:pt x="2259806" y="21431"/>
                </a:lnTo>
                <a:lnTo>
                  <a:pt x="2128837" y="78581"/>
                </a:lnTo>
                <a:lnTo>
                  <a:pt x="1928812" y="130969"/>
                </a:lnTo>
                <a:lnTo>
                  <a:pt x="1633537" y="197644"/>
                </a:lnTo>
                <a:lnTo>
                  <a:pt x="1314450" y="254794"/>
                </a:lnTo>
                <a:lnTo>
                  <a:pt x="1145381" y="278606"/>
                </a:lnTo>
                <a:lnTo>
                  <a:pt x="992981" y="2905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7980323" y="4227303"/>
            <a:ext cx="232569" cy="1064419"/>
          </a:xfrm>
          <a:custGeom>
            <a:avLst/>
            <a:gdLst>
              <a:gd name="connsiteX0" fmla="*/ 184667 w 464646"/>
              <a:gd name="connsiteY0" fmla="*/ 982906 h 2129629"/>
              <a:gd name="connsiteX1" fmla="*/ 196581 w 464646"/>
              <a:gd name="connsiteY1" fmla="*/ 705905 h 2129629"/>
              <a:gd name="connsiteX2" fmla="*/ 199559 w 464646"/>
              <a:gd name="connsiteY2" fmla="*/ 521238 h 2129629"/>
              <a:gd name="connsiteX3" fmla="*/ 196581 w 464646"/>
              <a:gd name="connsiteY3" fmla="*/ 354442 h 2129629"/>
              <a:gd name="connsiteX4" fmla="*/ 187645 w 464646"/>
              <a:gd name="connsiteY4" fmla="*/ 262108 h 2129629"/>
              <a:gd name="connsiteX5" fmla="*/ 172753 w 464646"/>
              <a:gd name="connsiteY5" fmla="*/ 187646 h 2129629"/>
              <a:gd name="connsiteX6" fmla="*/ 154882 w 464646"/>
              <a:gd name="connsiteY6" fmla="*/ 125097 h 2129629"/>
              <a:gd name="connsiteX7" fmla="*/ 131054 w 464646"/>
              <a:gd name="connsiteY7" fmla="*/ 86377 h 2129629"/>
              <a:gd name="connsiteX8" fmla="*/ 98290 w 464646"/>
              <a:gd name="connsiteY8" fmla="*/ 56592 h 2129629"/>
              <a:gd name="connsiteX9" fmla="*/ 0 w 464646"/>
              <a:gd name="connsiteY9" fmla="*/ 8936 h 2129629"/>
              <a:gd name="connsiteX10" fmla="*/ 274022 w 464646"/>
              <a:gd name="connsiteY10" fmla="*/ 0 h 2129629"/>
              <a:gd name="connsiteX11" fmla="*/ 351463 w 464646"/>
              <a:gd name="connsiteY11" fmla="*/ 29785 h 2129629"/>
              <a:gd name="connsiteX12" fmla="*/ 399119 w 464646"/>
              <a:gd name="connsiteY12" fmla="*/ 53613 h 2129629"/>
              <a:gd name="connsiteX13" fmla="*/ 437839 w 464646"/>
              <a:gd name="connsiteY13" fmla="*/ 74463 h 2129629"/>
              <a:gd name="connsiteX14" fmla="*/ 452732 w 464646"/>
              <a:gd name="connsiteY14" fmla="*/ 89355 h 2129629"/>
              <a:gd name="connsiteX15" fmla="*/ 458689 w 464646"/>
              <a:gd name="connsiteY15" fmla="*/ 101269 h 2129629"/>
              <a:gd name="connsiteX16" fmla="*/ 464646 w 464646"/>
              <a:gd name="connsiteY16" fmla="*/ 131054 h 2129629"/>
              <a:gd name="connsiteX17" fmla="*/ 452732 w 464646"/>
              <a:gd name="connsiteY17" fmla="*/ 193603 h 2129629"/>
              <a:gd name="connsiteX18" fmla="*/ 446775 w 464646"/>
              <a:gd name="connsiteY18" fmla="*/ 247216 h 2129629"/>
              <a:gd name="connsiteX19" fmla="*/ 443796 w 464646"/>
              <a:gd name="connsiteY19" fmla="*/ 512302 h 2129629"/>
              <a:gd name="connsiteX20" fmla="*/ 437839 w 464646"/>
              <a:gd name="connsiteY20" fmla="*/ 768454 h 2129629"/>
              <a:gd name="connsiteX21" fmla="*/ 416990 w 464646"/>
              <a:gd name="connsiteY21" fmla="*/ 1218207 h 2129629"/>
              <a:gd name="connsiteX22" fmla="*/ 402097 w 464646"/>
              <a:gd name="connsiteY22" fmla="*/ 1385003 h 2129629"/>
              <a:gd name="connsiteX23" fmla="*/ 384226 w 464646"/>
              <a:gd name="connsiteY23" fmla="*/ 1804972 h 2129629"/>
              <a:gd name="connsiteX24" fmla="*/ 378269 w 464646"/>
              <a:gd name="connsiteY24" fmla="*/ 2031338 h 2129629"/>
              <a:gd name="connsiteX25" fmla="*/ 262108 w 464646"/>
              <a:gd name="connsiteY25" fmla="*/ 2129629 h 2129629"/>
              <a:gd name="connsiteX26" fmla="*/ 148925 w 464646"/>
              <a:gd name="connsiteY26" fmla="*/ 2049209 h 2129629"/>
              <a:gd name="connsiteX27" fmla="*/ 175731 w 464646"/>
              <a:gd name="connsiteY27" fmla="*/ 1420745 h 2129629"/>
              <a:gd name="connsiteX28" fmla="*/ 184667 w 464646"/>
              <a:gd name="connsiteY28" fmla="*/ 982906 h 2129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64646" h="2129629">
                <a:moveTo>
                  <a:pt x="184667" y="982906"/>
                </a:moveTo>
                <a:lnTo>
                  <a:pt x="196581" y="705905"/>
                </a:lnTo>
                <a:cubicBezTo>
                  <a:pt x="197574" y="644349"/>
                  <a:pt x="198070" y="592226"/>
                  <a:pt x="199559" y="521238"/>
                </a:cubicBezTo>
                <a:cubicBezTo>
                  <a:pt x="198566" y="465639"/>
                  <a:pt x="202041" y="413019"/>
                  <a:pt x="196581" y="354442"/>
                </a:cubicBezTo>
                <a:lnTo>
                  <a:pt x="187645" y="262108"/>
                </a:lnTo>
                <a:lnTo>
                  <a:pt x="172753" y="187646"/>
                </a:lnTo>
                <a:lnTo>
                  <a:pt x="154882" y="125097"/>
                </a:lnTo>
                <a:lnTo>
                  <a:pt x="131054" y="86377"/>
                </a:lnTo>
                <a:lnTo>
                  <a:pt x="98290" y="56592"/>
                </a:lnTo>
                <a:lnTo>
                  <a:pt x="0" y="8936"/>
                </a:lnTo>
                <a:lnTo>
                  <a:pt x="274022" y="0"/>
                </a:lnTo>
                <a:lnTo>
                  <a:pt x="351463" y="29785"/>
                </a:lnTo>
                <a:lnTo>
                  <a:pt x="399119" y="53613"/>
                </a:lnTo>
                <a:lnTo>
                  <a:pt x="437839" y="74463"/>
                </a:lnTo>
                <a:lnTo>
                  <a:pt x="452732" y="89355"/>
                </a:lnTo>
                <a:lnTo>
                  <a:pt x="458689" y="101269"/>
                </a:lnTo>
                <a:lnTo>
                  <a:pt x="464646" y="131054"/>
                </a:lnTo>
                <a:lnTo>
                  <a:pt x="452732" y="193603"/>
                </a:lnTo>
                <a:lnTo>
                  <a:pt x="446775" y="247216"/>
                </a:lnTo>
                <a:lnTo>
                  <a:pt x="443796" y="512302"/>
                </a:lnTo>
                <a:lnTo>
                  <a:pt x="437839" y="768454"/>
                </a:lnTo>
                <a:lnTo>
                  <a:pt x="416990" y="1218207"/>
                </a:lnTo>
                <a:lnTo>
                  <a:pt x="402097" y="1385003"/>
                </a:lnTo>
                <a:lnTo>
                  <a:pt x="384226" y="1804972"/>
                </a:lnTo>
                <a:lnTo>
                  <a:pt x="378269" y="2031338"/>
                </a:lnTo>
                <a:lnTo>
                  <a:pt x="262108" y="2129629"/>
                </a:lnTo>
                <a:lnTo>
                  <a:pt x="148925" y="2049209"/>
                </a:lnTo>
                <a:lnTo>
                  <a:pt x="175731" y="1420745"/>
                </a:lnTo>
                <a:lnTo>
                  <a:pt x="184667" y="9829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>
            <a:spLocks noChangeAspect="1"/>
          </p:cNvSpPr>
          <p:nvPr/>
        </p:nvSpPr>
        <p:spPr>
          <a:xfrm>
            <a:off x="7417926" y="4393645"/>
            <a:ext cx="1286669" cy="262731"/>
          </a:xfrm>
          <a:custGeom>
            <a:avLst/>
            <a:gdLst>
              <a:gd name="connsiteX0" fmla="*/ 962025 w 2574131"/>
              <a:gd name="connsiteY0" fmla="*/ 247650 h 526256"/>
              <a:gd name="connsiteX1" fmla="*/ 1162050 w 2574131"/>
              <a:gd name="connsiteY1" fmla="*/ 226219 h 526256"/>
              <a:gd name="connsiteX2" fmla="*/ 1295400 w 2574131"/>
              <a:gd name="connsiteY2" fmla="*/ 204787 h 526256"/>
              <a:gd name="connsiteX3" fmla="*/ 1509713 w 2574131"/>
              <a:gd name="connsiteY3" fmla="*/ 166687 h 526256"/>
              <a:gd name="connsiteX4" fmla="*/ 1816894 w 2574131"/>
              <a:gd name="connsiteY4" fmla="*/ 119062 h 526256"/>
              <a:gd name="connsiteX5" fmla="*/ 1957388 w 2574131"/>
              <a:gd name="connsiteY5" fmla="*/ 92869 h 526256"/>
              <a:gd name="connsiteX6" fmla="*/ 2040731 w 2574131"/>
              <a:gd name="connsiteY6" fmla="*/ 71437 h 526256"/>
              <a:gd name="connsiteX7" fmla="*/ 2088356 w 2574131"/>
              <a:gd name="connsiteY7" fmla="*/ 50006 h 526256"/>
              <a:gd name="connsiteX8" fmla="*/ 2133600 w 2574131"/>
              <a:gd name="connsiteY8" fmla="*/ 21431 h 526256"/>
              <a:gd name="connsiteX9" fmla="*/ 2166938 w 2574131"/>
              <a:gd name="connsiteY9" fmla="*/ 4762 h 526256"/>
              <a:gd name="connsiteX10" fmla="*/ 2185988 w 2574131"/>
              <a:gd name="connsiteY10" fmla="*/ 0 h 526256"/>
              <a:gd name="connsiteX11" fmla="*/ 2235994 w 2574131"/>
              <a:gd name="connsiteY11" fmla="*/ 0 h 526256"/>
              <a:gd name="connsiteX12" fmla="*/ 2307431 w 2574131"/>
              <a:gd name="connsiteY12" fmla="*/ 7144 h 526256"/>
              <a:gd name="connsiteX13" fmla="*/ 2407444 w 2574131"/>
              <a:gd name="connsiteY13" fmla="*/ 23812 h 526256"/>
              <a:gd name="connsiteX14" fmla="*/ 2464594 w 2574131"/>
              <a:gd name="connsiteY14" fmla="*/ 35719 h 526256"/>
              <a:gd name="connsiteX15" fmla="*/ 2507456 w 2574131"/>
              <a:gd name="connsiteY15" fmla="*/ 52387 h 526256"/>
              <a:gd name="connsiteX16" fmla="*/ 2536031 w 2574131"/>
              <a:gd name="connsiteY16" fmla="*/ 69056 h 526256"/>
              <a:gd name="connsiteX17" fmla="*/ 2559844 w 2574131"/>
              <a:gd name="connsiteY17" fmla="*/ 88106 h 526256"/>
              <a:gd name="connsiteX18" fmla="*/ 2571750 w 2574131"/>
              <a:gd name="connsiteY18" fmla="*/ 109537 h 526256"/>
              <a:gd name="connsiteX19" fmla="*/ 2574131 w 2574131"/>
              <a:gd name="connsiteY19" fmla="*/ 123825 h 526256"/>
              <a:gd name="connsiteX20" fmla="*/ 2574131 w 2574131"/>
              <a:gd name="connsiteY20" fmla="*/ 150019 h 526256"/>
              <a:gd name="connsiteX21" fmla="*/ 2562225 w 2574131"/>
              <a:gd name="connsiteY21" fmla="*/ 178594 h 526256"/>
              <a:gd name="connsiteX22" fmla="*/ 2543175 w 2574131"/>
              <a:gd name="connsiteY22" fmla="*/ 204787 h 526256"/>
              <a:gd name="connsiteX23" fmla="*/ 2507456 w 2574131"/>
              <a:gd name="connsiteY23" fmla="*/ 230981 h 526256"/>
              <a:gd name="connsiteX24" fmla="*/ 2459831 w 2574131"/>
              <a:gd name="connsiteY24" fmla="*/ 245269 h 526256"/>
              <a:gd name="connsiteX25" fmla="*/ 2286000 w 2574131"/>
              <a:gd name="connsiteY25" fmla="*/ 271462 h 526256"/>
              <a:gd name="connsiteX26" fmla="*/ 1990725 w 2574131"/>
              <a:gd name="connsiteY26" fmla="*/ 304800 h 526256"/>
              <a:gd name="connsiteX27" fmla="*/ 1628775 w 2574131"/>
              <a:gd name="connsiteY27" fmla="*/ 347662 h 526256"/>
              <a:gd name="connsiteX28" fmla="*/ 1371600 w 2574131"/>
              <a:gd name="connsiteY28" fmla="*/ 381000 h 526256"/>
              <a:gd name="connsiteX29" fmla="*/ 1269206 w 2574131"/>
              <a:gd name="connsiteY29" fmla="*/ 409575 h 526256"/>
              <a:gd name="connsiteX30" fmla="*/ 1090613 w 2574131"/>
              <a:gd name="connsiteY30" fmla="*/ 431006 h 526256"/>
              <a:gd name="connsiteX31" fmla="*/ 735806 w 2574131"/>
              <a:gd name="connsiteY31" fmla="*/ 471487 h 526256"/>
              <a:gd name="connsiteX32" fmla="*/ 452438 w 2574131"/>
              <a:gd name="connsiteY32" fmla="*/ 502444 h 526256"/>
              <a:gd name="connsiteX33" fmla="*/ 202406 w 2574131"/>
              <a:gd name="connsiteY33" fmla="*/ 526256 h 526256"/>
              <a:gd name="connsiteX34" fmla="*/ 159544 w 2574131"/>
              <a:gd name="connsiteY34" fmla="*/ 526256 h 526256"/>
              <a:gd name="connsiteX35" fmla="*/ 0 w 2574131"/>
              <a:gd name="connsiteY35" fmla="*/ 383381 h 526256"/>
              <a:gd name="connsiteX36" fmla="*/ 161925 w 2574131"/>
              <a:gd name="connsiteY36" fmla="*/ 323850 h 526256"/>
              <a:gd name="connsiteX37" fmla="*/ 328613 w 2574131"/>
              <a:gd name="connsiteY37" fmla="*/ 314325 h 526256"/>
              <a:gd name="connsiteX38" fmla="*/ 604838 w 2574131"/>
              <a:gd name="connsiteY38" fmla="*/ 288131 h 526256"/>
              <a:gd name="connsiteX39" fmla="*/ 831056 w 2574131"/>
              <a:gd name="connsiteY39" fmla="*/ 264319 h 526256"/>
              <a:gd name="connsiteX40" fmla="*/ 962025 w 2574131"/>
              <a:gd name="connsiteY40" fmla="*/ 247650 h 526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574131" h="526256">
                <a:moveTo>
                  <a:pt x="962025" y="247650"/>
                </a:moveTo>
                <a:lnTo>
                  <a:pt x="1162050" y="226219"/>
                </a:lnTo>
                <a:lnTo>
                  <a:pt x="1295400" y="204787"/>
                </a:lnTo>
                <a:lnTo>
                  <a:pt x="1509713" y="166687"/>
                </a:lnTo>
                <a:lnTo>
                  <a:pt x="1816894" y="119062"/>
                </a:lnTo>
                <a:lnTo>
                  <a:pt x="1957388" y="92869"/>
                </a:lnTo>
                <a:lnTo>
                  <a:pt x="2040731" y="71437"/>
                </a:lnTo>
                <a:lnTo>
                  <a:pt x="2088356" y="50006"/>
                </a:lnTo>
                <a:lnTo>
                  <a:pt x="2133600" y="21431"/>
                </a:lnTo>
                <a:lnTo>
                  <a:pt x="2166938" y="4762"/>
                </a:lnTo>
                <a:lnTo>
                  <a:pt x="2185988" y="0"/>
                </a:lnTo>
                <a:lnTo>
                  <a:pt x="2235994" y="0"/>
                </a:lnTo>
                <a:lnTo>
                  <a:pt x="2307431" y="7144"/>
                </a:lnTo>
                <a:lnTo>
                  <a:pt x="2407444" y="23812"/>
                </a:lnTo>
                <a:lnTo>
                  <a:pt x="2464594" y="35719"/>
                </a:lnTo>
                <a:lnTo>
                  <a:pt x="2507456" y="52387"/>
                </a:lnTo>
                <a:lnTo>
                  <a:pt x="2536031" y="69056"/>
                </a:lnTo>
                <a:lnTo>
                  <a:pt x="2559844" y="88106"/>
                </a:lnTo>
                <a:lnTo>
                  <a:pt x="2571750" y="109537"/>
                </a:lnTo>
                <a:lnTo>
                  <a:pt x="2574131" y="123825"/>
                </a:lnTo>
                <a:lnTo>
                  <a:pt x="2574131" y="150019"/>
                </a:lnTo>
                <a:lnTo>
                  <a:pt x="2562225" y="178594"/>
                </a:lnTo>
                <a:lnTo>
                  <a:pt x="2543175" y="204787"/>
                </a:lnTo>
                <a:lnTo>
                  <a:pt x="2507456" y="230981"/>
                </a:lnTo>
                <a:lnTo>
                  <a:pt x="2459831" y="245269"/>
                </a:lnTo>
                <a:lnTo>
                  <a:pt x="2286000" y="271462"/>
                </a:lnTo>
                <a:lnTo>
                  <a:pt x="1990725" y="304800"/>
                </a:lnTo>
                <a:lnTo>
                  <a:pt x="1628775" y="347662"/>
                </a:lnTo>
                <a:lnTo>
                  <a:pt x="1371600" y="381000"/>
                </a:lnTo>
                <a:lnTo>
                  <a:pt x="1269206" y="409575"/>
                </a:lnTo>
                <a:lnTo>
                  <a:pt x="1090613" y="431006"/>
                </a:lnTo>
                <a:lnTo>
                  <a:pt x="735806" y="471487"/>
                </a:lnTo>
                <a:lnTo>
                  <a:pt x="452438" y="502444"/>
                </a:lnTo>
                <a:lnTo>
                  <a:pt x="202406" y="526256"/>
                </a:lnTo>
                <a:lnTo>
                  <a:pt x="159544" y="526256"/>
                </a:lnTo>
                <a:lnTo>
                  <a:pt x="0" y="383381"/>
                </a:lnTo>
                <a:lnTo>
                  <a:pt x="161925" y="323850"/>
                </a:lnTo>
                <a:lnTo>
                  <a:pt x="328613" y="314325"/>
                </a:lnTo>
                <a:lnTo>
                  <a:pt x="604838" y="288131"/>
                </a:lnTo>
                <a:lnTo>
                  <a:pt x="831056" y="264319"/>
                </a:lnTo>
                <a:lnTo>
                  <a:pt x="962025" y="2476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>
            <a:spLocks noChangeAspect="1"/>
          </p:cNvSpPr>
          <p:nvPr/>
        </p:nvSpPr>
        <p:spPr>
          <a:xfrm>
            <a:off x="7454199" y="4753625"/>
            <a:ext cx="1322388" cy="241300"/>
          </a:xfrm>
          <a:custGeom>
            <a:avLst/>
            <a:gdLst>
              <a:gd name="connsiteX0" fmla="*/ 785813 w 2643188"/>
              <a:gd name="connsiteY0" fmla="*/ 254794 h 481013"/>
              <a:gd name="connsiteX1" fmla="*/ 497682 w 2643188"/>
              <a:gd name="connsiteY1" fmla="*/ 288132 h 481013"/>
              <a:gd name="connsiteX2" fmla="*/ 250032 w 2643188"/>
              <a:gd name="connsiteY2" fmla="*/ 302419 h 481013"/>
              <a:gd name="connsiteX3" fmla="*/ 173832 w 2643188"/>
              <a:gd name="connsiteY3" fmla="*/ 302419 h 481013"/>
              <a:gd name="connsiteX4" fmla="*/ 0 w 2643188"/>
              <a:gd name="connsiteY4" fmla="*/ 333375 h 481013"/>
              <a:gd name="connsiteX5" fmla="*/ 178594 w 2643188"/>
              <a:gd name="connsiteY5" fmla="*/ 478632 h 481013"/>
              <a:gd name="connsiteX6" fmla="*/ 309563 w 2643188"/>
              <a:gd name="connsiteY6" fmla="*/ 481013 h 481013"/>
              <a:gd name="connsiteX7" fmla="*/ 495300 w 2643188"/>
              <a:gd name="connsiteY7" fmla="*/ 469107 h 481013"/>
              <a:gd name="connsiteX8" fmla="*/ 721519 w 2643188"/>
              <a:gd name="connsiteY8" fmla="*/ 447675 h 481013"/>
              <a:gd name="connsiteX9" fmla="*/ 966788 w 2643188"/>
              <a:gd name="connsiteY9" fmla="*/ 423863 h 481013"/>
              <a:gd name="connsiteX10" fmla="*/ 1235869 w 2643188"/>
              <a:gd name="connsiteY10" fmla="*/ 390525 h 481013"/>
              <a:gd name="connsiteX11" fmla="*/ 1321594 w 2643188"/>
              <a:gd name="connsiteY11" fmla="*/ 378619 h 481013"/>
              <a:gd name="connsiteX12" fmla="*/ 1497807 w 2643188"/>
              <a:gd name="connsiteY12" fmla="*/ 347663 h 481013"/>
              <a:gd name="connsiteX13" fmla="*/ 1702594 w 2643188"/>
              <a:gd name="connsiteY13" fmla="*/ 328613 h 481013"/>
              <a:gd name="connsiteX14" fmla="*/ 1897857 w 2643188"/>
              <a:gd name="connsiteY14" fmla="*/ 311944 h 481013"/>
              <a:gd name="connsiteX15" fmla="*/ 2107407 w 2643188"/>
              <a:gd name="connsiteY15" fmla="*/ 285750 h 481013"/>
              <a:gd name="connsiteX16" fmla="*/ 2309813 w 2643188"/>
              <a:gd name="connsiteY16" fmla="*/ 259557 h 481013"/>
              <a:gd name="connsiteX17" fmla="*/ 2478882 w 2643188"/>
              <a:gd name="connsiteY17" fmla="*/ 233363 h 481013"/>
              <a:gd name="connsiteX18" fmla="*/ 2550319 w 2643188"/>
              <a:gd name="connsiteY18" fmla="*/ 219075 h 481013"/>
              <a:gd name="connsiteX19" fmla="*/ 2590800 w 2643188"/>
              <a:gd name="connsiteY19" fmla="*/ 204788 h 481013"/>
              <a:gd name="connsiteX20" fmla="*/ 2616994 w 2643188"/>
              <a:gd name="connsiteY20" fmla="*/ 190500 h 481013"/>
              <a:gd name="connsiteX21" fmla="*/ 2636044 w 2643188"/>
              <a:gd name="connsiteY21" fmla="*/ 171450 h 481013"/>
              <a:gd name="connsiteX22" fmla="*/ 2643188 w 2643188"/>
              <a:gd name="connsiteY22" fmla="*/ 152400 h 481013"/>
              <a:gd name="connsiteX23" fmla="*/ 2643188 w 2643188"/>
              <a:gd name="connsiteY23" fmla="*/ 128588 h 481013"/>
              <a:gd name="connsiteX24" fmla="*/ 2633663 w 2643188"/>
              <a:gd name="connsiteY24" fmla="*/ 109538 h 481013"/>
              <a:gd name="connsiteX25" fmla="*/ 2612232 w 2643188"/>
              <a:gd name="connsiteY25" fmla="*/ 90488 h 481013"/>
              <a:gd name="connsiteX26" fmla="*/ 2578894 w 2643188"/>
              <a:gd name="connsiteY26" fmla="*/ 69057 h 481013"/>
              <a:gd name="connsiteX27" fmla="*/ 2509838 w 2643188"/>
              <a:gd name="connsiteY27" fmla="*/ 40482 h 481013"/>
              <a:gd name="connsiteX28" fmla="*/ 2426494 w 2643188"/>
              <a:gd name="connsiteY28" fmla="*/ 16669 h 481013"/>
              <a:gd name="connsiteX29" fmla="*/ 2305050 w 2643188"/>
              <a:gd name="connsiteY29" fmla="*/ 0 h 481013"/>
              <a:gd name="connsiteX30" fmla="*/ 2238375 w 2643188"/>
              <a:gd name="connsiteY30" fmla="*/ 0 h 481013"/>
              <a:gd name="connsiteX31" fmla="*/ 2212182 w 2643188"/>
              <a:gd name="connsiteY31" fmla="*/ 9525 h 481013"/>
              <a:gd name="connsiteX32" fmla="*/ 2155032 w 2643188"/>
              <a:gd name="connsiteY32" fmla="*/ 52388 h 481013"/>
              <a:gd name="connsiteX33" fmla="*/ 2112169 w 2643188"/>
              <a:gd name="connsiteY33" fmla="*/ 71438 h 481013"/>
              <a:gd name="connsiteX34" fmla="*/ 2007394 w 2643188"/>
              <a:gd name="connsiteY34" fmla="*/ 88107 h 481013"/>
              <a:gd name="connsiteX35" fmla="*/ 1690688 w 2643188"/>
              <a:gd name="connsiteY35" fmla="*/ 121444 h 481013"/>
              <a:gd name="connsiteX36" fmla="*/ 1497807 w 2643188"/>
              <a:gd name="connsiteY36" fmla="*/ 142875 h 481013"/>
              <a:gd name="connsiteX37" fmla="*/ 1245394 w 2643188"/>
              <a:gd name="connsiteY37" fmla="*/ 190500 h 481013"/>
              <a:gd name="connsiteX38" fmla="*/ 878682 w 2643188"/>
              <a:gd name="connsiteY38" fmla="*/ 242888 h 481013"/>
              <a:gd name="connsiteX39" fmla="*/ 785813 w 2643188"/>
              <a:gd name="connsiteY39" fmla="*/ 254794 h 481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643188" h="481013">
                <a:moveTo>
                  <a:pt x="785813" y="254794"/>
                </a:moveTo>
                <a:lnTo>
                  <a:pt x="497682" y="288132"/>
                </a:lnTo>
                <a:lnTo>
                  <a:pt x="250032" y="302419"/>
                </a:lnTo>
                <a:lnTo>
                  <a:pt x="173832" y="302419"/>
                </a:lnTo>
                <a:lnTo>
                  <a:pt x="0" y="333375"/>
                </a:lnTo>
                <a:lnTo>
                  <a:pt x="178594" y="478632"/>
                </a:lnTo>
                <a:lnTo>
                  <a:pt x="309563" y="481013"/>
                </a:lnTo>
                <a:lnTo>
                  <a:pt x="495300" y="469107"/>
                </a:lnTo>
                <a:lnTo>
                  <a:pt x="721519" y="447675"/>
                </a:lnTo>
                <a:lnTo>
                  <a:pt x="966788" y="423863"/>
                </a:lnTo>
                <a:lnTo>
                  <a:pt x="1235869" y="390525"/>
                </a:lnTo>
                <a:lnTo>
                  <a:pt x="1321594" y="378619"/>
                </a:lnTo>
                <a:lnTo>
                  <a:pt x="1497807" y="347663"/>
                </a:lnTo>
                <a:lnTo>
                  <a:pt x="1702594" y="328613"/>
                </a:lnTo>
                <a:lnTo>
                  <a:pt x="1897857" y="311944"/>
                </a:lnTo>
                <a:lnTo>
                  <a:pt x="2107407" y="285750"/>
                </a:lnTo>
                <a:lnTo>
                  <a:pt x="2309813" y="259557"/>
                </a:lnTo>
                <a:lnTo>
                  <a:pt x="2478882" y="233363"/>
                </a:lnTo>
                <a:lnTo>
                  <a:pt x="2550319" y="219075"/>
                </a:lnTo>
                <a:lnTo>
                  <a:pt x="2590800" y="204788"/>
                </a:lnTo>
                <a:lnTo>
                  <a:pt x="2616994" y="190500"/>
                </a:lnTo>
                <a:lnTo>
                  <a:pt x="2636044" y="171450"/>
                </a:lnTo>
                <a:lnTo>
                  <a:pt x="2643188" y="152400"/>
                </a:lnTo>
                <a:lnTo>
                  <a:pt x="2643188" y="128588"/>
                </a:lnTo>
                <a:lnTo>
                  <a:pt x="2633663" y="109538"/>
                </a:lnTo>
                <a:lnTo>
                  <a:pt x="2612232" y="90488"/>
                </a:lnTo>
                <a:lnTo>
                  <a:pt x="2578894" y="69057"/>
                </a:lnTo>
                <a:lnTo>
                  <a:pt x="2509838" y="40482"/>
                </a:lnTo>
                <a:lnTo>
                  <a:pt x="2426494" y="16669"/>
                </a:lnTo>
                <a:lnTo>
                  <a:pt x="2305050" y="0"/>
                </a:lnTo>
                <a:lnTo>
                  <a:pt x="2238375" y="0"/>
                </a:lnTo>
                <a:lnTo>
                  <a:pt x="2212182" y="9525"/>
                </a:lnTo>
                <a:lnTo>
                  <a:pt x="2155032" y="52388"/>
                </a:lnTo>
                <a:lnTo>
                  <a:pt x="2112169" y="71438"/>
                </a:lnTo>
                <a:lnTo>
                  <a:pt x="2007394" y="88107"/>
                </a:lnTo>
                <a:lnTo>
                  <a:pt x="1690688" y="121444"/>
                </a:lnTo>
                <a:lnTo>
                  <a:pt x="1497807" y="142875"/>
                </a:lnTo>
                <a:lnTo>
                  <a:pt x="1245394" y="190500"/>
                </a:lnTo>
                <a:lnTo>
                  <a:pt x="878682" y="242888"/>
                </a:lnTo>
                <a:lnTo>
                  <a:pt x="785813" y="2547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>
            <a:spLocks noChangeAspect="1"/>
          </p:cNvSpPr>
          <p:nvPr/>
        </p:nvSpPr>
        <p:spPr>
          <a:xfrm>
            <a:off x="7378394" y="5170212"/>
            <a:ext cx="1820863" cy="1166813"/>
          </a:xfrm>
          <a:custGeom>
            <a:avLst/>
            <a:gdLst>
              <a:gd name="connsiteX0" fmla="*/ 882650 w 3641725"/>
              <a:gd name="connsiteY0" fmla="*/ 225425 h 2333625"/>
              <a:gd name="connsiteX1" fmla="*/ 533400 w 3641725"/>
              <a:gd name="connsiteY1" fmla="*/ 288925 h 2333625"/>
              <a:gd name="connsiteX2" fmla="*/ 238125 w 3641725"/>
              <a:gd name="connsiteY2" fmla="*/ 355600 h 2333625"/>
              <a:gd name="connsiteX3" fmla="*/ 171450 w 3641725"/>
              <a:gd name="connsiteY3" fmla="*/ 368300 h 2333625"/>
              <a:gd name="connsiteX4" fmla="*/ 0 w 3641725"/>
              <a:gd name="connsiteY4" fmla="*/ 422275 h 2333625"/>
              <a:gd name="connsiteX5" fmla="*/ 168275 w 3641725"/>
              <a:gd name="connsiteY5" fmla="*/ 584200 h 2333625"/>
              <a:gd name="connsiteX6" fmla="*/ 301625 w 3641725"/>
              <a:gd name="connsiteY6" fmla="*/ 549275 h 2333625"/>
              <a:gd name="connsiteX7" fmla="*/ 533400 w 3641725"/>
              <a:gd name="connsiteY7" fmla="*/ 495300 h 2333625"/>
              <a:gd name="connsiteX8" fmla="*/ 787400 w 3641725"/>
              <a:gd name="connsiteY8" fmla="*/ 444500 h 2333625"/>
              <a:gd name="connsiteX9" fmla="*/ 1079500 w 3641725"/>
              <a:gd name="connsiteY9" fmla="*/ 393700 h 2333625"/>
              <a:gd name="connsiteX10" fmla="*/ 1397000 w 3641725"/>
              <a:gd name="connsiteY10" fmla="*/ 346075 h 2333625"/>
              <a:gd name="connsiteX11" fmla="*/ 1727200 w 3641725"/>
              <a:gd name="connsiteY11" fmla="*/ 307975 h 2333625"/>
              <a:gd name="connsiteX12" fmla="*/ 2070100 w 3641725"/>
              <a:gd name="connsiteY12" fmla="*/ 276225 h 2333625"/>
              <a:gd name="connsiteX13" fmla="*/ 2324100 w 3641725"/>
              <a:gd name="connsiteY13" fmla="*/ 260350 h 2333625"/>
              <a:gd name="connsiteX14" fmla="*/ 2660650 w 3641725"/>
              <a:gd name="connsiteY14" fmla="*/ 247650 h 2333625"/>
              <a:gd name="connsiteX15" fmla="*/ 2873375 w 3641725"/>
              <a:gd name="connsiteY15" fmla="*/ 244475 h 2333625"/>
              <a:gd name="connsiteX16" fmla="*/ 3022600 w 3641725"/>
              <a:gd name="connsiteY16" fmla="*/ 244475 h 2333625"/>
              <a:gd name="connsiteX17" fmla="*/ 3143250 w 3641725"/>
              <a:gd name="connsiteY17" fmla="*/ 254000 h 2333625"/>
              <a:gd name="connsiteX18" fmla="*/ 3235325 w 3641725"/>
              <a:gd name="connsiteY18" fmla="*/ 276225 h 2333625"/>
              <a:gd name="connsiteX19" fmla="*/ 3263900 w 3641725"/>
              <a:gd name="connsiteY19" fmla="*/ 292100 h 2333625"/>
              <a:gd name="connsiteX20" fmla="*/ 3279775 w 3641725"/>
              <a:gd name="connsiteY20" fmla="*/ 307975 h 2333625"/>
              <a:gd name="connsiteX21" fmla="*/ 3289300 w 3641725"/>
              <a:gd name="connsiteY21" fmla="*/ 327025 h 2333625"/>
              <a:gd name="connsiteX22" fmla="*/ 3298825 w 3641725"/>
              <a:gd name="connsiteY22" fmla="*/ 371475 h 2333625"/>
              <a:gd name="connsiteX23" fmla="*/ 3302000 w 3641725"/>
              <a:gd name="connsiteY23" fmla="*/ 447675 h 2333625"/>
              <a:gd name="connsiteX24" fmla="*/ 3279775 w 3641725"/>
              <a:gd name="connsiteY24" fmla="*/ 663575 h 2333625"/>
              <a:gd name="connsiteX25" fmla="*/ 3241675 w 3641725"/>
              <a:gd name="connsiteY25" fmla="*/ 958850 h 2333625"/>
              <a:gd name="connsiteX26" fmla="*/ 3216275 w 3641725"/>
              <a:gd name="connsiteY26" fmla="*/ 1095375 h 2333625"/>
              <a:gd name="connsiteX27" fmla="*/ 3184525 w 3641725"/>
              <a:gd name="connsiteY27" fmla="*/ 1244600 h 2333625"/>
              <a:gd name="connsiteX28" fmla="*/ 3127375 w 3641725"/>
              <a:gd name="connsiteY28" fmla="*/ 1447800 h 2333625"/>
              <a:gd name="connsiteX29" fmla="*/ 3082925 w 3641725"/>
              <a:gd name="connsiteY29" fmla="*/ 1558925 h 2333625"/>
              <a:gd name="connsiteX30" fmla="*/ 3032125 w 3641725"/>
              <a:gd name="connsiteY30" fmla="*/ 1666875 h 2333625"/>
              <a:gd name="connsiteX31" fmla="*/ 2965450 w 3641725"/>
              <a:gd name="connsiteY31" fmla="*/ 1762125 h 2333625"/>
              <a:gd name="connsiteX32" fmla="*/ 2927350 w 3641725"/>
              <a:gd name="connsiteY32" fmla="*/ 1809750 h 2333625"/>
              <a:gd name="connsiteX33" fmla="*/ 2698750 w 3641725"/>
              <a:gd name="connsiteY33" fmla="*/ 2276475 h 2333625"/>
              <a:gd name="connsiteX34" fmla="*/ 2705100 w 3641725"/>
              <a:gd name="connsiteY34" fmla="*/ 2298700 h 2333625"/>
              <a:gd name="connsiteX35" fmla="*/ 2708275 w 3641725"/>
              <a:gd name="connsiteY35" fmla="*/ 2317750 h 2333625"/>
              <a:gd name="connsiteX36" fmla="*/ 2720975 w 3641725"/>
              <a:gd name="connsiteY36" fmla="*/ 2330450 h 2333625"/>
              <a:gd name="connsiteX37" fmla="*/ 2733675 w 3641725"/>
              <a:gd name="connsiteY37" fmla="*/ 2333625 h 2333625"/>
              <a:gd name="connsiteX38" fmla="*/ 2765425 w 3641725"/>
              <a:gd name="connsiteY38" fmla="*/ 2327275 h 2333625"/>
              <a:gd name="connsiteX39" fmla="*/ 2822575 w 3641725"/>
              <a:gd name="connsiteY39" fmla="*/ 2305050 h 2333625"/>
              <a:gd name="connsiteX40" fmla="*/ 2860675 w 3641725"/>
              <a:gd name="connsiteY40" fmla="*/ 2276475 h 2333625"/>
              <a:gd name="connsiteX41" fmla="*/ 2965450 w 3641725"/>
              <a:gd name="connsiteY41" fmla="*/ 2171700 h 2333625"/>
              <a:gd name="connsiteX42" fmla="*/ 3092450 w 3641725"/>
              <a:gd name="connsiteY42" fmla="*/ 2032000 h 2333625"/>
              <a:gd name="connsiteX43" fmla="*/ 3203575 w 3641725"/>
              <a:gd name="connsiteY43" fmla="*/ 1873250 h 2333625"/>
              <a:gd name="connsiteX44" fmla="*/ 3254375 w 3641725"/>
              <a:gd name="connsiteY44" fmla="*/ 1784350 h 2333625"/>
              <a:gd name="connsiteX45" fmla="*/ 3279775 w 3641725"/>
              <a:gd name="connsiteY45" fmla="*/ 1717675 h 2333625"/>
              <a:gd name="connsiteX46" fmla="*/ 3340100 w 3641725"/>
              <a:gd name="connsiteY46" fmla="*/ 1536700 h 2333625"/>
              <a:gd name="connsiteX47" fmla="*/ 3384550 w 3641725"/>
              <a:gd name="connsiteY47" fmla="*/ 1371600 h 2333625"/>
              <a:gd name="connsiteX48" fmla="*/ 3467100 w 3641725"/>
              <a:gd name="connsiteY48" fmla="*/ 1009650 h 2333625"/>
              <a:gd name="connsiteX49" fmla="*/ 3540125 w 3641725"/>
              <a:gd name="connsiteY49" fmla="*/ 647700 h 2333625"/>
              <a:gd name="connsiteX50" fmla="*/ 3571875 w 3641725"/>
              <a:gd name="connsiteY50" fmla="*/ 482600 h 2333625"/>
              <a:gd name="connsiteX51" fmla="*/ 3600450 w 3641725"/>
              <a:gd name="connsiteY51" fmla="*/ 431800 h 2333625"/>
              <a:gd name="connsiteX52" fmla="*/ 3619500 w 3641725"/>
              <a:gd name="connsiteY52" fmla="*/ 381000 h 2333625"/>
              <a:gd name="connsiteX53" fmla="*/ 3638550 w 3641725"/>
              <a:gd name="connsiteY53" fmla="*/ 320675 h 2333625"/>
              <a:gd name="connsiteX54" fmla="*/ 3641725 w 3641725"/>
              <a:gd name="connsiteY54" fmla="*/ 263525 h 2333625"/>
              <a:gd name="connsiteX55" fmla="*/ 3632200 w 3641725"/>
              <a:gd name="connsiteY55" fmla="*/ 231775 h 2333625"/>
              <a:gd name="connsiteX56" fmla="*/ 3562350 w 3641725"/>
              <a:gd name="connsiteY56" fmla="*/ 171450 h 2333625"/>
              <a:gd name="connsiteX57" fmla="*/ 3460750 w 3641725"/>
              <a:gd name="connsiteY57" fmla="*/ 88900 h 2333625"/>
              <a:gd name="connsiteX58" fmla="*/ 3381375 w 3641725"/>
              <a:gd name="connsiteY58" fmla="*/ 41275 h 2333625"/>
              <a:gd name="connsiteX59" fmla="*/ 3314700 w 3641725"/>
              <a:gd name="connsiteY59" fmla="*/ 9525 h 2333625"/>
              <a:gd name="connsiteX60" fmla="*/ 3263900 w 3641725"/>
              <a:gd name="connsiteY60" fmla="*/ 0 h 2333625"/>
              <a:gd name="connsiteX61" fmla="*/ 3244850 w 3641725"/>
              <a:gd name="connsiteY61" fmla="*/ 3175 h 2333625"/>
              <a:gd name="connsiteX62" fmla="*/ 3121025 w 3641725"/>
              <a:gd name="connsiteY62" fmla="*/ 41275 h 2333625"/>
              <a:gd name="connsiteX63" fmla="*/ 3063875 w 3641725"/>
              <a:gd name="connsiteY63" fmla="*/ 47625 h 2333625"/>
              <a:gd name="connsiteX64" fmla="*/ 2867025 w 3641725"/>
              <a:gd name="connsiteY64" fmla="*/ 50800 h 2333625"/>
              <a:gd name="connsiteX65" fmla="*/ 2508250 w 3641725"/>
              <a:gd name="connsiteY65" fmla="*/ 66675 h 2333625"/>
              <a:gd name="connsiteX66" fmla="*/ 2009775 w 3641725"/>
              <a:gd name="connsiteY66" fmla="*/ 95250 h 2333625"/>
              <a:gd name="connsiteX67" fmla="*/ 1581150 w 3641725"/>
              <a:gd name="connsiteY67" fmla="*/ 133350 h 2333625"/>
              <a:gd name="connsiteX68" fmla="*/ 1333500 w 3641725"/>
              <a:gd name="connsiteY68" fmla="*/ 161925 h 2333625"/>
              <a:gd name="connsiteX69" fmla="*/ 1025525 w 3641725"/>
              <a:gd name="connsiteY69" fmla="*/ 203200 h 2333625"/>
              <a:gd name="connsiteX70" fmla="*/ 882650 w 3641725"/>
              <a:gd name="connsiteY70" fmla="*/ 225425 h 2333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3641725" h="2333625">
                <a:moveTo>
                  <a:pt x="882650" y="225425"/>
                </a:moveTo>
                <a:lnTo>
                  <a:pt x="533400" y="288925"/>
                </a:lnTo>
                <a:lnTo>
                  <a:pt x="238125" y="355600"/>
                </a:lnTo>
                <a:lnTo>
                  <a:pt x="171450" y="368300"/>
                </a:lnTo>
                <a:lnTo>
                  <a:pt x="0" y="422275"/>
                </a:lnTo>
                <a:lnTo>
                  <a:pt x="168275" y="584200"/>
                </a:lnTo>
                <a:lnTo>
                  <a:pt x="301625" y="549275"/>
                </a:lnTo>
                <a:lnTo>
                  <a:pt x="533400" y="495300"/>
                </a:lnTo>
                <a:lnTo>
                  <a:pt x="787400" y="444500"/>
                </a:lnTo>
                <a:lnTo>
                  <a:pt x="1079500" y="393700"/>
                </a:lnTo>
                <a:lnTo>
                  <a:pt x="1397000" y="346075"/>
                </a:lnTo>
                <a:lnTo>
                  <a:pt x="1727200" y="307975"/>
                </a:lnTo>
                <a:lnTo>
                  <a:pt x="2070100" y="276225"/>
                </a:lnTo>
                <a:lnTo>
                  <a:pt x="2324100" y="260350"/>
                </a:lnTo>
                <a:lnTo>
                  <a:pt x="2660650" y="247650"/>
                </a:lnTo>
                <a:lnTo>
                  <a:pt x="2873375" y="244475"/>
                </a:lnTo>
                <a:lnTo>
                  <a:pt x="3022600" y="244475"/>
                </a:lnTo>
                <a:lnTo>
                  <a:pt x="3143250" y="254000"/>
                </a:lnTo>
                <a:lnTo>
                  <a:pt x="3235325" y="276225"/>
                </a:lnTo>
                <a:lnTo>
                  <a:pt x="3263900" y="292100"/>
                </a:lnTo>
                <a:lnTo>
                  <a:pt x="3279775" y="307975"/>
                </a:lnTo>
                <a:lnTo>
                  <a:pt x="3289300" y="327025"/>
                </a:lnTo>
                <a:lnTo>
                  <a:pt x="3298825" y="371475"/>
                </a:lnTo>
                <a:lnTo>
                  <a:pt x="3302000" y="447675"/>
                </a:lnTo>
                <a:lnTo>
                  <a:pt x="3279775" y="663575"/>
                </a:lnTo>
                <a:lnTo>
                  <a:pt x="3241675" y="958850"/>
                </a:lnTo>
                <a:lnTo>
                  <a:pt x="3216275" y="1095375"/>
                </a:lnTo>
                <a:lnTo>
                  <a:pt x="3184525" y="1244600"/>
                </a:lnTo>
                <a:lnTo>
                  <a:pt x="3127375" y="1447800"/>
                </a:lnTo>
                <a:lnTo>
                  <a:pt x="3082925" y="1558925"/>
                </a:lnTo>
                <a:lnTo>
                  <a:pt x="3032125" y="1666875"/>
                </a:lnTo>
                <a:lnTo>
                  <a:pt x="2965450" y="1762125"/>
                </a:lnTo>
                <a:lnTo>
                  <a:pt x="2927350" y="1809750"/>
                </a:lnTo>
                <a:lnTo>
                  <a:pt x="2698750" y="2276475"/>
                </a:lnTo>
                <a:lnTo>
                  <a:pt x="2705100" y="2298700"/>
                </a:lnTo>
                <a:lnTo>
                  <a:pt x="2708275" y="2317750"/>
                </a:lnTo>
                <a:lnTo>
                  <a:pt x="2720975" y="2330450"/>
                </a:lnTo>
                <a:lnTo>
                  <a:pt x="2733675" y="2333625"/>
                </a:lnTo>
                <a:lnTo>
                  <a:pt x="2765425" y="2327275"/>
                </a:lnTo>
                <a:lnTo>
                  <a:pt x="2822575" y="2305050"/>
                </a:lnTo>
                <a:lnTo>
                  <a:pt x="2860675" y="2276475"/>
                </a:lnTo>
                <a:lnTo>
                  <a:pt x="2965450" y="2171700"/>
                </a:lnTo>
                <a:lnTo>
                  <a:pt x="3092450" y="2032000"/>
                </a:lnTo>
                <a:lnTo>
                  <a:pt x="3203575" y="1873250"/>
                </a:lnTo>
                <a:lnTo>
                  <a:pt x="3254375" y="1784350"/>
                </a:lnTo>
                <a:lnTo>
                  <a:pt x="3279775" y="1717675"/>
                </a:lnTo>
                <a:lnTo>
                  <a:pt x="3340100" y="1536700"/>
                </a:lnTo>
                <a:lnTo>
                  <a:pt x="3384550" y="1371600"/>
                </a:lnTo>
                <a:lnTo>
                  <a:pt x="3467100" y="1009650"/>
                </a:lnTo>
                <a:lnTo>
                  <a:pt x="3540125" y="647700"/>
                </a:lnTo>
                <a:lnTo>
                  <a:pt x="3571875" y="482600"/>
                </a:lnTo>
                <a:lnTo>
                  <a:pt x="3600450" y="431800"/>
                </a:lnTo>
                <a:lnTo>
                  <a:pt x="3619500" y="381000"/>
                </a:lnTo>
                <a:lnTo>
                  <a:pt x="3638550" y="320675"/>
                </a:lnTo>
                <a:lnTo>
                  <a:pt x="3641725" y="263525"/>
                </a:lnTo>
                <a:lnTo>
                  <a:pt x="3632200" y="231775"/>
                </a:lnTo>
                <a:lnTo>
                  <a:pt x="3562350" y="171450"/>
                </a:lnTo>
                <a:lnTo>
                  <a:pt x="3460750" y="88900"/>
                </a:lnTo>
                <a:lnTo>
                  <a:pt x="3381375" y="41275"/>
                </a:lnTo>
                <a:lnTo>
                  <a:pt x="3314700" y="9525"/>
                </a:lnTo>
                <a:lnTo>
                  <a:pt x="3263900" y="0"/>
                </a:lnTo>
                <a:lnTo>
                  <a:pt x="3244850" y="3175"/>
                </a:lnTo>
                <a:lnTo>
                  <a:pt x="3121025" y="41275"/>
                </a:lnTo>
                <a:lnTo>
                  <a:pt x="3063875" y="47625"/>
                </a:lnTo>
                <a:lnTo>
                  <a:pt x="2867025" y="50800"/>
                </a:lnTo>
                <a:lnTo>
                  <a:pt x="2508250" y="66675"/>
                </a:lnTo>
                <a:lnTo>
                  <a:pt x="2009775" y="95250"/>
                </a:lnTo>
                <a:lnTo>
                  <a:pt x="1581150" y="133350"/>
                </a:lnTo>
                <a:lnTo>
                  <a:pt x="1333500" y="161925"/>
                </a:lnTo>
                <a:lnTo>
                  <a:pt x="1025525" y="203200"/>
                </a:lnTo>
                <a:lnTo>
                  <a:pt x="882650" y="2254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79" name="フリーフォーム 78"/>
          <p:cNvSpPr>
            <a:spLocks noChangeAspect="1"/>
          </p:cNvSpPr>
          <p:nvPr/>
        </p:nvSpPr>
        <p:spPr>
          <a:xfrm>
            <a:off x="8424569" y="6000475"/>
            <a:ext cx="430213" cy="336550"/>
          </a:xfrm>
          <a:custGeom>
            <a:avLst/>
            <a:gdLst>
              <a:gd name="connsiteX0" fmla="*/ 302418 w 859631"/>
              <a:gd name="connsiteY0" fmla="*/ 111919 h 673894"/>
              <a:gd name="connsiteX1" fmla="*/ 426243 w 859631"/>
              <a:gd name="connsiteY1" fmla="*/ 161925 h 673894"/>
              <a:gd name="connsiteX2" fmla="*/ 533400 w 859631"/>
              <a:gd name="connsiteY2" fmla="*/ 204787 h 673894"/>
              <a:gd name="connsiteX3" fmla="*/ 559593 w 859631"/>
              <a:gd name="connsiteY3" fmla="*/ 214312 h 673894"/>
              <a:gd name="connsiteX4" fmla="*/ 628650 w 859631"/>
              <a:gd name="connsiteY4" fmla="*/ 223837 h 673894"/>
              <a:gd name="connsiteX5" fmla="*/ 690562 w 859631"/>
              <a:gd name="connsiteY5" fmla="*/ 230981 h 673894"/>
              <a:gd name="connsiteX6" fmla="*/ 728662 w 859631"/>
              <a:gd name="connsiteY6" fmla="*/ 226219 h 673894"/>
              <a:gd name="connsiteX7" fmla="*/ 769143 w 859631"/>
              <a:gd name="connsiteY7" fmla="*/ 211931 h 673894"/>
              <a:gd name="connsiteX8" fmla="*/ 814387 w 859631"/>
              <a:gd name="connsiteY8" fmla="*/ 188119 h 673894"/>
              <a:gd name="connsiteX9" fmla="*/ 859631 w 859631"/>
              <a:gd name="connsiteY9" fmla="*/ 150019 h 673894"/>
              <a:gd name="connsiteX10" fmla="*/ 619125 w 859631"/>
              <a:gd name="connsiteY10" fmla="*/ 673894 h 673894"/>
              <a:gd name="connsiteX11" fmla="*/ 614362 w 859631"/>
              <a:gd name="connsiteY11" fmla="*/ 647700 h 673894"/>
              <a:gd name="connsiteX12" fmla="*/ 602456 w 859631"/>
              <a:gd name="connsiteY12" fmla="*/ 611981 h 673894"/>
              <a:gd name="connsiteX13" fmla="*/ 569118 w 859631"/>
              <a:gd name="connsiteY13" fmla="*/ 557212 h 673894"/>
              <a:gd name="connsiteX14" fmla="*/ 514350 w 859631"/>
              <a:gd name="connsiteY14" fmla="*/ 481012 h 673894"/>
              <a:gd name="connsiteX15" fmla="*/ 445293 w 859631"/>
              <a:gd name="connsiteY15" fmla="*/ 407194 h 673894"/>
              <a:gd name="connsiteX16" fmla="*/ 354806 w 859631"/>
              <a:gd name="connsiteY16" fmla="*/ 323850 h 673894"/>
              <a:gd name="connsiteX17" fmla="*/ 233362 w 859631"/>
              <a:gd name="connsiteY17" fmla="*/ 219075 h 673894"/>
              <a:gd name="connsiteX18" fmla="*/ 52387 w 859631"/>
              <a:gd name="connsiteY18" fmla="*/ 85725 h 673894"/>
              <a:gd name="connsiteX19" fmla="*/ 16668 w 859631"/>
              <a:gd name="connsiteY19" fmla="*/ 59531 h 673894"/>
              <a:gd name="connsiteX20" fmla="*/ 7143 w 859631"/>
              <a:gd name="connsiteY20" fmla="*/ 47625 h 673894"/>
              <a:gd name="connsiteX21" fmla="*/ 0 w 859631"/>
              <a:gd name="connsiteY21" fmla="*/ 26194 h 673894"/>
              <a:gd name="connsiteX22" fmla="*/ 0 w 859631"/>
              <a:gd name="connsiteY22" fmla="*/ 11906 h 673894"/>
              <a:gd name="connsiteX23" fmla="*/ 4762 w 859631"/>
              <a:gd name="connsiteY23" fmla="*/ 0 h 673894"/>
              <a:gd name="connsiteX24" fmla="*/ 21431 w 859631"/>
              <a:gd name="connsiteY24" fmla="*/ 0 h 673894"/>
              <a:gd name="connsiteX25" fmla="*/ 61912 w 859631"/>
              <a:gd name="connsiteY25" fmla="*/ 14287 h 673894"/>
              <a:gd name="connsiteX26" fmla="*/ 152400 w 859631"/>
              <a:gd name="connsiteY26" fmla="*/ 54769 h 673894"/>
              <a:gd name="connsiteX27" fmla="*/ 250031 w 859631"/>
              <a:gd name="connsiteY27" fmla="*/ 92869 h 673894"/>
              <a:gd name="connsiteX28" fmla="*/ 302418 w 859631"/>
              <a:gd name="connsiteY28" fmla="*/ 111919 h 67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59631" h="673894">
                <a:moveTo>
                  <a:pt x="302418" y="111919"/>
                </a:moveTo>
                <a:lnTo>
                  <a:pt x="426243" y="161925"/>
                </a:lnTo>
                <a:lnTo>
                  <a:pt x="533400" y="204787"/>
                </a:lnTo>
                <a:lnTo>
                  <a:pt x="559593" y="214312"/>
                </a:lnTo>
                <a:lnTo>
                  <a:pt x="628650" y="223837"/>
                </a:lnTo>
                <a:lnTo>
                  <a:pt x="690562" y="230981"/>
                </a:lnTo>
                <a:lnTo>
                  <a:pt x="728662" y="226219"/>
                </a:lnTo>
                <a:lnTo>
                  <a:pt x="769143" y="211931"/>
                </a:lnTo>
                <a:lnTo>
                  <a:pt x="814387" y="188119"/>
                </a:lnTo>
                <a:lnTo>
                  <a:pt x="859631" y="150019"/>
                </a:lnTo>
                <a:lnTo>
                  <a:pt x="619125" y="673894"/>
                </a:lnTo>
                <a:lnTo>
                  <a:pt x="614362" y="647700"/>
                </a:lnTo>
                <a:lnTo>
                  <a:pt x="602456" y="611981"/>
                </a:lnTo>
                <a:lnTo>
                  <a:pt x="569118" y="557212"/>
                </a:lnTo>
                <a:lnTo>
                  <a:pt x="514350" y="481012"/>
                </a:lnTo>
                <a:lnTo>
                  <a:pt x="445293" y="407194"/>
                </a:lnTo>
                <a:lnTo>
                  <a:pt x="354806" y="323850"/>
                </a:lnTo>
                <a:lnTo>
                  <a:pt x="233362" y="219075"/>
                </a:lnTo>
                <a:lnTo>
                  <a:pt x="52387" y="85725"/>
                </a:lnTo>
                <a:lnTo>
                  <a:pt x="16668" y="59531"/>
                </a:lnTo>
                <a:lnTo>
                  <a:pt x="7143" y="47625"/>
                </a:lnTo>
                <a:lnTo>
                  <a:pt x="0" y="26194"/>
                </a:lnTo>
                <a:lnTo>
                  <a:pt x="0" y="11906"/>
                </a:lnTo>
                <a:lnTo>
                  <a:pt x="4762" y="0"/>
                </a:lnTo>
                <a:lnTo>
                  <a:pt x="21431" y="0"/>
                </a:lnTo>
                <a:lnTo>
                  <a:pt x="61912" y="14287"/>
                </a:lnTo>
                <a:lnTo>
                  <a:pt x="152400" y="54769"/>
                </a:lnTo>
                <a:lnTo>
                  <a:pt x="250031" y="92869"/>
                </a:lnTo>
                <a:lnTo>
                  <a:pt x="302418" y="1119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0" name="フリーフォーム 79"/>
          <p:cNvSpPr>
            <a:spLocks noChangeAspect="1"/>
          </p:cNvSpPr>
          <p:nvPr/>
        </p:nvSpPr>
        <p:spPr>
          <a:xfrm>
            <a:off x="7001510" y="5594100"/>
            <a:ext cx="232679" cy="628392"/>
          </a:xfrm>
          <a:custGeom>
            <a:avLst/>
            <a:gdLst>
              <a:gd name="connsiteX0" fmla="*/ 273843 w 466725"/>
              <a:gd name="connsiteY0" fmla="*/ 397669 h 1259682"/>
              <a:gd name="connsiteX1" fmla="*/ 292893 w 466725"/>
              <a:gd name="connsiteY1" fmla="*/ 285750 h 1259682"/>
              <a:gd name="connsiteX2" fmla="*/ 307181 w 466725"/>
              <a:gd name="connsiteY2" fmla="*/ 157163 h 1259682"/>
              <a:gd name="connsiteX3" fmla="*/ 314325 w 466725"/>
              <a:gd name="connsiteY3" fmla="*/ 45244 h 1259682"/>
              <a:gd name="connsiteX4" fmla="*/ 319087 w 466725"/>
              <a:gd name="connsiteY4" fmla="*/ 11907 h 1259682"/>
              <a:gd name="connsiteX5" fmla="*/ 326231 w 466725"/>
              <a:gd name="connsiteY5" fmla="*/ 0 h 1259682"/>
              <a:gd name="connsiteX6" fmla="*/ 347662 w 466725"/>
              <a:gd name="connsiteY6" fmla="*/ 4763 h 1259682"/>
              <a:gd name="connsiteX7" fmla="*/ 371475 w 466725"/>
              <a:gd name="connsiteY7" fmla="*/ 16669 h 1259682"/>
              <a:gd name="connsiteX8" fmla="*/ 388143 w 466725"/>
              <a:gd name="connsiteY8" fmla="*/ 40482 h 1259682"/>
              <a:gd name="connsiteX9" fmla="*/ 423862 w 466725"/>
              <a:gd name="connsiteY9" fmla="*/ 150019 h 1259682"/>
              <a:gd name="connsiteX10" fmla="*/ 440531 w 466725"/>
              <a:gd name="connsiteY10" fmla="*/ 233363 h 1259682"/>
              <a:gd name="connsiteX11" fmla="*/ 450056 w 466725"/>
              <a:gd name="connsiteY11" fmla="*/ 300038 h 1259682"/>
              <a:gd name="connsiteX12" fmla="*/ 459581 w 466725"/>
              <a:gd name="connsiteY12" fmla="*/ 373857 h 1259682"/>
              <a:gd name="connsiteX13" fmla="*/ 466725 w 466725"/>
              <a:gd name="connsiteY13" fmla="*/ 473869 h 1259682"/>
              <a:gd name="connsiteX14" fmla="*/ 466725 w 466725"/>
              <a:gd name="connsiteY14" fmla="*/ 600075 h 1259682"/>
              <a:gd name="connsiteX15" fmla="*/ 459581 w 466725"/>
              <a:gd name="connsiteY15" fmla="*/ 673894 h 1259682"/>
              <a:gd name="connsiteX16" fmla="*/ 440531 w 466725"/>
              <a:gd name="connsiteY16" fmla="*/ 778669 h 1259682"/>
              <a:gd name="connsiteX17" fmla="*/ 395287 w 466725"/>
              <a:gd name="connsiteY17" fmla="*/ 921544 h 1259682"/>
              <a:gd name="connsiteX18" fmla="*/ 338137 w 466725"/>
              <a:gd name="connsiteY18" fmla="*/ 1052513 h 1259682"/>
              <a:gd name="connsiteX19" fmla="*/ 288131 w 466725"/>
              <a:gd name="connsiteY19" fmla="*/ 1135857 h 1259682"/>
              <a:gd name="connsiteX20" fmla="*/ 238125 w 466725"/>
              <a:gd name="connsiteY20" fmla="*/ 1188244 h 1259682"/>
              <a:gd name="connsiteX21" fmla="*/ 190500 w 466725"/>
              <a:gd name="connsiteY21" fmla="*/ 1226344 h 1259682"/>
              <a:gd name="connsiteX22" fmla="*/ 140493 w 466725"/>
              <a:gd name="connsiteY22" fmla="*/ 1250157 h 1259682"/>
              <a:gd name="connsiteX23" fmla="*/ 88106 w 466725"/>
              <a:gd name="connsiteY23" fmla="*/ 1257300 h 1259682"/>
              <a:gd name="connsiteX24" fmla="*/ 54768 w 466725"/>
              <a:gd name="connsiteY24" fmla="*/ 1259682 h 1259682"/>
              <a:gd name="connsiteX25" fmla="*/ 38100 w 466725"/>
              <a:gd name="connsiteY25" fmla="*/ 1252538 h 1259682"/>
              <a:gd name="connsiteX26" fmla="*/ 19050 w 466725"/>
              <a:gd name="connsiteY26" fmla="*/ 1228725 h 1259682"/>
              <a:gd name="connsiteX27" fmla="*/ 9525 w 466725"/>
              <a:gd name="connsiteY27" fmla="*/ 1202532 h 1259682"/>
              <a:gd name="connsiteX28" fmla="*/ 0 w 466725"/>
              <a:gd name="connsiteY28" fmla="*/ 1143000 h 1259682"/>
              <a:gd name="connsiteX29" fmla="*/ 0 w 466725"/>
              <a:gd name="connsiteY29" fmla="*/ 1059657 h 1259682"/>
              <a:gd name="connsiteX30" fmla="*/ 4762 w 466725"/>
              <a:gd name="connsiteY30" fmla="*/ 1002507 h 1259682"/>
              <a:gd name="connsiteX31" fmla="*/ 14287 w 466725"/>
              <a:gd name="connsiteY31" fmla="*/ 962025 h 1259682"/>
              <a:gd name="connsiteX32" fmla="*/ 33337 w 466725"/>
              <a:gd name="connsiteY32" fmla="*/ 928688 h 1259682"/>
              <a:gd name="connsiteX33" fmla="*/ 57150 w 466725"/>
              <a:gd name="connsiteY33" fmla="*/ 909638 h 1259682"/>
              <a:gd name="connsiteX34" fmla="*/ 121443 w 466725"/>
              <a:gd name="connsiteY34" fmla="*/ 821532 h 1259682"/>
              <a:gd name="connsiteX35" fmla="*/ 169068 w 466725"/>
              <a:gd name="connsiteY35" fmla="*/ 733425 h 1259682"/>
              <a:gd name="connsiteX36" fmla="*/ 214312 w 466725"/>
              <a:gd name="connsiteY36" fmla="*/ 631032 h 1259682"/>
              <a:gd name="connsiteX37" fmla="*/ 259556 w 466725"/>
              <a:gd name="connsiteY37" fmla="*/ 478632 h 1259682"/>
              <a:gd name="connsiteX38" fmla="*/ 273843 w 466725"/>
              <a:gd name="connsiteY38" fmla="*/ 397669 h 1259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66725" h="1259682">
                <a:moveTo>
                  <a:pt x="273843" y="397669"/>
                </a:moveTo>
                <a:lnTo>
                  <a:pt x="292893" y="285750"/>
                </a:lnTo>
                <a:lnTo>
                  <a:pt x="307181" y="157163"/>
                </a:lnTo>
                <a:lnTo>
                  <a:pt x="314325" y="45244"/>
                </a:lnTo>
                <a:lnTo>
                  <a:pt x="319087" y="11907"/>
                </a:lnTo>
                <a:lnTo>
                  <a:pt x="326231" y="0"/>
                </a:lnTo>
                <a:lnTo>
                  <a:pt x="347662" y="4763"/>
                </a:lnTo>
                <a:lnTo>
                  <a:pt x="371475" y="16669"/>
                </a:lnTo>
                <a:lnTo>
                  <a:pt x="388143" y="40482"/>
                </a:lnTo>
                <a:lnTo>
                  <a:pt x="423862" y="150019"/>
                </a:lnTo>
                <a:lnTo>
                  <a:pt x="440531" y="233363"/>
                </a:lnTo>
                <a:lnTo>
                  <a:pt x="450056" y="300038"/>
                </a:lnTo>
                <a:lnTo>
                  <a:pt x="459581" y="373857"/>
                </a:lnTo>
                <a:lnTo>
                  <a:pt x="466725" y="473869"/>
                </a:lnTo>
                <a:lnTo>
                  <a:pt x="466725" y="600075"/>
                </a:lnTo>
                <a:lnTo>
                  <a:pt x="459581" y="673894"/>
                </a:lnTo>
                <a:lnTo>
                  <a:pt x="440531" y="778669"/>
                </a:lnTo>
                <a:lnTo>
                  <a:pt x="395287" y="921544"/>
                </a:lnTo>
                <a:lnTo>
                  <a:pt x="338137" y="1052513"/>
                </a:lnTo>
                <a:lnTo>
                  <a:pt x="288131" y="1135857"/>
                </a:lnTo>
                <a:lnTo>
                  <a:pt x="238125" y="1188244"/>
                </a:lnTo>
                <a:lnTo>
                  <a:pt x="190500" y="1226344"/>
                </a:lnTo>
                <a:lnTo>
                  <a:pt x="140493" y="1250157"/>
                </a:lnTo>
                <a:lnTo>
                  <a:pt x="88106" y="1257300"/>
                </a:lnTo>
                <a:lnTo>
                  <a:pt x="54768" y="1259682"/>
                </a:lnTo>
                <a:lnTo>
                  <a:pt x="38100" y="1252538"/>
                </a:lnTo>
                <a:lnTo>
                  <a:pt x="19050" y="1228725"/>
                </a:lnTo>
                <a:lnTo>
                  <a:pt x="9525" y="1202532"/>
                </a:lnTo>
                <a:lnTo>
                  <a:pt x="0" y="1143000"/>
                </a:lnTo>
                <a:lnTo>
                  <a:pt x="0" y="1059657"/>
                </a:lnTo>
                <a:lnTo>
                  <a:pt x="4762" y="1002507"/>
                </a:lnTo>
                <a:lnTo>
                  <a:pt x="14287" y="962025"/>
                </a:lnTo>
                <a:lnTo>
                  <a:pt x="33337" y="928688"/>
                </a:lnTo>
                <a:lnTo>
                  <a:pt x="57150" y="909638"/>
                </a:lnTo>
                <a:lnTo>
                  <a:pt x="121443" y="821532"/>
                </a:lnTo>
                <a:lnTo>
                  <a:pt x="169068" y="733425"/>
                </a:lnTo>
                <a:lnTo>
                  <a:pt x="214312" y="631032"/>
                </a:lnTo>
                <a:lnTo>
                  <a:pt x="259556" y="478632"/>
                </a:lnTo>
                <a:lnTo>
                  <a:pt x="273843" y="3976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1" name="フリーフォーム 80"/>
          <p:cNvSpPr>
            <a:spLocks noChangeAspect="1"/>
          </p:cNvSpPr>
          <p:nvPr/>
        </p:nvSpPr>
        <p:spPr>
          <a:xfrm>
            <a:off x="7541951" y="5570442"/>
            <a:ext cx="238125" cy="534194"/>
          </a:xfrm>
          <a:custGeom>
            <a:avLst/>
            <a:gdLst>
              <a:gd name="connsiteX0" fmla="*/ 102394 w 476250"/>
              <a:gd name="connsiteY0" fmla="*/ 378619 h 1069181"/>
              <a:gd name="connsiteX1" fmla="*/ 38100 w 476250"/>
              <a:gd name="connsiteY1" fmla="*/ 135731 h 1069181"/>
              <a:gd name="connsiteX2" fmla="*/ 9525 w 476250"/>
              <a:gd name="connsiteY2" fmla="*/ 45244 h 1069181"/>
              <a:gd name="connsiteX3" fmla="*/ 0 w 476250"/>
              <a:gd name="connsiteY3" fmla="*/ 16669 h 1069181"/>
              <a:gd name="connsiteX4" fmla="*/ 2381 w 476250"/>
              <a:gd name="connsiteY4" fmla="*/ 7144 h 1069181"/>
              <a:gd name="connsiteX5" fmla="*/ 19050 w 476250"/>
              <a:gd name="connsiteY5" fmla="*/ 0 h 1069181"/>
              <a:gd name="connsiteX6" fmla="*/ 59531 w 476250"/>
              <a:gd name="connsiteY6" fmla="*/ 14287 h 1069181"/>
              <a:gd name="connsiteX7" fmla="*/ 100012 w 476250"/>
              <a:gd name="connsiteY7" fmla="*/ 64294 h 1069181"/>
              <a:gd name="connsiteX8" fmla="*/ 221456 w 476250"/>
              <a:gd name="connsiteY8" fmla="*/ 214312 h 1069181"/>
              <a:gd name="connsiteX9" fmla="*/ 328612 w 476250"/>
              <a:gd name="connsiteY9" fmla="*/ 376237 h 1069181"/>
              <a:gd name="connsiteX10" fmla="*/ 381000 w 476250"/>
              <a:gd name="connsiteY10" fmla="*/ 466725 h 1069181"/>
              <a:gd name="connsiteX11" fmla="*/ 426244 w 476250"/>
              <a:gd name="connsiteY11" fmla="*/ 561975 h 1069181"/>
              <a:gd name="connsiteX12" fmla="*/ 466725 w 476250"/>
              <a:gd name="connsiteY12" fmla="*/ 669131 h 1069181"/>
              <a:gd name="connsiteX13" fmla="*/ 476250 w 476250"/>
              <a:gd name="connsiteY13" fmla="*/ 707231 h 1069181"/>
              <a:gd name="connsiteX14" fmla="*/ 476250 w 476250"/>
              <a:gd name="connsiteY14" fmla="*/ 735806 h 1069181"/>
              <a:gd name="connsiteX15" fmla="*/ 459581 w 476250"/>
              <a:gd name="connsiteY15" fmla="*/ 845344 h 1069181"/>
              <a:gd name="connsiteX16" fmla="*/ 423862 w 476250"/>
              <a:gd name="connsiteY16" fmla="*/ 964406 h 1069181"/>
              <a:gd name="connsiteX17" fmla="*/ 400050 w 476250"/>
              <a:gd name="connsiteY17" fmla="*/ 1014412 h 1069181"/>
              <a:gd name="connsiteX18" fmla="*/ 376237 w 476250"/>
              <a:gd name="connsiteY18" fmla="*/ 1047750 h 1069181"/>
              <a:gd name="connsiteX19" fmla="*/ 359569 w 476250"/>
              <a:gd name="connsiteY19" fmla="*/ 1059656 h 1069181"/>
              <a:gd name="connsiteX20" fmla="*/ 340519 w 476250"/>
              <a:gd name="connsiteY20" fmla="*/ 1066800 h 1069181"/>
              <a:gd name="connsiteX21" fmla="*/ 309562 w 476250"/>
              <a:gd name="connsiteY21" fmla="*/ 1069181 h 1069181"/>
              <a:gd name="connsiteX22" fmla="*/ 276225 w 476250"/>
              <a:gd name="connsiteY22" fmla="*/ 1059656 h 1069181"/>
              <a:gd name="connsiteX23" fmla="*/ 250031 w 476250"/>
              <a:gd name="connsiteY23" fmla="*/ 1042987 h 1069181"/>
              <a:gd name="connsiteX24" fmla="*/ 219075 w 476250"/>
              <a:gd name="connsiteY24" fmla="*/ 1007269 h 1069181"/>
              <a:gd name="connsiteX25" fmla="*/ 202406 w 476250"/>
              <a:gd name="connsiteY25" fmla="*/ 981075 h 1069181"/>
              <a:gd name="connsiteX26" fmla="*/ 192881 w 476250"/>
              <a:gd name="connsiteY26" fmla="*/ 928687 h 1069181"/>
              <a:gd name="connsiteX27" fmla="*/ 192881 w 476250"/>
              <a:gd name="connsiteY27" fmla="*/ 869156 h 1069181"/>
              <a:gd name="connsiteX28" fmla="*/ 185737 w 476250"/>
              <a:gd name="connsiteY28" fmla="*/ 776287 h 1069181"/>
              <a:gd name="connsiteX29" fmla="*/ 169069 w 476250"/>
              <a:gd name="connsiteY29" fmla="*/ 650081 h 1069181"/>
              <a:gd name="connsiteX30" fmla="*/ 102394 w 476250"/>
              <a:gd name="connsiteY30" fmla="*/ 378619 h 106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76250" h="1069181">
                <a:moveTo>
                  <a:pt x="102394" y="378619"/>
                </a:moveTo>
                <a:lnTo>
                  <a:pt x="38100" y="135731"/>
                </a:lnTo>
                <a:lnTo>
                  <a:pt x="9525" y="45244"/>
                </a:lnTo>
                <a:lnTo>
                  <a:pt x="0" y="16669"/>
                </a:lnTo>
                <a:lnTo>
                  <a:pt x="2381" y="7144"/>
                </a:lnTo>
                <a:lnTo>
                  <a:pt x="19050" y="0"/>
                </a:lnTo>
                <a:lnTo>
                  <a:pt x="59531" y="14287"/>
                </a:lnTo>
                <a:lnTo>
                  <a:pt x="100012" y="64294"/>
                </a:lnTo>
                <a:lnTo>
                  <a:pt x="221456" y="214312"/>
                </a:lnTo>
                <a:lnTo>
                  <a:pt x="328612" y="376237"/>
                </a:lnTo>
                <a:lnTo>
                  <a:pt x="381000" y="466725"/>
                </a:lnTo>
                <a:lnTo>
                  <a:pt x="426244" y="561975"/>
                </a:lnTo>
                <a:lnTo>
                  <a:pt x="466725" y="669131"/>
                </a:lnTo>
                <a:lnTo>
                  <a:pt x="476250" y="707231"/>
                </a:lnTo>
                <a:lnTo>
                  <a:pt x="476250" y="735806"/>
                </a:lnTo>
                <a:lnTo>
                  <a:pt x="459581" y="845344"/>
                </a:lnTo>
                <a:lnTo>
                  <a:pt x="423862" y="964406"/>
                </a:lnTo>
                <a:lnTo>
                  <a:pt x="400050" y="1014412"/>
                </a:lnTo>
                <a:lnTo>
                  <a:pt x="376237" y="1047750"/>
                </a:lnTo>
                <a:lnTo>
                  <a:pt x="359569" y="1059656"/>
                </a:lnTo>
                <a:lnTo>
                  <a:pt x="340519" y="1066800"/>
                </a:lnTo>
                <a:lnTo>
                  <a:pt x="309562" y="1069181"/>
                </a:lnTo>
                <a:lnTo>
                  <a:pt x="276225" y="1059656"/>
                </a:lnTo>
                <a:lnTo>
                  <a:pt x="250031" y="1042987"/>
                </a:lnTo>
                <a:lnTo>
                  <a:pt x="219075" y="1007269"/>
                </a:lnTo>
                <a:lnTo>
                  <a:pt x="202406" y="981075"/>
                </a:lnTo>
                <a:lnTo>
                  <a:pt x="192881" y="928687"/>
                </a:lnTo>
                <a:lnTo>
                  <a:pt x="192881" y="869156"/>
                </a:lnTo>
                <a:lnTo>
                  <a:pt x="185737" y="776287"/>
                </a:lnTo>
                <a:lnTo>
                  <a:pt x="169069" y="650081"/>
                </a:lnTo>
                <a:lnTo>
                  <a:pt x="102394" y="3786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フリーフォーム 81"/>
          <p:cNvSpPr>
            <a:spLocks noChangeAspect="1"/>
          </p:cNvSpPr>
          <p:nvPr/>
        </p:nvSpPr>
        <p:spPr>
          <a:xfrm>
            <a:off x="7960241" y="5534860"/>
            <a:ext cx="284163" cy="410369"/>
          </a:xfrm>
          <a:custGeom>
            <a:avLst/>
            <a:gdLst>
              <a:gd name="connsiteX0" fmla="*/ 142875 w 569118"/>
              <a:gd name="connsiteY0" fmla="*/ 233362 h 821531"/>
              <a:gd name="connsiteX1" fmla="*/ 85725 w 569118"/>
              <a:gd name="connsiteY1" fmla="*/ 152400 h 821531"/>
              <a:gd name="connsiteX2" fmla="*/ 47625 w 569118"/>
              <a:gd name="connsiteY2" fmla="*/ 102394 h 821531"/>
              <a:gd name="connsiteX3" fmla="*/ 16668 w 569118"/>
              <a:gd name="connsiteY3" fmla="*/ 66675 h 821531"/>
              <a:gd name="connsiteX4" fmla="*/ 2381 w 569118"/>
              <a:gd name="connsiteY4" fmla="*/ 42862 h 821531"/>
              <a:gd name="connsiteX5" fmla="*/ 0 w 569118"/>
              <a:gd name="connsiteY5" fmla="*/ 16669 h 821531"/>
              <a:gd name="connsiteX6" fmla="*/ 7143 w 569118"/>
              <a:gd name="connsiteY6" fmla="*/ 0 h 821531"/>
              <a:gd name="connsiteX7" fmla="*/ 21431 w 569118"/>
              <a:gd name="connsiteY7" fmla="*/ 0 h 821531"/>
              <a:gd name="connsiteX8" fmla="*/ 54768 w 569118"/>
              <a:gd name="connsiteY8" fmla="*/ 14287 h 821531"/>
              <a:gd name="connsiteX9" fmla="*/ 133350 w 569118"/>
              <a:gd name="connsiteY9" fmla="*/ 69056 h 821531"/>
              <a:gd name="connsiteX10" fmla="*/ 316706 w 569118"/>
              <a:gd name="connsiteY10" fmla="*/ 209550 h 821531"/>
              <a:gd name="connsiteX11" fmla="*/ 442912 w 569118"/>
              <a:gd name="connsiteY11" fmla="*/ 316706 h 821531"/>
              <a:gd name="connsiteX12" fmla="*/ 500062 w 569118"/>
              <a:gd name="connsiteY12" fmla="*/ 369094 h 821531"/>
              <a:gd name="connsiteX13" fmla="*/ 507206 w 569118"/>
              <a:gd name="connsiteY13" fmla="*/ 385762 h 821531"/>
              <a:gd name="connsiteX14" fmla="*/ 554831 w 569118"/>
              <a:gd name="connsiteY14" fmla="*/ 540544 h 821531"/>
              <a:gd name="connsiteX15" fmla="*/ 569118 w 569118"/>
              <a:gd name="connsiteY15" fmla="*/ 642937 h 821531"/>
              <a:gd name="connsiteX16" fmla="*/ 566737 w 569118"/>
              <a:gd name="connsiteY16" fmla="*/ 671512 h 821531"/>
              <a:gd name="connsiteX17" fmla="*/ 547687 w 569118"/>
              <a:gd name="connsiteY17" fmla="*/ 728662 h 821531"/>
              <a:gd name="connsiteX18" fmla="*/ 519112 w 569118"/>
              <a:gd name="connsiteY18" fmla="*/ 771525 h 821531"/>
              <a:gd name="connsiteX19" fmla="*/ 492918 w 569118"/>
              <a:gd name="connsiteY19" fmla="*/ 800100 h 821531"/>
              <a:gd name="connsiteX20" fmla="*/ 452437 w 569118"/>
              <a:gd name="connsiteY20" fmla="*/ 816769 h 821531"/>
              <a:gd name="connsiteX21" fmla="*/ 421481 w 569118"/>
              <a:gd name="connsiteY21" fmla="*/ 821531 h 821531"/>
              <a:gd name="connsiteX22" fmla="*/ 397668 w 569118"/>
              <a:gd name="connsiteY22" fmla="*/ 819150 h 821531"/>
              <a:gd name="connsiteX23" fmla="*/ 376237 w 569118"/>
              <a:gd name="connsiteY23" fmla="*/ 797719 h 821531"/>
              <a:gd name="connsiteX24" fmla="*/ 352425 w 569118"/>
              <a:gd name="connsiteY24" fmla="*/ 766762 h 821531"/>
              <a:gd name="connsiteX25" fmla="*/ 330993 w 569118"/>
              <a:gd name="connsiteY25" fmla="*/ 711994 h 821531"/>
              <a:gd name="connsiteX26" fmla="*/ 304800 w 569118"/>
              <a:gd name="connsiteY26" fmla="*/ 633412 h 821531"/>
              <a:gd name="connsiteX27" fmla="*/ 273843 w 569118"/>
              <a:gd name="connsiteY27" fmla="*/ 516731 h 821531"/>
              <a:gd name="connsiteX28" fmla="*/ 245268 w 569118"/>
              <a:gd name="connsiteY28" fmla="*/ 421481 h 821531"/>
              <a:gd name="connsiteX29" fmla="*/ 200025 w 569118"/>
              <a:gd name="connsiteY29" fmla="*/ 321469 h 821531"/>
              <a:gd name="connsiteX30" fmla="*/ 142875 w 569118"/>
              <a:gd name="connsiteY30" fmla="*/ 233362 h 821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69118" h="821531">
                <a:moveTo>
                  <a:pt x="142875" y="233362"/>
                </a:moveTo>
                <a:lnTo>
                  <a:pt x="85725" y="152400"/>
                </a:lnTo>
                <a:lnTo>
                  <a:pt x="47625" y="102394"/>
                </a:lnTo>
                <a:lnTo>
                  <a:pt x="16668" y="66675"/>
                </a:lnTo>
                <a:lnTo>
                  <a:pt x="2381" y="42862"/>
                </a:lnTo>
                <a:lnTo>
                  <a:pt x="0" y="16669"/>
                </a:lnTo>
                <a:lnTo>
                  <a:pt x="7143" y="0"/>
                </a:lnTo>
                <a:lnTo>
                  <a:pt x="21431" y="0"/>
                </a:lnTo>
                <a:lnTo>
                  <a:pt x="54768" y="14287"/>
                </a:lnTo>
                <a:lnTo>
                  <a:pt x="133350" y="69056"/>
                </a:lnTo>
                <a:lnTo>
                  <a:pt x="316706" y="209550"/>
                </a:lnTo>
                <a:lnTo>
                  <a:pt x="442912" y="316706"/>
                </a:lnTo>
                <a:lnTo>
                  <a:pt x="500062" y="369094"/>
                </a:lnTo>
                <a:lnTo>
                  <a:pt x="507206" y="385762"/>
                </a:lnTo>
                <a:lnTo>
                  <a:pt x="554831" y="540544"/>
                </a:lnTo>
                <a:lnTo>
                  <a:pt x="569118" y="642937"/>
                </a:lnTo>
                <a:lnTo>
                  <a:pt x="566737" y="671512"/>
                </a:lnTo>
                <a:lnTo>
                  <a:pt x="547687" y="728662"/>
                </a:lnTo>
                <a:lnTo>
                  <a:pt x="519112" y="771525"/>
                </a:lnTo>
                <a:lnTo>
                  <a:pt x="492918" y="800100"/>
                </a:lnTo>
                <a:lnTo>
                  <a:pt x="452437" y="816769"/>
                </a:lnTo>
                <a:lnTo>
                  <a:pt x="421481" y="821531"/>
                </a:lnTo>
                <a:lnTo>
                  <a:pt x="397668" y="819150"/>
                </a:lnTo>
                <a:lnTo>
                  <a:pt x="376237" y="797719"/>
                </a:lnTo>
                <a:lnTo>
                  <a:pt x="352425" y="766762"/>
                </a:lnTo>
                <a:lnTo>
                  <a:pt x="330993" y="711994"/>
                </a:lnTo>
                <a:lnTo>
                  <a:pt x="304800" y="633412"/>
                </a:lnTo>
                <a:lnTo>
                  <a:pt x="273843" y="516731"/>
                </a:lnTo>
                <a:lnTo>
                  <a:pt x="245268" y="421481"/>
                </a:lnTo>
                <a:lnTo>
                  <a:pt x="200025" y="321469"/>
                </a:lnTo>
                <a:lnTo>
                  <a:pt x="142875" y="2333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3" name="フリーフォーム 82"/>
          <p:cNvSpPr>
            <a:spLocks noChangeAspect="1"/>
          </p:cNvSpPr>
          <p:nvPr/>
        </p:nvSpPr>
        <p:spPr>
          <a:xfrm>
            <a:off x="8423592" y="5469239"/>
            <a:ext cx="312738" cy="368300"/>
          </a:xfrm>
          <a:custGeom>
            <a:avLst/>
            <a:gdLst>
              <a:gd name="connsiteX0" fmla="*/ 219075 w 626268"/>
              <a:gd name="connsiteY0" fmla="*/ 97631 h 738187"/>
              <a:gd name="connsiteX1" fmla="*/ 90487 w 626268"/>
              <a:gd name="connsiteY1" fmla="*/ 30956 h 738187"/>
              <a:gd name="connsiteX2" fmla="*/ 42862 w 626268"/>
              <a:gd name="connsiteY2" fmla="*/ 7144 h 738187"/>
              <a:gd name="connsiteX3" fmla="*/ 21431 w 626268"/>
              <a:gd name="connsiteY3" fmla="*/ 0 h 738187"/>
              <a:gd name="connsiteX4" fmla="*/ 0 w 626268"/>
              <a:gd name="connsiteY4" fmla="*/ 4762 h 738187"/>
              <a:gd name="connsiteX5" fmla="*/ 0 w 626268"/>
              <a:gd name="connsiteY5" fmla="*/ 16669 h 738187"/>
              <a:gd name="connsiteX6" fmla="*/ 7143 w 626268"/>
              <a:gd name="connsiteY6" fmla="*/ 42862 h 738187"/>
              <a:gd name="connsiteX7" fmla="*/ 28575 w 626268"/>
              <a:gd name="connsiteY7" fmla="*/ 80962 h 738187"/>
              <a:gd name="connsiteX8" fmla="*/ 102393 w 626268"/>
              <a:gd name="connsiteY8" fmla="*/ 164306 h 738187"/>
              <a:gd name="connsiteX9" fmla="*/ 219075 w 626268"/>
              <a:gd name="connsiteY9" fmla="*/ 316706 h 738187"/>
              <a:gd name="connsiteX10" fmla="*/ 300037 w 626268"/>
              <a:gd name="connsiteY10" fmla="*/ 442912 h 738187"/>
              <a:gd name="connsiteX11" fmla="*/ 311943 w 626268"/>
              <a:gd name="connsiteY11" fmla="*/ 471487 h 738187"/>
              <a:gd name="connsiteX12" fmla="*/ 323850 w 626268"/>
              <a:gd name="connsiteY12" fmla="*/ 511969 h 738187"/>
              <a:gd name="connsiteX13" fmla="*/ 347662 w 626268"/>
              <a:gd name="connsiteY13" fmla="*/ 571500 h 738187"/>
              <a:gd name="connsiteX14" fmla="*/ 366712 w 626268"/>
              <a:gd name="connsiteY14" fmla="*/ 614362 h 738187"/>
              <a:gd name="connsiteX15" fmla="*/ 397668 w 626268"/>
              <a:gd name="connsiteY15" fmla="*/ 659606 h 738187"/>
              <a:gd name="connsiteX16" fmla="*/ 421481 w 626268"/>
              <a:gd name="connsiteY16" fmla="*/ 690562 h 738187"/>
              <a:gd name="connsiteX17" fmla="*/ 445293 w 626268"/>
              <a:gd name="connsiteY17" fmla="*/ 714375 h 738187"/>
              <a:gd name="connsiteX18" fmla="*/ 473868 w 626268"/>
              <a:gd name="connsiteY18" fmla="*/ 733425 h 738187"/>
              <a:gd name="connsiteX19" fmla="*/ 497681 w 626268"/>
              <a:gd name="connsiteY19" fmla="*/ 738187 h 738187"/>
              <a:gd name="connsiteX20" fmla="*/ 528637 w 626268"/>
              <a:gd name="connsiteY20" fmla="*/ 735806 h 738187"/>
              <a:gd name="connsiteX21" fmla="*/ 559593 w 626268"/>
              <a:gd name="connsiteY21" fmla="*/ 721519 h 738187"/>
              <a:gd name="connsiteX22" fmla="*/ 590550 w 626268"/>
              <a:gd name="connsiteY22" fmla="*/ 695325 h 738187"/>
              <a:gd name="connsiteX23" fmla="*/ 614362 w 626268"/>
              <a:gd name="connsiteY23" fmla="*/ 664369 h 738187"/>
              <a:gd name="connsiteX24" fmla="*/ 623887 w 626268"/>
              <a:gd name="connsiteY24" fmla="*/ 635794 h 738187"/>
              <a:gd name="connsiteX25" fmla="*/ 626268 w 626268"/>
              <a:gd name="connsiteY25" fmla="*/ 592931 h 738187"/>
              <a:gd name="connsiteX26" fmla="*/ 619125 w 626268"/>
              <a:gd name="connsiteY26" fmla="*/ 516731 h 738187"/>
              <a:gd name="connsiteX27" fmla="*/ 588168 w 626268"/>
              <a:gd name="connsiteY27" fmla="*/ 388144 h 738187"/>
              <a:gd name="connsiteX28" fmla="*/ 550068 w 626268"/>
              <a:gd name="connsiteY28" fmla="*/ 288131 h 738187"/>
              <a:gd name="connsiteX29" fmla="*/ 528637 w 626268"/>
              <a:gd name="connsiteY29" fmla="*/ 269081 h 738187"/>
              <a:gd name="connsiteX30" fmla="*/ 440531 w 626268"/>
              <a:gd name="connsiteY30" fmla="*/ 219075 h 738187"/>
              <a:gd name="connsiteX31" fmla="*/ 283368 w 626268"/>
              <a:gd name="connsiteY31" fmla="*/ 133350 h 738187"/>
              <a:gd name="connsiteX32" fmla="*/ 219075 w 626268"/>
              <a:gd name="connsiteY32" fmla="*/ 97631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26268" h="738187">
                <a:moveTo>
                  <a:pt x="219075" y="97631"/>
                </a:moveTo>
                <a:lnTo>
                  <a:pt x="90487" y="30956"/>
                </a:lnTo>
                <a:lnTo>
                  <a:pt x="42862" y="7144"/>
                </a:lnTo>
                <a:lnTo>
                  <a:pt x="21431" y="0"/>
                </a:lnTo>
                <a:lnTo>
                  <a:pt x="0" y="4762"/>
                </a:lnTo>
                <a:lnTo>
                  <a:pt x="0" y="16669"/>
                </a:lnTo>
                <a:lnTo>
                  <a:pt x="7143" y="42862"/>
                </a:lnTo>
                <a:lnTo>
                  <a:pt x="28575" y="80962"/>
                </a:lnTo>
                <a:lnTo>
                  <a:pt x="102393" y="164306"/>
                </a:lnTo>
                <a:lnTo>
                  <a:pt x="219075" y="316706"/>
                </a:lnTo>
                <a:lnTo>
                  <a:pt x="300037" y="442912"/>
                </a:lnTo>
                <a:lnTo>
                  <a:pt x="311943" y="471487"/>
                </a:lnTo>
                <a:lnTo>
                  <a:pt x="323850" y="511969"/>
                </a:lnTo>
                <a:lnTo>
                  <a:pt x="347662" y="571500"/>
                </a:lnTo>
                <a:lnTo>
                  <a:pt x="366712" y="614362"/>
                </a:lnTo>
                <a:lnTo>
                  <a:pt x="397668" y="659606"/>
                </a:lnTo>
                <a:lnTo>
                  <a:pt x="421481" y="690562"/>
                </a:lnTo>
                <a:lnTo>
                  <a:pt x="445293" y="714375"/>
                </a:lnTo>
                <a:lnTo>
                  <a:pt x="473868" y="733425"/>
                </a:lnTo>
                <a:lnTo>
                  <a:pt x="497681" y="738187"/>
                </a:lnTo>
                <a:lnTo>
                  <a:pt x="528637" y="735806"/>
                </a:lnTo>
                <a:lnTo>
                  <a:pt x="559593" y="721519"/>
                </a:lnTo>
                <a:lnTo>
                  <a:pt x="590550" y="695325"/>
                </a:lnTo>
                <a:lnTo>
                  <a:pt x="614362" y="664369"/>
                </a:lnTo>
                <a:lnTo>
                  <a:pt x="623887" y="635794"/>
                </a:lnTo>
                <a:lnTo>
                  <a:pt x="626268" y="592931"/>
                </a:lnTo>
                <a:lnTo>
                  <a:pt x="619125" y="516731"/>
                </a:lnTo>
                <a:lnTo>
                  <a:pt x="588168" y="388144"/>
                </a:lnTo>
                <a:lnTo>
                  <a:pt x="550068" y="288131"/>
                </a:lnTo>
                <a:lnTo>
                  <a:pt x="528637" y="269081"/>
                </a:lnTo>
                <a:lnTo>
                  <a:pt x="440531" y="219075"/>
                </a:lnTo>
                <a:lnTo>
                  <a:pt x="283368" y="133350"/>
                </a:lnTo>
                <a:lnTo>
                  <a:pt x="219075" y="976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じゅんばん　どおりに　</a:t>
            </a:r>
            <a:r>
              <a:rPr lang="ja-JP" altLang="en-US" sz="2400" dirty="0" smtClean="0">
                <a:solidFill>
                  <a:prstClr val="black"/>
                </a:solidFill>
              </a:rPr>
              <a:t>書いたら</a:t>
            </a:r>
            <a:r>
              <a:rPr lang="ja-JP" altLang="en-US" sz="2400" dirty="0" smtClean="0">
                <a:solidFill>
                  <a:prstClr val="black"/>
                </a:solidFill>
              </a:rPr>
              <a:t>　できる　</a:t>
            </a:r>
            <a:r>
              <a:rPr lang="ja-JP" altLang="en-US" sz="2400" dirty="0" smtClean="0">
                <a:solidFill>
                  <a:prstClr val="black"/>
                </a:solidFill>
              </a:rPr>
              <a:t>かん字は</a:t>
            </a:r>
            <a:r>
              <a:rPr lang="ja-JP" altLang="en-US" sz="2400" dirty="0" smtClean="0">
                <a:solidFill>
                  <a:prstClr val="black"/>
                </a:solidFill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</a:rPr>
              <a:t>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49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93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500"/>
                            </p:stCondLst>
                            <p:childTnLst>
                              <p:par>
                                <p:cTn id="1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500"/>
                            </p:stCondLst>
                            <p:childTnLst>
                              <p:par>
                                <p:cTn id="1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39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35" grpId="0" animBg="1"/>
      <p:bldP spid="36" grpId="0" animBg="1"/>
      <p:bldP spid="37" grpId="0" animBg="1"/>
      <p:bldP spid="38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/>
      <p:bldP spid="54" grpId="0"/>
      <p:bldP spid="55" grpId="0"/>
      <p:bldP spid="57" grpId="0" animBg="1"/>
      <p:bldP spid="58" grpId="0" animBg="1"/>
      <p:bldP spid="60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１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4376936" y="49337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6020087" y="3573016"/>
            <a:ext cx="3457499" cy="3024335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じゅんばん　どおりに　</a:t>
            </a:r>
            <a:r>
              <a:rPr lang="ja-JP" altLang="en-US" sz="2400" dirty="0" smtClean="0">
                <a:solidFill>
                  <a:prstClr val="black"/>
                </a:solidFill>
              </a:rPr>
              <a:t>書いたら</a:t>
            </a:r>
            <a:r>
              <a:rPr lang="ja-JP" altLang="en-US" sz="2400" dirty="0" smtClean="0">
                <a:solidFill>
                  <a:prstClr val="black"/>
                </a:solidFill>
              </a:rPr>
              <a:t>　できる　</a:t>
            </a:r>
            <a:r>
              <a:rPr lang="ja-JP" altLang="en-US" sz="2400" dirty="0" smtClean="0">
                <a:solidFill>
                  <a:prstClr val="black"/>
                </a:solidFill>
              </a:rPr>
              <a:t>かん字は</a:t>
            </a:r>
            <a:r>
              <a:rPr lang="ja-JP" altLang="en-US" sz="2400" dirty="0" smtClean="0">
                <a:solidFill>
                  <a:prstClr val="black"/>
                </a:solidFill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</a:rPr>
              <a:t>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69674" y="986490"/>
            <a:ext cx="1371447" cy="1028585"/>
          </a:xfrm>
          <a:prstGeom prst="rect">
            <a:avLst/>
          </a:prstGeom>
        </p:spPr>
      </p:pic>
      <p:sp>
        <p:nvSpPr>
          <p:cNvPr id="20" name="フリーフォーム 19"/>
          <p:cNvSpPr>
            <a:spLocks noChangeAspect="1"/>
          </p:cNvSpPr>
          <p:nvPr/>
        </p:nvSpPr>
        <p:spPr>
          <a:xfrm>
            <a:off x="784800" y="2540670"/>
            <a:ext cx="381000" cy="513397"/>
          </a:xfrm>
          <a:custGeom>
            <a:avLst/>
            <a:gdLst>
              <a:gd name="connsiteX0" fmla="*/ 526257 w 633413"/>
              <a:gd name="connsiteY0" fmla="*/ 114300 h 854869"/>
              <a:gd name="connsiteX1" fmla="*/ 392907 w 633413"/>
              <a:gd name="connsiteY1" fmla="*/ 59532 h 854869"/>
              <a:gd name="connsiteX2" fmla="*/ 269082 w 633413"/>
              <a:gd name="connsiteY2" fmla="*/ 23813 h 854869"/>
              <a:gd name="connsiteX3" fmla="*/ 202407 w 633413"/>
              <a:gd name="connsiteY3" fmla="*/ 9525 h 854869"/>
              <a:gd name="connsiteX4" fmla="*/ 119063 w 633413"/>
              <a:gd name="connsiteY4" fmla="*/ 0 h 854869"/>
              <a:gd name="connsiteX5" fmla="*/ 47625 w 633413"/>
              <a:gd name="connsiteY5" fmla="*/ 2382 h 854869"/>
              <a:gd name="connsiteX6" fmla="*/ 11907 w 633413"/>
              <a:gd name="connsiteY6" fmla="*/ 9525 h 854869"/>
              <a:gd name="connsiteX7" fmla="*/ 2382 w 633413"/>
              <a:gd name="connsiteY7" fmla="*/ 19050 h 854869"/>
              <a:gd name="connsiteX8" fmla="*/ 0 w 633413"/>
              <a:gd name="connsiteY8" fmla="*/ 33338 h 854869"/>
              <a:gd name="connsiteX9" fmla="*/ 9525 w 633413"/>
              <a:gd name="connsiteY9" fmla="*/ 45244 h 854869"/>
              <a:gd name="connsiteX10" fmla="*/ 26194 w 633413"/>
              <a:gd name="connsiteY10" fmla="*/ 59532 h 854869"/>
              <a:gd name="connsiteX11" fmla="*/ 38100 w 633413"/>
              <a:gd name="connsiteY11" fmla="*/ 69057 h 854869"/>
              <a:gd name="connsiteX12" fmla="*/ 76200 w 633413"/>
              <a:gd name="connsiteY12" fmla="*/ 85725 h 854869"/>
              <a:gd name="connsiteX13" fmla="*/ 128588 w 633413"/>
              <a:gd name="connsiteY13" fmla="*/ 114300 h 854869"/>
              <a:gd name="connsiteX14" fmla="*/ 180975 w 633413"/>
              <a:gd name="connsiteY14" fmla="*/ 152400 h 854869"/>
              <a:gd name="connsiteX15" fmla="*/ 219075 w 633413"/>
              <a:gd name="connsiteY15" fmla="*/ 192882 h 854869"/>
              <a:gd name="connsiteX16" fmla="*/ 238125 w 633413"/>
              <a:gd name="connsiteY16" fmla="*/ 216694 h 854869"/>
              <a:gd name="connsiteX17" fmla="*/ 254794 w 633413"/>
              <a:gd name="connsiteY17" fmla="*/ 245269 h 854869"/>
              <a:gd name="connsiteX18" fmla="*/ 269082 w 633413"/>
              <a:gd name="connsiteY18" fmla="*/ 292894 h 854869"/>
              <a:gd name="connsiteX19" fmla="*/ 273844 w 633413"/>
              <a:gd name="connsiteY19" fmla="*/ 357188 h 854869"/>
              <a:gd name="connsiteX20" fmla="*/ 283369 w 633413"/>
              <a:gd name="connsiteY20" fmla="*/ 502444 h 854869"/>
              <a:gd name="connsiteX21" fmla="*/ 292894 w 633413"/>
              <a:gd name="connsiteY21" fmla="*/ 709613 h 854869"/>
              <a:gd name="connsiteX22" fmla="*/ 300038 w 633413"/>
              <a:gd name="connsiteY22" fmla="*/ 854869 h 854869"/>
              <a:gd name="connsiteX23" fmla="*/ 550069 w 633413"/>
              <a:gd name="connsiteY23" fmla="*/ 807244 h 854869"/>
              <a:gd name="connsiteX24" fmla="*/ 545307 w 633413"/>
              <a:gd name="connsiteY24" fmla="*/ 607219 h 854869"/>
              <a:gd name="connsiteX25" fmla="*/ 542925 w 633413"/>
              <a:gd name="connsiteY25" fmla="*/ 378619 h 854869"/>
              <a:gd name="connsiteX26" fmla="*/ 542925 w 633413"/>
              <a:gd name="connsiteY26" fmla="*/ 342900 h 854869"/>
              <a:gd name="connsiteX27" fmla="*/ 542925 w 633413"/>
              <a:gd name="connsiteY27" fmla="*/ 335757 h 854869"/>
              <a:gd name="connsiteX28" fmla="*/ 545307 w 633413"/>
              <a:gd name="connsiteY28" fmla="*/ 321469 h 854869"/>
              <a:gd name="connsiteX29" fmla="*/ 557213 w 633413"/>
              <a:gd name="connsiteY29" fmla="*/ 304800 h 854869"/>
              <a:gd name="connsiteX30" fmla="*/ 578644 w 633413"/>
              <a:gd name="connsiteY30" fmla="*/ 283369 h 854869"/>
              <a:gd name="connsiteX31" fmla="*/ 602457 w 633413"/>
              <a:gd name="connsiteY31" fmla="*/ 259557 h 854869"/>
              <a:gd name="connsiteX32" fmla="*/ 614363 w 633413"/>
              <a:gd name="connsiteY32" fmla="*/ 252413 h 854869"/>
              <a:gd name="connsiteX33" fmla="*/ 621507 w 633413"/>
              <a:gd name="connsiteY33" fmla="*/ 245269 h 854869"/>
              <a:gd name="connsiteX34" fmla="*/ 633413 w 633413"/>
              <a:gd name="connsiteY34" fmla="*/ 204788 h 854869"/>
              <a:gd name="connsiteX35" fmla="*/ 633413 w 633413"/>
              <a:gd name="connsiteY35" fmla="*/ 192882 h 854869"/>
              <a:gd name="connsiteX36" fmla="*/ 628650 w 633413"/>
              <a:gd name="connsiteY36" fmla="*/ 176213 h 854869"/>
              <a:gd name="connsiteX37" fmla="*/ 526257 w 633413"/>
              <a:gd name="connsiteY37" fmla="*/ 114300 h 854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33413" h="854869">
                <a:moveTo>
                  <a:pt x="526257" y="114300"/>
                </a:moveTo>
                <a:lnTo>
                  <a:pt x="392907" y="59532"/>
                </a:lnTo>
                <a:lnTo>
                  <a:pt x="269082" y="23813"/>
                </a:lnTo>
                <a:lnTo>
                  <a:pt x="202407" y="9525"/>
                </a:lnTo>
                <a:lnTo>
                  <a:pt x="119063" y="0"/>
                </a:lnTo>
                <a:lnTo>
                  <a:pt x="47625" y="2382"/>
                </a:lnTo>
                <a:lnTo>
                  <a:pt x="11907" y="9525"/>
                </a:lnTo>
                <a:lnTo>
                  <a:pt x="2382" y="19050"/>
                </a:lnTo>
                <a:lnTo>
                  <a:pt x="0" y="33338"/>
                </a:lnTo>
                <a:lnTo>
                  <a:pt x="9525" y="45244"/>
                </a:lnTo>
                <a:lnTo>
                  <a:pt x="26194" y="59532"/>
                </a:lnTo>
                <a:lnTo>
                  <a:pt x="38100" y="69057"/>
                </a:lnTo>
                <a:lnTo>
                  <a:pt x="76200" y="85725"/>
                </a:lnTo>
                <a:lnTo>
                  <a:pt x="128588" y="114300"/>
                </a:lnTo>
                <a:lnTo>
                  <a:pt x="180975" y="152400"/>
                </a:lnTo>
                <a:lnTo>
                  <a:pt x="219075" y="192882"/>
                </a:lnTo>
                <a:lnTo>
                  <a:pt x="238125" y="216694"/>
                </a:lnTo>
                <a:lnTo>
                  <a:pt x="254794" y="245269"/>
                </a:lnTo>
                <a:lnTo>
                  <a:pt x="269082" y="292894"/>
                </a:lnTo>
                <a:lnTo>
                  <a:pt x="273844" y="357188"/>
                </a:lnTo>
                <a:cubicBezTo>
                  <a:pt x="277072" y="405603"/>
                  <a:pt x="283369" y="453921"/>
                  <a:pt x="283369" y="502444"/>
                </a:cubicBezTo>
                <a:lnTo>
                  <a:pt x="292894" y="709613"/>
                </a:lnTo>
                <a:lnTo>
                  <a:pt x="300038" y="854869"/>
                </a:lnTo>
                <a:lnTo>
                  <a:pt x="550069" y="807244"/>
                </a:lnTo>
                <a:lnTo>
                  <a:pt x="545307" y="607219"/>
                </a:lnTo>
                <a:lnTo>
                  <a:pt x="542925" y="378619"/>
                </a:lnTo>
                <a:lnTo>
                  <a:pt x="542925" y="342900"/>
                </a:lnTo>
                <a:lnTo>
                  <a:pt x="542925" y="335757"/>
                </a:lnTo>
                <a:lnTo>
                  <a:pt x="545307" y="321469"/>
                </a:lnTo>
                <a:lnTo>
                  <a:pt x="557213" y="304800"/>
                </a:lnTo>
                <a:lnTo>
                  <a:pt x="578644" y="283369"/>
                </a:lnTo>
                <a:lnTo>
                  <a:pt x="602457" y="259557"/>
                </a:lnTo>
                <a:lnTo>
                  <a:pt x="614363" y="252413"/>
                </a:lnTo>
                <a:lnTo>
                  <a:pt x="621507" y="245269"/>
                </a:lnTo>
                <a:lnTo>
                  <a:pt x="633413" y="204788"/>
                </a:lnTo>
                <a:lnTo>
                  <a:pt x="633413" y="192882"/>
                </a:lnTo>
                <a:lnTo>
                  <a:pt x="628650" y="176213"/>
                </a:lnTo>
                <a:lnTo>
                  <a:pt x="526257" y="1143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フリーフォーム 20"/>
          <p:cNvSpPr>
            <a:spLocks noChangeAspect="1"/>
          </p:cNvSpPr>
          <p:nvPr/>
        </p:nvSpPr>
        <p:spPr>
          <a:xfrm>
            <a:off x="1631459" y="2512412"/>
            <a:ext cx="2713671" cy="385762"/>
          </a:xfrm>
          <a:custGeom>
            <a:avLst/>
            <a:gdLst>
              <a:gd name="connsiteX0" fmla="*/ 1140488 w 4521758"/>
              <a:gd name="connsiteY0" fmla="*/ 286378 h 643094"/>
              <a:gd name="connsiteX1" fmla="*/ 1793631 w 4521758"/>
              <a:gd name="connsiteY1" fmla="*/ 231112 h 643094"/>
              <a:gd name="connsiteX2" fmla="*/ 2175468 w 4521758"/>
              <a:gd name="connsiteY2" fmla="*/ 200967 h 643094"/>
              <a:gd name="connsiteX3" fmla="*/ 2486967 w 4521758"/>
              <a:gd name="connsiteY3" fmla="*/ 150725 h 643094"/>
              <a:gd name="connsiteX4" fmla="*/ 3135086 w 4521758"/>
              <a:gd name="connsiteY4" fmla="*/ 105507 h 643094"/>
              <a:gd name="connsiteX5" fmla="*/ 3516923 w 4521758"/>
              <a:gd name="connsiteY5" fmla="*/ 75362 h 643094"/>
              <a:gd name="connsiteX6" fmla="*/ 3672673 w 4521758"/>
              <a:gd name="connsiteY6" fmla="*/ 70338 h 643094"/>
              <a:gd name="connsiteX7" fmla="*/ 3702818 w 4521758"/>
              <a:gd name="connsiteY7" fmla="*/ 70338 h 643094"/>
              <a:gd name="connsiteX8" fmla="*/ 3858567 w 4521758"/>
              <a:gd name="connsiteY8" fmla="*/ 25121 h 643094"/>
              <a:gd name="connsiteX9" fmla="*/ 3918857 w 4521758"/>
              <a:gd name="connsiteY9" fmla="*/ 5024 h 643094"/>
              <a:gd name="connsiteX10" fmla="*/ 3954026 w 4521758"/>
              <a:gd name="connsiteY10" fmla="*/ 0 h 643094"/>
              <a:gd name="connsiteX11" fmla="*/ 4044462 w 4521758"/>
              <a:gd name="connsiteY11" fmla="*/ 15072 h 643094"/>
              <a:gd name="connsiteX12" fmla="*/ 4210259 w 4521758"/>
              <a:gd name="connsiteY12" fmla="*/ 60290 h 643094"/>
              <a:gd name="connsiteX13" fmla="*/ 4295670 w 4521758"/>
              <a:gd name="connsiteY13" fmla="*/ 100483 h 643094"/>
              <a:gd name="connsiteX14" fmla="*/ 4426299 w 4521758"/>
              <a:gd name="connsiteY14" fmla="*/ 165798 h 643094"/>
              <a:gd name="connsiteX15" fmla="*/ 4471516 w 4521758"/>
              <a:gd name="connsiteY15" fmla="*/ 195943 h 643094"/>
              <a:gd name="connsiteX16" fmla="*/ 4511710 w 4521758"/>
              <a:gd name="connsiteY16" fmla="*/ 231112 h 643094"/>
              <a:gd name="connsiteX17" fmla="*/ 4521758 w 4521758"/>
              <a:gd name="connsiteY17" fmla="*/ 271305 h 643094"/>
              <a:gd name="connsiteX18" fmla="*/ 4506686 w 4521758"/>
              <a:gd name="connsiteY18" fmla="*/ 306474 h 643094"/>
              <a:gd name="connsiteX19" fmla="*/ 4436347 w 4521758"/>
              <a:gd name="connsiteY19" fmla="*/ 351692 h 643094"/>
              <a:gd name="connsiteX20" fmla="*/ 4376057 w 4521758"/>
              <a:gd name="connsiteY20" fmla="*/ 351692 h 643094"/>
              <a:gd name="connsiteX21" fmla="*/ 3954026 w 4521758"/>
              <a:gd name="connsiteY21" fmla="*/ 296426 h 643094"/>
              <a:gd name="connsiteX22" fmla="*/ 3657600 w 4521758"/>
              <a:gd name="connsiteY22" fmla="*/ 291402 h 643094"/>
              <a:gd name="connsiteX23" fmla="*/ 3220497 w 4521758"/>
              <a:gd name="connsiteY23" fmla="*/ 301450 h 643094"/>
              <a:gd name="connsiteX24" fmla="*/ 2627644 w 4521758"/>
              <a:gd name="connsiteY24" fmla="*/ 346668 h 643094"/>
              <a:gd name="connsiteX25" fmla="*/ 2135275 w 4521758"/>
              <a:gd name="connsiteY25" fmla="*/ 381837 h 643094"/>
              <a:gd name="connsiteX26" fmla="*/ 1517301 w 4521758"/>
              <a:gd name="connsiteY26" fmla="*/ 432079 h 643094"/>
              <a:gd name="connsiteX27" fmla="*/ 1019908 w 4521758"/>
              <a:gd name="connsiteY27" fmla="*/ 497393 h 643094"/>
              <a:gd name="connsiteX28" fmla="*/ 683288 w 4521758"/>
              <a:gd name="connsiteY28" fmla="*/ 572756 h 643094"/>
              <a:gd name="connsiteX29" fmla="*/ 482321 w 4521758"/>
              <a:gd name="connsiteY29" fmla="*/ 628022 h 643094"/>
              <a:gd name="connsiteX30" fmla="*/ 442127 w 4521758"/>
              <a:gd name="connsiteY30" fmla="*/ 638070 h 643094"/>
              <a:gd name="connsiteX31" fmla="*/ 406958 w 4521758"/>
              <a:gd name="connsiteY31" fmla="*/ 643094 h 643094"/>
              <a:gd name="connsiteX32" fmla="*/ 361741 w 4521758"/>
              <a:gd name="connsiteY32" fmla="*/ 633046 h 643094"/>
              <a:gd name="connsiteX33" fmla="*/ 326571 w 4521758"/>
              <a:gd name="connsiteY33" fmla="*/ 617973 h 643094"/>
              <a:gd name="connsiteX34" fmla="*/ 266281 w 4521758"/>
              <a:gd name="connsiteY34" fmla="*/ 572756 h 643094"/>
              <a:gd name="connsiteX35" fmla="*/ 195943 w 4521758"/>
              <a:gd name="connsiteY35" fmla="*/ 507441 h 643094"/>
              <a:gd name="connsiteX36" fmla="*/ 115556 w 4521758"/>
              <a:gd name="connsiteY36" fmla="*/ 401934 h 643094"/>
              <a:gd name="connsiteX37" fmla="*/ 65314 w 4521758"/>
              <a:gd name="connsiteY37" fmla="*/ 326571 h 643094"/>
              <a:gd name="connsiteX38" fmla="*/ 30145 w 4521758"/>
              <a:gd name="connsiteY38" fmla="*/ 266281 h 643094"/>
              <a:gd name="connsiteX39" fmla="*/ 10048 w 4521758"/>
              <a:gd name="connsiteY39" fmla="*/ 226088 h 643094"/>
              <a:gd name="connsiteX40" fmla="*/ 0 w 4521758"/>
              <a:gd name="connsiteY40" fmla="*/ 190918 h 643094"/>
              <a:gd name="connsiteX41" fmla="*/ 10048 w 4521758"/>
              <a:gd name="connsiteY41" fmla="*/ 185894 h 643094"/>
              <a:gd name="connsiteX42" fmla="*/ 30145 w 4521758"/>
              <a:gd name="connsiteY42" fmla="*/ 185894 h 643094"/>
              <a:gd name="connsiteX43" fmla="*/ 60290 w 4521758"/>
              <a:gd name="connsiteY43" fmla="*/ 200967 h 643094"/>
              <a:gd name="connsiteX44" fmla="*/ 160774 w 4521758"/>
              <a:gd name="connsiteY44" fmla="*/ 281354 h 643094"/>
              <a:gd name="connsiteX45" fmla="*/ 226088 w 4521758"/>
              <a:gd name="connsiteY45" fmla="*/ 321547 h 643094"/>
              <a:gd name="connsiteX46" fmla="*/ 286378 w 4521758"/>
              <a:gd name="connsiteY46" fmla="*/ 341644 h 643094"/>
              <a:gd name="connsiteX47" fmla="*/ 341644 w 4521758"/>
              <a:gd name="connsiteY47" fmla="*/ 356716 h 643094"/>
              <a:gd name="connsiteX48" fmla="*/ 427055 w 4521758"/>
              <a:gd name="connsiteY48" fmla="*/ 356716 h 643094"/>
              <a:gd name="connsiteX49" fmla="*/ 1140488 w 4521758"/>
              <a:gd name="connsiteY49" fmla="*/ 286378 h 64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521758" h="643094">
                <a:moveTo>
                  <a:pt x="1140488" y="286378"/>
                </a:moveTo>
                <a:lnTo>
                  <a:pt x="1793631" y="231112"/>
                </a:lnTo>
                <a:lnTo>
                  <a:pt x="2175468" y="200967"/>
                </a:lnTo>
                <a:lnTo>
                  <a:pt x="2486967" y="150725"/>
                </a:lnTo>
                <a:lnTo>
                  <a:pt x="3135086" y="105507"/>
                </a:lnTo>
                <a:lnTo>
                  <a:pt x="3516923" y="75362"/>
                </a:lnTo>
                <a:lnTo>
                  <a:pt x="3672673" y="70338"/>
                </a:lnTo>
                <a:lnTo>
                  <a:pt x="3702818" y="70338"/>
                </a:lnTo>
                <a:lnTo>
                  <a:pt x="3858567" y="25121"/>
                </a:lnTo>
                <a:lnTo>
                  <a:pt x="3918857" y="5024"/>
                </a:lnTo>
                <a:lnTo>
                  <a:pt x="3954026" y="0"/>
                </a:lnTo>
                <a:lnTo>
                  <a:pt x="4044462" y="15072"/>
                </a:lnTo>
                <a:lnTo>
                  <a:pt x="4210259" y="60290"/>
                </a:lnTo>
                <a:lnTo>
                  <a:pt x="4295670" y="100483"/>
                </a:lnTo>
                <a:lnTo>
                  <a:pt x="4426299" y="165798"/>
                </a:lnTo>
                <a:lnTo>
                  <a:pt x="4471516" y="195943"/>
                </a:lnTo>
                <a:lnTo>
                  <a:pt x="4511710" y="231112"/>
                </a:lnTo>
                <a:lnTo>
                  <a:pt x="4521758" y="271305"/>
                </a:lnTo>
                <a:lnTo>
                  <a:pt x="4506686" y="306474"/>
                </a:lnTo>
                <a:lnTo>
                  <a:pt x="4436347" y="351692"/>
                </a:lnTo>
                <a:lnTo>
                  <a:pt x="4376057" y="351692"/>
                </a:lnTo>
                <a:lnTo>
                  <a:pt x="3954026" y="296426"/>
                </a:lnTo>
                <a:lnTo>
                  <a:pt x="3657600" y="291402"/>
                </a:lnTo>
                <a:lnTo>
                  <a:pt x="3220497" y="301450"/>
                </a:lnTo>
                <a:lnTo>
                  <a:pt x="2627644" y="346668"/>
                </a:lnTo>
                <a:lnTo>
                  <a:pt x="2135275" y="381837"/>
                </a:lnTo>
                <a:lnTo>
                  <a:pt x="1517301" y="432079"/>
                </a:lnTo>
                <a:lnTo>
                  <a:pt x="1019908" y="497393"/>
                </a:lnTo>
                <a:lnTo>
                  <a:pt x="683288" y="572756"/>
                </a:lnTo>
                <a:lnTo>
                  <a:pt x="482321" y="628022"/>
                </a:lnTo>
                <a:lnTo>
                  <a:pt x="442127" y="638070"/>
                </a:lnTo>
                <a:lnTo>
                  <a:pt x="406958" y="643094"/>
                </a:lnTo>
                <a:lnTo>
                  <a:pt x="361741" y="633046"/>
                </a:lnTo>
                <a:lnTo>
                  <a:pt x="326571" y="617973"/>
                </a:lnTo>
                <a:lnTo>
                  <a:pt x="266281" y="572756"/>
                </a:lnTo>
                <a:lnTo>
                  <a:pt x="195943" y="507441"/>
                </a:lnTo>
                <a:lnTo>
                  <a:pt x="115556" y="401934"/>
                </a:lnTo>
                <a:lnTo>
                  <a:pt x="65314" y="326571"/>
                </a:lnTo>
                <a:lnTo>
                  <a:pt x="30145" y="266281"/>
                </a:lnTo>
                <a:lnTo>
                  <a:pt x="10048" y="226088"/>
                </a:lnTo>
                <a:lnTo>
                  <a:pt x="0" y="190918"/>
                </a:lnTo>
                <a:lnTo>
                  <a:pt x="10048" y="185894"/>
                </a:lnTo>
                <a:lnTo>
                  <a:pt x="30145" y="185894"/>
                </a:lnTo>
                <a:lnTo>
                  <a:pt x="60290" y="200967"/>
                </a:lnTo>
                <a:lnTo>
                  <a:pt x="160774" y="281354"/>
                </a:lnTo>
                <a:lnTo>
                  <a:pt x="226088" y="321547"/>
                </a:lnTo>
                <a:lnTo>
                  <a:pt x="286378" y="341644"/>
                </a:lnTo>
                <a:cubicBezTo>
                  <a:pt x="338224" y="357197"/>
                  <a:pt x="319135" y="356716"/>
                  <a:pt x="341644" y="356716"/>
                </a:cubicBezTo>
                <a:lnTo>
                  <a:pt x="427055" y="356716"/>
                </a:lnTo>
                <a:lnTo>
                  <a:pt x="1140488" y="28637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2" name="フリーフォーム 21"/>
          <p:cNvSpPr/>
          <p:nvPr/>
        </p:nvSpPr>
        <p:spPr>
          <a:xfrm>
            <a:off x="4810789" y="2413988"/>
            <a:ext cx="884872" cy="253365"/>
          </a:xfrm>
          <a:custGeom>
            <a:avLst/>
            <a:gdLst>
              <a:gd name="connsiteX0" fmla="*/ 519113 w 1473994"/>
              <a:gd name="connsiteY0" fmla="*/ 169069 h 423862"/>
              <a:gd name="connsiteX1" fmla="*/ 690563 w 1473994"/>
              <a:gd name="connsiteY1" fmla="*/ 166687 h 423862"/>
              <a:gd name="connsiteX2" fmla="*/ 812007 w 1473994"/>
              <a:gd name="connsiteY2" fmla="*/ 157162 h 423862"/>
              <a:gd name="connsiteX3" fmla="*/ 962025 w 1473994"/>
              <a:gd name="connsiteY3" fmla="*/ 133350 h 423862"/>
              <a:gd name="connsiteX4" fmla="*/ 1157288 w 1473994"/>
              <a:gd name="connsiteY4" fmla="*/ 80962 h 423862"/>
              <a:gd name="connsiteX5" fmla="*/ 1231107 w 1473994"/>
              <a:gd name="connsiteY5" fmla="*/ 133350 h 423862"/>
              <a:gd name="connsiteX6" fmla="*/ 1340644 w 1473994"/>
              <a:gd name="connsiteY6" fmla="*/ 228600 h 423862"/>
              <a:gd name="connsiteX7" fmla="*/ 1438275 w 1473994"/>
              <a:gd name="connsiteY7" fmla="*/ 314325 h 423862"/>
              <a:gd name="connsiteX8" fmla="*/ 1466850 w 1473994"/>
              <a:gd name="connsiteY8" fmla="*/ 350044 h 423862"/>
              <a:gd name="connsiteX9" fmla="*/ 1473994 w 1473994"/>
              <a:gd name="connsiteY9" fmla="*/ 371475 h 423862"/>
              <a:gd name="connsiteX10" fmla="*/ 1473994 w 1473994"/>
              <a:gd name="connsiteY10" fmla="*/ 392906 h 423862"/>
              <a:gd name="connsiteX11" fmla="*/ 1454944 w 1473994"/>
              <a:gd name="connsiteY11" fmla="*/ 423862 h 423862"/>
              <a:gd name="connsiteX12" fmla="*/ 1059657 w 1473994"/>
              <a:gd name="connsiteY12" fmla="*/ 338137 h 423862"/>
              <a:gd name="connsiteX13" fmla="*/ 978694 w 1473994"/>
              <a:gd name="connsiteY13" fmla="*/ 328612 h 423862"/>
              <a:gd name="connsiteX14" fmla="*/ 514350 w 1473994"/>
              <a:gd name="connsiteY14" fmla="*/ 369094 h 423862"/>
              <a:gd name="connsiteX15" fmla="*/ 457200 w 1473994"/>
              <a:gd name="connsiteY15" fmla="*/ 369094 h 423862"/>
              <a:gd name="connsiteX16" fmla="*/ 376238 w 1473994"/>
              <a:gd name="connsiteY16" fmla="*/ 335756 h 423862"/>
              <a:gd name="connsiteX17" fmla="*/ 259557 w 1473994"/>
              <a:gd name="connsiteY17" fmla="*/ 271462 h 423862"/>
              <a:gd name="connsiteX18" fmla="*/ 150019 w 1473994"/>
              <a:gd name="connsiteY18" fmla="*/ 190500 h 423862"/>
              <a:gd name="connsiteX19" fmla="*/ 42863 w 1473994"/>
              <a:gd name="connsiteY19" fmla="*/ 102394 h 423862"/>
              <a:gd name="connsiteX20" fmla="*/ 0 w 1473994"/>
              <a:gd name="connsiteY20" fmla="*/ 0 h 423862"/>
              <a:gd name="connsiteX21" fmla="*/ 109538 w 1473994"/>
              <a:gd name="connsiteY21" fmla="*/ 40481 h 423862"/>
              <a:gd name="connsiteX22" fmla="*/ 166688 w 1473994"/>
              <a:gd name="connsiteY22" fmla="*/ 76200 h 423862"/>
              <a:gd name="connsiteX23" fmla="*/ 254794 w 1473994"/>
              <a:gd name="connsiteY23" fmla="*/ 126206 h 423862"/>
              <a:gd name="connsiteX24" fmla="*/ 345282 w 1473994"/>
              <a:gd name="connsiteY24" fmla="*/ 161925 h 423862"/>
              <a:gd name="connsiteX25" fmla="*/ 414338 w 1473994"/>
              <a:gd name="connsiteY25" fmla="*/ 171450 h 423862"/>
              <a:gd name="connsiteX26" fmla="*/ 519113 w 1473994"/>
              <a:gd name="connsiteY26" fmla="*/ 169069 h 42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73994" h="423862">
                <a:moveTo>
                  <a:pt x="519113" y="169069"/>
                </a:moveTo>
                <a:lnTo>
                  <a:pt x="690563" y="166687"/>
                </a:lnTo>
                <a:lnTo>
                  <a:pt x="812007" y="157162"/>
                </a:lnTo>
                <a:lnTo>
                  <a:pt x="962025" y="133350"/>
                </a:lnTo>
                <a:lnTo>
                  <a:pt x="1157288" y="80962"/>
                </a:lnTo>
                <a:lnTo>
                  <a:pt x="1231107" y="133350"/>
                </a:lnTo>
                <a:lnTo>
                  <a:pt x="1340644" y="228600"/>
                </a:lnTo>
                <a:lnTo>
                  <a:pt x="1438275" y="314325"/>
                </a:lnTo>
                <a:lnTo>
                  <a:pt x="1466850" y="350044"/>
                </a:lnTo>
                <a:lnTo>
                  <a:pt x="1473994" y="371475"/>
                </a:lnTo>
                <a:lnTo>
                  <a:pt x="1473994" y="392906"/>
                </a:lnTo>
                <a:lnTo>
                  <a:pt x="1454944" y="423862"/>
                </a:lnTo>
                <a:lnTo>
                  <a:pt x="1059657" y="338137"/>
                </a:lnTo>
                <a:lnTo>
                  <a:pt x="978694" y="328612"/>
                </a:lnTo>
                <a:lnTo>
                  <a:pt x="514350" y="369094"/>
                </a:lnTo>
                <a:lnTo>
                  <a:pt x="457200" y="369094"/>
                </a:lnTo>
                <a:lnTo>
                  <a:pt x="376238" y="335756"/>
                </a:lnTo>
                <a:lnTo>
                  <a:pt x="259557" y="271462"/>
                </a:lnTo>
                <a:lnTo>
                  <a:pt x="150019" y="190500"/>
                </a:lnTo>
                <a:lnTo>
                  <a:pt x="42863" y="102394"/>
                </a:lnTo>
                <a:lnTo>
                  <a:pt x="0" y="0"/>
                </a:lnTo>
                <a:lnTo>
                  <a:pt x="109538" y="40481"/>
                </a:lnTo>
                <a:lnTo>
                  <a:pt x="166688" y="76200"/>
                </a:lnTo>
                <a:lnTo>
                  <a:pt x="254794" y="126206"/>
                </a:lnTo>
                <a:lnTo>
                  <a:pt x="345282" y="161925"/>
                </a:lnTo>
                <a:lnTo>
                  <a:pt x="414338" y="171450"/>
                </a:lnTo>
                <a:lnTo>
                  <a:pt x="519113" y="1690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 rot="16200000">
            <a:off x="4446934" y="2987393"/>
            <a:ext cx="1632585" cy="862965"/>
          </a:xfrm>
          <a:custGeom>
            <a:avLst/>
            <a:gdLst>
              <a:gd name="connsiteX0" fmla="*/ 97631 w 2721769"/>
              <a:gd name="connsiteY0" fmla="*/ 226219 h 1438275"/>
              <a:gd name="connsiteX1" fmla="*/ 54769 w 2721769"/>
              <a:gd name="connsiteY1" fmla="*/ 164306 h 1438275"/>
              <a:gd name="connsiteX2" fmla="*/ 28575 w 2721769"/>
              <a:gd name="connsiteY2" fmla="*/ 114300 h 1438275"/>
              <a:gd name="connsiteX3" fmla="*/ 11906 w 2721769"/>
              <a:gd name="connsiteY3" fmla="*/ 100013 h 1438275"/>
              <a:gd name="connsiteX4" fmla="*/ 0 w 2721769"/>
              <a:gd name="connsiteY4" fmla="*/ 66675 h 1438275"/>
              <a:gd name="connsiteX5" fmla="*/ 4763 w 2721769"/>
              <a:gd name="connsiteY5" fmla="*/ 33338 h 1438275"/>
              <a:gd name="connsiteX6" fmla="*/ 35719 w 2721769"/>
              <a:gd name="connsiteY6" fmla="*/ 14288 h 1438275"/>
              <a:gd name="connsiteX7" fmla="*/ 54769 w 2721769"/>
              <a:gd name="connsiteY7" fmla="*/ 9525 h 1438275"/>
              <a:gd name="connsiteX8" fmla="*/ 73819 w 2721769"/>
              <a:gd name="connsiteY8" fmla="*/ 0 h 1438275"/>
              <a:gd name="connsiteX9" fmla="*/ 521494 w 2721769"/>
              <a:gd name="connsiteY9" fmla="*/ 133350 h 1438275"/>
              <a:gd name="connsiteX10" fmla="*/ 554831 w 2721769"/>
              <a:gd name="connsiteY10" fmla="*/ 204788 h 1438275"/>
              <a:gd name="connsiteX11" fmla="*/ 616744 w 2721769"/>
              <a:gd name="connsiteY11" fmla="*/ 288131 h 1438275"/>
              <a:gd name="connsiteX12" fmla="*/ 745331 w 2721769"/>
              <a:gd name="connsiteY12" fmla="*/ 390525 h 1438275"/>
              <a:gd name="connsiteX13" fmla="*/ 959644 w 2721769"/>
              <a:gd name="connsiteY13" fmla="*/ 521494 h 1438275"/>
              <a:gd name="connsiteX14" fmla="*/ 1176338 w 2721769"/>
              <a:gd name="connsiteY14" fmla="*/ 619125 h 1438275"/>
              <a:gd name="connsiteX15" fmla="*/ 1495425 w 2721769"/>
              <a:gd name="connsiteY15" fmla="*/ 745331 h 1438275"/>
              <a:gd name="connsiteX16" fmla="*/ 1752600 w 2721769"/>
              <a:gd name="connsiteY16" fmla="*/ 842963 h 1438275"/>
              <a:gd name="connsiteX17" fmla="*/ 2105025 w 2721769"/>
              <a:gd name="connsiteY17" fmla="*/ 959644 h 1438275"/>
              <a:gd name="connsiteX18" fmla="*/ 2297906 w 2721769"/>
              <a:gd name="connsiteY18" fmla="*/ 1016794 h 1438275"/>
              <a:gd name="connsiteX19" fmla="*/ 2436019 w 2721769"/>
              <a:gd name="connsiteY19" fmla="*/ 1050131 h 1438275"/>
              <a:gd name="connsiteX20" fmla="*/ 2555081 w 2721769"/>
              <a:gd name="connsiteY20" fmla="*/ 1076325 h 1438275"/>
              <a:gd name="connsiteX21" fmla="*/ 2626519 w 2721769"/>
              <a:gd name="connsiteY21" fmla="*/ 1076325 h 1438275"/>
              <a:gd name="connsiteX22" fmla="*/ 2664619 w 2721769"/>
              <a:gd name="connsiteY22" fmla="*/ 1062038 h 1438275"/>
              <a:gd name="connsiteX23" fmla="*/ 2702719 w 2721769"/>
              <a:gd name="connsiteY23" fmla="*/ 1019175 h 1438275"/>
              <a:gd name="connsiteX24" fmla="*/ 2721769 w 2721769"/>
              <a:gd name="connsiteY24" fmla="*/ 1009650 h 1438275"/>
              <a:gd name="connsiteX25" fmla="*/ 2643188 w 2721769"/>
              <a:gd name="connsiteY25" fmla="*/ 1438275 h 1438275"/>
              <a:gd name="connsiteX26" fmla="*/ 2590800 w 2721769"/>
              <a:gd name="connsiteY26" fmla="*/ 1402556 h 1438275"/>
              <a:gd name="connsiteX27" fmla="*/ 2531269 w 2721769"/>
              <a:gd name="connsiteY27" fmla="*/ 1350169 h 1438275"/>
              <a:gd name="connsiteX28" fmla="*/ 2476500 w 2721769"/>
              <a:gd name="connsiteY28" fmla="*/ 1309688 h 1438275"/>
              <a:gd name="connsiteX29" fmla="*/ 2447925 w 2721769"/>
              <a:gd name="connsiteY29" fmla="*/ 1293019 h 1438275"/>
              <a:gd name="connsiteX30" fmla="*/ 1935956 w 2721769"/>
              <a:gd name="connsiteY30" fmla="*/ 1138238 h 1438275"/>
              <a:gd name="connsiteX31" fmla="*/ 1683544 w 2721769"/>
              <a:gd name="connsiteY31" fmla="*/ 1047750 h 1438275"/>
              <a:gd name="connsiteX32" fmla="*/ 1254919 w 2721769"/>
              <a:gd name="connsiteY32" fmla="*/ 885825 h 1438275"/>
              <a:gd name="connsiteX33" fmla="*/ 907256 w 2721769"/>
              <a:gd name="connsiteY33" fmla="*/ 740569 h 1438275"/>
              <a:gd name="connsiteX34" fmla="*/ 626269 w 2721769"/>
              <a:gd name="connsiteY34" fmla="*/ 609600 h 1438275"/>
              <a:gd name="connsiteX35" fmla="*/ 473869 w 2721769"/>
              <a:gd name="connsiteY35" fmla="*/ 519113 h 1438275"/>
              <a:gd name="connsiteX36" fmla="*/ 381000 w 2721769"/>
              <a:gd name="connsiteY36" fmla="*/ 454819 h 1438275"/>
              <a:gd name="connsiteX37" fmla="*/ 264319 w 2721769"/>
              <a:gd name="connsiteY37" fmla="*/ 376238 h 1438275"/>
              <a:gd name="connsiteX38" fmla="*/ 180975 w 2721769"/>
              <a:gd name="connsiteY38" fmla="*/ 311944 h 1438275"/>
              <a:gd name="connsiteX39" fmla="*/ 97631 w 2721769"/>
              <a:gd name="connsiteY39" fmla="*/ 226219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721769" h="1438275">
                <a:moveTo>
                  <a:pt x="97631" y="226219"/>
                </a:moveTo>
                <a:lnTo>
                  <a:pt x="54769" y="164306"/>
                </a:lnTo>
                <a:lnTo>
                  <a:pt x="28575" y="114300"/>
                </a:lnTo>
                <a:lnTo>
                  <a:pt x="11906" y="100013"/>
                </a:lnTo>
                <a:lnTo>
                  <a:pt x="0" y="66675"/>
                </a:lnTo>
                <a:lnTo>
                  <a:pt x="4763" y="33338"/>
                </a:lnTo>
                <a:lnTo>
                  <a:pt x="35719" y="14288"/>
                </a:lnTo>
                <a:lnTo>
                  <a:pt x="54769" y="9525"/>
                </a:lnTo>
                <a:lnTo>
                  <a:pt x="73819" y="0"/>
                </a:lnTo>
                <a:lnTo>
                  <a:pt x="521494" y="133350"/>
                </a:lnTo>
                <a:lnTo>
                  <a:pt x="554831" y="204788"/>
                </a:lnTo>
                <a:lnTo>
                  <a:pt x="616744" y="288131"/>
                </a:lnTo>
                <a:lnTo>
                  <a:pt x="745331" y="390525"/>
                </a:lnTo>
                <a:lnTo>
                  <a:pt x="959644" y="521494"/>
                </a:lnTo>
                <a:lnTo>
                  <a:pt x="1176338" y="619125"/>
                </a:lnTo>
                <a:lnTo>
                  <a:pt x="1495425" y="745331"/>
                </a:lnTo>
                <a:lnTo>
                  <a:pt x="1752600" y="842963"/>
                </a:lnTo>
                <a:lnTo>
                  <a:pt x="2105025" y="959644"/>
                </a:lnTo>
                <a:lnTo>
                  <a:pt x="2297906" y="1016794"/>
                </a:lnTo>
                <a:lnTo>
                  <a:pt x="2436019" y="1050131"/>
                </a:lnTo>
                <a:lnTo>
                  <a:pt x="2555081" y="1076325"/>
                </a:lnTo>
                <a:lnTo>
                  <a:pt x="2626519" y="1076325"/>
                </a:lnTo>
                <a:lnTo>
                  <a:pt x="2664619" y="1062038"/>
                </a:lnTo>
                <a:lnTo>
                  <a:pt x="2702719" y="1019175"/>
                </a:lnTo>
                <a:lnTo>
                  <a:pt x="2721769" y="1009650"/>
                </a:lnTo>
                <a:lnTo>
                  <a:pt x="2643188" y="1438275"/>
                </a:lnTo>
                <a:lnTo>
                  <a:pt x="2590800" y="1402556"/>
                </a:lnTo>
                <a:lnTo>
                  <a:pt x="2531269" y="1350169"/>
                </a:lnTo>
                <a:lnTo>
                  <a:pt x="2476500" y="1309688"/>
                </a:lnTo>
                <a:cubicBezTo>
                  <a:pt x="2449636" y="1292593"/>
                  <a:pt x="2460655" y="1293019"/>
                  <a:pt x="2447925" y="1293019"/>
                </a:cubicBezTo>
                <a:lnTo>
                  <a:pt x="1935956" y="1138238"/>
                </a:lnTo>
                <a:lnTo>
                  <a:pt x="1683544" y="1047750"/>
                </a:lnTo>
                <a:lnTo>
                  <a:pt x="1254919" y="885825"/>
                </a:lnTo>
                <a:lnTo>
                  <a:pt x="907256" y="740569"/>
                </a:lnTo>
                <a:lnTo>
                  <a:pt x="626269" y="609600"/>
                </a:lnTo>
                <a:lnTo>
                  <a:pt x="473869" y="519113"/>
                </a:lnTo>
                <a:lnTo>
                  <a:pt x="381000" y="454819"/>
                </a:lnTo>
                <a:lnTo>
                  <a:pt x="264319" y="376238"/>
                </a:lnTo>
                <a:lnTo>
                  <a:pt x="180975" y="311944"/>
                </a:lnTo>
                <a:lnTo>
                  <a:pt x="97631" y="2262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4484081" y="3727485"/>
            <a:ext cx="455295" cy="478155"/>
          </a:xfrm>
          <a:custGeom>
            <a:avLst/>
            <a:gdLst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90550 w 758825"/>
              <a:gd name="connsiteY12" fmla="*/ 796925 h 796925"/>
              <a:gd name="connsiteX13" fmla="*/ 758825 w 758825"/>
              <a:gd name="connsiteY13" fmla="*/ 304800 h 796925"/>
              <a:gd name="connsiteX14" fmla="*/ 708025 w 758825"/>
              <a:gd name="connsiteY14" fmla="*/ 323850 h 796925"/>
              <a:gd name="connsiteX15" fmla="*/ 660400 w 758825"/>
              <a:gd name="connsiteY15" fmla="*/ 327025 h 796925"/>
              <a:gd name="connsiteX16" fmla="*/ 609600 w 758825"/>
              <a:gd name="connsiteY16" fmla="*/ 311150 h 796925"/>
              <a:gd name="connsiteX17" fmla="*/ 517525 w 758825"/>
              <a:gd name="connsiteY17" fmla="*/ 279400 h 796925"/>
              <a:gd name="connsiteX18" fmla="*/ 412750 w 758825"/>
              <a:gd name="connsiteY18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700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700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03238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652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58825" h="796925">
                <a:moveTo>
                  <a:pt x="412750" y="228600"/>
                </a:moveTo>
                <a:lnTo>
                  <a:pt x="130175" y="66675"/>
                </a:lnTo>
                <a:lnTo>
                  <a:pt x="50800" y="12700"/>
                </a:lnTo>
                <a:lnTo>
                  <a:pt x="6350" y="0"/>
                </a:lnTo>
                <a:lnTo>
                  <a:pt x="0" y="38100"/>
                </a:lnTo>
                <a:lnTo>
                  <a:pt x="25400" y="76200"/>
                </a:lnTo>
                <a:lnTo>
                  <a:pt x="120650" y="149225"/>
                </a:lnTo>
                <a:lnTo>
                  <a:pt x="279400" y="282575"/>
                </a:lnTo>
                <a:lnTo>
                  <a:pt x="387350" y="387350"/>
                </a:lnTo>
                <a:lnTo>
                  <a:pt x="466725" y="482600"/>
                </a:lnTo>
                <a:lnTo>
                  <a:pt x="504825" y="552450"/>
                </a:lnTo>
                <a:lnTo>
                  <a:pt x="558800" y="695325"/>
                </a:lnTo>
                <a:cubicBezTo>
                  <a:pt x="565415" y="721783"/>
                  <a:pt x="569648" y="714839"/>
                  <a:pt x="578644" y="774652"/>
                </a:cubicBezTo>
                <a:lnTo>
                  <a:pt x="590550" y="796925"/>
                </a:lnTo>
                <a:lnTo>
                  <a:pt x="758825" y="304800"/>
                </a:lnTo>
                <a:lnTo>
                  <a:pt x="708025" y="323850"/>
                </a:lnTo>
                <a:lnTo>
                  <a:pt x="660400" y="327025"/>
                </a:lnTo>
                <a:lnTo>
                  <a:pt x="609600" y="311150"/>
                </a:lnTo>
                <a:lnTo>
                  <a:pt x="517525" y="279400"/>
                </a:lnTo>
                <a:lnTo>
                  <a:pt x="412750" y="228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>
            <a:spLocks noChangeAspect="1"/>
          </p:cNvSpPr>
          <p:nvPr/>
        </p:nvSpPr>
        <p:spPr>
          <a:xfrm>
            <a:off x="398914" y="4381032"/>
            <a:ext cx="1360170" cy="1753552"/>
          </a:xfrm>
          <a:custGeom>
            <a:avLst/>
            <a:gdLst>
              <a:gd name="connsiteX0" fmla="*/ 1940996 w 2266366"/>
              <a:gd name="connsiteY0" fmla="*/ 1150012 h 2922714"/>
              <a:gd name="connsiteX1" fmla="*/ 1705384 w 2266366"/>
              <a:gd name="connsiteY1" fmla="*/ 1509041 h 2922714"/>
              <a:gd name="connsiteX2" fmla="*/ 1503431 w 2266366"/>
              <a:gd name="connsiteY2" fmla="*/ 1772702 h 2922714"/>
              <a:gd name="connsiteX3" fmla="*/ 1161232 w 2266366"/>
              <a:gd name="connsiteY3" fmla="*/ 2137340 h 2922714"/>
              <a:gd name="connsiteX4" fmla="*/ 807813 w 2266366"/>
              <a:gd name="connsiteY4" fmla="*/ 2445880 h 2922714"/>
              <a:gd name="connsiteX5" fmla="*/ 499273 w 2266366"/>
              <a:gd name="connsiteY5" fmla="*/ 2664663 h 2922714"/>
              <a:gd name="connsiteX6" fmla="*/ 190734 w 2266366"/>
              <a:gd name="connsiteY6" fmla="*/ 2844177 h 2922714"/>
              <a:gd name="connsiteX7" fmla="*/ 44878 w 2266366"/>
              <a:gd name="connsiteY7" fmla="*/ 2917104 h 2922714"/>
              <a:gd name="connsiteX8" fmla="*/ 11220 w 2266366"/>
              <a:gd name="connsiteY8" fmla="*/ 2922714 h 2922714"/>
              <a:gd name="connsiteX9" fmla="*/ 0 w 2266366"/>
              <a:gd name="connsiteY9" fmla="*/ 2917104 h 2922714"/>
              <a:gd name="connsiteX10" fmla="*/ 5610 w 2266366"/>
              <a:gd name="connsiteY10" fmla="*/ 2883446 h 2922714"/>
              <a:gd name="connsiteX11" fmla="*/ 56098 w 2266366"/>
              <a:gd name="connsiteY11" fmla="*/ 2832957 h 2922714"/>
              <a:gd name="connsiteX12" fmla="*/ 330979 w 2266366"/>
              <a:gd name="connsiteY12" fmla="*/ 2653443 h 2922714"/>
              <a:gd name="connsiteX13" fmla="*/ 577811 w 2266366"/>
              <a:gd name="connsiteY13" fmla="*/ 2457100 h 2922714"/>
              <a:gd name="connsiteX14" fmla="*/ 875131 w 2266366"/>
              <a:gd name="connsiteY14" fmla="*/ 2187828 h 2922714"/>
              <a:gd name="connsiteX15" fmla="*/ 1150012 w 2266366"/>
              <a:gd name="connsiteY15" fmla="*/ 1879289 h 2922714"/>
              <a:gd name="connsiteX16" fmla="*/ 1452942 w 2266366"/>
              <a:gd name="connsiteY16" fmla="*/ 1475382 h 2922714"/>
              <a:gd name="connsiteX17" fmla="*/ 1682945 w 2266366"/>
              <a:gd name="connsiteY17" fmla="*/ 1116354 h 2922714"/>
              <a:gd name="connsiteX18" fmla="*/ 1868069 w 2266366"/>
              <a:gd name="connsiteY18" fmla="*/ 768545 h 2922714"/>
              <a:gd name="connsiteX19" fmla="*/ 1946606 w 2266366"/>
              <a:gd name="connsiteY19" fmla="*/ 566592 h 2922714"/>
              <a:gd name="connsiteX20" fmla="*/ 1969045 w 2266366"/>
              <a:gd name="connsiteY20" fmla="*/ 431956 h 2922714"/>
              <a:gd name="connsiteX21" fmla="*/ 1969045 w 2266366"/>
              <a:gd name="connsiteY21" fmla="*/ 353419 h 2922714"/>
              <a:gd name="connsiteX22" fmla="*/ 1940996 w 2266366"/>
              <a:gd name="connsiteY22" fmla="*/ 286101 h 2922714"/>
              <a:gd name="connsiteX23" fmla="*/ 1879288 w 2266366"/>
              <a:gd name="connsiteY23" fmla="*/ 201954 h 2922714"/>
              <a:gd name="connsiteX24" fmla="*/ 1716604 w 2266366"/>
              <a:gd name="connsiteY24" fmla="*/ 0 h 2922714"/>
              <a:gd name="connsiteX25" fmla="*/ 1980265 w 2266366"/>
              <a:gd name="connsiteY25" fmla="*/ 50489 h 2922714"/>
              <a:gd name="connsiteX26" fmla="*/ 2036363 w 2266366"/>
              <a:gd name="connsiteY26" fmla="*/ 123416 h 2922714"/>
              <a:gd name="connsiteX27" fmla="*/ 2142950 w 2266366"/>
              <a:gd name="connsiteY27" fmla="*/ 252442 h 2922714"/>
              <a:gd name="connsiteX28" fmla="*/ 2215877 w 2266366"/>
              <a:gd name="connsiteY28" fmla="*/ 308540 h 2922714"/>
              <a:gd name="connsiteX29" fmla="*/ 2249536 w 2266366"/>
              <a:gd name="connsiteY29" fmla="*/ 353419 h 2922714"/>
              <a:gd name="connsiteX30" fmla="*/ 2266366 w 2266366"/>
              <a:gd name="connsiteY30" fmla="*/ 431956 h 2922714"/>
              <a:gd name="connsiteX31" fmla="*/ 2260756 w 2266366"/>
              <a:gd name="connsiteY31" fmla="*/ 521713 h 2922714"/>
              <a:gd name="connsiteX32" fmla="*/ 2243926 w 2266366"/>
              <a:gd name="connsiteY32" fmla="*/ 589031 h 2922714"/>
              <a:gd name="connsiteX33" fmla="*/ 2137340 w 2266366"/>
              <a:gd name="connsiteY33" fmla="*/ 802204 h 2922714"/>
              <a:gd name="connsiteX34" fmla="*/ 1940996 w 2266366"/>
              <a:gd name="connsiteY34" fmla="*/ 1150012 h 2922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266366" h="2922714">
                <a:moveTo>
                  <a:pt x="1940996" y="1150012"/>
                </a:moveTo>
                <a:lnTo>
                  <a:pt x="1705384" y="1509041"/>
                </a:lnTo>
                <a:lnTo>
                  <a:pt x="1503431" y="1772702"/>
                </a:lnTo>
                <a:lnTo>
                  <a:pt x="1161232" y="2137340"/>
                </a:lnTo>
                <a:lnTo>
                  <a:pt x="807813" y="2445880"/>
                </a:lnTo>
                <a:lnTo>
                  <a:pt x="499273" y="2664663"/>
                </a:lnTo>
                <a:lnTo>
                  <a:pt x="190734" y="2844177"/>
                </a:lnTo>
                <a:lnTo>
                  <a:pt x="44878" y="2917104"/>
                </a:lnTo>
                <a:lnTo>
                  <a:pt x="11220" y="2922714"/>
                </a:lnTo>
                <a:lnTo>
                  <a:pt x="0" y="2917104"/>
                </a:lnTo>
                <a:lnTo>
                  <a:pt x="5610" y="2883446"/>
                </a:lnTo>
                <a:lnTo>
                  <a:pt x="56098" y="2832957"/>
                </a:lnTo>
                <a:lnTo>
                  <a:pt x="330979" y="2653443"/>
                </a:lnTo>
                <a:lnTo>
                  <a:pt x="577811" y="2457100"/>
                </a:lnTo>
                <a:lnTo>
                  <a:pt x="875131" y="2187828"/>
                </a:lnTo>
                <a:lnTo>
                  <a:pt x="1150012" y="1879289"/>
                </a:lnTo>
                <a:lnTo>
                  <a:pt x="1452942" y="1475382"/>
                </a:lnTo>
                <a:lnTo>
                  <a:pt x="1682945" y="1116354"/>
                </a:lnTo>
                <a:lnTo>
                  <a:pt x="1868069" y="768545"/>
                </a:lnTo>
                <a:lnTo>
                  <a:pt x="1946606" y="566592"/>
                </a:lnTo>
                <a:lnTo>
                  <a:pt x="1969045" y="431956"/>
                </a:lnTo>
                <a:lnTo>
                  <a:pt x="1969045" y="353419"/>
                </a:lnTo>
                <a:lnTo>
                  <a:pt x="1940996" y="286101"/>
                </a:lnTo>
                <a:lnTo>
                  <a:pt x="1879288" y="201954"/>
                </a:lnTo>
                <a:lnTo>
                  <a:pt x="1716604" y="0"/>
                </a:lnTo>
                <a:lnTo>
                  <a:pt x="1980265" y="50489"/>
                </a:lnTo>
                <a:lnTo>
                  <a:pt x="2036363" y="123416"/>
                </a:lnTo>
                <a:lnTo>
                  <a:pt x="2142950" y="252442"/>
                </a:lnTo>
                <a:lnTo>
                  <a:pt x="2215877" y="308540"/>
                </a:lnTo>
                <a:lnTo>
                  <a:pt x="2249536" y="353419"/>
                </a:lnTo>
                <a:lnTo>
                  <a:pt x="2266366" y="431956"/>
                </a:lnTo>
                <a:lnTo>
                  <a:pt x="2260756" y="521713"/>
                </a:lnTo>
                <a:lnTo>
                  <a:pt x="2243926" y="589031"/>
                </a:lnTo>
                <a:lnTo>
                  <a:pt x="2137340" y="802204"/>
                </a:lnTo>
                <a:lnTo>
                  <a:pt x="1940996" y="11500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40578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>
            <a:off x="7558336" y="3707741"/>
            <a:ext cx="381000" cy="513397"/>
          </a:xfrm>
          <a:custGeom>
            <a:avLst/>
            <a:gdLst>
              <a:gd name="connsiteX0" fmla="*/ 526257 w 633413"/>
              <a:gd name="connsiteY0" fmla="*/ 114300 h 854869"/>
              <a:gd name="connsiteX1" fmla="*/ 392907 w 633413"/>
              <a:gd name="connsiteY1" fmla="*/ 59532 h 854869"/>
              <a:gd name="connsiteX2" fmla="*/ 269082 w 633413"/>
              <a:gd name="connsiteY2" fmla="*/ 23813 h 854869"/>
              <a:gd name="connsiteX3" fmla="*/ 202407 w 633413"/>
              <a:gd name="connsiteY3" fmla="*/ 9525 h 854869"/>
              <a:gd name="connsiteX4" fmla="*/ 119063 w 633413"/>
              <a:gd name="connsiteY4" fmla="*/ 0 h 854869"/>
              <a:gd name="connsiteX5" fmla="*/ 47625 w 633413"/>
              <a:gd name="connsiteY5" fmla="*/ 2382 h 854869"/>
              <a:gd name="connsiteX6" fmla="*/ 11907 w 633413"/>
              <a:gd name="connsiteY6" fmla="*/ 9525 h 854869"/>
              <a:gd name="connsiteX7" fmla="*/ 2382 w 633413"/>
              <a:gd name="connsiteY7" fmla="*/ 19050 h 854869"/>
              <a:gd name="connsiteX8" fmla="*/ 0 w 633413"/>
              <a:gd name="connsiteY8" fmla="*/ 33338 h 854869"/>
              <a:gd name="connsiteX9" fmla="*/ 9525 w 633413"/>
              <a:gd name="connsiteY9" fmla="*/ 45244 h 854869"/>
              <a:gd name="connsiteX10" fmla="*/ 26194 w 633413"/>
              <a:gd name="connsiteY10" fmla="*/ 59532 h 854869"/>
              <a:gd name="connsiteX11" fmla="*/ 38100 w 633413"/>
              <a:gd name="connsiteY11" fmla="*/ 69057 h 854869"/>
              <a:gd name="connsiteX12" fmla="*/ 76200 w 633413"/>
              <a:gd name="connsiteY12" fmla="*/ 85725 h 854869"/>
              <a:gd name="connsiteX13" fmla="*/ 128588 w 633413"/>
              <a:gd name="connsiteY13" fmla="*/ 114300 h 854869"/>
              <a:gd name="connsiteX14" fmla="*/ 180975 w 633413"/>
              <a:gd name="connsiteY14" fmla="*/ 152400 h 854869"/>
              <a:gd name="connsiteX15" fmla="*/ 219075 w 633413"/>
              <a:gd name="connsiteY15" fmla="*/ 192882 h 854869"/>
              <a:gd name="connsiteX16" fmla="*/ 238125 w 633413"/>
              <a:gd name="connsiteY16" fmla="*/ 216694 h 854869"/>
              <a:gd name="connsiteX17" fmla="*/ 254794 w 633413"/>
              <a:gd name="connsiteY17" fmla="*/ 245269 h 854869"/>
              <a:gd name="connsiteX18" fmla="*/ 269082 w 633413"/>
              <a:gd name="connsiteY18" fmla="*/ 292894 h 854869"/>
              <a:gd name="connsiteX19" fmla="*/ 273844 w 633413"/>
              <a:gd name="connsiteY19" fmla="*/ 357188 h 854869"/>
              <a:gd name="connsiteX20" fmla="*/ 283369 w 633413"/>
              <a:gd name="connsiteY20" fmla="*/ 502444 h 854869"/>
              <a:gd name="connsiteX21" fmla="*/ 292894 w 633413"/>
              <a:gd name="connsiteY21" fmla="*/ 709613 h 854869"/>
              <a:gd name="connsiteX22" fmla="*/ 300038 w 633413"/>
              <a:gd name="connsiteY22" fmla="*/ 854869 h 854869"/>
              <a:gd name="connsiteX23" fmla="*/ 550069 w 633413"/>
              <a:gd name="connsiteY23" fmla="*/ 807244 h 854869"/>
              <a:gd name="connsiteX24" fmla="*/ 545307 w 633413"/>
              <a:gd name="connsiteY24" fmla="*/ 607219 h 854869"/>
              <a:gd name="connsiteX25" fmla="*/ 542925 w 633413"/>
              <a:gd name="connsiteY25" fmla="*/ 378619 h 854869"/>
              <a:gd name="connsiteX26" fmla="*/ 542925 w 633413"/>
              <a:gd name="connsiteY26" fmla="*/ 342900 h 854869"/>
              <a:gd name="connsiteX27" fmla="*/ 542925 w 633413"/>
              <a:gd name="connsiteY27" fmla="*/ 335757 h 854869"/>
              <a:gd name="connsiteX28" fmla="*/ 545307 w 633413"/>
              <a:gd name="connsiteY28" fmla="*/ 321469 h 854869"/>
              <a:gd name="connsiteX29" fmla="*/ 557213 w 633413"/>
              <a:gd name="connsiteY29" fmla="*/ 304800 h 854869"/>
              <a:gd name="connsiteX30" fmla="*/ 578644 w 633413"/>
              <a:gd name="connsiteY30" fmla="*/ 283369 h 854869"/>
              <a:gd name="connsiteX31" fmla="*/ 602457 w 633413"/>
              <a:gd name="connsiteY31" fmla="*/ 259557 h 854869"/>
              <a:gd name="connsiteX32" fmla="*/ 614363 w 633413"/>
              <a:gd name="connsiteY32" fmla="*/ 252413 h 854869"/>
              <a:gd name="connsiteX33" fmla="*/ 621507 w 633413"/>
              <a:gd name="connsiteY33" fmla="*/ 245269 h 854869"/>
              <a:gd name="connsiteX34" fmla="*/ 633413 w 633413"/>
              <a:gd name="connsiteY34" fmla="*/ 204788 h 854869"/>
              <a:gd name="connsiteX35" fmla="*/ 633413 w 633413"/>
              <a:gd name="connsiteY35" fmla="*/ 192882 h 854869"/>
              <a:gd name="connsiteX36" fmla="*/ 628650 w 633413"/>
              <a:gd name="connsiteY36" fmla="*/ 176213 h 854869"/>
              <a:gd name="connsiteX37" fmla="*/ 526257 w 633413"/>
              <a:gd name="connsiteY37" fmla="*/ 114300 h 854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33413" h="854869">
                <a:moveTo>
                  <a:pt x="526257" y="114300"/>
                </a:moveTo>
                <a:lnTo>
                  <a:pt x="392907" y="59532"/>
                </a:lnTo>
                <a:lnTo>
                  <a:pt x="269082" y="23813"/>
                </a:lnTo>
                <a:lnTo>
                  <a:pt x="202407" y="9525"/>
                </a:lnTo>
                <a:lnTo>
                  <a:pt x="119063" y="0"/>
                </a:lnTo>
                <a:lnTo>
                  <a:pt x="47625" y="2382"/>
                </a:lnTo>
                <a:lnTo>
                  <a:pt x="11907" y="9525"/>
                </a:lnTo>
                <a:lnTo>
                  <a:pt x="2382" y="19050"/>
                </a:lnTo>
                <a:lnTo>
                  <a:pt x="0" y="33338"/>
                </a:lnTo>
                <a:lnTo>
                  <a:pt x="9525" y="45244"/>
                </a:lnTo>
                <a:lnTo>
                  <a:pt x="26194" y="59532"/>
                </a:lnTo>
                <a:lnTo>
                  <a:pt x="38100" y="69057"/>
                </a:lnTo>
                <a:lnTo>
                  <a:pt x="76200" y="85725"/>
                </a:lnTo>
                <a:lnTo>
                  <a:pt x="128588" y="114300"/>
                </a:lnTo>
                <a:lnTo>
                  <a:pt x="180975" y="152400"/>
                </a:lnTo>
                <a:lnTo>
                  <a:pt x="219075" y="192882"/>
                </a:lnTo>
                <a:lnTo>
                  <a:pt x="238125" y="216694"/>
                </a:lnTo>
                <a:lnTo>
                  <a:pt x="254794" y="245269"/>
                </a:lnTo>
                <a:lnTo>
                  <a:pt x="269082" y="292894"/>
                </a:lnTo>
                <a:lnTo>
                  <a:pt x="273844" y="357188"/>
                </a:lnTo>
                <a:cubicBezTo>
                  <a:pt x="277072" y="405603"/>
                  <a:pt x="283369" y="453921"/>
                  <a:pt x="283369" y="502444"/>
                </a:cubicBezTo>
                <a:lnTo>
                  <a:pt x="292894" y="709613"/>
                </a:lnTo>
                <a:lnTo>
                  <a:pt x="300038" y="854869"/>
                </a:lnTo>
                <a:lnTo>
                  <a:pt x="550069" y="807244"/>
                </a:lnTo>
                <a:lnTo>
                  <a:pt x="545307" y="607219"/>
                </a:lnTo>
                <a:lnTo>
                  <a:pt x="542925" y="378619"/>
                </a:lnTo>
                <a:lnTo>
                  <a:pt x="542925" y="342900"/>
                </a:lnTo>
                <a:lnTo>
                  <a:pt x="542925" y="335757"/>
                </a:lnTo>
                <a:lnTo>
                  <a:pt x="545307" y="321469"/>
                </a:lnTo>
                <a:lnTo>
                  <a:pt x="557213" y="304800"/>
                </a:lnTo>
                <a:lnTo>
                  <a:pt x="578644" y="283369"/>
                </a:lnTo>
                <a:lnTo>
                  <a:pt x="602457" y="259557"/>
                </a:lnTo>
                <a:lnTo>
                  <a:pt x="614363" y="252413"/>
                </a:lnTo>
                <a:lnTo>
                  <a:pt x="621507" y="245269"/>
                </a:lnTo>
                <a:lnTo>
                  <a:pt x="633413" y="204788"/>
                </a:lnTo>
                <a:lnTo>
                  <a:pt x="633413" y="192882"/>
                </a:lnTo>
                <a:lnTo>
                  <a:pt x="628650" y="176213"/>
                </a:lnTo>
                <a:lnTo>
                  <a:pt x="526257" y="1143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>
            <a:off x="6417813" y="4075562"/>
            <a:ext cx="2713671" cy="385762"/>
          </a:xfrm>
          <a:custGeom>
            <a:avLst/>
            <a:gdLst>
              <a:gd name="connsiteX0" fmla="*/ 1140488 w 4521758"/>
              <a:gd name="connsiteY0" fmla="*/ 286378 h 643094"/>
              <a:gd name="connsiteX1" fmla="*/ 1793631 w 4521758"/>
              <a:gd name="connsiteY1" fmla="*/ 231112 h 643094"/>
              <a:gd name="connsiteX2" fmla="*/ 2175468 w 4521758"/>
              <a:gd name="connsiteY2" fmla="*/ 200967 h 643094"/>
              <a:gd name="connsiteX3" fmla="*/ 2486967 w 4521758"/>
              <a:gd name="connsiteY3" fmla="*/ 150725 h 643094"/>
              <a:gd name="connsiteX4" fmla="*/ 3135086 w 4521758"/>
              <a:gd name="connsiteY4" fmla="*/ 105507 h 643094"/>
              <a:gd name="connsiteX5" fmla="*/ 3516923 w 4521758"/>
              <a:gd name="connsiteY5" fmla="*/ 75362 h 643094"/>
              <a:gd name="connsiteX6" fmla="*/ 3672673 w 4521758"/>
              <a:gd name="connsiteY6" fmla="*/ 70338 h 643094"/>
              <a:gd name="connsiteX7" fmla="*/ 3702818 w 4521758"/>
              <a:gd name="connsiteY7" fmla="*/ 70338 h 643094"/>
              <a:gd name="connsiteX8" fmla="*/ 3858567 w 4521758"/>
              <a:gd name="connsiteY8" fmla="*/ 25121 h 643094"/>
              <a:gd name="connsiteX9" fmla="*/ 3918857 w 4521758"/>
              <a:gd name="connsiteY9" fmla="*/ 5024 h 643094"/>
              <a:gd name="connsiteX10" fmla="*/ 3954026 w 4521758"/>
              <a:gd name="connsiteY10" fmla="*/ 0 h 643094"/>
              <a:gd name="connsiteX11" fmla="*/ 4044462 w 4521758"/>
              <a:gd name="connsiteY11" fmla="*/ 15072 h 643094"/>
              <a:gd name="connsiteX12" fmla="*/ 4210259 w 4521758"/>
              <a:gd name="connsiteY12" fmla="*/ 60290 h 643094"/>
              <a:gd name="connsiteX13" fmla="*/ 4295670 w 4521758"/>
              <a:gd name="connsiteY13" fmla="*/ 100483 h 643094"/>
              <a:gd name="connsiteX14" fmla="*/ 4426299 w 4521758"/>
              <a:gd name="connsiteY14" fmla="*/ 165798 h 643094"/>
              <a:gd name="connsiteX15" fmla="*/ 4471516 w 4521758"/>
              <a:gd name="connsiteY15" fmla="*/ 195943 h 643094"/>
              <a:gd name="connsiteX16" fmla="*/ 4511710 w 4521758"/>
              <a:gd name="connsiteY16" fmla="*/ 231112 h 643094"/>
              <a:gd name="connsiteX17" fmla="*/ 4521758 w 4521758"/>
              <a:gd name="connsiteY17" fmla="*/ 271305 h 643094"/>
              <a:gd name="connsiteX18" fmla="*/ 4506686 w 4521758"/>
              <a:gd name="connsiteY18" fmla="*/ 306474 h 643094"/>
              <a:gd name="connsiteX19" fmla="*/ 4436347 w 4521758"/>
              <a:gd name="connsiteY19" fmla="*/ 351692 h 643094"/>
              <a:gd name="connsiteX20" fmla="*/ 4376057 w 4521758"/>
              <a:gd name="connsiteY20" fmla="*/ 351692 h 643094"/>
              <a:gd name="connsiteX21" fmla="*/ 3954026 w 4521758"/>
              <a:gd name="connsiteY21" fmla="*/ 296426 h 643094"/>
              <a:gd name="connsiteX22" fmla="*/ 3657600 w 4521758"/>
              <a:gd name="connsiteY22" fmla="*/ 291402 h 643094"/>
              <a:gd name="connsiteX23" fmla="*/ 3220497 w 4521758"/>
              <a:gd name="connsiteY23" fmla="*/ 301450 h 643094"/>
              <a:gd name="connsiteX24" fmla="*/ 2627644 w 4521758"/>
              <a:gd name="connsiteY24" fmla="*/ 346668 h 643094"/>
              <a:gd name="connsiteX25" fmla="*/ 2135275 w 4521758"/>
              <a:gd name="connsiteY25" fmla="*/ 381837 h 643094"/>
              <a:gd name="connsiteX26" fmla="*/ 1517301 w 4521758"/>
              <a:gd name="connsiteY26" fmla="*/ 432079 h 643094"/>
              <a:gd name="connsiteX27" fmla="*/ 1019908 w 4521758"/>
              <a:gd name="connsiteY27" fmla="*/ 497393 h 643094"/>
              <a:gd name="connsiteX28" fmla="*/ 683288 w 4521758"/>
              <a:gd name="connsiteY28" fmla="*/ 572756 h 643094"/>
              <a:gd name="connsiteX29" fmla="*/ 482321 w 4521758"/>
              <a:gd name="connsiteY29" fmla="*/ 628022 h 643094"/>
              <a:gd name="connsiteX30" fmla="*/ 442127 w 4521758"/>
              <a:gd name="connsiteY30" fmla="*/ 638070 h 643094"/>
              <a:gd name="connsiteX31" fmla="*/ 406958 w 4521758"/>
              <a:gd name="connsiteY31" fmla="*/ 643094 h 643094"/>
              <a:gd name="connsiteX32" fmla="*/ 361741 w 4521758"/>
              <a:gd name="connsiteY32" fmla="*/ 633046 h 643094"/>
              <a:gd name="connsiteX33" fmla="*/ 326571 w 4521758"/>
              <a:gd name="connsiteY33" fmla="*/ 617973 h 643094"/>
              <a:gd name="connsiteX34" fmla="*/ 266281 w 4521758"/>
              <a:gd name="connsiteY34" fmla="*/ 572756 h 643094"/>
              <a:gd name="connsiteX35" fmla="*/ 195943 w 4521758"/>
              <a:gd name="connsiteY35" fmla="*/ 507441 h 643094"/>
              <a:gd name="connsiteX36" fmla="*/ 115556 w 4521758"/>
              <a:gd name="connsiteY36" fmla="*/ 401934 h 643094"/>
              <a:gd name="connsiteX37" fmla="*/ 65314 w 4521758"/>
              <a:gd name="connsiteY37" fmla="*/ 326571 h 643094"/>
              <a:gd name="connsiteX38" fmla="*/ 30145 w 4521758"/>
              <a:gd name="connsiteY38" fmla="*/ 266281 h 643094"/>
              <a:gd name="connsiteX39" fmla="*/ 10048 w 4521758"/>
              <a:gd name="connsiteY39" fmla="*/ 226088 h 643094"/>
              <a:gd name="connsiteX40" fmla="*/ 0 w 4521758"/>
              <a:gd name="connsiteY40" fmla="*/ 190918 h 643094"/>
              <a:gd name="connsiteX41" fmla="*/ 10048 w 4521758"/>
              <a:gd name="connsiteY41" fmla="*/ 185894 h 643094"/>
              <a:gd name="connsiteX42" fmla="*/ 30145 w 4521758"/>
              <a:gd name="connsiteY42" fmla="*/ 185894 h 643094"/>
              <a:gd name="connsiteX43" fmla="*/ 60290 w 4521758"/>
              <a:gd name="connsiteY43" fmla="*/ 200967 h 643094"/>
              <a:gd name="connsiteX44" fmla="*/ 160774 w 4521758"/>
              <a:gd name="connsiteY44" fmla="*/ 281354 h 643094"/>
              <a:gd name="connsiteX45" fmla="*/ 226088 w 4521758"/>
              <a:gd name="connsiteY45" fmla="*/ 321547 h 643094"/>
              <a:gd name="connsiteX46" fmla="*/ 286378 w 4521758"/>
              <a:gd name="connsiteY46" fmla="*/ 341644 h 643094"/>
              <a:gd name="connsiteX47" fmla="*/ 341644 w 4521758"/>
              <a:gd name="connsiteY47" fmla="*/ 356716 h 643094"/>
              <a:gd name="connsiteX48" fmla="*/ 427055 w 4521758"/>
              <a:gd name="connsiteY48" fmla="*/ 356716 h 643094"/>
              <a:gd name="connsiteX49" fmla="*/ 1140488 w 4521758"/>
              <a:gd name="connsiteY49" fmla="*/ 286378 h 64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521758" h="643094">
                <a:moveTo>
                  <a:pt x="1140488" y="286378"/>
                </a:moveTo>
                <a:lnTo>
                  <a:pt x="1793631" y="231112"/>
                </a:lnTo>
                <a:lnTo>
                  <a:pt x="2175468" y="200967"/>
                </a:lnTo>
                <a:lnTo>
                  <a:pt x="2486967" y="150725"/>
                </a:lnTo>
                <a:lnTo>
                  <a:pt x="3135086" y="105507"/>
                </a:lnTo>
                <a:lnTo>
                  <a:pt x="3516923" y="75362"/>
                </a:lnTo>
                <a:lnTo>
                  <a:pt x="3672673" y="70338"/>
                </a:lnTo>
                <a:lnTo>
                  <a:pt x="3702818" y="70338"/>
                </a:lnTo>
                <a:lnTo>
                  <a:pt x="3858567" y="25121"/>
                </a:lnTo>
                <a:lnTo>
                  <a:pt x="3918857" y="5024"/>
                </a:lnTo>
                <a:lnTo>
                  <a:pt x="3954026" y="0"/>
                </a:lnTo>
                <a:lnTo>
                  <a:pt x="4044462" y="15072"/>
                </a:lnTo>
                <a:lnTo>
                  <a:pt x="4210259" y="60290"/>
                </a:lnTo>
                <a:lnTo>
                  <a:pt x="4295670" y="100483"/>
                </a:lnTo>
                <a:lnTo>
                  <a:pt x="4426299" y="165798"/>
                </a:lnTo>
                <a:lnTo>
                  <a:pt x="4471516" y="195943"/>
                </a:lnTo>
                <a:lnTo>
                  <a:pt x="4511710" y="231112"/>
                </a:lnTo>
                <a:lnTo>
                  <a:pt x="4521758" y="271305"/>
                </a:lnTo>
                <a:lnTo>
                  <a:pt x="4506686" y="306474"/>
                </a:lnTo>
                <a:lnTo>
                  <a:pt x="4436347" y="351692"/>
                </a:lnTo>
                <a:lnTo>
                  <a:pt x="4376057" y="351692"/>
                </a:lnTo>
                <a:lnTo>
                  <a:pt x="3954026" y="296426"/>
                </a:lnTo>
                <a:lnTo>
                  <a:pt x="3657600" y="291402"/>
                </a:lnTo>
                <a:lnTo>
                  <a:pt x="3220497" y="301450"/>
                </a:lnTo>
                <a:lnTo>
                  <a:pt x="2627644" y="346668"/>
                </a:lnTo>
                <a:lnTo>
                  <a:pt x="2135275" y="381837"/>
                </a:lnTo>
                <a:lnTo>
                  <a:pt x="1517301" y="432079"/>
                </a:lnTo>
                <a:lnTo>
                  <a:pt x="1019908" y="497393"/>
                </a:lnTo>
                <a:lnTo>
                  <a:pt x="683288" y="572756"/>
                </a:lnTo>
                <a:lnTo>
                  <a:pt x="482321" y="628022"/>
                </a:lnTo>
                <a:lnTo>
                  <a:pt x="442127" y="638070"/>
                </a:lnTo>
                <a:lnTo>
                  <a:pt x="406958" y="643094"/>
                </a:lnTo>
                <a:lnTo>
                  <a:pt x="361741" y="633046"/>
                </a:lnTo>
                <a:lnTo>
                  <a:pt x="326571" y="617973"/>
                </a:lnTo>
                <a:lnTo>
                  <a:pt x="266281" y="572756"/>
                </a:lnTo>
                <a:lnTo>
                  <a:pt x="195943" y="507441"/>
                </a:lnTo>
                <a:lnTo>
                  <a:pt x="115556" y="401934"/>
                </a:lnTo>
                <a:lnTo>
                  <a:pt x="65314" y="326571"/>
                </a:lnTo>
                <a:lnTo>
                  <a:pt x="30145" y="266281"/>
                </a:lnTo>
                <a:lnTo>
                  <a:pt x="10048" y="226088"/>
                </a:lnTo>
                <a:lnTo>
                  <a:pt x="0" y="190918"/>
                </a:lnTo>
                <a:lnTo>
                  <a:pt x="10048" y="185894"/>
                </a:lnTo>
                <a:lnTo>
                  <a:pt x="30145" y="185894"/>
                </a:lnTo>
                <a:lnTo>
                  <a:pt x="60290" y="200967"/>
                </a:lnTo>
                <a:lnTo>
                  <a:pt x="160774" y="281354"/>
                </a:lnTo>
                <a:lnTo>
                  <a:pt x="226088" y="321547"/>
                </a:lnTo>
                <a:lnTo>
                  <a:pt x="286378" y="341644"/>
                </a:lnTo>
                <a:cubicBezTo>
                  <a:pt x="338224" y="357197"/>
                  <a:pt x="319135" y="356716"/>
                  <a:pt x="341644" y="356716"/>
                </a:cubicBezTo>
                <a:lnTo>
                  <a:pt x="427055" y="356716"/>
                </a:lnTo>
                <a:lnTo>
                  <a:pt x="1140488" y="28637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3" name="フリーフォーム 32"/>
          <p:cNvSpPr/>
          <p:nvPr/>
        </p:nvSpPr>
        <p:spPr>
          <a:xfrm>
            <a:off x="7774846" y="4655756"/>
            <a:ext cx="884872" cy="253365"/>
          </a:xfrm>
          <a:custGeom>
            <a:avLst/>
            <a:gdLst>
              <a:gd name="connsiteX0" fmla="*/ 519113 w 1473994"/>
              <a:gd name="connsiteY0" fmla="*/ 169069 h 423862"/>
              <a:gd name="connsiteX1" fmla="*/ 690563 w 1473994"/>
              <a:gd name="connsiteY1" fmla="*/ 166687 h 423862"/>
              <a:gd name="connsiteX2" fmla="*/ 812007 w 1473994"/>
              <a:gd name="connsiteY2" fmla="*/ 157162 h 423862"/>
              <a:gd name="connsiteX3" fmla="*/ 962025 w 1473994"/>
              <a:gd name="connsiteY3" fmla="*/ 133350 h 423862"/>
              <a:gd name="connsiteX4" fmla="*/ 1157288 w 1473994"/>
              <a:gd name="connsiteY4" fmla="*/ 80962 h 423862"/>
              <a:gd name="connsiteX5" fmla="*/ 1231107 w 1473994"/>
              <a:gd name="connsiteY5" fmla="*/ 133350 h 423862"/>
              <a:gd name="connsiteX6" fmla="*/ 1340644 w 1473994"/>
              <a:gd name="connsiteY6" fmla="*/ 228600 h 423862"/>
              <a:gd name="connsiteX7" fmla="*/ 1438275 w 1473994"/>
              <a:gd name="connsiteY7" fmla="*/ 314325 h 423862"/>
              <a:gd name="connsiteX8" fmla="*/ 1466850 w 1473994"/>
              <a:gd name="connsiteY8" fmla="*/ 350044 h 423862"/>
              <a:gd name="connsiteX9" fmla="*/ 1473994 w 1473994"/>
              <a:gd name="connsiteY9" fmla="*/ 371475 h 423862"/>
              <a:gd name="connsiteX10" fmla="*/ 1473994 w 1473994"/>
              <a:gd name="connsiteY10" fmla="*/ 392906 h 423862"/>
              <a:gd name="connsiteX11" fmla="*/ 1454944 w 1473994"/>
              <a:gd name="connsiteY11" fmla="*/ 423862 h 423862"/>
              <a:gd name="connsiteX12" fmla="*/ 1059657 w 1473994"/>
              <a:gd name="connsiteY12" fmla="*/ 338137 h 423862"/>
              <a:gd name="connsiteX13" fmla="*/ 978694 w 1473994"/>
              <a:gd name="connsiteY13" fmla="*/ 328612 h 423862"/>
              <a:gd name="connsiteX14" fmla="*/ 514350 w 1473994"/>
              <a:gd name="connsiteY14" fmla="*/ 369094 h 423862"/>
              <a:gd name="connsiteX15" fmla="*/ 457200 w 1473994"/>
              <a:gd name="connsiteY15" fmla="*/ 369094 h 423862"/>
              <a:gd name="connsiteX16" fmla="*/ 376238 w 1473994"/>
              <a:gd name="connsiteY16" fmla="*/ 335756 h 423862"/>
              <a:gd name="connsiteX17" fmla="*/ 259557 w 1473994"/>
              <a:gd name="connsiteY17" fmla="*/ 271462 h 423862"/>
              <a:gd name="connsiteX18" fmla="*/ 150019 w 1473994"/>
              <a:gd name="connsiteY18" fmla="*/ 190500 h 423862"/>
              <a:gd name="connsiteX19" fmla="*/ 42863 w 1473994"/>
              <a:gd name="connsiteY19" fmla="*/ 102394 h 423862"/>
              <a:gd name="connsiteX20" fmla="*/ 0 w 1473994"/>
              <a:gd name="connsiteY20" fmla="*/ 0 h 423862"/>
              <a:gd name="connsiteX21" fmla="*/ 109538 w 1473994"/>
              <a:gd name="connsiteY21" fmla="*/ 40481 h 423862"/>
              <a:gd name="connsiteX22" fmla="*/ 166688 w 1473994"/>
              <a:gd name="connsiteY22" fmla="*/ 76200 h 423862"/>
              <a:gd name="connsiteX23" fmla="*/ 254794 w 1473994"/>
              <a:gd name="connsiteY23" fmla="*/ 126206 h 423862"/>
              <a:gd name="connsiteX24" fmla="*/ 345282 w 1473994"/>
              <a:gd name="connsiteY24" fmla="*/ 161925 h 423862"/>
              <a:gd name="connsiteX25" fmla="*/ 414338 w 1473994"/>
              <a:gd name="connsiteY25" fmla="*/ 171450 h 423862"/>
              <a:gd name="connsiteX26" fmla="*/ 519113 w 1473994"/>
              <a:gd name="connsiteY26" fmla="*/ 169069 h 42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73994" h="423862">
                <a:moveTo>
                  <a:pt x="519113" y="169069"/>
                </a:moveTo>
                <a:lnTo>
                  <a:pt x="690563" y="166687"/>
                </a:lnTo>
                <a:lnTo>
                  <a:pt x="812007" y="157162"/>
                </a:lnTo>
                <a:lnTo>
                  <a:pt x="962025" y="133350"/>
                </a:lnTo>
                <a:lnTo>
                  <a:pt x="1157288" y="80962"/>
                </a:lnTo>
                <a:lnTo>
                  <a:pt x="1231107" y="133350"/>
                </a:lnTo>
                <a:lnTo>
                  <a:pt x="1340644" y="228600"/>
                </a:lnTo>
                <a:lnTo>
                  <a:pt x="1438275" y="314325"/>
                </a:lnTo>
                <a:lnTo>
                  <a:pt x="1466850" y="350044"/>
                </a:lnTo>
                <a:lnTo>
                  <a:pt x="1473994" y="371475"/>
                </a:lnTo>
                <a:lnTo>
                  <a:pt x="1473994" y="392906"/>
                </a:lnTo>
                <a:lnTo>
                  <a:pt x="1454944" y="423862"/>
                </a:lnTo>
                <a:lnTo>
                  <a:pt x="1059657" y="338137"/>
                </a:lnTo>
                <a:lnTo>
                  <a:pt x="978694" y="328612"/>
                </a:lnTo>
                <a:lnTo>
                  <a:pt x="514350" y="369094"/>
                </a:lnTo>
                <a:lnTo>
                  <a:pt x="457200" y="369094"/>
                </a:lnTo>
                <a:lnTo>
                  <a:pt x="376238" y="335756"/>
                </a:lnTo>
                <a:lnTo>
                  <a:pt x="259557" y="271462"/>
                </a:lnTo>
                <a:lnTo>
                  <a:pt x="150019" y="190500"/>
                </a:lnTo>
                <a:lnTo>
                  <a:pt x="42863" y="102394"/>
                </a:lnTo>
                <a:lnTo>
                  <a:pt x="0" y="0"/>
                </a:lnTo>
                <a:lnTo>
                  <a:pt x="109538" y="40481"/>
                </a:lnTo>
                <a:lnTo>
                  <a:pt x="166688" y="76200"/>
                </a:lnTo>
                <a:lnTo>
                  <a:pt x="254794" y="126206"/>
                </a:lnTo>
                <a:lnTo>
                  <a:pt x="345282" y="161925"/>
                </a:lnTo>
                <a:lnTo>
                  <a:pt x="414338" y="171450"/>
                </a:lnTo>
                <a:lnTo>
                  <a:pt x="519113" y="1690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/>
          <p:nvPr/>
        </p:nvSpPr>
        <p:spPr>
          <a:xfrm rot="16200000">
            <a:off x="7410991" y="5229161"/>
            <a:ext cx="1632585" cy="862965"/>
          </a:xfrm>
          <a:custGeom>
            <a:avLst/>
            <a:gdLst>
              <a:gd name="connsiteX0" fmla="*/ 97631 w 2721769"/>
              <a:gd name="connsiteY0" fmla="*/ 226219 h 1438275"/>
              <a:gd name="connsiteX1" fmla="*/ 54769 w 2721769"/>
              <a:gd name="connsiteY1" fmla="*/ 164306 h 1438275"/>
              <a:gd name="connsiteX2" fmla="*/ 28575 w 2721769"/>
              <a:gd name="connsiteY2" fmla="*/ 114300 h 1438275"/>
              <a:gd name="connsiteX3" fmla="*/ 11906 w 2721769"/>
              <a:gd name="connsiteY3" fmla="*/ 100013 h 1438275"/>
              <a:gd name="connsiteX4" fmla="*/ 0 w 2721769"/>
              <a:gd name="connsiteY4" fmla="*/ 66675 h 1438275"/>
              <a:gd name="connsiteX5" fmla="*/ 4763 w 2721769"/>
              <a:gd name="connsiteY5" fmla="*/ 33338 h 1438275"/>
              <a:gd name="connsiteX6" fmla="*/ 35719 w 2721769"/>
              <a:gd name="connsiteY6" fmla="*/ 14288 h 1438275"/>
              <a:gd name="connsiteX7" fmla="*/ 54769 w 2721769"/>
              <a:gd name="connsiteY7" fmla="*/ 9525 h 1438275"/>
              <a:gd name="connsiteX8" fmla="*/ 73819 w 2721769"/>
              <a:gd name="connsiteY8" fmla="*/ 0 h 1438275"/>
              <a:gd name="connsiteX9" fmla="*/ 521494 w 2721769"/>
              <a:gd name="connsiteY9" fmla="*/ 133350 h 1438275"/>
              <a:gd name="connsiteX10" fmla="*/ 554831 w 2721769"/>
              <a:gd name="connsiteY10" fmla="*/ 204788 h 1438275"/>
              <a:gd name="connsiteX11" fmla="*/ 616744 w 2721769"/>
              <a:gd name="connsiteY11" fmla="*/ 288131 h 1438275"/>
              <a:gd name="connsiteX12" fmla="*/ 745331 w 2721769"/>
              <a:gd name="connsiteY12" fmla="*/ 390525 h 1438275"/>
              <a:gd name="connsiteX13" fmla="*/ 959644 w 2721769"/>
              <a:gd name="connsiteY13" fmla="*/ 521494 h 1438275"/>
              <a:gd name="connsiteX14" fmla="*/ 1176338 w 2721769"/>
              <a:gd name="connsiteY14" fmla="*/ 619125 h 1438275"/>
              <a:gd name="connsiteX15" fmla="*/ 1495425 w 2721769"/>
              <a:gd name="connsiteY15" fmla="*/ 745331 h 1438275"/>
              <a:gd name="connsiteX16" fmla="*/ 1752600 w 2721769"/>
              <a:gd name="connsiteY16" fmla="*/ 842963 h 1438275"/>
              <a:gd name="connsiteX17" fmla="*/ 2105025 w 2721769"/>
              <a:gd name="connsiteY17" fmla="*/ 959644 h 1438275"/>
              <a:gd name="connsiteX18" fmla="*/ 2297906 w 2721769"/>
              <a:gd name="connsiteY18" fmla="*/ 1016794 h 1438275"/>
              <a:gd name="connsiteX19" fmla="*/ 2436019 w 2721769"/>
              <a:gd name="connsiteY19" fmla="*/ 1050131 h 1438275"/>
              <a:gd name="connsiteX20" fmla="*/ 2555081 w 2721769"/>
              <a:gd name="connsiteY20" fmla="*/ 1076325 h 1438275"/>
              <a:gd name="connsiteX21" fmla="*/ 2626519 w 2721769"/>
              <a:gd name="connsiteY21" fmla="*/ 1076325 h 1438275"/>
              <a:gd name="connsiteX22" fmla="*/ 2664619 w 2721769"/>
              <a:gd name="connsiteY22" fmla="*/ 1062038 h 1438275"/>
              <a:gd name="connsiteX23" fmla="*/ 2702719 w 2721769"/>
              <a:gd name="connsiteY23" fmla="*/ 1019175 h 1438275"/>
              <a:gd name="connsiteX24" fmla="*/ 2721769 w 2721769"/>
              <a:gd name="connsiteY24" fmla="*/ 1009650 h 1438275"/>
              <a:gd name="connsiteX25" fmla="*/ 2643188 w 2721769"/>
              <a:gd name="connsiteY25" fmla="*/ 1438275 h 1438275"/>
              <a:gd name="connsiteX26" fmla="*/ 2590800 w 2721769"/>
              <a:gd name="connsiteY26" fmla="*/ 1402556 h 1438275"/>
              <a:gd name="connsiteX27" fmla="*/ 2531269 w 2721769"/>
              <a:gd name="connsiteY27" fmla="*/ 1350169 h 1438275"/>
              <a:gd name="connsiteX28" fmla="*/ 2476500 w 2721769"/>
              <a:gd name="connsiteY28" fmla="*/ 1309688 h 1438275"/>
              <a:gd name="connsiteX29" fmla="*/ 2447925 w 2721769"/>
              <a:gd name="connsiteY29" fmla="*/ 1293019 h 1438275"/>
              <a:gd name="connsiteX30" fmla="*/ 1935956 w 2721769"/>
              <a:gd name="connsiteY30" fmla="*/ 1138238 h 1438275"/>
              <a:gd name="connsiteX31" fmla="*/ 1683544 w 2721769"/>
              <a:gd name="connsiteY31" fmla="*/ 1047750 h 1438275"/>
              <a:gd name="connsiteX32" fmla="*/ 1254919 w 2721769"/>
              <a:gd name="connsiteY32" fmla="*/ 885825 h 1438275"/>
              <a:gd name="connsiteX33" fmla="*/ 907256 w 2721769"/>
              <a:gd name="connsiteY33" fmla="*/ 740569 h 1438275"/>
              <a:gd name="connsiteX34" fmla="*/ 626269 w 2721769"/>
              <a:gd name="connsiteY34" fmla="*/ 609600 h 1438275"/>
              <a:gd name="connsiteX35" fmla="*/ 473869 w 2721769"/>
              <a:gd name="connsiteY35" fmla="*/ 519113 h 1438275"/>
              <a:gd name="connsiteX36" fmla="*/ 381000 w 2721769"/>
              <a:gd name="connsiteY36" fmla="*/ 454819 h 1438275"/>
              <a:gd name="connsiteX37" fmla="*/ 264319 w 2721769"/>
              <a:gd name="connsiteY37" fmla="*/ 376238 h 1438275"/>
              <a:gd name="connsiteX38" fmla="*/ 180975 w 2721769"/>
              <a:gd name="connsiteY38" fmla="*/ 311944 h 1438275"/>
              <a:gd name="connsiteX39" fmla="*/ 97631 w 2721769"/>
              <a:gd name="connsiteY39" fmla="*/ 226219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721769" h="1438275">
                <a:moveTo>
                  <a:pt x="97631" y="226219"/>
                </a:moveTo>
                <a:lnTo>
                  <a:pt x="54769" y="164306"/>
                </a:lnTo>
                <a:lnTo>
                  <a:pt x="28575" y="114300"/>
                </a:lnTo>
                <a:lnTo>
                  <a:pt x="11906" y="100013"/>
                </a:lnTo>
                <a:lnTo>
                  <a:pt x="0" y="66675"/>
                </a:lnTo>
                <a:lnTo>
                  <a:pt x="4763" y="33338"/>
                </a:lnTo>
                <a:lnTo>
                  <a:pt x="35719" y="14288"/>
                </a:lnTo>
                <a:lnTo>
                  <a:pt x="54769" y="9525"/>
                </a:lnTo>
                <a:lnTo>
                  <a:pt x="73819" y="0"/>
                </a:lnTo>
                <a:lnTo>
                  <a:pt x="521494" y="133350"/>
                </a:lnTo>
                <a:lnTo>
                  <a:pt x="554831" y="204788"/>
                </a:lnTo>
                <a:lnTo>
                  <a:pt x="616744" y="288131"/>
                </a:lnTo>
                <a:lnTo>
                  <a:pt x="745331" y="390525"/>
                </a:lnTo>
                <a:lnTo>
                  <a:pt x="959644" y="521494"/>
                </a:lnTo>
                <a:lnTo>
                  <a:pt x="1176338" y="619125"/>
                </a:lnTo>
                <a:lnTo>
                  <a:pt x="1495425" y="745331"/>
                </a:lnTo>
                <a:lnTo>
                  <a:pt x="1752600" y="842963"/>
                </a:lnTo>
                <a:lnTo>
                  <a:pt x="2105025" y="959644"/>
                </a:lnTo>
                <a:lnTo>
                  <a:pt x="2297906" y="1016794"/>
                </a:lnTo>
                <a:lnTo>
                  <a:pt x="2436019" y="1050131"/>
                </a:lnTo>
                <a:lnTo>
                  <a:pt x="2555081" y="1076325"/>
                </a:lnTo>
                <a:lnTo>
                  <a:pt x="2626519" y="1076325"/>
                </a:lnTo>
                <a:lnTo>
                  <a:pt x="2664619" y="1062038"/>
                </a:lnTo>
                <a:lnTo>
                  <a:pt x="2702719" y="1019175"/>
                </a:lnTo>
                <a:lnTo>
                  <a:pt x="2721769" y="1009650"/>
                </a:lnTo>
                <a:lnTo>
                  <a:pt x="2643188" y="1438275"/>
                </a:lnTo>
                <a:lnTo>
                  <a:pt x="2590800" y="1402556"/>
                </a:lnTo>
                <a:lnTo>
                  <a:pt x="2531269" y="1350169"/>
                </a:lnTo>
                <a:lnTo>
                  <a:pt x="2476500" y="1309688"/>
                </a:lnTo>
                <a:cubicBezTo>
                  <a:pt x="2449636" y="1292593"/>
                  <a:pt x="2460655" y="1293019"/>
                  <a:pt x="2447925" y="1293019"/>
                </a:cubicBezTo>
                <a:lnTo>
                  <a:pt x="1935956" y="1138238"/>
                </a:lnTo>
                <a:lnTo>
                  <a:pt x="1683544" y="1047750"/>
                </a:lnTo>
                <a:lnTo>
                  <a:pt x="1254919" y="885825"/>
                </a:lnTo>
                <a:lnTo>
                  <a:pt x="907256" y="740569"/>
                </a:lnTo>
                <a:lnTo>
                  <a:pt x="626269" y="609600"/>
                </a:lnTo>
                <a:lnTo>
                  <a:pt x="473869" y="519113"/>
                </a:lnTo>
                <a:lnTo>
                  <a:pt x="381000" y="454819"/>
                </a:lnTo>
                <a:lnTo>
                  <a:pt x="264319" y="376238"/>
                </a:lnTo>
                <a:lnTo>
                  <a:pt x="180975" y="311944"/>
                </a:lnTo>
                <a:lnTo>
                  <a:pt x="97631" y="2262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7448138" y="5969253"/>
            <a:ext cx="455295" cy="478155"/>
          </a:xfrm>
          <a:custGeom>
            <a:avLst/>
            <a:gdLst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90550 w 758825"/>
              <a:gd name="connsiteY12" fmla="*/ 796925 h 796925"/>
              <a:gd name="connsiteX13" fmla="*/ 758825 w 758825"/>
              <a:gd name="connsiteY13" fmla="*/ 304800 h 796925"/>
              <a:gd name="connsiteX14" fmla="*/ 708025 w 758825"/>
              <a:gd name="connsiteY14" fmla="*/ 323850 h 796925"/>
              <a:gd name="connsiteX15" fmla="*/ 660400 w 758825"/>
              <a:gd name="connsiteY15" fmla="*/ 327025 h 796925"/>
              <a:gd name="connsiteX16" fmla="*/ 609600 w 758825"/>
              <a:gd name="connsiteY16" fmla="*/ 311150 h 796925"/>
              <a:gd name="connsiteX17" fmla="*/ 517525 w 758825"/>
              <a:gd name="connsiteY17" fmla="*/ 279400 h 796925"/>
              <a:gd name="connsiteX18" fmla="*/ 412750 w 758825"/>
              <a:gd name="connsiteY18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700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700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03238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652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58825" h="796925">
                <a:moveTo>
                  <a:pt x="412750" y="228600"/>
                </a:moveTo>
                <a:lnTo>
                  <a:pt x="130175" y="66675"/>
                </a:lnTo>
                <a:lnTo>
                  <a:pt x="50800" y="12700"/>
                </a:lnTo>
                <a:lnTo>
                  <a:pt x="6350" y="0"/>
                </a:lnTo>
                <a:lnTo>
                  <a:pt x="0" y="38100"/>
                </a:lnTo>
                <a:lnTo>
                  <a:pt x="25400" y="76200"/>
                </a:lnTo>
                <a:lnTo>
                  <a:pt x="120650" y="149225"/>
                </a:lnTo>
                <a:lnTo>
                  <a:pt x="279400" y="282575"/>
                </a:lnTo>
                <a:lnTo>
                  <a:pt x="387350" y="387350"/>
                </a:lnTo>
                <a:lnTo>
                  <a:pt x="466725" y="482600"/>
                </a:lnTo>
                <a:lnTo>
                  <a:pt x="504825" y="552450"/>
                </a:lnTo>
                <a:lnTo>
                  <a:pt x="558800" y="695325"/>
                </a:lnTo>
                <a:cubicBezTo>
                  <a:pt x="565415" y="721783"/>
                  <a:pt x="569648" y="714839"/>
                  <a:pt x="578644" y="774652"/>
                </a:cubicBezTo>
                <a:lnTo>
                  <a:pt x="590550" y="796925"/>
                </a:lnTo>
                <a:lnTo>
                  <a:pt x="758825" y="304800"/>
                </a:lnTo>
                <a:lnTo>
                  <a:pt x="708025" y="323850"/>
                </a:lnTo>
                <a:lnTo>
                  <a:pt x="660400" y="327025"/>
                </a:lnTo>
                <a:lnTo>
                  <a:pt x="609600" y="311150"/>
                </a:lnTo>
                <a:lnTo>
                  <a:pt x="517525" y="279400"/>
                </a:lnTo>
                <a:lnTo>
                  <a:pt x="412750" y="228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6543263" y="4258622"/>
            <a:ext cx="1360170" cy="1753552"/>
          </a:xfrm>
          <a:custGeom>
            <a:avLst/>
            <a:gdLst>
              <a:gd name="connsiteX0" fmla="*/ 1940996 w 2266366"/>
              <a:gd name="connsiteY0" fmla="*/ 1150012 h 2922714"/>
              <a:gd name="connsiteX1" fmla="*/ 1705384 w 2266366"/>
              <a:gd name="connsiteY1" fmla="*/ 1509041 h 2922714"/>
              <a:gd name="connsiteX2" fmla="*/ 1503431 w 2266366"/>
              <a:gd name="connsiteY2" fmla="*/ 1772702 h 2922714"/>
              <a:gd name="connsiteX3" fmla="*/ 1161232 w 2266366"/>
              <a:gd name="connsiteY3" fmla="*/ 2137340 h 2922714"/>
              <a:gd name="connsiteX4" fmla="*/ 807813 w 2266366"/>
              <a:gd name="connsiteY4" fmla="*/ 2445880 h 2922714"/>
              <a:gd name="connsiteX5" fmla="*/ 499273 w 2266366"/>
              <a:gd name="connsiteY5" fmla="*/ 2664663 h 2922714"/>
              <a:gd name="connsiteX6" fmla="*/ 190734 w 2266366"/>
              <a:gd name="connsiteY6" fmla="*/ 2844177 h 2922714"/>
              <a:gd name="connsiteX7" fmla="*/ 44878 w 2266366"/>
              <a:gd name="connsiteY7" fmla="*/ 2917104 h 2922714"/>
              <a:gd name="connsiteX8" fmla="*/ 11220 w 2266366"/>
              <a:gd name="connsiteY8" fmla="*/ 2922714 h 2922714"/>
              <a:gd name="connsiteX9" fmla="*/ 0 w 2266366"/>
              <a:gd name="connsiteY9" fmla="*/ 2917104 h 2922714"/>
              <a:gd name="connsiteX10" fmla="*/ 5610 w 2266366"/>
              <a:gd name="connsiteY10" fmla="*/ 2883446 h 2922714"/>
              <a:gd name="connsiteX11" fmla="*/ 56098 w 2266366"/>
              <a:gd name="connsiteY11" fmla="*/ 2832957 h 2922714"/>
              <a:gd name="connsiteX12" fmla="*/ 330979 w 2266366"/>
              <a:gd name="connsiteY12" fmla="*/ 2653443 h 2922714"/>
              <a:gd name="connsiteX13" fmla="*/ 577811 w 2266366"/>
              <a:gd name="connsiteY13" fmla="*/ 2457100 h 2922714"/>
              <a:gd name="connsiteX14" fmla="*/ 875131 w 2266366"/>
              <a:gd name="connsiteY14" fmla="*/ 2187828 h 2922714"/>
              <a:gd name="connsiteX15" fmla="*/ 1150012 w 2266366"/>
              <a:gd name="connsiteY15" fmla="*/ 1879289 h 2922714"/>
              <a:gd name="connsiteX16" fmla="*/ 1452942 w 2266366"/>
              <a:gd name="connsiteY16" fmla="*/ 1475382 h 2922714"/>
              <a:gd name="connsiteX17" fmla="*/ 1682945 w 2266366"/>
              <a:gd name="connsiteY17" fmla="*/ 1116354 h 2922714"/>
              <a:gd name="connsiteX18" fmla="*/ 1868069 w 2266366"/>
              <a:gd name="connsiteY18" fmla="*/ 768545 h 2922714"/>
              <a:gd name="connsiteX19" fmla="*/ 1946606 w 2266366"/>
              <a:gd name="connsiteY19" fmla="*/ 566592 h 2922714"/>
              <a:gd name="connsiteX20" fmla="*/ 1969045 w 2266366"/>
              <a:gd name="connsiteY20" fmla="*/ 431956 h 2922714"/>
              <a:gd name="connsiteX21" fmla="*/ 1969045 w 2266366"/>
              <a:gd name="connsiteY21" fmla="*/ 353419 h 2922714"/>
              <a:gd name="connsiteX22" fmla="*/ 1940996 w 2266366"/>
              <a:gd name="connsiteY22" fmla="*/ 286101 h 2922714"/>
              <a:gd name="connsiteX23" fmla="*/ 1879288 w 2266366"/>
              <a:gd name="connsiteY23" fmla="*/ 201954 h 2922714"/>
              <a:gd name="connsiteX24" fmla="*/ 1716604 w 2266366"/>
              <a:gd name="connsiteY24" fmla="*/ 0 h 2922714"/>
              <a:gd name="connsiteX25" fmla="*/ 1980265 w 2266366"/>
              <a:gd name="connsiteY25" fmla="*/ 50489 h 2922714"/>
              <a:gd name="connsiteX26" fmla="*/ 2036363 w 2266366"/>
              <a:gd name="connsiteY26" fmla="*/ 123416 h 2922714"/>
              <a:gd name="connsiteX27" fmla="*/ 2142950 w 2266366"/>
              <a:gd name="connsiteY27" fmla="*/ 252442 h 2922714"/>
              <a:gd name="connsiteX28" fmla="*/ 2215877 w 2266366"/>
              <a:gd name="connsiteY28" fmla="*/ 308540 h 2922714"/>
              <a:gd name="connsiteX29" fmla="*/ 2249536 w 2266366"/>
              <a:gd name="connsiteY29" fmla="*/ 353419 h 2922714"/>
              <a:gd name="connsiteX30" fmla="*/ 2266366 w 2266366"/>
              <a:gd name="connsiteY30" fmla="*/ 431956 h 2922714"/>
              <a:gd name="connsiteX31" fmla="*/ 2260756 w 2266366"/>
              <a:gd name="connsiteY31" fmla="*/ 521713 h 2922714"/>
              <a:gd name="connsiteX32" fmla="*/ 2243926 w 2266366"/>
              <a:gd name="connsiteY32" fmla="*/ 589031 h 2922714"/>
              <a:gd name="connsiteX33" fmla="*/ 2137340 w 2266366"/>
              <a:gd name="connsiteY33" fmla="*/ 802204 h 2922714"/>
              <a:gd name="connsiteX34" fmla="*/ 1940996 w 2266366"/>
              <a:gd name="connsiteY34" fmla="*/ 1150012 h 2922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266366" h="2922714">
                <a:moveTo>
                  <a:pt x="1940996" y="1150012"/>
                </a:moveTo>
                <a:lnTo>
                  <a:pt x="1705384" y="1509041"/>
                </a:lnTo>
                <a:lnTo>
                  <a:pt x="1503431" y="1772702"/>
                </a:lnTo>
                <a:lnTo>
                  <a:pt x="1161232" y="2137340"/>
                </a:lnTo>
                <a:lnTo>
                  <a:pt x="807813" y="2445880"/>
                </a:lnTo>
                <a:lnTo>
                  <a:pt x="499273" y="2664663"/>
                </a:lnTo>
                <a:lnTo>
                  <a:pt x="190734" y="2844177"/>
                </a:lnTo>
                <a:lnTo>
                  <a:pt x="44878" y="2917104"/>
                </a:lnTo>
                <a:lnTo>
                  <a:pt x="11220" y="2922714"/>
                </a:lnTo>
                <a:lnTo>
                  <a:pt x="0" y="2917104"/>
                </a:lnTo>
                <a:lnTo>
                  <a:pt x="5610" y="2883446"/>
                </a:lnTo>
                <a:lnTo>
                  <a:pt x="56098" y="2832957"/>
                </a:lnTo>
                <a:lnTo>
                  <a:pt x="330979" y="2653443"/>
                </a:lnTo>
                <a:lnTo>
                  <a:pt x="577811" y="2457100"/>
                </a:lnTo>
                <a:lnTo>
                  <a:pt x="875131" y="2187828"/>
                </a:lnTo>
                <a:lnTo>
                  <a:pt x="1150012" y="1879289"/>
                </a:lnTo>
                <a:lnTo>
                  <a:pt x="1452942" y="1475382"/>
                </a:lnTo>
                <a:lnTo>
                  <a:pt x="1682945" y="1116354"/>
                </a:lnTo>
                <a:lnTo>
                  <a:pt x="1868069" y="768545"/>
                </a:lnTo>
                <a:lnTo>
                  <a:pt x="1946606" y="566592"/>
                </a:lnTo>
                <a:lnTo>
                  <a:pt x="1969045" y="431956"/>
                </a:lnTo>
                <a:lnTo>
                  <a:pt x="1969045" y="353419"/>
                </a:lnTo>
                <a:lnTo>
                  <a:pt x="1940996" y="286101"/>
                </a:lnTo>
                <a:lnTo>
                  <a:pt x="1879288" y="201954"/>
                </a:lnTo>
                <a:lnTo>
                  <a:pt x="1716604" y="0"/>
                </a:lnTo>
                <a:lnTo>
                  <a:pt x="1980265" y="50489"/>
                </a:lnTo>
                <a:lnTo>
                  <a:pt x="2036363" y="123416"/>
                </a:lnTo>
                <a:lnTo>
                  <a:pt x="2142950" y="252442"/>
                </a:lnTo>
                <a:lnTo>
                  <a:pt x="2215877" y="308540"/>
                </a:lnTo>
                <a:lnTo>
                  <a:pt x="2249536" y="353419"/>
                </a:lnTo>
                <a:lnTo>
                  <a:pt x="2266366" y="431956"/>
                </a:lnTo>
                <a:lnTo>
                  <a:pt x="2260756" y="521713"/>
                </a:lnTo>
                <a:lnTo>
                  <a:pt x="2243926" y="589031"/>
                </a:lnTo>
                <a:lnTo>
                  <a:pt x="2137340" y="802204"/>
                </a:lnTo>
                <a:lnTo>
                  <a:pt x="1940996" y="11500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927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9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5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２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2257" y="3913037"/>
            <a:ext cx="1371447" cy="1028585"/>
          </a:xfrm>
          <a:prstGeom prst="rect">
            <a:avLst/>
          </a:prstGeom>
        </p:spPr>
      </p:pic>
      <p:sp>
        <p:nvSpPr>
          <p:cNvPr id="28" name="フリーフォーム 27"/>
          <p:cNvSpPr>
            <a:spLocks noChangeAspect="1"/>
          </p:cNvSpPr>
          <p:nvPr/>
        </p:nvSpPr>
        <p:spPr>
          <a:xfrm>
            <a:off x="793790" y="2112076"/>
            <a:ext cx="725424" cy="1221262"/>
          </a:xfrm>
          <a:custGeom>
            <a:avLst/>
            <a:gdLst>
              <a:gd name="connsiteX0" fmla="*/ 823865 w 1444027"/>
              <a:gd name="connsiteY0" fmla="*/ 995881 h 2430855"/>
              <a:gd name="connsiteX1" fmla="*/ 941560 w 1444027"/>
              <a:gd name="connsiteY1" fmla="*/ 751437 h 2430855"/>
              <a:gd name="connsiteX2" fmla="*/ 1013988 w 1444027"/>
              <a:gd name="connsiteY2" fmla="*/ 574895 h 2430855"/>
              <a:gd name="connsiteX3" fmla="*/ 1077362 w 1444027"/>
              <a:gd name="connsiteY3" fmla="*/ 375718 h 2430855"/>
              <a:gd name="connsiteX4" fmla="*/ 1099996 w 1444027"/>
              <a:gd name="connsiteY4" fmla="*/ 280657 h 2430855"/>
              <a:gd name="connsiteX5" fmla="*/ 1095469 w 1444027"/>
              <a:gd name="connsiteY5" fmla="*/ 230863 h 2430855"/>
              <a:gd name="connsiteX6" fmla="*/ 1072835 w 1444027"/>
              <a:gd name="connsiteY6" fmla="*/ 162962 h 2430855"/>
              <a:gd name="connsiteX7" fmla="*/ 1009461 w 1444027"/>
              <a:gd name="connsiteY7" fmla="*/ 72427 h 2430855"/>
              <a:gd name="connsiteX8" fmla="*/ 995881 w 1444027"/>
              <a:gd name="connsiteY8" fmla="*/ 49794 h 2430855"/>
              <a:gd name="connsiteX9" fmla="*/ 986827 w 1444027"/>
              <a:gd name="connsiteY9" fmla="*/ 22633 h 2430855"/>
              <a:gd name="connsiteX10" fmla="*/ 991354 w 1444027"/>
              <a:gd name="connsiteY10" fmla="*/ 0 h 2430855"/>
              <a:gd name="connsiteX11" fmla="*/ 1013988 w 1444027"/>
              <a:gd name="connsiteY11" fmla="*/ 0 h 2430855"/>
              <a:gd name="connsiteX12" fmla="*/ 1072835 w 1444027"/>
              <a:gd name="connsiteY12" fmla="*/ 27160 h 2430855"/>
              <a:gd name="connsiteX13" fmla="*/ 1140736 w 1444027"/>
              <a:gd name="connsiteY13" fmla="*/ 67901 h 2430855"/>
              <a:gd name="connsiteX14" fmla="*/ 1199584 w 1444027"/>
              <a:gd name="connsiteY14" fmla="*/ 104115 h 2430855"/>
              <a:gd name="connsiteX15" fmla="*/ 1267485 w 1444027"/>
              <a:gd name="connsiteY15" fmla="*/ 162962 h 2430855"/>
              <a:gd name="connsiteX16" fmla="*/ 1371600 w 1444027"/>
              <a:gd name="connsiteY16" fmla="*/ 258023 h 2430855"/>
              <a:gd name="connsiteX17" fmla="*/ 1416867 w 1444027"/>
              <a:gd name="connsiteY17" fmla="*/ 303291 h 2430855"/>
              <a:gd name="connsiteX18" fmla="*/ 1430447 w 1444027"/>
              <a:gd name="connsiteY18" fmla="*/ 330451 h 2430855"/>
              <a:gd name="connsiteX19" fmla="*/ 1444027 w 1444027"/>
              <a:gd name="connsiteY19" fmla="*/ 384772 h 2430855"/>
              <a:gd name="connsiteX20" fmla="*/ 1439501 w 1444027"/>
              <a:gd name="connsiteY20" fmla="*/ 420986 h 2430855"/>
              <a:gd name="connsiteX21" fmla="*/ 1389707 w 1444027"/>
              <a:gd name="connsiteY21" fmla="*/ 470780 h 2430855"/>
              <a:gd name="connsiteX22" fmla="*/ 1358019 w 1444027"/>
              <a:gd name="connsiteY22" fmla="*/ 497940 h 2430855"/>
              <a:gd name="connsiteX23" fmla="*/ 1303699 w 1444027"/>
              <a:gd name="connsiteY23" fmla="*/ 597528 h 2430855"/>
              <a:gd name="connsiteX24" fmla="*/ 1136210 w 1444027"/>
              <a:gd name="connsiteY24" fmla="*/ 914400 h 2430855"/>
              <a:gd name="connsiteX25" fmla="*/ 995881 w 1444027"/>
              <a:gd name="connsiteY25" fmla="*/ 1163370 h 2430855"/>
              <a:gd name="connsiteX26" fmla="*/ 927980 w 1444027"/>
              <a:gd name="connsiteY26" fmla="*/ 1290118 h 2430855"/>
              <a:gd name="connsiteX27" fmla="*/ 873659 w 1444027"/>
              <a:gd name="connsiteY27" fmla="*/ 1380653 h 2430855"/>
              <a:gd name="connsiteX28" fmla="*/ 769544 w 1444027"/>
              <a:gd name="connsiteY28" fmla="*/ 1539089 h 2430855"/>
              <a:gd name="connsiteX29" fmla="*/ 701643 w 1444027"/>
              <a:gd name="connsiteY29" fmla="*/ 1652257 h 2430855"/>
              <a:gd name="connsiteX30" fmla="*/ 583948 w 1444027"/>
              <a:gd name="connsiteY30" fmla="*/ 1819746 h 2430855"/>
              <a:gd name="connsiteX31" fmla="*/ 452673 w 1444027"/>
              <a:gd name="connsiteY31" fmla="*/ 1996289 h 2430855"/>
              <a:gd name="connsiteX32" fmla="*/ 316871 w 1444027"/>
              <a:gd name="connsiteY32" fmla="*/ 2145671 h 2430855"/>
              <a:gd name="connsiteX33" fmla="*/ 167489 w 1444027"/>
              <a:gd name="connsiteY33" fmla="*/ 2308633 h 2430855"/>
              <a:gd name="connsiteX34" fmla="*/ 86008 w 1444027"/>
              <a:gd name="connsiteY34" fmla="*/ 2394641 h 2430855"/>
              <a:gd name="connsiteX35" fmla="*/ 58847 w 1444027"/>
              <a:gd name="connsiteY35" fmla="*/ 2412748 h 2430855"/>
              <a:gd name="connsiteX36" fmla="*/ 40740 w 1444027"/>
              <a:gd name="connsiteY36" fmla="*/ 2426328 h 2430855"/>
              <a:gd name="connsiteX37" fmla="*/ 22633 w 1444027"/>
              <a:gd name="connsiteY37" fmla="*/ 2430855 h 2430855"/>
              <a:gd name="connsiteX38" fmla="*/ 0 w 1444027"/>
              <a:gd name="connsiteY38" fmla="*/ 2412748 h 2430855"/>
              <a:gd name="connsiteX39" fmla="*/ 13580 w 1444027"/>
              <a:gd name="connsiteY39" fmla="*/ 2376534 h 2430855"/>
              <a:gd name="connsiteX40" fmla="*/ 135802 w 1444027"/>
              <a:gd name="connsiteY40" fmla="*/ 2204518 h 2430855"/>
              <a:gd name="connsiteX41" fmla="*/ 425512 w 1444027"/>
              <a:gd name="connsiteY41" fmla="*/ 1751845 h 2430855"/>
              <a:gd name="connsiteX42" fmla="*/ 602055 w 1444027"/>
              <a:gd name="connsiteY42" fmla="*/ 1457608 h 2430855"/>
              <a:gd name="connsiteX43" fmla="*/ 760491 w 1444027"/>
              <a:gd name="connsiteY43" fmla="*/ 1140736 h 2430855"/>
              <a:gd name="connsiteX44" fmla="*/ 823865 w 1444027"/>
              <a:gd name="connsiteY44" fmla="*/ 995881 h 2430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444027" h="2430855">
                <a:moveTo>
                  <a:pt x="823865" y="995881"/>
                </a:moveTo>
                <a:lnTo>
                  <a:pt x="941560" y="751437"/>
                </a:lnTo>
                <a:lnTo>
                  <a:pt x="1013988" y="574895"/>
                </a:lnTo>
                <a:lnTo>
                  <a:pt x="1077362" y="375718"/>
                </a:lnTo>
                <a:lnTo>
                  <a:pt x="1099996" y="280657"/>
                </a:lnTo>
                <a:lnTo>
                  <a:pt x="1095469" y="230863"/>
                </a:lnTo>
                <a:lnTo>
                  <a:pt x="1072835" y="162962"/>
                </a:lnTo>
                <a:lnTo>
                  <a:pt x="1009461" y="72427"/>
                </a:lnTo>
                <a:lnTo>
                  <a:pt x="995881" y="49794"/>
                </a:lnTo>
                <a:lnTo>
                  <a:pt x="986827" y="22633"/>
                </a:lnTo>
                <a:lnTo>
                  <a:pt x="991354" y="0"/>
                </a:lnTo>
                <a:lnTo>
                  <a:pt x="1013988" y="0"/>
                </a:lnTo>
                <a:lnTo>
                  <a:pt x="1072835" y="27160"/>
                </a:lnTo>
                <a:lnTo>
                  <a:pt x="1140736" y="67901"/>
                </a:lnTo>
                <a:lnTo>
                  <a:pt x="1199584" y="104115"/>
                </a:lnTo>
                <a:lnTo>
                  <a:pt x="1267485" y="162962"/>
                </a:lnTo>
                <a:lnTo>
                  <a:pt x="1371600" y="258023"/>
                </a:lnTo>
                <a:lnTo>
                  <a:pt x="1416867" y="303291"/>
                </a:lnTo>
                <a:lnTo>
                  <a:pt x="1430447" y="330451"/>
                </a:lnTo>
                <a:lnTo>
                  <a:pt x="1444027" y="384772"/>
                </a:lnTo>
                <a:lnTo>
                  <a:pt x="1439501" y="420986"/>
                </a:lnTo>
                <a:lnTo>
                  <a:pt x="1389707" y="470780"/>
                </a:lnTo>
                <a:lnTo>
                  <a:pt x="1358019" y="497940"/>
                </a:lnTo>
                <a:lnTo>
                  <a:pt x="1303699" y="597528"/>
                </a:lnTo>
                <a:lnTo>
                  <a:pt x="1136210" y="914400"/>
                </a:lnTo>
                <a:lnTo>
                  <a:pt x="995881" y="1163370"/>
                </a:lnTo>
                <a:lnTo>
                  <a:pt x="927980" y="1290118"/>
                </a:lnTo>
                <a:lnTo>
                  <a:pt x="873659" y="1380653"/>
                </a:lnTo>
                <a:lnTo>
                  <a:pt x="769544" y="1539089"/>
                </a:lnTo>
                <a:lnTo>
                  <a:pt x="701643" y="1652257"/>
                </a:lnTo>
                <a:lnTo>
                  <a:pt x="583948" y="1819746"/>
                </a:lnTo>
                <a:lnTo>
                  <a:pt x="452673" y="1996289"/>
                </a:lnTo>
                <a:lnTo>
                  <a:pt x="316871" y="2145671"/>
                </a:lnTo>
                <a:lnTo>
                  <a:pt x="167489" y="2308633"/>
                </a:lnTo>
                <a:lnTo>
                  <a:pt x="86008" y="2394641"/>
                </a:lnTo>
                <a:lnTo>
                  <a:pt x="58847" y="2412748"/>
                </a:lnTo>
                <a:lnTo>
                  <a:pt x="40740" y="2426328"/>
                </a:lnTo>
                <a:lnTo>
                  <a:pt x="22633" y="2430855"/>
                </a:lnTo>
                <a:lnTo>
                  <a:pt x="0" y="2412748"/>
                </a:lnTo>
                <a:lnTo>
                  <a:pt x="13580" y="2376534"/>
                </a:lnTo>
                <a:lnTo>
                  <a:pt x="135802" y="2204518"/>
                </a:lnTo>
                <a:lnTo>
                  <a:pt x="425512" y="1751845"/>
                </a:lnTo>
                <a:lnTo>
                  <a:pt x="602055" y="1457608"/>
                </a:lnTo>
                <a:lnTo>
                  <a:pt x="760491" y="1140736"/>
                </a:lnTo>
                <a:lnTo>
                  <a:pt x="823865" y="9958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フリーフォーム 28"/>
          <p:cNvSpPr>
            <a:spLocks noChangeAspect="1"/>
          </p:cNvSpPr>
          <p:nvPr/>
        </p:nvSpPr>
        <p:spPr>
          <a:xfrm>
            <a:off x="6106847" y="2275802"/>
            <a:ext cx="239717" cy="752475"/>
          </a:xfrm>
          <a:custGeom>
            <a:avLst/>
            <a:gdLst>
              <a:gd name="connsiteX0" fmla="*/ 177800 w 479425"/>
              <a:gd name="connsiteY0" fmla="*/ 682625 h 1504950"/>
              <a:gd name="connsiteX1" fmla="*/ 152400 w 479425"/>
              <a:gd name="connsiteY1" fmla="*/ 473075 h 1504950"/>
              <a:gd name="connsiteX2" fmla="*/ 133350 w 479425"/>
              <a:gd name="connsiteY2" fmla="*/ 314325 h 1504950"/>
              <a:gd name="connsiteX3" fmla="*/ 107950 w 479425"/>
              <a:gd name="connsiteY3" fmla="*/ 222250 h 1504950"/>
              <a:gd name="connsiteX4" fmla="*/ 82550 w 479425"/>
              <a:gd name="connsiteY4" fmla="*/ 155575 h 1504950"/>
              <a:gd name="connsiteX5" fmla="*/ 50800 w 479425"/>
              <a:gd name="connsiteY5" fmla="*/ 104775 h 1504950"/>
              <a:gd name="connsiteX6" fmla="*/ 9525 w 479425"/>
              <a:gd name="connsiteY6" fmla="*/ 57150 h 1504950"/>
              <a:gd name="connsiteX7" fmla="*/ 0 w 479425"/>
              <a:gd name="connsiteY7" fmla="*/ 34925 h 1504950"/>
              <a:gd name="connsiteX8" fmla="*/ 0 w 479425"/>
              <a:gd name="connsiteY8" fmla="*/ 12700 h 1504950"/>
              <a:gd name="connsiteX9" fmla="*/ 19050 w 479425"/>
              <a:gd name="connsiteY9" fmla="*/ 0 h 1504950"/>
              <a:gd name="connsiteX10" fmla="*/ 38100 w 479425"/>
              <a:gd name="connsiteY10" fmla="*/ 0 h 1504950"/>
              <a:gd name="connsiteX11" fmla="*/ 142875 w 479425"/>
              <a:gd name="connsiteY11" fmla="*/ 34925 h 1504950"/>
              <a:gd name="connsiteX12" fmla="*/ 250825 w 479425"/>
              <a:gd name="connsiteY12" fmla="*/ 73025 h 1504950"/>
              <a:gd name="connsiteX13" fmla="*/ 301625 w 479425"/>
              <a:gd name="connsiteY13" fmla="*/ 101600 h 1504950"/>
              <a:gd name="connsiteX14" fmla="*/ 365125 w 479425"/>
              <a:gd name="connsiteY14" fmla="*/ 139700 h 1504950"/>
              <a:gd name="connsiteX15" fmla="*/ 403225 w 479425"/>
              <a:gd name="connsiteY15" fmla="*/ 165100 h 1504950"/>
              <a:gd name="connsiteX16" fmla="*/ 419100 w 479425"/>
              <a:gd name="connsiteY16" fmla="*/ 371475 h 1504950"/>
              <a:gd name="connsiteX17" fmla="*/ 428625 w 479425"/>
              <a:gd name="connsiteY17" fmla="*/ 514350 h 1504950"/>
              <a:gd name="connsiteX18" fmla="*/ 441325 w 479425"/>
              <a:gd name="connsiteY18" fmla="*/ 803275 h 1504950"/>
              <a:gd name="connsiteX19" fmla="*/ 457200 w 479425"/>
              <a:gd name="connsiteY19" fmla="*/ 1044575 h 1504950"/>
              <a:gd name="connsiteX20" fmla="*/ 476250 w 479425"/>
              <a:gd name="connsiteY20" fmla="*/ 1228725 h 1504950"/>
              <a:gd name="connsiteX21" fmla="*/ 479425 w 479425"/>
              <a:gd name="connsiteY21" fmla="*/ 1343025 h 1504950"/>
              <a:gd name="connsiteX22" fmla="*/ 479425 w 479425"/>
              <a:gd name="connsiteY22" fmla="*/ 1419225 h 1504950"/>
              <a:gd name="connsiteX23" fmla="*/ 466725 w 479425"/>
              <a:gd name="connsiteY23" fmla="*/ 1450975 h 1504950"/>
              <a:gd name="connsiteX24" fmla="*/ 444500 w 479425"/>
              <a:gd name="connsiteY24" fmla="*/ 1485900 h 1504950"/>
              <a:gd name="connsiteX25" fmla="*/ 428625 w 479425"/>
              <a:gd name="connsiteY25" fmla="*/ 1498600 h 1504950"/>
              <a:gd name="connsiteX26" fmla="*/ 406400 w 479425"/>
              <a:gd name="connsiteY26" fmla="*/ 1504950 h 1504950"/>
              <a:gd name="connsiteX27" fmla="*/ 368300 w 479425"/>
              <a:gd name="connsiteY27" fmla="*/ 1495425 h 1504950"/>
              <a:gd name="connsiteX28" fmla="*/ 327025 w 479425"/>
              <a:gd name="connsiteY28" fmla="*/ 1460500 h 1504950"/>
              <a:gd name="connsiteX29" fmla="*/ 295275 w 479425"/>
              <a:gd name="connsiteY29" fmla="*/ 1403350 h 1504950"/>
              <a:gd name="connsiteX30" fmla="*/ 266700 w 479425"/>
              <a:gd name="connsiteY30" fmla="*/ 1333500 h 1504950"/>
              <a:gd name="connsiteX31" fmla="*/ 231775 w 479425"/>
              <a:gd name="connsiteY31" fmla="*/ 1225550 h 1504950"/>
              <a:gd name="connsiteX32" fmla="*/ 209550 w 479425"/>
              <a:gd name="connsiteY32" fmla="*/ 1149350 h 1504950"/>
              <a:gd name="connsiteX33" fmla="*/ 209550 w 479425"/>
              <a:gd name="connsiteY33" fmla="*/ 1108075 h 1504950"/>
              <a:gd name="connsiteX34" fmla="*/ 177800 w 479425"/>
              <a:gd name="connsiteY34" fmla="*/ 682625 h 150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79425" h="1504950">
                <a:moveTo>
                  <a:pt x="177800" y="682625"/>
                </a:moveTo>
                <a:lnTo>
                  <a:pt x="152400" y="473075"/>
                </a:lnTo>
                <a:lnTo>
                  <a:pt x="133350" y="314325"/>
                </a:lnTo>
                <a:lnTo>
                  <a:pt x="107950" y="222250"/>
                </a:lnTo>
                <a:lnTo>
                  <a:pt x="82550" y="155575"/>
                </a:lnTo>
                <a:lnTo>
                  <a:pt x="50800" y="104775"/>
                </a:lnTo>
                <a:lnTo>
                  <a:pt x="9525" y="57150"/>
                </a:lnTo>
                <a:lnTo>
                  <a:pt x="0" y="34925"/>
                </a:lnTo>
                <a:lnTo>
                  <a:pt x="0" y="12700"/>
                </a:lnTo>
                <a:lnTo>
                  <a:pt x="19050" y="0"/>
                </a:lnTo>
                <a:lnTo>
                  <a:pt x="38100" y="0"/>
                </a:lnTo>
                <a:lnTo>
                  <a:pt x="142875" y="34925"/>
                </a:lnTo>
                <a:lnTo>
                  <a:pt x="250825" y="73025"/>
                </a:lnTo>
                <a:lnTo>
                  <a:pt x="301625" y="101600"/>
                </a:lnTo>
                <a:lnTo>
                  <a:pt x="365125" y="139700"/>
                </a:lnTo>
                <a:lnTo>
                  <a:pt x="403225" y="165100"/>
                </a:lnTo>
                <a:lnTo>
                  <a:pt x="419100" y="371475"/>
                </a:lnTo>
                <a:lnTo>
                  <a:pt x="428625" y="514350"/>
                </a:lnTo>
                <a:lnTo>
                  <a:pt x="441325" y="803275"/>
                </a:lnTo>
                <a:lnTo>
                  <a:pt x="457200" y="1044575"/>
                </a:lnTo>
                <a:lnTo>
                  <a:pt x="476250" y="1228725"/>
                </a:lnTo>
                <a:cubicBezTo>
                  <a:pt x="477308" y="1266825"/>
                  <a:pt x="478367" y="1304925"/>
                  <a:pt x="479425" y="1343025"/>
                </a:cubicBezTo>
                <a:lnTo>
                  <a:pt x="479425" y="1419225"/>
                </a:lnTo>
                <a:lnTo>
                  <a:pt x="466725" y="1450975"/>
                </a:lnTo>
                <a:lnTo>
                  <a:pt x="444500" y="1485900"/>
                </a:lnTo>
                <a:lnTo>
                  <a:pt x="428625" y="1498600"/>
                </a:lnTo>
                <a:lnTo>
                  <a:pt x="406400" y="1504950"/>
                </a:lnTo>
                <a:lnTo>
                  <a:pt x="368300" y="1495425"/>
                </a:lnTo>
                <a:lnTo>
                  <a:pt x="327025" y="1460500"/>
                </a:lnTo>
                <a:lnTo>
                  <a:pt x="295275" y="1403350"/>
                </a:lnTo>
                <a:lnTo>
                  <a:pt x="266700" y="1333500"/>
                </a:lnTo>
                <a:lnTo>
                  <a:pt x="231775" y="1225550"/>
                </a:lnTo>
                <a:lnTo>
                  <a:pt x="209550" y="1149350"/>
                </a:lnTo>
                <a:lnTo>
                  <a:pt x="209550" y="1108075"/>
                </a:lnTo>
                <a:lnTo>
                  <a:pt x="177800" y="6826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>
            <a:off x="2747879" y="2098984"/>
            <a:ext cx="176213" cy="1500963"/>
          </a:xfrm>
          <a:custGeom>
            <a:avLst/>
            <a:gdLst>
              <a:gd name="connsiteX0" fmla="*/ 123416 w 353419"/>
              <a:gd name="connsiteY0" fmla="*/ 936839 h 3001251"/>
              <a:gd name="connsiteX1" fmla="*/ 145855 w 353419"/>
              <a:gd name="connsiteY1" fmla="*/ 415126 h 3001251"/>
              <a:gd name="connsiteX2" fmla="*/ 151465 w 353419"/>
              <a:gd name="connsiteY2" fmla="*/ 263661 h 3001251"/>
              <a:gd name="connsiteX3" fmla="*/ 140246 w 353419"/>
              <a:gd name="connsiteY3" fmla="*/ 218783 h 3001251"/>
              <a:gd name="connsiteX4" fmla="*/ 100977 w 353419"/>
              <a:gd name="connsiteY4" fmla="*/ 157075 h 3001251"/>
              <a:gd name="connsiteX5" fmla="*/ 16830 w 353419"/>
              <a:gd name="connsiteY5" fmla="*/ 67318 h 3001251"/>
              <a:gd name="connsiteX6" fmla="*/ 179514 w 353419"/>
              <a:gd name="connsiteY6" fmla="*/ 0 h 3001251"/>
              <a:gd name="connsiteX7" fmla="*/ 218783 w 353419"/>
              <a:gd name="connsiteY7" fmla="*/ 22439 h 3001251"/>
              <a:gd name="connsiteX8" fmla="*/ 258052 w 353419"/>
              <a:gd name="connsiteY8" fmla="*/ 56098 h 3001251"/>
              <a:gd name="connsiteX9" fmla="*/ 308540 w 353419"/>
              <a:gd name="connsiteY9" fmla="*/ 112196 h 3001251"/>
              <a:gd name="connsiteX10" fmla="*/ 342199 w 353419"/>
              <a:gd name="connsiteY10" fmla="*/ 173904 h 3001251"/>
              <a:gd name="connsiteX11" fmla="*/ 353419 w 353419"/>
              <a:gd name="connsiteY11" fmla="*/ 235612 h 3001251"/>
              <a:gd name="connsiteX12" fmla="*/ 347809 w 353419"/>
              <a:gd name="connsiteY12" fmla="*/ 544152 h 3001251"/>
              <a:gd name="connsiteX13" fmla="*/ 325370 w 353419"/>
              <a:gd name="connsiteY13" fmla="*/ 1593188 h 3001251"/>
              <a:gd name="connsiteX14" fmla="*/ 308540 w 353419"/>
              <a:gd name="connsiteY14" fmla="*/ 2597345 h 3001251"/>
              <a:gd name="connsiteX15" fmla="*/ 302930 w 353419"/>
              <a:gd name="connsiteY15" fmla="*/ 2726370 h 3001251"/>
              <a:gd name="connsiteX16" fmla="*/ 302930 w 353419"/>
              <a:gd name="connsiteY16" fmla="*/ 2838567 h 3001251"/>
              <a:gd name="connsiteX17" fmla="*/ 280491 w 353419"/>
              <a:gd name="connsiteY17" fmla="*/ 2928324 h 3001251"/>
              <a:gd name="connsiteX18" fmla="*/ 252442 w 353419"/>
              <a:gd name="connsiteY18" fmla="*/ 2967593 h 3001251"/>
              <a:gd name="connsiteX19" fmla="*/ 218783 w 353419"/>
              <a:gd name="connsiteY19" fmla="*/ 2990032 h 3001251"/>
              <a:gd name="connsiteX20" fmla="*/ 157075 w 353419"/>
              <a:gd name="connsiteY20" fmla="*/ 3001251 h 3001251"/>
              <a:gd name="connsiteX21" fmla="*/ 106587 w 353419"/>
              <a:gd name="connsiteY21" fmla="*/ 2978812 h 3001251"/>
              <a:gd name="connsiteX22" fmla="*/ 78538 w 353419"/>
              <a:gd name="connsiteY22" fmla="*/ 2939543 h 3001251"/>
              <a:gd name="connsiteX23" fmla="*/ 44879 w 353419"/>
              <a:gd name="connsiteY23" fmla="*/ 2844177 h 3001251"/>
              <a:gd name="connsiteX24" fmla="*/ 5610 w 353419"/>
              <a:gd name="connsiteY24" fmla="*/ 2670272 h 3001251"/>
              <a:gd name="connsiteX25" fmla="*/ 0 w 353419"/>
              <a:gd name="connsiteY25" fmla="*/ 2614174 h 3001251"/>
              <a:gd name="connsiteX26" fmla="*/ 22440 w 353419"/>
              <a:gd name="connsiteY26" fmla="*/ 2541247 h 3001251"/>
              <a:gd name="connsiteX27" fmla="*/ 50489 w 353419"/>
              <a:gd name="connsiteY27" fmla="*/ 2406611 h 3001251"/>
              <a:gd name="connsiteX28" fmla="*/ 67318 w 353419"/>
              <a:gd name="connsiteY28" fmla="*/ 2249536 h 3001251"/>
              <a:gd name="connsiteX29" fmla="*/ 89757 w 353419"/>
              <a:gd name="connsiteY29" fmla="*/ 1615627 h 3001251"/>
              <a:gd name="connsiteX30" fmla="*/ 123416 w 353419"/>
              <a:gd name="connsiteY30" fmla="*/ 936839 h 3001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53419" h="3001251">
                <a:moveTo>
                  <a:pt x="123416" y="936839"/>
                </a:moveTo>
                <a:lnTo>
                  <a:pt x="145855" y="415126"/>
                </a:lnTo>
                <a:lnTo>
                  <a:pt x="151465" y="263661"/>
                </a:lnTo>
                <a:lnTo>
                  <a:pt x="140246" y="218783"/>
                </a:lnTo>
                <a:lnTo>
                  <a:pt x="100977" y="157075"/>
                </a:lnTo>
                <a:lnTo>
                  <a:pt x="16830" y="67318"/>
                </a:lnTo>
                <a:lnTo>
                  <a:pt x="179514" y="0"/>
                </a:lnTo>
                <a:lnTo>
                  <a:pt x="218783" y="22439"/>
                </a:lnTo>
                <a:lnTo>
                  <a:pt x="258052" y="56098"/>
                </a:lnTo>
                <a:lnTo>
                  <a:pt x="308540" y="112196"/>
                </a:lnTo>
                <a:lnTo>
                  <a:pt x="342199" y="173904"/>
                </a:lnTo>
                <a:lnTo>
                  <a:pt x="353419" y="235612"/>
                </a:lnTo>
                <a:lnTo>
                  <a:pt x="347809" y="544152"/>
                </a:lnTo>
                <a:lnTo>
                  <a:pt x="325370" y="1593188"/>
                </a:lnTo>
                <a:lnTo>
                  <a:pt x="308540" y="2597345"/>
                </a:lnTo>
                <a:lnTo>
                  <a:pt x="302930" y="2726370"/>
                </a:lnTo>
                <a:lnTo>
                  <a:pt x="302930" y="2838567"/>
                </a:lnTo>
                <a:lnTo>
                  <a:pt x="280491" y="2928324"/>
                </a:lnTo>
                <a:lnTo>
                  <a:pt x="252442" y="2967593"/>
                </a:lnTo>
                <a:lnTo>
                  <a:pt x="218783" y="2990032"/>
                </a:lnTo>
                <a:lnTo>
                  <a:pt x="157075" y="3001251"/>
                </a:lnTo>
                <a:lnTo>
                  <a:pt x="106587" y="2978812"/>
                </a:lnTo>
                <a:lnTo>
                  <a:pt x="78538" y="2939543"/>
                </a:lnTo>
                <a:lnTo>
                  <a:pt x="44879" y="2844177"/>
                </a:lnTo>
                <a:lnTo>
                  <a:pt x="5610" y="2670272"/>
                </a:lnTo>
                <a:lnTo>
                  <a:pt x="0" y="2614174"/>
                </a:lnTo>
                <a:lnTo>
                  <a:pt x="22440" y="2541247"/>
                </a:lnTo>
                <a:lnTo>
                  <a:pt x="50489" y="2406611"/>
                </a:lnTo>
                <a:lnTo>
                  <a:pt x="67318" y="2249536"/>
                </a:lnTo>
                <a:lnTo>
                  <a:pt x="89757" y="1615627"/>
                </a:lnTo>
                <a:lnTo>
                  <a:pt x="123416" y="93683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3642346" y="1915520"/>
            <a:ext cx="1658141" cy="308769"/>
          </a:xfrm>
          <a:custGeom>
            <a:avLst/>
            <a:gdLst>
              <a:gd name="connsiteX0" fmla="*/ 1225296 w 3317443"/>
              <a:gd name="connsiteY0" fmla="*/ 449885 h 618134"/>
              <a:gd name="connsiteX1" fmla="*/ 940003 w 3317443"/>
              <a:gd name="connsiteY1" fmla="*/ 501091 h 618134"/>
              <a:gd name="connsiteX2" fmla="*/ 665683 w 3317443"/>
              <a:gd name="connsiteY2" fmla="*/ 566928 h 618134"/>
              <a:gd name="connsiteX3" fmla="*/ 515721 w 3317443"/>
              <a:gd name="connsiteY3" fmla="*/ 610819 h 618134"/>
              <a:gd name="connsiteX4" fmla="*/ 468173 w 3317443"/>
              <a:gd name="connsiteY4" fmla="*/ 618134 h 618134"/>
              <a:gd name="connsiteX5" fmla="*/ 384048 w 3317443"/>
              <a:gd name="connsiteY5" fmla="*/ 596189 h 618134"/>
              <a:gd name="connsiteX6" fmla="*/ 256032 w 3317443"/>
              <a:gd name="connsiteY6" fmla="*/ 548640 h 618134"/>
              <a:gd name="connsiteX7" fmla="*/ 171907 w 3317443"/>
              <a:gd name="connsiteY7" fmla="*/ 504749 h 618134"/>
              <a:gd name="connsiteX8" fmla="*/ 117043 w 3317443"/>
              <a:gd name="connsiteY8" fmla="*/ 468173 h 618134"/>
              <a:gd name="connsiteX9" fmla="*/ 76809 w 3317443"/>
              <a:gd name="connsiteY9" fmla="*/ 427939 h 618134"/>
              <a:gd name="connsiteX10" fmla="*/ 47549 w 3317443"/>
              <a:gd name="connsiteY10" fmla="*/ 391363 h 618134"/>
              <a:gd name="connsiteX11" fmla="*/ 25603 w 3317443"/>
              <a:gd name="connsiteY11" fmla="*/ 354787 h 618134"/>
              <a:gd name="connsiteX12" fmla="*/ 3657 w 3317443"/>
              <a:gd name="connsiteY12" fmla="*/ 296266 h 618134"/>
              <a:gd name="connsiteX13" fmla="*/ 0 w 3317443"/>
              <a:gd name="connsiteY13" fmla="*/ 267005 h 618134"/>
              <a:gd name="connsiteX14" fmla="*/ 7315 w 3317443"/>
              <a:gd name="connsiteY14" fmla="*/ 248717 h 618134"/>
              <a:gd name="connsiteX15" fmla="*/ 32918 w 3317443"/>
              <a:gd name="connsiteY15" fmla="*/ 245059 h 618134"/>
              <a:gd name="connsiteX16" fmla="*/ 65837 w 3317443"/>
              <a:gd name="connsiteY16" fmla="*/ 259690 h 618134"/>
              <a:gd name="connsiteX17" fmla="*/ 113385 w 3317443"/>
              <a:gd name="connsiteY17" fmla="*/ 288950 h 618134"/>
              <a:gd name="connsiteX18" fmla="*/ 160934 w 3317443"/>
              <a:gd name="connsiteY18" fmla="*/ 310896 h 618134"/>
              <a:gd name="connsiteX19" fmla="*/ 274320 w 3317443"/>
              <a:gd name="connsiteY19" fmla="*/ 343814 h 618134"/>
              <a:gd name="connsiteX20" fmla="*/ 369417 w 3317443"/>
              <a:gd name="connsiteY20" fmla="*/ 354787 h 618134"/>
              <a:gd name="connsiteX21" fmla="*/ 446227 w 3317443"/>
              <a:gd name="connsiteY21" fmla="*/ 354787 h 618134"/>
              <a:gd name="connsiteX22" fmla="*/ 709574 w 3317443"/>
              <a:gd name="connsiteY22" fmla="*/ 318211 h 618134"/>
              <a:gd name="connsiteX23" fmla="*/ 1298448 w 3317443"/>
              <a:gd name="connsiteY23" fmla="*/ 248717 h 618134"/>
              <a:gd name="connsiteX24" fmla="*/ 1788566 w 3317443"/>
              <a:gd name="connsiteY24" fmla="*/ 193853 h 618134"/>
              <a:gd name="connsiteX25" fmla="*/ 2362809 w 3317443"/>
              <a:gd name="connsiteY25" fmla="*/ 106070 h 618134"/>
              <a:gd name="connsiteX26" fmla="*/ 2596896 w 3317443"/>
              <a:gd name="connsiteY26" fmla="*/ 69494 h 618134"/>
              <a:gd name="connsiteX27" fmla="*/ 2655417 w 3317443"/>
              <a:gd name="connsiteY27" fmla="*/ 54864 h 618134"/>
              <a:gd name="connsiteX28" fmla="*/ 2743200 w 3317443"/>
              <a:gd name="connsiteY28" fmla="*/ 14630 h 618134"/>
              <a:gd name="connsiteX29" fmla="*/ 2776118 w 3317443"/>
              <a:gd name="connsiteY29" fmla="*/ 3658 h 618134"/>
              <a:gd name="connsiteX30" fmla="*/ 2798064 w 3317443"/>
              <a:gd name="connsiteY30" fmla="*/ 0 h 618134"/>
              <a:gd name="connsiteX31" fmla="*/ 2977286 w 3317443"/>
              <a:gd name="connsiteY31" fmla="*/ 25603 h 618134"/>
              <a:gd name="connsiteX32" fmla="*/ 3090672 w 3317443"/>
              <a:gd name="connsiteY32" fmla="*/ 51206 h 618134"/>
              <a:gd name="connsiteX33" fmla="*/ 3207715 w 3317443"/>
              <a:gd name="connsiteY33" fmla="*/ 91440 h 618134"/>
              <a:gd name="connsiteX34" fmla="*/ 3255264 w 3317443"/>
              <a:gd name="connsiteY34" fmla="*/ 113386 h 618134"/>
              <a:gd name="connsiteX35" fmla="*/ 3291840 w 3317443"/>
              <a:gd name="connsiteY35" fmla="*/ 142646 h 618134"/>
              <a:gd name="connsiteX36" fmla="*/ 3313785 w 3317443"/>
              <a:gd name="connsiteY36" fmla="*/ 175565 h 618134"/>
              <a:gd name="connsiteX37" fmla="*/ 3317443 w 3317443"/>
              <a:gd name="connsiteY37" fmla="*/ 204826 h 618134"/>
              <a:gd name="connsiteX38" fmla="*/ 3310128 w 3317443"/>
              <a:gd name="connsiteY38" fmla="*/ 245059 h 618134"/>
              <a:gd name="connsiteX39" fmla="*/ 3288182 w 3317443"/>
              <a:gd name="connsiteY39" fmla="*/ 267005 h 618134"/>
              <a:gd name="connsiteX40" fmla="*/ 3258921 w 3317443"/>
              <a:gd name="connsiteY40" fmla="*/ 277978 h 618134"/>
              <a:gd name="connsiteX41" fmla="*/ 3193085 w 3317443"/>
              <a:gd name="connsiteY41" fmla="*/ 285293 h 618134"/>
              <a:gd name="connsiteX42" fmla="*/ 3054096 w 3317443"/>
              <a:gd name="connsiteY42" fmla="*/ 288950 h 618134"/>
              <a:gd name="connsiteX43" fmla="*/ 2798064 w 3317443"/>
              <a:gd name="connsiteY43" fmla="*/ 277978 h 618134"/>
              <a:gd name="connsiteX44" fmla="*/ 2589581 w 3317443"/>
              <a:gd name="connsiteY44" fmla="*/ 281635 h 618134"/>
              <a:gd name="connsiteX45" fmla="*/ 2322576 w 3317443"/>
              <a:gd name="connsiteY45" fmla="*/ 303581 h 618134"/>
              <a:gd name="connsiteX46" fmla="*/ 2117750 w 3317443"/>
              <a:gd name="connsiteY46" fmla="*/ 329184 h 618134"/>
              <a:gd name="connsiteX47" fmla="*/ 1700784 w 3317443"/>
              <a:gd name="connsiteY47" fmla="*/ 376733 h 618134"/>
              <a:gd name="connsiteX48" fmla="*/ 1225296 w 3317443"/>
              <a:gd name="connsiteY48" fmla="*/ 449885 h 61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317443" h="618134">
                <a:moveTo>
                  <a:pt x="1225296" y="449885"/>
                </a:moveTo>
                <a:lnTo>
                  <a:pt x="940003" y="501091"/>
                </a:lnTo>
                <a:lnTo>
                  <a:pt x="665683" y="566928"/>
                </a:lnTo>
                <a:lnTo>
                  <a:pt x="515721" y="610819"/>
                </a:lnTo>
                <a:lnTo>
                  <a:pt x="468173" y="618134"/>
                </a:lnTo>
                <a:lnTo>
                  <a:pt x="384048" y="596189"/>
                </a:lnTo>
                <a:lnTo>
                  <a:pt x="256032" y="548640"/>
                </a:lnTo>
                <a:lnTo>
                  <a:pt x="171907" y="504749"/>
                </a:lnTo>
                <a:lnTo>
                  <a:pt x="117043" y="468173"/>
                </a:lnTo>
                <a:lnTo>
                  <a:pt x="76809" y="427939"/>
                </a:lnTo>
                <a:lnTo>
                  <a:pt x="47549" y="391363"/>
                </a:lnTo>
                <a:lnTo>
                  <a:pt x="25603" y="354787"/>
                </a:lnTo>
                <a:lnTo>
                  <a:pt x="3657" y="296266"/>
                </a:lnTo>
                <a:lnTo>
                  <a:pt x="0" y="267005"/>
                </a:lnTo>
                <a:lnTo>
                  <a:pt x="7315" y="248717"/>
                </a:lnTo>
                <a:lnTo>
                  <a:pt x="32918" y="245059"/>
                </a:lnTo>
                <a:lnTo>
                  <a:pt x="65837" y="259690"/>
                </a:lnTo>
                <a:lnTo>
                  <a:pt x="113385" y="288950"/>
                </a:lnTo>
                <a:lnTo>
                  <a:pt x="160934" y="310896"/>
                </a:lnTo>
                <a:lnTo>
                  <a:pt x="274320" y="343814"/>
                </a:lnTo>
                <a:lnTo>
                  <a:pt x="369417" y="354787"/>
                </a:lnTo>
                <a:lnTo>
                  <a:pt x="446227" y="354787"/>
                </a:lnTo>
                <a:lnTo>
                  <a:pt x="709574" y="318211"/>
                </a:lnTo>
                <a:lnTo>
                  <a:pt x="1298448" y="248717"/>
                </a:lnTo>
                <a:lnTo>
                  <a:pt x="1788566" y="193853"/>
                </a:lnTo>
                <a:lnTo>
                  <a:pt x="2362809" y="106070"/>
                </a:lnTo>
                <a:lnTo>
                  <a:pt x="2596896" y="69494"/>
                </a:lnTo>
                <a:lnTo>
                  <a:pt x="2655417" y="54864"/>
                </a:lnTo>
                <a:lnTo>
                  <a:pt x="2743200" y="14630"/>
                </a:lnTo>
                <a:lnTo>
                  <a:pt x="2776118" y="3658"/>
                </a:lnTo>
                <a:lnTo>
                  <a:pt x="2798064" y="0"/>
                </a:lnTo>
                <a:lnTo>
                  <a:pt x="2977286" y="25603"/>
                </a:lnTo>
                <a:lnTo>
                  <a:pt x="3090672" y="51206"/>
                </a:lnTo>
                <a:lnTo>
                  <a:pt x="3207715" y="91440"/>
                </a:lnTo>
                <a:lnTo>
                  <a:pt x="3255264" y="113386"/>
                </a:lnTo>
                <a:lnTo>
                  <a:pt x="3291840" y="142646"/>
                </a:lnTo>
                <a:lnTo>
                  <a:pt x="3313785" y="175565"/>
                </a:lnTo>
                <a:lnTo>
                  <a:pt x="3317443" y="204826"/>
                </a:lnTo>
                <a:lnTo>
                  <a:pt x="3310128" y="245059"/>
                </a:lnTo>
                <a:lnTo>
                  <a:pt x="3288182" y="267005"/>
                </a:lnTo>
                <a:lnTo>
                  <a:pt x="3258921" y="277978"/>
                </a:lnTo>
                <a:lnTo>
                  <a:pt x="3193085" y="285293"/>
                </a:lnTo>
                <a:lnTo>
                  <a:pt x="3054096" y="288950"/>
                </a:lnTo>
                <a:lnTo>
                  <a:pt x="2798064" y="277978"/>
                </a:lnTo>
                <a:lnTo>
                  <a:pt x="2589581" y="281635"/>
                </a:lnTo>
                <a:lnTo>
                  <a:pt x="2322576" y="303581"/>
                </a:lnTo>
                <a:lnTo>
                  <a:pt x="2117750" y="329184"/>
                </a:lnTo>
                <a:lnTo>
                  <a:pt x="1700784" y="376733"/>
                </a:lnTo>
                <a:lnTo>
                  <a:pt x="1225296" y="44988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7303676" y="2314522"/>
            <a:ext cx="737395" cy="535782"/>
          </a:xfrm>
          <a:custGeom>
            <a:avLst/>
            <a:gdLst>
              <a:gd name="connsiteX0" fmla="*/ 798118 w 1474669"/>
              <a:gd name="connsiteY0" fmla="*/ 285420 h 1072966"/>
              <a:gd name="connsiteX1" fmla="*/ 594625 w 1474669"/>
              <a:gd name="connsiteY1" fmla="*/ 325061 h 1072966"/>
              <a:gd name="connsiteX2" fmla="*/ 375274 w 1474669"/>
              <a:gd name="connsiteY2" fmla="*/ 367346 h 1072966"/>
              <a:gd name="connsiteX3" fmla="*/ 147996 w 1474669"/>
              <a:gd name="connsiteY3" fmla="*/ 404345 h 1072966"/>
              <a:gd name="connsiteX4" fmla="*/ 0 w 1474669"/>
              <a:gd name="connsiteY4" fmla="*/ 206136 h 1072966"/>
              <a:gd name="connsiteX5" fmla="*/ 192923 w 1474669"/>
              <a:gd name="connsiteY5" fmla="*/ 187637 h 1072966"/>
              <a:gd name="connsiteX6" fmla="*/ 544412 w 1474669"/>
              <a:gd name="connsiteY6" fmla="*/ 137424 h 1072966"/>
              <a:gd name="connsiteX7" fmla="*/ 903829 w 1474669"/>
              <a:gd name="connsiteY7" fmla="*/ 81926 h 1072966"/>
              <a:gd name="connsiteX8" fmla="*/ 996326 w 1474669"/>
              <a:gd name="connsiteY8" fmla="*/ 68712 h 1072966"/>
              <a:gd name="connsiteX9" fmla="*/ 1020111 w 1474669"/>
              <a:gd name="connsiteY9" fmla="*/ 60784 h 1072966"/>
              <a:gd name="connsiteX10" fmla="*/ 1123180 w 1474669"/>
              <a:gd name="connsiteY10" fmla="*/ 13214 h 1072966"/>
              <a:gd name="connsiteX11" fmla="*/ 1149607 w 1474669"/>
              <a:gd name="connsiteY11" fmla="*/ 0 h 1072966"/>
              <a:gd name="connsiteX12" fmla="*/ 1165464 w 1474669"/>
              <a:gd name="connsiteY12" fmla="*/ 0 h 1072966"/>
              <a:gd name="connsiteX13" fmla="*/ 1194535 w 1474669"/>
              <a:gd name="connsiteY13" fmla="*/ 18499 h 1072966"/>
              <a:gd name="connsiteX14" fmla="*/ 1411242 w 1474669"/>
              <a:gd name="connsiteY14" fmla="*/ 208779 h 1072966"/>
              <a:gd name="connsiteX15" fmla="*/ 1461455 w 1474669"/>
              <a:gd name="connsiteY15" fmla="*/ 256349 h 1072966"/>
              <a:gd name="connsiteX16" fmla="*/ 1474669 w 1474669"/>
              <a:gd name="connsiteY16" fmla="*/ 285420 h 1072966"/>
              <a:gd name="connsiteX17" fmla="*/ 1472026 w 1474669"/>
              <a:gd name="connsiteY17" fmla="*/ 322419 h 1072966"/>
              <a:gd name="connsiteX18" fmla="*/ 1458812 w 1474669"/>
              <a:gd name="connsiteY18" fmla="*/ 348846 h 1072966"/>
              <a:gd name="connsiteX19" fmla="*/ 1427099 w 1474669"/>
              <a:gd name="connsiteY19" fmla="*/ 372631 h 1072966"/>
              <a:gd name="connsiteX20" fmla="*/ 1408599 w 1474669"/>
              <a:gd name="connsiteY20" fmla="*/ 391131 h 1072966"/>
              <a:gd name="connsiteX21" fmla="*/ 1350458 w 1474669"/>
              <a:gd name="connsiteY21" fmla="*/ 576125 h 1072966"/>
              <a:gd name="connsiteX22" fmla="*/ 1239462 w 1474669"/>
              <a:gd name="connsiteY22" fmla="*/ 943471 h 1072966"/>
              <a:gd name="connsiteX23" fmla="*/ 1231533 w 1474669"/>
              <a:gd name="connsiteY23" fmla="*/ 977827 h 1072966"/>
              <a:gd name="connsiteX24" fmla="*/ 1218320 w 1474669"/>
              <a:gd name="connsiteY24" fmla="*/ 1020111 h 1072966"/>
              <a:gd name="connsiteX25" fmla="*/ 1202463 w 1474669"/>
              <a:gd name="connsiteY25" fmla="*/ 1070324 h 1072966"/>
              <a:gd name="connsiteX26" fmla="*/ 977827 w 1474669"/>
              <a:gd name="connsiteY26" fmla="*/ 1072966 h 1072966"/>
              <a:gd name="connsiteX27" fmla="*/ 988398 w 1474669"/>
              <a:gd name="connsiteY27" fmla="*/ 983112 h 1072966"/>
              <a:gd name="connsiteX28" fmla="*/ 1014826 w 1474669"/>
              <a:gd name="connsiteY28" fmla="*/ 776976 h 1072966"/>
              <a:gd name="connsiteX29" fmla="*/ 1078252 w 1474669"/>
              <a:gd name="connsiteY29" fmla="*/ 428129 h 1072966"/>
              <a:gd name="connsiteX30" fmla="*/ 1094109 w 1474669"/>
              <a:gd name="connsiteY30" fmla="*/ 327704 h 1072966"/>
              <a:gd name="connsiteX31" fmla="*/ 1086181 w 1474669"/>
              <a:gd name="connsiteY31" fmla="*/ 306562 h 1072966"/>
              <a:gd name="connsiteX32" fmla="*/ 1043896 w 1474669"/>
              <a:gd name="connsiteY32" fmla="*/ 264277 h 1072966"/>
              <a:gd name="connsiteX33" fmla="*/ 1020111 w 1474669"/>
              <a:gd name="connsiteY33" fmla="*/ 248421 h 1072966"/>
              <a:gd name="connsiteX34" fmla="*/ 977827 w 1474669"/>
              <a:gd name="connsiteY34" fmla="*/ 251064 h 1072966"/>
              <a:gd name="connsiteX35" fmla="*/ 798118 w 1474669"/>
              <a:gd name="connsiteY35" fmla="*/ 285420 h 107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74669" h="1072966">
                <a:moveTo>
                  <a:pt x="798118" y="285420"/>
                </a:moveTo>
                <a:lnTo>
                  <a:pt x="594625" y="325061"/>
                </a:lnTo>
                <a:lnTo>
                  <a:pt x="375274" y="367346"/>
                </a:lnTo>
                <a:lnTo>
                  <a:pt x="147996" y="404345"/>
                </a:lnTo>
                <a:lnTo>
                  <a:pt x="0" y="206136"/>
                </a:lnTo>
                <a:lnTo>
                  <a:pt x="192923" y="187637"/>
                </a:lnTo>
                <a:lnTo>
                  <a:pt x="544412" y="137424"/>
                </a:lnTo>
                <a:lnTo>
                  <a:pt x="903829" y="81926"/>
                </a:lnTo>
                <a:lnTo>
                  <a:pt x="996326" y="68712"/>
                </a:lnTo>
                <a:lnTo>
                  <a:pt x="1020111" y="60784"/>
                </a:lnTo>
                <a:lnTo>
                  <a:pt x="1123180" y="13214"/>
                </a:lnTo>
                <a:lnTo>
                  <a:pt x="1149607" y="0"/>
                </a:lnTo>
                <a:lnTo>
                  <a:pt x="1165464" y="0"/>
                </a:lnTo>
                <a:lnTo>
                  <a:pt x="1194535" y="18499"/>
                </a:lnTo>
                <a:lnTo>
                  <a:pt x="1411242" y="208779"/>
                </a:lnTo>
                <a:lnTo>
                  <a:pt x="1461455" y="256349"/>
                </a:lnTo>
                <a:lnTo>
                  <a:pt x="1474669" y="285420"/>
                </a:lnTo>
                <a:lnTo>
                  <a:pt x="1472026" y="322419"/>
                </a:lnTo>
                <a:lnTo>
                  <a:pt x="1458812" y="348846"/>
                </a:lnTo>
                <a:lnTo>
                  <a:pt x="1427099" y="372631"/>
                </a:lnTo>
                <a:lnTo>
                  <a:pt x="1408599" y="391131"/>
                </a:lnTo>
                <a:lnTo>
                  <a:pt x="1350458" y="576125"/>
                </a:lnTo>
                <a:lnTo>
                  <a:pt x="1239462" y="943471"/>
                </a:lnTo>
                <a:lnTo>
                  <a:pt x="1231533" y="977827"/>
                </a:lnTo>
                <a:lnTo>
                  <a:pt x="1218320" y="1020111"/>
                </a:lnTo>
                <a:lnTo>
                  <a:pt x="1202463" y="1070324"/>
                </a:lnTo>
                <a:lnTo>
                  <a:pt x="977827" y="1072966"/>
                </a:lnTo>
                <a:lnTo>
                  <a:pt x="988398" y="983112"/>
                </a:lnTo>
                <a:lnTo>
                  <a:pt x="1014826" y="776976"/>
                </a:lnTo>
                <a:lnTo>
                  <a:pt x="1078252" y="428129"/>
                </a:lnTo>
                <a:lnTo>
                  <a:pt x="1094109" y="327704"/>
                </a:lnTo>
                <a:lnTo>
                  <a:pt x="1086181" y="306562"/>
                </a:lnTo>
                <a:lnTo>
                  <a:pt x="1043896" y="264277"/>
                </a:lnTo>
                <a:lnTo>
                  <a:pt x="1020111" y="248421"/>
                </a:lnTo>
                <a:lnTo>
                  <a:pt x="977827" y="251064"/>
                </a:lnTo>
                <a:lnTo>
                  <a:pt x="798118" y="2854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>
            <a:off x="8617955" y="2477979"/>
            <a:ext cx="593720" cy="138113"/>
          </a:xfrm>
          <a:custGeom>
            <a:avLst/>
            <a:gdLst>
              <a:gd name="connsiteX0" fmla="*/ 569119 w 1185863"/>
              <a:gd name="connsiteY0" fmla="*/ 40481 h 276225"/>
              <a:gd name="connsiteX1" fmla="*/ 878682 w 1185863"/>
              <a:gd name="connsiteY1" fmla="*/ 0 h 276225"/>
              <a:gd name="connsiteX2" fmla="*/ 1119188 w 1185863"/>
              <a:gd name="connsiteY2" fmla="*/ 7144 h 276225"/>
              <a:gd name="connsiteX3" fmla="*/ 1138238 w 1185863"/>
              <a:gd name="connsiteY3" fmla="*/ 16669 h 276225"/>
              <a:gd name="connsiteX4" fmla="*/ 1157288 w 1185863"/>
              <a:gd name="connsiteY4" fmla="*/ 33337 h 276225"/>
              <a:gd name="connsiteX5" fmla="*/ 1173957 w 1185863"/>
              <a:gd name="connsiteY5" fmla="*/ 57150 h 276225"/>
              <a:gd name="connsiteX6" fmla="*/ 1183482 w 1185863"/>
              <a:gd name="connsiteY6" fmla="*/ 85725 h 276225"/>
              <a:gd name="connsiteX7" fmla="*/ 1185863 w 1185863"/>
              <a:gd name="connsiteY7" fmla="*/ 126206 h 276225"/>
              <a:gd name="connsiteX8" fmla="*/ 1178719 w 1185863"/>
              <a:gd name="connsiteY8" fmla="*/ 150019 h 276225"/>
              <a:gd name="connsiteX9" fmla="*/ 1162050 w 1185863"/>
              <a:gd name="connsiteY9" fmla="*/ 171450 h 276225"/>
              <a:gd name="connsiteX10" fmla="*/ 1114425 w 1185863"/>
              <a:gd name="connsiteY10" fmla="*/ 183356 h 276225"/>
              <a:gd name="connsiteX11" fmla="*/ 790575 w 1185863"/>
              <a:gd name="connsiteY11" fmla="*/ 204787 h 276225"/>
              <a:gd name="connsiteX12" fmla="*/ 342900 w 1185863"/>
              <a:gd name="connsiteY12" fmla="*/ 245269 h 276225"/>
              <a:gd name="connsiteX13" fmla="*/ 102394 w 1185863"/>
              <a:gd name="connsiteY13" fmla="*/ 276225 h 276225"/>
              <a:gd name="connsiteX14" fmla="*/ 0 w 1185863"/>
              <a:gd name="connsiteY14" fmla="*/ 109537 h 276225"/>
              <a:gd name="connsiteX15" fmla="*/ 109538 w 1185863"/>
              <a:gd name="connsiteY15" fmla="*/ 109537 h 276225"/>
              <a:gd name="connsiteX16" fmla="*/ 426244 w 1185863"/>
              <a:gd name="connsiteY16" fmla="*/ 64294 h 276225"/>
              <a:gd name="connsiteX17" fmla="*/ 569119 w 1185863"/>
              <a:gd name="connsiteY17" fmla="*/ 40481 h 27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85863" h="276225">
                <a:moveTo>
                  <a:pt x="569119" y="40481"/>
                </a:moveTo>
                <a:lnTo>
                  <a:pt x="878682" y="0"/>
                </a:lnTo>
                <a:lnTo>
                  <a:pt x="1119188" y="7144"/>
                </a:lnTo>
                <a:lnTo>
                  <a:pt x="1138238" y="16669"/>
                </a:lnTo>
                <a:lnTo>
                  <a:pt x="1157288" y="33337"/>
                </a:lnTo>
                <a:lnTo>
                  <a:pt x="1173957" y="57150"/>
                </a:lnTo>
                <a:lnTo>
                  <a:pt x="1183482" y="85725"/>
                </a:lnTo>
                <a:lnTo>
                  <a:pt x="1185863" y="126206"/>
                </a:lnTo>
                <a:lnTo>
                  <a:pt x="1178719" y="150019"/>
                </a:lnTo>
                <a:lnTo>
                  <a:pt x="1162050" y="171450"/>
                </a:lnTo>
                <a:lnTo>
                  <a:pt x="1114425" y="183356"/>
                </a:lnTo>
                <a:lnTo>
                  <a:pt x="790575" y="204787"/>
                </a:lnTo>
                <a:lnTo>
                  <a:pt x="342900" y="245269"/>
                </a:lnTo>
                <a:lnTo>
                  <a:pt x="102394" y="276225"/>
                </a:lnTo>
                <a:lnTo>
                  <a:pt x="0" y="109537"/>
                </a:lnTo>
                <a:lnTo>
                  <a:pt x="109538" y="109537"/>
                </a:lnTo>
                <a:lnTo>
                  <a:pt x="426244" y="64294"/>
                </a:lnTo>
                <a:lnTo>
                  <a:pt x="569119" y="4048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 rot="16200000">
            <a:off x="268885" y="5369731"/>
            <a:ext cx="2020091" cy="316707"/>
          </a:xfrm>
          <a:custGeom>
            <a:avLst/>
            <a:gdLst>
              <a:gd name="connsiteX0" fmla="*/ 2370506 w 4038961"/>
              <a:gd name="connsiteY0" fmla="*/ 325023 h 632713"/>
              <a:gd name="connsiteX1" fmla="*/ 2786537 w 4038961"/>
              <a:gd name="connsiteY1" fmla="*/ 325023 h 632713"/>
              <a:gd name="connsiteX2" fmla="*/ 3241570 w 4038961"/>
              <a:gd name="connsiteY2" fmla="*/ 325023 h 632713"/>
              <a:gd name="connsiteX3" fmla="*/ 3510256 w 4038961"/>
              <a:gd name="connsiteY3" fmla="*/ 325023 h 632713"/>
              <a:gd name="connsiteX4" fmla="*/ 3566593 w 4038961"/>
              <a:gd name="connsiteY4" fmla="*/ 320690 h 632713"/>
              <a:gd name="connsiteX5" fmla="*/ 3674935 w 4038961"/>
              <a:gd name="connsiteY5" fmla="*/ 290354 h 632713"/>
              <a:gd name="connsiteX6" fmla="*/ 3709604 w 4038961"/>
              <a:gd name="connsiteY6" fmla="*/ 268686 h 632713"/>
              <a:gd name="connsiteX7" fmla="*/ 3861282 w 4038961"/>
              <a:gd name="connsiteY7" fmla="*/ 130009 h 632713"/>
              <a:gd name="connsiteX8" fmla="*/ 3943621 w 4038961"/>
              <a:gd name="connsiteY8" fmla="*/ 47670 h 632713"/>
              <a:gd name="connsiteX9" fmla="*/ 4038961 w 4038961"/>
              <a:gd name="connsiteY9" fmla="*/ 0 h 632713"/>
              <a:gd name="connsiteX10" fmla="*/ 3969623 w 4038961"/>
              <a:gd name="connsiteY10" fmla="*/ 242684 h 632713"/>
              <a:gd name="connsiteX11" fmla="*/ 3926286 w 4038961"/>
              <a:gd name="connsiteY11" fmla="*/ 286021 h 632713"/>
              <a:gd name="connsiteX12" fmla="*/ 3809278 w 4038961"/>
              <a:gd name="connsiteY12" fmla="*/ 403029 h 632713"/>
              <a:gd name="connsiteX13" fmla="*/ 3739939 w 4038961"/>
              <a:gd name="connsiteY13" fmla="*/ 489702 h 632713"/>
              <a:gd name="connsiteX14" fmla="*/ 3700937 w 4038961"/>
              <a:gd name="connsiteY14" fmla="*/ 546040 h 632713"/>
              <a:gd name="connsiteX15" fmla="*/ 3679268 w 4038961"/>
              <a:gd name="connsiteY15" fmla="*/ 572041 h 632713"/>
              <a:gd name="connsiteX16" fmla="*/ 3640266 w 4038961"/>
              <a:gd name="connsiteY16" fmla="*/ 593710 h 632713"/>
              <a:gd name="connsiteX17" fmla="*/ 3583928 w 4038961"/>
              <a:gd name="connsiteY17" fmla="*/ 593710 h 632713"/>
              <a:gd name="connsiteX18" fmla="*/ 3536258 w 4038961"/>
              <a:gd name="connsiteY18" fmla="*/ 580709 h 632713"/>
              <a:gd name="connsiteX19" fmla="*/ 3505922 w 4038961"/>
              <a:gd name="connsiteY19" fmla="*/ 563374 h 632713"/>
              <a:gd name="connsiteX20" fmla="*/ 3423583 w 4038961"/>
              <a:gd name="connsiteY20" fmla="*/ 559040 h 632713"/>
              <a:gd name="connsiteX21" fmla="*/ 2925213 w 4038961"/>
              <a:gd name="connsiteY21" fmla="*/ 563374 h 632713"/>
              <a:gd name="connsiteX22" fmla="*/ 2257831 w 4038961"/>
              <a:gd name="connsiteY22" fmla="*/ 572041 h 632713"/>
              <a:gd name="connsiteX23" fmla="*/ 1880804 w 4038961"/>
              <a:gd name="connsiteY23" fmla="*/ 580709 h 632713"/>
              <a:gd name="connsiteX24" fmla="*/ 1369433 w 4038961"/>
              <a:gd name="connsiteY24" fmla="*/ 606711 h 632713"/>
              <a:gd name="connsiteX25" fmla="*/ 905733 w 4038961"/>
              <a:gd name="connsiteY25" fmla="*/ 624045 h 632713"/>
              <a:gd name="connsiteX26" fmla="*/ 706385 w 4038961"/>
              <a:gd name="connsiteY26" fmla="*/ 632713 h 632713"/>
              <a:gd name="connsiteX27" fmla="*/ 637047 w 4038961"/>
              <a:gd name="connsiteY27" fmla="*/ 632713 h 632713"/>
              <a:gd name="connsiteX28" fmla="*/ 546040 w 4038961"/>
              <a:gd name="connsiteY28" fmla="*/ 619712 h 632713"/>
              <a:gd name="connsiteX29" fmla="*/ 403030 w 4038961"/>
              <a:gd name="connsiteY29" fmla="*/ 593710 h 632713"/>
              <a:gd name="connsiteX30" fmla="*/ 294688 w 4038961"/>
              <a:gd name="connsiteY30" fmla="*/ 563374 h 632713"/>
              <a:gd name="connsiteX31" fmla="*/ 147344 w 4038961"/>
              <a:gd name="connsiteY31" fmla="*/ 502703 h 632713"/>
              <a:gd name="connsiteX32" fmla="*/ 52004 w 4038961"/>
              <a:gd name="connsiteY32" fmla="*/ 446366 h 632713"/>
              <a:gd name="connsiteX33" fmla="*/ 8667 w 4038961"/>
              <a:gd name="connsiteY33" fmla="*/ 411696 h 632713"/>
              <a:gd name="connsiteX34" fmla="*/ 0 w 4038961"/>
              <a:gd name="connsiteY34" fmla="*/ 377027 h 632713"/>
              <a:gd name="connsiteX35" fmla="*/ 13001 w 4038961"/>
              <a:gd name="connsiteY35" fmla="*/ 346692 h 632713"/>
              <a:gd name="connsiteX36" fmla="*/ 43337 w 4038961"/>
              <a:gd name="connsiteY36" fmla="*/ 303355 h 632713"/>
              <a:gd name="connsiteX37" fmla="*/ 377028 w 4038961"/>
              <a:gd name="connsiteY37" fmla="*/ 247018 h 632713"/>
              <a:gd name="connsiteX38" fmla="*/ 628379 w 4038961"/>
              <a:gd name="connsiteY38" fmla="*/ 299022 h 632713"/>
              <a:gd name="connsiteX39" fmla="*/ 663048 w 4038961"/>
              <a:gd name="connsiteY39" fmla="*/ 329357 h 632713"/>
              <a:gd name="connsiteX40" fmla="*/ 706385 w 4038961"/>
              <a:gd name="connsiteY40" fmla="*/ 342358 h 632713"/>
              <a:gd name="connsiteX41" fmla="*/ 940402 w 4038961"/>
              <a:gd name="connsiteY41" fmla="*/ 342358 h 632713"/>
              <a:gd name="connsiteX42" fmla="*/ 1958810 w 4038961"/>
              <a:gd name="connsiteY42" fmla="*/ 333691 h 632713"/>
              <a:gd name="connsiteX43" fmla="*/ 2370506 w 4038961"/>
              <a:gd name="connsiteY43" fmla="*/ 325023 h 6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038961" h="632713">
                <a:moveTo>
                  <a:pt x="2370506" y="325023"/>
                </a:moveTo>
                <a:lnTo>
                  <a:pt x="2786537" y="325023"/>
                </a:lnTo>
                <a:lnTo>
                  <a:pt x="3241570" y="325023"/>
                </a:lnTo>
                <a:lnTo>
                  <a:pt x="3510256" y="325023"/>
                </a:lnTo>
                <a:lnTo>
                  <a:pt x="3566593" y="320690"/>
                </a:lnTo>
                <a:lnTo>
                  <a:pt x="3674935" y="290354"/>
                </a:lnTo>
                <a:lnTo>
                  <a:pt x="3709604" y="268686"/>
                </a:lnTo>
                <a:lnTo>
                  <a:pt x="3861282" y="130009"/>
                </a:lnTo>
                <a:lnTo>
                  <a:pt x="3943621" y="47670"/>
                </a:lnTo>
                <a:lnTo>
                  <a:pt x="4038961" y="0"/>
                </a:lnTo>
                <a:lnTo>
                  <a:pt x="3969623" y="242684"/>
                </a:lnTo>
                <a:lnTo>
                  <a:pt x="3926286" y="286021"/>
                </a:lnTo>
                <a:lnTo>
                  <a:pt x="3809278" y="403029"/>
                </a:lnTo>
                <a:lnTo>
                  <a:pt x="3739939" y="489702"/>
                </a:lnTo>
                <a:lnTo>
                  <a:pt x="3700937" y="546040"/>
                </a:lnTo>
                <a:lnTo>
                  <a:pt x="3679268" y="572041"/>
                </a:lnTo>
                <a:lnTo>
                  <a:pt x="3640266" y="593710"/>
                </a:lnTo>
                <a:lnTo>
                  <a:pt x="3583928" y="593710"/>
                </a:lnTo>
                <a:lnTo>
                  <a:pt x="3536258" y="580709"/>
                </a:lnTo>
                <a:lnTo>
                  <a:pt x="3505922" y="563374"/>
                </a:lnTo>
                <a:lnTo>
                  <a:pt x="3423583" y="559040"/>
                </a:lnTo>
                <a:lnTo>
                  <a:pt x="2925213" y="563374"/>
                </a:lnTo>
                <a:lnTo>
                  <a:pt x="2257831" y="572041"/>
                </a:lnTo>
                <a:lnTo>
                  <a:pt x="1880804" y="580709"/>
                </a:lnTo>
                <a:lnTo>
                  <a:pt x="1369433" y="606711"/>
                </a:lnTo>
                <a:lnTo>
                  <a:pt x="905733" y="624045"/>
                </a:lnTo>
                <a:lnTo>
                  <a:pt x="706385" y="632713"/>
                </a:lnTo>
                <a:lnTo>
                  <a:pt x="637047" y="632713"/>
                </a:lnTo>
                <a:lnTo>
                  <a:pt x="546040" y="619712"/>
                </a:lnTo>
                <a:lnTo>
                  <a:pt x="403030" y="593710"/>
                </a:lnTo>
                <a:lnTo>
                  <a:pt x="294688" y="563374"/>
                </a:lnTo>
                <a:lnTo>
                  <a:pt x="147344" y="502703"/>
                </a:lnTo>
                <a:lnTo>
                  <a:pt x="52004" y="446366"/>
                </a:lnTo>
                <a:lnTo>
                  <a:pt x="8667" y="411696"/>
                </a:lnTo>
                <a:lnTo>
                  <a:pt x="0" y="377027"/>
                </a:lnTo>
                <a:lnTo>
                  <a:pt x="13001" y="346692"/>
                </a:lnTo>
                <a:lnTo>
                  <a:pt x="43337" y="303355"/>
                </a:lnTo>
                <a:lnTo>
                  <a:pt x="377028" y="247018"/>
                </a:lnTo>
                <a:lnTo>
                  <a:pt x="628379" y="299022"/>
                </a:lnTo>
                <a:lnTo>
                  <a:pt x="663048" y="329357"/>
                </a:lnTo>
                <a:lnTo>
                  <a:pt x="706385" y="342358"/>
                </a:lnTo>
                <a:lnTo>
                  <a:pt x="940402" y="342358"/>
                </a:lnTo>
                <a:lnTo>
                  <a:pt x="1958810" y="333691"/>
                </a:lnTo>
                <a:lnTo>
                  <a:pt x="2370506" y="32502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878420" y="6060487"/>
            <a:ext cx="432588" cy="415925"/>
          </a:xfrm>
          <a:custGeom>
            <a:avLst/>
            <a:gdLst>
              <a:gd name="connsiteX0" fmla="*/ 659606 w 864394"/>
              <a:gd name="connsiteY0" fmla="*/ 619125 h 833437"/>
              <a:gd name="connsiteX1" fmla="*/ 702469 w 864394"/>
              <a:gd name="connsiteY1" fmla="*/ 659606 h 833437"/>
              <a:gd name="connsiteX2" fmla="*/ 785813 w 864394"/>
              <a:gd name="connsiteY2" fmla="*/ 778669 h 833437"/>
              <a:gd name="connsiteX3" fmla="*/ 864394 w 864394"/>
              <a:gd name="connsiteY3" fmla="*/ 833437 h 833437"/>
              <a:gd name="connsiteX4" fmla="*/ 828675 w 864394"/>
              <a:gd name="connsiteY4" fmla="*/ 219075 h 833437"/>
              <a:gd name="connsiteX5" fmla="*/ 769144 w 864394"/>
              <a:gd name="connsiteY5" fmla="*/ 223837 h 833437"/>
              <a:gd name="connsiteX6" fmla="*/ 700088 w 864394"/>
              <a:gd name="connsiteY6" fmla="*/ 219075 h 833437"/>
              <a:gd name="connsiteX7" fmla="*/ 611981 w 864394"/>
              <a:gd name="connsiteY7" fmla="*/ 211931 h 833437"/>
              <a:gd name="connsiteX8" fmla="*/ 488156 w 864394"/>
              <a:gd name="connsiteY8" fmla="*/ 185737 h 833437"/>
              <a:gd name="connsiteX9" fmla="*/ 357188 w 864394"/>
              <a:gd name="connsiteY9" fmla="*/ 142875 h 833437"/>
              <a:gd name="connsiteX10" fmla="*/ 214313 w 864394"/>
              <a:gd name="connsiteY10" fmla="*/ 85725 h 833437"/>
              <a:gd name="connsiteX11" fmla="*/ 88106 w 864394"/>
              <a:gd name="connsiteY11" fmla="*/ 23812 h 833437"/>
              <a:gd name="connsiteX12" fmla="*/ 59531 w 864394"/>
              <a:gd name="connsiteY12" fmla="*/ 9525 h 833437"/>
              <a:gd name="connsiteX13" fmla="*/ 33338 w 864394"/>
              <a:gd name="connsiteY13" fmla="*/ 0 h 833437"/>
              <a:gd name="connsiteX14" fmla="*/ 9525 w 864394"/>
              <a:gd name="connsiteY14" fmla="*/ 2381 h 833437"/>
              <a:gd name="connsiteX15" fmla="*/ 0 w 864394"/>
              <a:gd name="connsiteY15" fmla="*/ 21431 h 833437"/>
              <a:gd name="connsiteX16" fmla="*/ 2381 w 864394"/>
              <a:gd name="connsiteY16" fmla="*/ 33337 h 833437"/>
              <a:gd name="connsiteX17" fmla="*/ 16669 w 864394"/>
              <a:gd name="connsiteY17" fmla="*/ 42862 h 833437"/>
              <a:gd name="connsiteX18" fmla="*/ 157163 w 864394"/>
              <a:gd name="connsiteY18" fmla="*/ 150019 h 833437"/>
              <a:gd name="connsiteX19" fmla="*/ 364331 w 864394"/>
              <a:gd name="connsiteY19" fmla="*/ 326231 h 833437"/>
              <a:gd name="connsiteX20" fmla="*/ 504825 w 864394"/>
              <a:gd name="connsiteY20" fmla="*/ 461962 h 833437"/>
              <a:gd name="connsiteX21" fmla="*/ 659606 w 864394"/>
              <a:gd name="connsiteY21" fmla="*/ 619125 h 833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64394" h="833437">
                <a:moveTo>
                  <a:pt x="659606" y="619125"/>
                </a:moveTo>
                <a:lnTo>
                  <a:pt x="702469" y="659606"/>
                </a:lnTo>
                <a:lnTo>
                  <a:pt x="785813" y="778669"/>
                </a:lnTo>
                <a:lnTo>
                  <a:pt x="864394" y="833437"/>
                </a:lnTo>
                <a:lnTo>
                  <a:pt x="828675" y="219075"/>
                </a:lnTo>
                <a:lnTo>
                  <a:pt x="769144" y="223837"/>
                </a:lnTo>
                <a:lnTo>
                  <a:pt x="700088" y="219075"/>
                </a:lnTo>
                <a:lnTo>
                  <a:pt x="611981" y="211931"/>
                </a:lnTo>
                <a:lnTo>
                  <a:pt x="488156" y="185737"/>
                </a:lnTo>
                <a:lnTo>
                  <a:pt x="357188" y="142875"/>
                </a:lnTo>
                <a:lnTo>
                  <a:pt x="214313" y="85725"/>
                </a:lnTo>
                <a:lnTo>
                  <a:pt x="88106" y="23812"/>
                </a:lnTo>
                <a:lnTo>
                  <a:pt x="59531" y="9525"/>
                </a:lnTo>
                <a:lnTo>
                  <a:pt x="33338" y="0"/>
                </a:lnTo>
                <a:lnTo>
                  <a:pt x="9525" y="2381"/>
                </a:lnTo>
                <a:lnTo>
                  <a:pt x="0" y="21431"/>
                </a:lnTo>
                <a:lnTo>
                  <a:pt x="2381" y="33337"/>
                </a:lnTo>
                <a:lnTo>
                  <a:pt x="16669" y="42862"/>
                </a:lnTo>
                <a:lnTo>
                  <a:pt x="157163" y="150019"/>
                </a:lnTo>
                <a:lnTo>
                  <a:pt x="364331" y="326231"/>
                </a:lnTo>
                <a:lnTo>
                  <a:pt x="504825" y="461962"/>
                </a:lnTo>
                <a:lnTo>
                  <a:pt x="659606" y="6191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53442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449120" y="117818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243102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923924" y="117818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394740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8617955" y="117687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53442" y="372611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6902142" y="4072664"/>
            <a:ext cx="725424" cy="1221262"/>
          </a:xfrm>
          <a:custGeom>
            <a:avLst/>
            <a:gdLst>
              <a:gd name="connsiteX0" fmla="*/ 823865 w 1444027"/>
              <a:gd name="connsiteY0" fmla="*/ 995881 h 2430855"/>
              <a:gd name="connsiteX1" fmla="*/ 941560 w 1444027"/>
              <a:gd name="connsiteY1" fmla="*/ 751437 h 2430855"/>
              <a:gd name="connsiteX2" fmla="*/ 1013988 w 1444027"/>
              <a:gd name="connsiteY2" fmla="*/ 574895 h 2430855"/>
              <a:gd name="connsiteX3" fmla="*/ 1077362 w 1444027"/>
              <a:gd name="connsiteY3" fmla="*/ 375718 h 2430855"/>
              <a:gd name="connsiteX4" fmla="*/ 1099996 w 1444027"/>
              <a:gd name="connsiteY4" fmla="*/ 280657 h 2430855"/>
              <a:gd name="connsiteX5" fmla="*/ 1095469 w 1444027"/>
              <a:gd name="connsiteY5" fmla="*/ 230863 h 2430855"/>
              <a:gd name="connsiteX6" fmla="*/ 1072835 w 1444027"/>
              <a:gd name="connsiteY6" fmla="*/ 162962 h 2430855"/>
              <a:gd name="connsiteX7" fmla="*/ 1009461 w 1444027"/>
              <a:gd name="connsiteY7" fmla="*/ 72427 h 2430855"/>
              <a:gd name="connsiteX8" fmla="*/ 995881 w 1444027"/>
              <a:gd name="connsiteY8" fmla="*/ 49794 h 2430855"/>
              <a:gd name="connsiteX9" fmla="*/ 986827 w 1444027"/>
              <a:gd name="connsiteY9" fmla="*/ 22633 h 2430855"/>
              <a:gd name="connsiteX10" fmla="*/ 991354 w 1444027"/>
              <a:gd name="connsiteY10" fmla="*/ 0 h 2430855"/>
              <a:gd name="connsiteX11" fmla="*/ 1013988 w 1444027"/>
              <a:gd name="connsiteY11" fmla="*/ 0 h 2430855"/>
              <a:gd name="connsiteX12" fmla="*/ 1072835 w 1444027"/>
              <a:gd name="connsiteY12" fmla="*/ 27160 h 2430855"/>
              <a:gd name="connsiteX13" fmla="*/ 1140736 w 1444027"/>
              <a:gd name="connsiteY13" fmla="*/ 67901 h 2430855"/>
              <a:gd name="connsiteX14" fmla="*/ 1199584 w 1444027"/>
              <a:gd name="connsiteY14" fmla="*/ 104115 h 2430855"/>
              <a:gd name="connsiteX15" fmla="*/ 1267485 w 1444027"/>
              <a:gd name="connsiteY15" fmla="*/ 162962 h 2430855"/>
              <a:gd name="connsiteX16" fmla="*/ 1371600 w 1444027"/>
              <a:gd name="connsiteY16" fmla="*/ 258023 h 2430855"/>
              <a:gd name="connsiteX17" fmla="*/ 1416867 w 1444027"/>
              <a:gd name="connsiteY17" fmla="*/ 303291 h 2430855"/>
              <a:gd name="connsiteX18" fmla="*/ 1430447 w 1444027"/>
              <a:gd name="connsiteY18" fmla="*/ 330451 h 2430855"/>
              <a:gd name="connsiteX19" fmla="*/ 1444027 w 1444027"/>
              <a:gd name="connsiteY19" fmla="*/ 384772 h 2430855"/>
              <a:gd name="connsiteX20" fmla="*/ 1439501 w 1444027"/>
              <a:gd name="connsiteY20" fmla="*/ 420986 h 2430855"/>
              <a:gd name="connsiteX21" fmla="*/ 1389707 w 1444027"/>
              <a:gd name="connsiteY21" fmla="*/ 470780 h 2430855"/>
              <a:gd name="connsiteX22" fmla="*/ 1358019 w 1444027"/>
              <a:gd name="connsiteY22" fmla="*/ 497940 h 2430855"/>
              <a:gd name="connsiteX23" fmla="*/ 1303699 w 1444027"/>
              <a:gd name="connsiteY23" fmla="*/ 597528 h 2430855"/>
              <a:gd name="connsiteX24" fmla="*/ 1136210 w 1444027"/>
              <a:gd name="connsiteY24" fmla="*/ 914400 h 2430855"/>
              <a:gd name="connsiteX25" fmla="*/ 995881 w 1444027"/>
              <a:gd name="connsiteY25" fmla="*/ 1163370 h 2430855"/>
              <a:gd name="connsiteX26" fmla="*/ 927980 w 1444027"/>
              <a:gd name="connsiteY26" fmla="*/ 1290118 h 2430855"/>
              <a:gd name="connsiteX27" fmla="*/ 873659 w 1444027"/>
              <a:gd name="connsiteY27" fmla="*/ 1380653 h 2430855"/>
              <a:gd name="connsiteX28" fmla="*/ 769544 w 1444027"/>
              <a:gd name="connsiteY28" fmla="*/ 1539089 h 2430855"/>
              <a:gd name="connsiteX29" fmla="*/ 701643 w 1444027"/>
              <a:gd name="connsiteY29" fmla="*/ 1652257 h 2430855"/>
              <a:gd name="connsiteX30" fmla="*/ 583948 w 1444027"/>
              <a:gd name="connsiteY30" fmla="*/ 1819746 h 2430855"/>
              <a:gd name="connsiteX31" fmla="*/ 452673 w 1444027"/>
              <a:gd name="connsiteY31" fmla="*/ 1996289 h 2430855"/>
              <a:gd name="connsiteX32" fmla="*/ 316871 w 1444027"/>
              <a:gd name="connsiteY32" fmla="*/ 2145671 h 2430855"/>
              <a:gd name="connsiteX33" fmla="*/ 167489 w 1444027"/>
              <a:gd name="connsiteY33" fmla="*/ 2308633 h 2430855"/>
              <a:gd name="connsiteX34" fmla="*/ 86008 w 1444027"/>
              <a:gd name="connsiteY34" fmla="*/ 2394641 h 2430855"/>
              <a:gd name="connsiteX35" fmla="*/ 58847 w 1444027"/>
              <a:gd name="connsiteY35" fmla="*/ 2412748 h 2430855"/>
              <a:gd name="connsiteX36" fmla="*/ 40740 w 1444027"/>
              <a:gd name="connsiteY36" fmla="*/ 2426328 h 2430855"/>
              <a:gd name="connsiteX37" fmla="*/ 22633 w 1444027"/>
              <a:gd name="connsiteY37" fmla="*/ 2430855 h 2430855"/>
              <a:gd name="connsiteX38" fmla="*/ 0 w 1444027"/>
              <a:gd name="connsiteY38" fmla="*/ 2412748 h 2430855"/>
              <a:gd name="connsiteX39" fmla="*/ 13580 w 1444027"/>
              <a:gd name="connsiteY39" fmla="*/ 2376534 h 2430855"/>
              <a:gd name="connsiteX40" fmla="*/ 135802 w 1444027"/>
              <a:gd name="connsiteY40" fmla="*/ 2204518 h 2430855"/>
              <a:gd name="connsiteX41" fmla="*/ 425512 w 1444027"/>
              <a:gd name="connsiteY41" fmla="*/ 1751845 h 2430855"/>
              <a:gd name="connsiteX42" fmla="*/ 602055 w 1444027"/>
              <a:gd name="connsiteY42" fmla="*/ 1457608 h 2430855"/>
              <a:gd name="connsiteX43" fmla="*/ 760491 w 1444027"/>
              <a:gd name="connsiteY43" fmla="*/ 1140736 h 2430855"/>
              <a:gd name="connsiteX44" fmla="*/ 823865 w 1444027"/>
              <a:gd name="connsiteY44" fmla="*/ 995881 h 2430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444027" h="2430855">
                <a:moveTo>
                  <a:pt x="823865" y="995881"/>
                </a:moveTo>
                <a:lnTo>
                  <a:pt x="941560" y="751437"/>
                </a:lnTo>
                <a:lnTo>
                  <a:pt x="1013988" y="574895"/>
                </a:lnTo>
                <a:lnTo>
                  <a:pt x="1077362" y="375718"/>
                </a:lnTo>
                <a:lnTo>
                  <a:pt x="1099996" y="280657"/>
                </a:lnTo>
                <a:lnTo>
                  <a:pt x="1095469" y="230863"/>
                </a:lnTo>
                <a:lnTo>
                  <a:pt x="1072835" y="162962"/>
                </a:lnTo>
                <a:lnTo>
                  <a:pt x="1009461" y="72427"/>
                </a:lnTo>
                <a:lnTo>
                  <a:pt x="995881" y="49794"/>
                </a:lnTo>
                <a:lnTo>
                  <a:pt x="986827" y="22633"/>
                </a:lnTo>
                <a:lnTo>
                  <a:pt x="991354" y="0"/>
                </a:lnTo>
                <a:lnTo>
                  <a:pt x="1013988" y="0"/>
                </a:lnTo>
                <a:lnTo>
                  <a:pt x="1072835" y="27160"/>
                </a:lnTo>
                <a:lnTo>
                  <a:pt x="1140736" y="67901"/>
                </a:lnTo>
                <a:lnTo>
                  <a:pt x="1199584" y="104115"/>
                </a:lnTo>
                <a:lnTo>
                  <a:pt x="1267485" y="162962"/>
                </a:lnTo>
                <a:lnTo>
                  <a:pt x="1371600" y="258023"/>
                </a:lnTo>
                <a:lnTo>
                  <a:pt x="1416867" y="303291"/>
                </a:lnTo>
                <a:lnTo>
                  <a:pt x="1430447" y="330451"/>
                </a:lnTo>
                <a:lnTo>
                  <a:pt x="1444027" y="384772"/>
                </a:lnTo>
                <a:lnTo>
                  <a:pt x="1439501" y="420986"/>
                </a:lnTo>
                <a:lnTo>
                  <a:pt x="1389707" y="470780"/>
                </a:lnTo>
                <a:lnTo>
                  <a:pt x="1358019" y="497940"/>
                </a:lnTo>
                <a:lnTo>
                  <a:pt x="1303699" y="597528"/>
                </a:lnTo>
                <a:lnTo>
                  <a:pt x="1136210" y="914400"/>
                </a:lnTo>
                <a:lnTo>
                  <a:pt x="995881" y="1163370"/>
                </a:lnTo>
                <a:lnTo>
                  <a:pt x="927980" y="1290118"/>
                </a:lnTo>
                <a:lnTo>
                  <a:pt x="873659" y="1380653"/>
                </a:lnTo>
                <a:lnTo>
                  <a:pt x="769544" y="1539089"/>
                </a:lnTo>
                <a:lnTo>
                  <a:pt x="701643" y="1652257"/>
                </a:lnTo>
                <a:lnTo>
                  <a:pt x="583948" y="1819746"/>
                </a:lnTo>
                <a:lnTo>
                  <a:pt x="452673" y="1996289"/>
                </a:lnTo>
                <a:lnTo>
                  <a:pt x="316871" y="2145671"/>
                </a:lnTo>
                <a:lnTo>
                  <a:pt x="167489" y="2308633"/>
                </a:lnTo>
                <a:lnTo>
                  <a:pt x="86008" y="2394641"/>
                </a:lnTo>
                <a:lnTo>
                  <a:pt x="58847" y="2412748"/>
                </a:lnTo>
                <a:lnTo>
                  <a:pt x="40740" y="2426328"/>
                </a:lnTo>
                <a:lnTo>
                  <a:pt x="22633" y="2430855"/>
                </a:lnTo>
                <a:lnTo>
                  <a:pt x="0" y="2412748"/>
                </a:lnTo>
                <a:lnTo>
                  <a:pt x="13580" y="2376534"/>
                </a:lnTo>
                <a:lnTo>
                  <a:pt x="135802" y="2204518"/>
                </a:lnTo>
                <a:lnTo>
                  <a:pt x="425512" y="1751845"/>
                </a:lnTo>
                <a:lnTo>
                  <a:pt x="602055" y="1457608"/>
                </a:lnTo>
                <a:lnTo>
                  <a:pt x="760491" y="1140736"/>
                </a:lnTo>
                <a:lnTo>
                  <a:pt x="823865" y="9958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7249356" y="4764553"/>
            <a:ext cx="176213" cy="1500963"/>
          </a:xfrm>
          <a:custGeom>
            <a:avLst/>
            <a:gdLst>
              <a:gd name="connsiteX0" fmla="*/ 123416 w 353419"/>
              <a:gd name="connsiteY0" fmla="*/ 936839 h 3001251"/>
              <a:gd name="connsiteX1" fmla="*/ 145855 w 353419"/>
              <a:gd name="connsiteY1" fmla="*/ 415126 h 3001251"/>
              <a:gd name="connsiteX2" fmla="*/ 151465 w 353419"/>
              <a:gd name="connsiteY2" fmla="*/ 263661 h 3001251"/>
              <a:gd name="connsiteX3" fmla="*/ 140246 w 353419"/>
              <a:gd name="connsiteY3" fmla="*/ 218783 h 3001251"/>
              <a:gd name="connsiteX4" fmla="*/ 100977 w 353419"/>
              <a:gd name="connsiteY4" fmla="*/ 157075 h 3001251"/>
              <a:gd name="connsiteX5" fmla="*/ 16830 w 353419"/>
              <a:gd name="connsiteY5" fmla="*/ 67318 h 3001251"/>
              <a:gd name="connsiteX6" fmla="*/ 179514 w 353419"/>
              <a:gd name="connsiteY6" fmla="*/ 0 h 3001251"/>
              <a:gd name="connsiteX7" fmla="*/ 218783 w 353419"/>
              <a:gd name="connsiteY7" fmla="*/ 22439 h 3001251"/>
              <a:gd name="connsiteX8" fmla="*/ 258052 w 353419"/>
              <a:gd name="connsiteY8" fmla="*/ 56098 h 3001251"/>
              <a:gd name="connsiteX9" fmla="*/ 308540 w 353419"/>
              <a:gd name="connsiteY9" fmla="*/ 112196 h 3001251"/>
              <a:gd name="connsiteX10" fmla="*/ 342199 w 353419"/>
              <a:gd name="connsiteY10" fmla="*/ 173904 h 3001251"/>
              <a:gd name="connsiteX11" fmla="*/ 353419 w 353419"/>
              <a:gd name="connsiteY11" fmla="*/ 235612 h 3001251"/>
              <a:gd name="connsiteX12" fmla="*/ 347809 w 353419"/>
              <a:gd name="connsiteY12" fmla="*/ 544152 h 3001251"/>
              <a:gd name="connsiteX13" fmla="*/ 325370 w 353419"/>
              <a:gd name="connsiteY13" fmla="*/ 1593188 h 3001251"/>
              <a:gd name="connsiteX14" fmla="*/ 308540 w 353419"/>
              <a:gd name="connsiteY14" fmla="*/ 2597345 h 3001251"/>
              <a:gd name="connsiteX15" fmla="*/ 302930 w 353419"/>
              <a:gd name="connsiteY15" fmla="*/ 2726370 h 3001251"/>
              <a:gd name="connsiteX16" fmla="*/ 302930 w 353419"/>
              <a:gd name="connsiteY16" fmla="*/ 2838567 h 3001251"/>
              <a:gd name="connsiteX17" fmla="*/ 280491 w 353419"/>
              <a:gd name="connsiteY17" fmla="*/ 2928324 h 3001251"/>
              <a:gd name="connsiteX18" fmla="*/ 252442 w 353419"/>
              <a:gd name="connsiteY18" fmla="*/ 2967593 h 3001251"/>
              <a:gd name="connsiteX19" fmla="*/ 218783 w 353419"/>
              <a:gd name="connsiteY19" fmla="*/ 2990032 h 3001251"/>
              <a:gd name="connsiteX20" fmla="*/ 157075 w 353419"/>
              <a:gd name="connsiteY20" fmla="*/ 3001251 h 3001251"/>
              <a:gd name="connsiteX21" fmla="*/ 106587 w 353419"/>
              <a:gd name="connsiteY21" fmla="*/ 2978812 h 3001251"/>
              <a:gd name="connsiteX22" fmla="*/ 78538 w 353419"/>
              <a:gd name="connsiteY22" fmla="*/ 2939543 h 3001251"/>
              <a:gd name="connsiteX23" fmla="*/ 44879 w 353419"/>
              <a:gd name="connsiteY23" fmla="*/ 2844177 h 3001251"/>
              <a:gd name="connsiteX24" fmla="*/ 5610 w 353419"/>
              <a:gd name="connsiteY24" fmla="*/ 2670272 h 3001251"/>
              <a:gd name="connsiteX25" fmla="*/ 0 w 353419"/>
              <a:gd name="connsiteY25" fmla="*/ 2614174 h 3001251"/>
              <a:gd name="connsiteX26" fmla="*/ 22440 w 353419"/>
              <a:gd name="connsiteY26" fmla="*/ 2541247 h 3001251"/>
              <a:gd name="connsiteX27" fmla="*/ 50489 w 353419"/>
              <a:gd name="connsiteY27" fmla="*/ 2406611 h 3001251"/>
              <a:gd name="connsiteX28" fmla="*/ 67318 w 353419"/>
              <a:gd name="connsiteY28" fmla="*/ 2249536 h 3001251"/>
              <a:gd name="connsiteX29" fmla="*/ 89757 w 353419"/>
              <a:gd name="connsiteY29" fmla="*/ 1615627 h 3001251"/>
              <a:gd name="connsiteX30" fmla="*/ 123416 w 353419"/>
              <a:gd name="connsiteY30" fmla="*/ 936839 h 3001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53419" h="3001251">
                <a:moveTo>
                  <a:pt x="123416" y="936839"/>
                </a:moveTo>
                <a:lnTo>
                  <a:pt x="145855" y="415126"/>
                </a:lnTo>
                <a:lnTo>
                  <a:pt x="151465" y="263661"/>
                </a:lnTo>
                <a:lnTo>
                  <a:pt x="140246" y="218783"/>
                </a:lnTo>
                <a:lnTo>
                  <a:pt x="100977" y="157075"/>
                </a:lnTo>
                <a:lnTo>
                  <a:pt x="16830" y="67318"/>
                </a:lnTo>
                <a:lnTo>
                  <a:pt x="179514" y="0"/>
                </a:lnTo>
                <a:lnTo>
                  <a:pt x="218783" y="22439"/>
                </a:lnTo>
                <a:lnTo>
                  <a:pt x="258052" y="56098"/>
                </a:lnTo>
                <a:lnTo>
                  <a:pt x="308540" y="112196"/>
                </a:lnTo>
                <a:lnTo>
                  <a:pt x="342199" y="173904"/>
                </a:lnTo>
                <a:lnTo>
                  <a:pt x="353419" y="235612"/>
                </a:lnTo>
                <a:lnTo>
                  <a:pt x="347809" y="544152"/>
                </a:lnTo>
                <a:lnTo>
                  <a:pt x="325370" y="1593188"/>
                </a:lnTo>
                <a:lnTo>
                  <a:pt x="308540" y="2597345"/>
                </a:lnTo>
                <a:lnTo>
                  <a:pt x="302930" y="2726370"/>
                </a:lnTo>
                <a:lnTo>
                  <a:pt x="302930" y="2838567"/>
                </a:lnTo>
                <a:lnTo>
                  <a:pt x="280491" y="2928324"/>
                </a:lnTo>
                <a:lnTo>
                  <a:pt x="252442" y="2967593"/>
                </a:lnTo>
                <a:lnTo>
                  <a:pt x="218783" y="2990032"/>
                </a:lnTo>
                <a:lnTo>
                  <a:pt x="157075" y="3001251"/>
                </a:lnTo>
                <a:lnTo>
                  <a:pt x="106587" y="2978812"/>
                </a:lnTo>
                <a:lnTo>
                  <a:pt x="78538" y="2939543"/>
                </a:lnTo>
                <a:lnTo>
                  <a:pt x="44879" y="2844177"/>
                </a:lnTo>
                <a:lnTo>
                  <a:pt x="5610" y="2670272"/>
                </a:lnTo>
                <a:lnTo>
                  <a:pt x="0" y="2614174"/>
                </a:lnTo>
                <a:lnTo>
                  <a:pt x="22440" y="2541247"/>
                </a:lnTo>
                <a:lnTo>
                  <a:pt x="50489" y="2406611"/>
                </a:lnTo>
                <a:lnTo>
                  <a:pt x="67318" y="2249536"/>
                </a:lnTo>
                <a:lnTo>
                  <a:pt x="89757" y="1615627"/>
                </a:lnTo>
                <a:lnTo>
                  <a:pt x="123416" y="93683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7553534" y="4272946"/>
            <a:ext cx="1658141" cy="308769"/>
          </a:xfrm>
          <a:custGeom>
            <a:avLst/>
            <a:gdLst>
              <a:gd name="connsiteX0" fmla="*/ 1225296 w 3317443"/>
              <a:gd name="connsiteY0" fmla="*/ 449885 h 618134"/>
              <a:gd name="connsiteX1" fmla="*/ 940003 w 3317443"/>
              <a:gd name="connsiteY1" fmla="*/ 501091 h 618134"/>
              <a:gd name="connsiteX2" fmla="*/ 665683 w 3317443"/>
              <a:gd name="connsiteY2" fmla="*/ 566928 h 618134"/>
              <a:gd name="connsiteX3" fmla="*/ 515721 w 3317443"/>
              <a:gd name="connsiteY3" fmla="*/ 610819 h 618134"/>
              <a:gd name="connsiteX4" fmla="*/ 468173 w 3317443"/>
              <a:gd name="connsiteY4" fmla="*/ 618134 h 618134"/>
              <a:gd name="connsiteX5" fmla="*/ 384048 w 3317443"/>
              <a:gd name="connsiteY5" fmla="*/ 596189 h 618134"/>
              <a:gd name="connsiteX6" fmla="*/ 256032 w 3317443"/>
              <a:gd name="connsiteY6" fmla="*/ 548640 h 618134"/>
              <a:gd name="connsiteX7" fmla="*/ 171907 w 3317443"/>
              <a:gd name="connsiteY7" fmla="*/ 504749 h 618134"/>
              <a:gd name="connsiteX8" fmla="*/ 117043 w 3317443"/>
              <a:gd name="connsiteY8" fmla="*/ 468173 h 618134"/>
              <a:gd name="connsiteX9" fmla="*/ 76809 w 3317443"/>
              <a:gd name="connsiteY9" fmla="*/ 427939 h 618134"/>
              <a:gd name="connsiteX10" fmla="*/ 47549 w 3317443"/>
              <a:gd name="connsiteY10" fmla="*/ 391363 h 618134"/>
              <a:gd name="connsiteX11" fmla="*/ 25603 w 3317443"/>
              <a:gd name="connsiteY11" fmla="*/ 354787 h 618134"/>
              <a:gd name="connsiteX12" fmla="*/ 3657 w 3317443"/>
              <a:gd name="connsiteY12" fmla="*/ 296266 h 618134"/>
              <a:gd name="connsiteX13" fmla="*/ 0 w 3317443"/>
              <a:gd name="connsiteY13" fmla="*/ 267005 h 618134"/>
              <a:gd name="connsiteX14" fmla="*/ 7315 w 3317443"/>
              <a:gd name="connsiteY14" fmla="*/ 248717 h 618134"/>
              <a:gd name="connsiteX15" fmla="*/ 32918 w 3317443"/>
              <a:gd name="connsiteY15" fmla="*/ 245059 h 618134"/>
              <a:gd name="connsiteX16" fmla="*/ 65837 w 3317443"/>
              <a:gd name="connsiteY16" fmla="*/ 259690 h 618134"/>
              <a:gd name="connsiteX17" fmla="*/ 113385 w 3317443"/>
              <a:gd name="connsiteY17" fmla="*/ 288950 h 618134"/>
              <a:gd name="connsiteX18" fmla="*/ 160934 w 3317443"/>
              <a:gd name="connsiteY18" fmla="*/ 310896 h 618134"/>
              <a:gd name="connsiteX19" fmla="*/ 274320 w 3317443"/>
              <a:gd name="connsiteY19" fmla="*/ 343814 h 618134"/>
              <a:gd name="connsiteX20" fmla="*/ 369417 w 3317443"/>
              <a:gd name="connsiteY20" fmla="*/ 354787 h 618134"/>
              <a:gd name="connsiteX21" fmla="*/ 446227 w 3317443"/>
              <a:gd name="connsiteY21" fmla="*/ 354787 h 618134"/>
              <a:gd name="connsiteX22" fmla="*/ 709574 w 3317443"/>
              <a:gd name="connsiteY22" fmla="*/ 318211 h 618134"/>
              <a:gd name="connsiteX23" fmla="*/ 1298448 w 3317443"/>
              <a:gd name="connsiteY23" fmla="*/ 248717 h 618134"/>
              <a:gd name="connsiteX24" fmla="*/ 1788566 w 3317443"/>
              <a:gd name="connsiteY24" fmla="*/ 193853 h 618134"/>
              <a:gd name="connsiteX25" fmla="*/ 2362809 w 3317443"/>
              <a:gd name="connsiteY25" fmla="*/ 106070 h 618134"/>
              <a:gd name="connsiteX26" fmla="*/ 2596896 w 3317443"/>
              <a:gd name="connsiteY26" fmla="*/ 69494 h 618134"/>
              <a:gd name="connsiteX27" fmla="*/ 2655417 w 3317443"/>
              <a:gd name="connsiteY27" fmla="*/ 54864 h 618134"/>
              <a:gd name="connsiteX28" fmla="*/ 2743200 w 3317443"/>
              <a:gd name="connsiteY28" fmla="*/ 14630 h 618134"/>
              <a:gd name="connsiteX29" fmla="*/ 2776118 w 3317443"/>
              <a:gd name="connsiteY29" fmla="*/ 3658 h 618134"/>
              <a:gd name="connsiteX30" fmla="*/ 2798064 w 3317443"/>
              <a:gd name="connsiteY30" fmla="*/ 0 h 618134"/>
              <a:gd name="connsiteX31" fmla="*/ 2977286 w 3317443"/>
              <a:gd name="connsiteY31" fmla="*/ 25603 h 618134"/>
              <a:gd name="connsiteX32" fmla="*/ 3090672 w 3317443"/>
              <a:gd name="connsiteY32" fmla="*/ 51206 h 618134"/>
              <a:gd name="connsiteX33" fmla="*/ 3207715 w 3317443"/>
              <a:gd name="connsiteY33" fmla="*/ 91440 h 618134"/>
              <a:gd name="connsiteX34" fmla="*/ 3255264 w 3317443"/>
              <a:gd name="connsiteY34" fmla="*/ 113386 h 618134"/>
              <a:gd name="connsiteX35" fmla="*/ 3291840 w 3317443"/>
              <a:gd name="connsiteY35" fmla="*/ 142646 h 618134"/>
              <a:gd name="connsiteX36" fmla="*/ 3313785 w 3317443"/>
              <a:gd name="connsiteY36" fmla="*/ 175565 h 618134"/>
              <a:gd name="connsiteX37" fmla="*/ 3317443 w 3317443"/>
              <a:gd name="connsiteY37" fmla="*/ 204826 h 618134"/>
              <a:gd name="connsiteX38" fmla="*/ 3310128 w 3317443"/>
              <a:gd name="connsiteY38" fmla="*/ 245059 h 618134"/>
              <a:gd name="connsiteX39" fmla="*/ 3288182 w 3317443"/>
              <a:gd name="connsiteY39" fmla="*/ 267005 h 618134"/>
              <a:gd name="connsiteX40" fmla="*/ 3258921 w 3317443"/>
              <a:gd name="connsiteY40" fmla="*/ 277978 h 618134"/>
              <a:gd name="connsiteX41" fmla="*/ 3193085 w 3317443"/>
              <a:gd name="connsiteY41" fmla="*/ 285293 h 618134"/>
              <a:gd name="connsiteX42" fmla="*/ 3054096 w 3317443"/>
              <a:gd name="connsiteY42" fmla="*/ 288950 h 618134"/>
              <a:gd name="connsiteX43" fmla="*/ 2798064 w 3317443"/>
              <a:gd name="connsiteY43" fmla="*/ 277978 h 618134"/>
              <a:gd name="connsiteX44" fmla="*/ 2589581 w 3317443"/>
              <a:gd name="connsiteY44" fmla="*/ 281635 h 618134"/>
              <a:gd name="connsiteX45" fmla="*/ 2322576 w 3317443"/>
              <a:gd name="connsiteY45" fmla="*/ 303581 h 618134"/>
              <a:gd name="connsiteX46" fmla="*/ 2117750 w 3317443"/>
              <a:gd name="connsiteY46" fmla="*/ 329184 h 618134"/>
              <a:gd name="connsiteX47" fmla="*/ 1700784 w 3317443"/>
              <a:gd name="connsiteY47" fmla="*/ 376733 h 618134"/>
              <a:gd name="connsiteX48" fmla="*/ 1225296 w 3317443"/>
              <a:gd name="connsiteY48" fmla="*/ 449885 h 61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317443" h="618134">
                <a:moveTo>
                  <a:pt x="1225296" y="449885"/>
                </a:moveTo>
                <a:lnTo>
                  <a:pt x="940003" y="501091"/>
                </a:lnTo>
                <a:lnTo>
                  <a:pt x="665683" y="566928"/>
                </a:lnTo>
                <a:lnTo>
                  <a:pt x="515721" y="610819"/>
                </a:lnTo>
                <a:lnTo>
                  <a:pt x="468173" y="618134"/>
                </a:lnTo>
                <a:lnTo>
                  <a:pt x="384048" y="596189"/>
                </a:lnTo>
                <a:lnTo>
                  <a:pt x="256032" y="548640"/>
                </a:lnTo>
                <a:lnTo>
                  <a:pt x="171907" y="504749"/>
                </a:lnTo>
                <a:lnTo>
                  <a:pt x="117043" y="468173"/>
                </a:lnTo>
                <a:lnTo>
                  <a:pt x="76809" y="427939"/>
                </a:lnTo>
                <a:lnTo>
                  <a:pt x="47549" y="391363"/>
                </a:lnTo>
                <a:lnTo>
                  <a:pt x="25603" y="354787"/>
                </a:lnTo>
                <a:lnTo>
                  <a:pt x="3657" y="296266"/>
                </a:lnTo>
                <a:lnTo>
                  <a:pt x="0" y="267005"/>
                </a:lnTo>
                <a:lnTo>
                  <a:pt x="7315" y="248717"/>
                </a:lnTo>
                <a:lnTo>
                  <a:pt x="32918" y="245059"/>
                </a:lnTo>
                <a:lnTo>
                  <a:pt x="65837" y="259690"/>
                </a:lnTo>
                <a:lnTo>
                  <a:pt x="113385" y="288950"/>
                </a:lnTo>
                <a:lnTo>
                  <a:pt x="160934" y="310896"/>
                </a:lnTo>
                <a:lnTo>
                  <a:pt x="274320" y="343814"/>
                </a:lnTo>
                <a:lnTo>
                  <a:pt x="369417" y="354787"/>
                </a:lnTo>
                <a:lnTo>
                  <a:pt x="446227" y="354787"/>
                </a:lnTo>
                <a:lnTo>
                  <a:pt x="709574" y="318211"/>
                </a:lnTo>
                <a:lnTo>
                  <a:pt x="1298448" y="248717"/>
                </a:lnTo>
                <a:lnTo>
                  <a:pt x="1788566" y="193853"/>
                </a:lnTo>
                <a:lnTo>
                  <a:pt x="2362809" y="106070"/>
                </a:lnTo>
                <a:lnTo>
                  <a:pt x="2596896" y="69494"/>
                </a:lnTo>
                <a:lnTo>
                  <a:pt x="2655417" y="54864"/>
                </a:lnTo>
                <a:lnTo>
                  <a:pt x="2743200" y="14630"/>
                </a:lnTo>
                <a:lnTo>
                  <a:pt x="2776118" y="3658"/>
                </a:lnTo>
                <a:lnTo>
                  <a:pt x="2798064" y="0"/>
                </a:lnTo>
                <a:lnTo>
                  <a:pt x="2977286" y="25603"/>
                </a:lnTo>
                <a:lnTo>
                  <a:pt x="3090672" y="51206"/>
                </a:lnTo>
                <a:lnTo>
                  <a:pt x="3207715" y="91440"/>
                </a:lnTo>
                <a:lnTo>
                  <a:pt x="3255264" y="113386"/>
                </a:lnTo>
                <a:lnTo>
                  <a:pt x="3291840" y="142646"/>
                </a:lnTo>
                <a:lnTo>
                  <a:pt x="3313785" y="175565"/>
                </a:lnTo>
                <a:lnTo>
                  <a:pt x="3317443" y="204826"/>
                </a:lnTo>
                <a:lnTo>
                  <a:pt x="3310128" y="245059"/>
                </a:lnTo>
                <a:lnTo>
                  <a:pt x="3288182" y="267005"/>
                </a:lnTo>
                <a:lnTo>
                  <a:pt x="3258921" y="277978"/>
                </a:lnTo>
                <a:lnTo>
                  <a:pt x="3193085" y="285293"/>
                </a:lnTo>
                <a:lnTo>
                  <a:pt x="3054096" y="288950"/>
                </a:lnTo>
                <a:lnTo>
                  <a:pt x="2798064" y="277978"/>
                </a:lnTo>
                <a:lnTo>
                  <a:pt x="2589581" y="281635"/>
                </a:lnTo>
                <a:lnTo>
                  <a:pt x="2322576" y="303581"/>
                </a:lnTo>
                <a:lnTo>
                  <a:pt x="2117750" y="329184"/>
                </a:lnTo>
                <a:lnTo>
                  <a:pt x="1700784" y="376733"/>
                </a:lnTo>
                <a:lnTo>
                  <a:pt x="1225296" y="44988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7652924" y="4799663"/>
            <a:ext cx="239717" cy="752475"/>
          </a:xfrm>
          <a:custGeom>
            <a:avLst/>
            <a:gdLst>
              <a:gd name="connsiteX0" fmla="*/ 177800 w 479425"/>
              <a:gd name="connsiteY0" fmla="*/ 682625 h 1504950"/>
              <a:gd name="connsiteX1" fmla="*/ 152400 w 479425"/>
              <a:gd name="connsiteY1" fmla="*/ 473075 h 1504950"/>
              <a:gd name="connsiteX2" fmla="*/ 133350 w 479425"/>
              <a:gd name="connsiteY2" fmla="*/ 314325 h 1504950"/>
              <a:gd name="connsiteX3" fmla="*/ 107950 w 479425"/>
              <a:gd name="connsiteY3" fmla="*/ 222250 h 1504950"/>
              <a:gd name="connsiteX4" fmla="*/ 82550 w 479425"/>
              <a:gd name="connsiteY4" fmla="*/ 155575 h 1504950"/>
              <a:gd name="connsiteX5" fmla="*/ 50800 w 479425"/>
              <a:gd name="connsiteY5" fmla="*/ 104775 h 1504950"/>
              <a:gd name="connsiteX6" fmla="*/ 9525 w 479425"/>
              <a:gd name="connsiteY6" fmla="*/ 57150 h 1504950"/>
              <a:gd name="connsiteX7" fmla="*/ 0 w 479425"/>
              <a:gd name="connsiteY7" fmla="*/ 34925 h 1504950"/>
              <a:gd name="connsiteX8" fmla="*/ 0 w 479425"/>
              <a:gd name="connsiteY8" fmla="*/ 12700 h 1504950"/>
              <a:gd name="connsiteX9" fmla="*/ 19050 w 479425"/>
              <a:gd name="connsiteY9" fmla="*/ 0 h 1504950"/>
              <a:gd name="connsiteX10" fmla="*/ 38100 w 479425"/>
              <a:gd name="connsiteY10" fmla="*/ 0 h 1504950"/>
              <a:gd name="connsiteX11" fmla="*/ 142875 w 479425"/>
              <a:gd name="connsiteY11" fmla="*/ 34925 h 1504950"/>
              <a:gd name="connsiteX12" fmla="*/ 250825 w 479425"/>
              <a:gd name="connsiteY12" fmla="*/ 73025 h 1504950"/>
              <a:gd name="connsiteX13" fmla="*/ 301625 w 479425"/>
              <a:gd name="connsiteY13" fmla="*/ 101600 h 1504950"/>
              <a:gd name="connsiteX14" fmla="*/ 365125 w 479425"/>
              <a:gd name="connsiteY14" fmla="*/ 139700 h 1504950"/>
              <a:gd name="connsiteX15" fmla="*/ 403225 w 479425"/>
              <a:gd name="connsiteY15" fmla="*/ 165100 h 1504950"/>
              <a:gd name="connsiteX16" fmla="*/ 419100 w 479425"/>
              <a:gd name="connsiteY16" fmla="*/ 371475 h 1504950"/>
              <a:gd name="connsiteX17" fmla="*/ 428625 w 479425"/>
              <a:gd name="connsiteY17" fmla="*/ 514350 h 1504950"/>
              <a:gd name="connsiteX18" fmla="*/ 441325 w 479425"/>
              <a:gd name="connsiteY18" fmla="*/ 803275 h 1504950"/>
              <a:gd name="connsiteX19" fmla="*/ 457200 w 479425"/>
              <a:gd name="connsiteY19" fmla="*/ 1044575 h 1504950"/>
              <a:gd name="connsiteX20" fmla="*/ 476250 w 479425"/>
              <a:gd name="connsiteY20" fmla="*/ 1228725 h 1504950"/>
              <a:gd name="connsiteX21" fmla="*/ 479425 w 479425"/>
              <a:gd name="connsiteY21" fmla="*/ 1343025 h 1504950"/>
              <a:gd name="connsiteX22" fmla="*/ 479425 w 479425"/>
              <a:gd name="connsiteY22" fmla="*/ 1419225 h 1504950"/>
              <a:gd name="connsiteX23" fmla="*/ 466725 w 479425"/>
              <a:gd name="connsiteY23" fmla="*/ 1450975 h 1504950"/>
              <a:gd name="connsiteX24" fmla="*/ 444500 w 479425"/>
              <a:gd name="connsiteY24" fmla="*/ 1485900 h 1504950"/>
              <a:gd name="connsiteX25" fmla="*/ 428625 w 479425"/>
              <a:gd name="connsiteY25" fmla="*/ 1498600 h 1504950"/>
              <a:gd name="connsiteX26" fmla="*/ 406400 w 479425"/>
              <a:gd name="connsiteY26" fmla="*/ 1504950 h 1504950"/>
              <a:gd name="connsiteX27" fmla="*/ 368300 w 479425"/>
              <a:gd name="connsiteY27" fmla="*/ 1495425 h 1504950"/>
              <a:gd name="connsiteX28" fmla="*/ 327025 w 479425"/>
              <a:gd name="connsiteY28" fmla="*/ 1460500 h 1504950"/>
              <a:gd name="connsiteX29" fmla="*/ 295275 w 479425"/>
              <a:gd name="connsiteY29" fmla="*/ 1403350 h 1504950"/>
              <a:gd name="connsiteX30" fmla="*/ 266700 w 479425"/>
              <a:gd name="connsiteY30" fmla="*/ 1333500 h 1504950"/>
              <a:gd name="connsiteX31" fmla="*/ 231775 w 479425"/>
              <a:gd name="connsiteY31" fmla="*/ 1225550 h 1504950"/>
              <a:gd name="connsiteX32" fmla="*/ 209550 w 479425"/>
              <a:gd name="connsiteY32" fmla="*/ 1149350 h 1504950"/>
              <a:gd name="connsiteX33" fmla="*/ 209550 w 479425"/>
              <a:gd name="connsiteY33" fmla="*/ 1108075 h 1504950"/>
              <a:gd name="connsiteX34" fmla="*/ 177800 w 479425"/>
              <a:gd name="connsiteY34" fmla="*/ 682625 h 150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79425" h="1504950">
                <a:moveTo>
                  <a:pt x="177800" y="682625"/>
                </a:moveTo>
                <a:lnTo>
                  <a:pt x="152400" y="473075"/>
                </a:lnTo>
                <a:lnTo>
                  <a:pt x="133350" y="314325"/>
                </a:lnTo>
                <a:lnTo>
                  <a:pt x="107950" y="222250"/>
                </a:lnTo>
                <a:lnTo>
                  <a:pt x="82550" y="155575"/>
                </a:lnTo>
                <a:lnTo>
                  <a:pt x="50800" y="104775"/>
                </a:lnTo>
                <a:lnTo>
                  <a:pt x="9525" y="57150"/>
                </a:lnTo>
                <a:lnTo>
                  <a:pt x="0" y="34925"/>
                </a:lnTo>
                <a:lnTo>
                  <a:pt x="0" y="12700"/>
                </a:lnTo>
                <a:lnTo>
                  <a:pt x="19050" y="0"/>
                </a:lnTo>
                <a:lnTo>
                  <a:pt x="38100" y="0"/>
                </a:lnTo>
                <a:lnTo>
                  <a:pt x="142875" y="34925"/>
                </a:lnTo>
                <a:lnTo>
                  <a:pt x="250825" y="73025"/>
                </a:lnTo>
                <a:lnTo>
                  <a:pt x="301625" y="101600"/>
                </a:lnTo>
                <a:lnTo>
                  <a:pt x="365125" y="139700"/>
                </a:lnTo>
                <a:lnTo>
                  <a:pt x="403225" y="165100"/>
                </a:lnTo>
                <a:lnTo>
                  <a:pt x="419100" y="371475"/>
                </a:lnTo>
                <a:lnTo>
                  <a:pt x="428625" y="514350"/>
                </a:lnTo>
                <a:lnTo>
                  <a:pt x="441325" y="803275"/>
                </a:lnTo>
                <a:lnTo>
                  <a:pt x="457200" y="1044575"/>
                </a:lnTo>
                <a:lnTo>
                  <a:pt x="476250" y="1228725"/>
                </a:lnTo>
                <a:cubicBezTo>
                  <a:pt x="477308" y="1266825"/>
                  <a:pt x="478367" y="1304925"/>
                  <a:pt x="479425" y="1343025"/>
                </a:cubicBezTo>
                <a:lnTo>
                  <a:pt x="479425" y="1419225"/>
                </a:lnTo>
                <a:lnTo>
                  <a:pt x="466725" y="1450975"/>
                </a:lnTo>
                <a:lnTo>
                  <a:pt x="444500" y="1485900"/>
                </a:lnTo>
                <a:lnTo>
                  <a:pt x="428625" y="1498600"/>
                </a:lnTo>
                <a:lnTo>
                  <a:pt x="406400" y="1504950"/>
                </a:lnTo>
                <a:lnTo>
                  <a:pt x="368300" y="1495425"/>
                </a:lnTo>
                <a:lnTo>
                  <a:pt x="327025" y="1460500"/>
                </a:lnTo>
                <a:lnTo>
                  <a:pt x="295275" y="1403350"/>
                </a:lnTo>
                <a:lnTo>
                  <a:pt x="266700" y="1333500"/>
                </a:lnTo>
                <a:lnTo>
                  <a:pt x="231775" y="1225550"/>
                </a:lnTo>
                <a:lnTo>
                  <a:pt x="209550" y="1149350"/>
                </a:lnTo>
                <a:lnTo>
                  <a:pt x="209550" y="1108075"/>
                </a:lnTo>
                <a:lnTo>
                  <a:pt x="177800" y="6826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7772782" y="4820033"/>
            <a:ext cx="737395" cy="535782"/>
          </a:xfrm>
          <a:custGeom>
            <a:avLst/>
            <a:gdLst>
              <a:gd name="connsiteX0" fmla="*/ 798118 w 1474669"/>
              <a:gd name="connsiteY0" fmla="*/ 285420 h 1072966"/>
              <a:gd name="connsiteX1" fmla="*/ 594625 w 1474669"/>
              <a:gd name="connsiteY1" fmla="*/ 325061 h 1072966"/>
              <a:gd name="connsiteX2" fmla="*/ 375274 w 1474669"/>
              <a:gd name="connsiteY2" fmla="*/ 367346 h 1072966"/>
              <a:gd name="connsiteX3" fmla="*/ 147996 w 1474669"/>
              <a:gd name="connsiteY3" fmla="*/ 404345 h 1072966"/>
              <a:gd name="connsiteX4" fmla="*/ 0 w 1474669"/>
              <a:gd name="connsiteY4" fmla="*/ 206136 h 1072966"/>
              <a:gd name="connsiteX5" fmla="*/ 192923 w 1474669"/>
              <a:gd name="connsiteY5" fmla="*/ 187637 h 1072966"/>
              <a:gd name="connsiteX6" fmla="*/ 544412 w 1474669"/>
              <a:gd name="connsiteY6" fmla="*/ 137424 h 1072966"/>
              <a:gd name="connsiteX7" fmla="*/ 903829 w 1474669"/>
              <a:gd name="connsiteY7" fmla="*/ 81926 h 1072966"/>
              <a:gd name="connsiteX8" fmla="*/ 996326 w 1474669"/>
              <a:gd name="connsiteY8" fmla="*/ 68712 h 1072966"/>
              <a:gd name="connsiteX9" fmla="*/ 1020111 w 1474669"/>
              <a:gd name="connsiteY9" fmla="*/ 60784 h 1072966"/>
              <a:gd name="connsiteX10" fmla="*/ 1123180 w 1474669"/>
              <a:gd name="connsiteY10" fmla="*/ 13214 h 1072966"/>
              <a:gd name="connsiteX11" fmla="*/ 1149607 w 1474669"/>
              <a:gd name="connsiteY11" fmla="*/ 0 h 1072966"/>
              <a:gd name="connsiteX12" fmla="*/ 1165464 w 1474669"/>
              <a:gd name="connsiteY12" fmla="*/ 0 h 1072966"/>
              <a:gd name="connsiteX13" fmla="*/ 1194535 w 1474669"/>
              <a:gd name="connsiteY13" fmla="*/ 18499 h 1072966"/>
              <a:gd name="connsiteX14" fmla="*/ 1411242 w 1474669"/>
              <a:gd name="connsiteY14" fmla="*/ 208779 h 1072966"/>
              <a:gd name="connsiteX15" fmla="*/ 1461455 w 1474669"/>
              <a:gd name="connsiteY15" fmla="*/ 256349 h 1072966"/>
              <a:gd name="connsiteX16" fmla="*/ 1474669 w 1474669"/>
              <a:gd name="connsiteY16" fmla="*/ 285420 h 1072966"/>
              <a:gd name="connsiteX17" fmla="*/ 1472026 w 1474669"/>
              <a:gd name="connsiteY17" fmla="*/ 322419 h 1072966"/>
              <a:gd name="connsiteX18" fmla="*/ 1458812 w 1474669"/>
              <a:gd name="connsiteY18" fmla="*/ 348846 h 1072966"/>
              <a:gd name="connsiteX19" fmla="*/ 1427099 w 1474669"/>
              <a:gd name="connsiteY19" fmla="*/ 372631 h 1072966"/>
              <a:gd name="connsiteX20" fmla="*/ 1408599 w 1474669"/>
              <a:gd name="connsiteY20" fmla="*/ 391131 h 1072966"/>
              <a:gd name="connsiteX21" fmla="*/ 1350458 w 1474669"/>
              <a:gd name="connsiteY21" fmla="*/ 576125 h 1072966"/>
              <a:gd name="connsiteX22" fmla="*/ 1239462 w 1474669"/>
              <a:gd name="connsiteY22" fmla="*/ 943471 h 1072966"/>
              <a:gd name="connsiteX23" fmla="*/ 1231533 w 1474669"/>
              <a:gd name="connsiteY23" fmla="*/ 977827 h 1072966"/>
              <a:gd name="connsiteX24" fmla="*/ 1218320 w 1474669"/>
              <a:gd name="connsiteY24" fmla="*/ 1020111 h 1072966"/>
              <a:gd name="connsiteX25" fmla="*/ 1202463 w 1474669"/>
              <a:gd name="connsiteY25" fmla="*/ 1070324 h 1072966"/>
              <a:gd name="connsiteX26" fmla="*/ 977827 w 1474669"/>
              <a:gd name="connsiteY26" fmla="*/ 1072966 h 1072966"/>
              <a:gd name="connsiteX27" fmla="*/ 988398 w 1474669"/>
              <a:gd name="connsiteY27" fmla="*/ 983112 h 1072966"/>
              <a:gd name="connsiteX28" fmla="*/ 1014826 w 1474669"/>
              <a:gd name="connsiteY28" fmla="*/ 776976 h 1072966"/>
              <a:gd name="connsiteX29" fmla="*/ 1078252 w 1474669"/>
              <a:gd name="connsiteY29" fmla="*/ 428129 h 1072966"/>
              <a:gd name="connsiteX30" fmla="*/ 1094109 w 1474669"/>
              <a:gd name="connsiteY30" fmla="*/ 327704 h 1072966"/>
              <a:gd name="connsiteX31" fmla="*/ 1086181 w 1474669"/>
              <a:gd name="connsiteY31" fmla="*/ 306562 h 1072966"/>
              <a:gd name="connsiteX32" fmla="*/ 1043896 w 1474669"/>
              <a:gd name="connsiteY32" fmla="*/ 264277 h 1072966"/>
              <a:gd name="connsiteX33" fmla="*/ 1020111 w 1474669"/>
              <a:gd name="connsiteY33" fmla="*/ 248421 h 1072966"/>
              <a:gd name="connsiteX34" fmla="*/ 977827 w 1474669"/>
              <a:gd name="connsiteY34" fmla="*/ 251064 h 1072966"/>
              <a:gd name="connsiteX35" fmla="*/ 798118 w 1474669"/>
              <a:gd name="connsiteY35" fmla="*/ 285420 h 107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74669" h="1072966">
                <a:moveTo>
                  <a:pt x="798118" y="285420"/>
                </a:moveTo>
                <a:lnTo>
                  <a:pt x="594625" y="325061"/>
                </a:lnTo>
                <a:lnTo>
                  <a:pt x="375274" y="367346"/>
                </a:lnTo>
                <a:lnTo>
                  <a:pt x="147996" y="404345"/>
                </a:lnTo>
                <a:lnTo>
                  <a:pt x="0" y="206136"/>
                </a:lnTo>
                <a:lnTo>
                  <a:pt x="192923" y="187637"/>
                </a:lnTo>
                <a:lnTo>
                  <a:pt x="544412" y="137424"/>
                </a:lnTo>
                <a:lnTo>
                  <a:pt x="903829" y="81926"/>
                </a:lnTo>
                <a:lnTo>
                  <a:pt x="996326" y="68712"/>
                </a:lnTo>
                <a:lnTo>
                  <a:pt x="1020111" y="60784"/>
                </a:lnTo>
                <a:lnTo>
                  <a:pt x="1123180" y="13214"/>
                </a:lnTo>
                <a:lnTo>
                  <a:pt x="1149607" y="0"/>
                </a:lnTo>
                <a:lnTo>
                  <a:pt x="1165464" y="0"/>
                </a:lnTo>
                <a:lnTo>
                  <a:pt x="1194535" y="18499"/>
                </a:lnTo>
                <a:lnTo>
                  <a:pt x="1411242" y="208779"/>
                </a:lnTo>
                <a:lnTo>
                  <a:pt x="1461455" y="256349"/>
                </a:lnTo>
                <a:lnTo>
                  <a:pt x="1474669" y="285420"/>
                </a:lnTo>
                <a:lnTo>
                  <a:pt x="1472026" y="322419"/>
                </a:lnTo>
                <a:lnTo>
                  <a:pt x="1458812" y="348846"/>
                </a:lnTo>
                <a:lnTo>
                  <a:pt x="1427099" y="372631"/>
                </a:lnTo>
                <a:lnTo>
                  <a:pt x="1408599" y="391131"/>
                </a:lnTo>
                <a:lnTo>
                  <a:pt x="1350458" y="576125"/>
                </a:lnTo>
                <a:lnTo>
                  <a:pt x="1239462" y="943471"/>
                </a:lnTo>
                <a:lnTo>
                  <a:pt x="1231533" y="977827"/>
                </a:lnTo>
                <a:lnTo>
                  <a:pt x="1218320" y="1020111"/>
                </a:lnTo>
                <a:lnTo>
                  <a:pt x="1202463" y="1070324"/>
                </a:lnTo>
                <a:lnTo>
                  <a:pt x="977827" y="1072966"/>
                </a:lnTo>
                <a:lnTo>
                  <a:pt x="988398" y="983112"/>
                </a:lnTo>
                <a:lnTo>
                  <a:pt x="1014826" y="776976"/>
                </a:lnTo>
                <a:lnTo>
                  <a:pt x="1078252" y="428129"/>
                </a:lnTo>
                <a:lnTo>
                  <a:pt x="1094109" y="327704"/>
                </a:lnTo>
                <a:lnTo>
                  <a:pt x="1086181" y="306562"/>
                </a:lnTo>
                <a:lnTo>
                  <a:pt x="1043896" y="264277"/>
                </a:lnTo>
                <a:lnTo>
                  <a:pt x="1020111" y="248421"/>
                </a:lnTo>
                <a:lnTo>
                  <a:pt x="977827" y="251064"/>
                </a:lnTo>
                <a:lnTo>
                  <a:pt x="798118" y="2854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7854921" y="5295942"/>
            <a:ext cx="593720" cy="138113"/>
          </a:xfrm>
          <a:custGeom>
            <a:avLst/>
            <a:gdLst>
              <a:gd name="connsiteX0" fmla="*/ 569119 w 1185863"/>
              <a:gd name="connsiteY0" fmla="*/ 40481 h 276225"/>
              <a:gd name="connsiteX1" fmla="*/ 878682 w 1185863"/>
              <a:gd name="connsiteY1" fmla="*/ 0 h 276225"/>
              <a:gd name="connsiteX2" fmla="*/ 1119188 w 1185863"/>
              <a:gd name="connsiteY2" fmla="*/ 7144 h 276225"/>
              <a:gd name="connsiteX3" fmla="*/ 1138238 w 1185863"/>
              <a:gd name="connsiteY3" fmla="*/ 16669 h 276225"/>
              <a:gd name="connsiteX4" fmla="*/ 1157288 w 1185863"/>
              <a:gd name="connsiteY4" fmla="*/ 33337 h 276225"/>
              <a:gd name="connsiteX5" fmla="*/ 1173957 w 1185863"/>
              <a:gd name="connsiteY5" fmla="*/ 57150 h 276225"/>
              <a:gd name="connsiteX6" fmla="*/ 1183482 w 1185863"/>
              <a:gd name="connsiteY6" fmla="*/ 85725 h 276225"/>
              <a:gd name="connsiteX7" fmla="*/ 1185863 w 1185863"/>
              <a:gd name="connsiteY7" fmla="*/ 126206 h 276225"/>
              <a:gd name="connsiteX8" fmla="*/ 1178719 w 1185863"/>
              <a:gd name="connsiteY8" fmla="*/ 150019 h 276225"/>
              <a:gd name="connsiteX9" fmla="*/ 1162050 w 1185863"/>
              <a:gd name="connsiteY9" fmla="*/ 171450 h 276225"/>
              <a:gd name="connsiteX10" fmla="*/ 1114425 w 1185863"/>
              <a:gd name="connsiteY10" fmla="*/ 183356 h 276225"/>
              <a:gd name="connsiteX11" fmla="*/ 790575 w 1185863"/>
              <a:gd name="connsiteY11" fmla="*/ 204787 h 276225"/>
              <a:gd name="connsiteX12" fmla="*/ 342900 w 1185863"/>
              <a:gd name="connsiteY12" fmla="*/ 245269 h 276225"/>
              <a:gd name="connsiteX13" fmla="*/ 102394 w 1185863"/>
              <a:gd name="connsiteY13" fmla="*/ 276225 h 276225"/>
              <a:gd name="connsiteX14" fmla="*/ 0 w 1185863"/>
              <a:gd name="connsiteY14" fmla="*/ 109537 h 276225"/>
              <a:gd name="connsiteX15" fmla="*/ 109538 w 1185863"/>
              <a:gd name="connsiteY15" fmla="*/ 109537 h 276225"/>
              <a:gd name="connsiteX16" fmla="*/ 426244 w 1185863"/>
              <a:gd name="connsiteY16" fmla="*/ 64294 h 276225"/>
              <a:gd name="connsiteX17" fmla="*/ 569119 w 1185863"/>
              <a:gd name="connsiteY17" fmla="*/ 40481 h 27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85863" h="276225">
                <a:moveTo>
                  <a:pt x="569119" y="40481"/>
                </a:moveTo>
                <a:lnTo>
                  <a:pt x="878682" y="0"/>
                </a:lnTo>
                <a:lnTo>
                  <a:pt x="1119188" y="7144"/>
                </a:lnTo>
                <a:lnTo>
                  <a:pt x="1138238" y="16669"/>
                </a:lnTo>
                <a:lnTo>
                  <a:pt x="1157288" y="33337"/>
                </a:lnTo>
                <a:lnTo>
                  <a:pt x="1173957" y="57150"/>
                </a:lnTo>
                <a:lnTo>
                  <a:pt x="1183482" y="85725"/>
                </a:lnTo>
                <a:lnTo>
                  <a:pt x="1185863" y="126206"/>
                </a:lnTo>
                <a:lnTo>
                  <a:pt x="1178719" y="150019"/>
                </a:lnTo>
                <a:lnTo>
                  <a:pt x="1162050" y="171450"/>
                </a:lnTo>
                <a:lnTo>
                  <a:pt x="1114425" y="183356"/>
                </a:lnTo>
                <a:lnTo>
                  <a:pt x="790575" y="204787"/>
                </a:lnTo>
                <a:lnTo>
                  <a:pt x="342900" y="245269"/>
                </a:lnTo>
                <a:lnTo>
                  <a:pt x="102394" y="276225"/>
                </a:lnTo>
                <a:lnTo>
                  <a:pt x="0" y="109537"/>
                </a:lnTo>
                <a:lnTo>
                  <a:pt x="109538" y="109537"/>
                </a:lnTo>
                <a:lnTo>
                  <a:pt x="426244" y="64294"/>
                </a:lnTo>
                <a:lnTo>
                  <a:pt x="569119" y="4048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 rot="16200000">
            <a:off x="7766263" y="5289654"/>
            <a:ext cx="2020091" cy="316707"/>
          </a:xfrm>
          <a:custGeom>
            <a:avLst/>
            <a:gdLst>
              <a:gd name="connsiteX0" fmla="*/ 2370506 w 4038961"/>
              <a:gd name="connsiteY0" fmla="*/ 325023 h 632713"/>
              <a:gd name="connsiteX1" fmla="*/ 2786537 w 4038961"/>
              <a:gd name="connsiteY1" fmla="*/ 325023 h 632713"/>
              <a:gd name="connsiteX2" fmla="*/ 3241570 w 4038961"/>
              <a:gd name="connsiteY2" fmla="*/ 325023 h 632713"/>
              <a:gd name="connsiteX3" fmla="*/ 3510256 w 4038961"/>
              <a:gd name="connsiteY3" fmla="*/ 325023 h 632713"/>
              <a:gd name="connsiteX4" fmla="*/ 3566593 w 4038961"/>
              <a:gd name="connsiteY4" fmla="*/ 320690 h 632713"/>
              <a:gd name="connsiteX5" fmla="*/ 3674935 w 4038961"/>
              <a:gd name="connsiteY5" fmla="*/ 290354 h 632713"/>
              <a:gd name="connsiteX6" fmla="*/ 3709604 w 4038961"/>
              <a:gd name="connsiteY6" fmla="*/ 268686 h 632713"/>
              <a:gd name="connsiteX7" fmla="*/ 3861282 w 4038961"/>
              <a:gd name="connsiteY7" fmla="*/ 130009 h 632713"/>
              <a:gd name="connsiteX8" fmla="*/ 3943621 w 4038961"/>
              <a:gd name="connsiteY8" fmla="*/ 47670 h 632713"/>
              <a:gd name="connsiteX9" fmla="*/ 4038961 w 4038961"/>
              <a:gd name="connsiteY9" fmla="*/ 0 h 632713"/>
              <a:gd name="connsiteX10" fmla="*/ 3969623 w 4038961"/>
              <a:gd name="connsiteY10" fmla="*/ 242684 h 632713"/>
              <a:gd name="connsiteX11" fmla="*/ 3926286 w 4038961"/>
              <a:gd name="connsiteY11" fmla="*/ 286021 h 632713"/>
              <a:gd name="connsiteX12" fmla="*/ 3809278 w 4038961"/>
              <a:gd name="connsiteY12" fmla="*/ 403029 h 632713"/>
              <a:gd name="connsiteX13" fmla="*/ 3739939 w 4038961"/>
              <a:gd name="connsiteY13" fmla="*/ 489702 h 632713"/>
              <a:gd name="connsiteX14" fmla="*/ 3700937 w 4038961"/>
              <a:gd name="connsiteY14" fmla="*/ 546040 h 632713"/>
              <a:gd name="connsiteX15" fmla="*/ 3679268 w 4038961"/>
              <a:gd name="connsiteY15" fmla="*/ 572041 h 632713"/>
              <a:gd name="connsiteX16" fmla="*/ 3640266 w 4038961"/>
              <a:gd name="connsiteY16" fmla="*/ 593710 h 632713"/>
              <a:gd name="connsiteX17" fmla="*/ 3583928 w 4038961"/>
              <a:gd name="connsiteY17" fmla="*/ 593710 h 632713"/>
              <a:gd name="connsiteX18" fmla="*/ 3536258 w 4038961"/>
              <a:gd name="connsiteY18" fmla="*/ 580709 h 632713"/>
              <a:gd name="connsiteX19" fmla="*/ 3505922 w 4038961"/>
              <a:gd name="connsiteY19" fmla="*/ 563374 h 632713"/>
              <a:gd name="connsiteX20" fmla="*/ 3423583 w 4038961"/>
              <a:gd name="connsiteY20" fmla="*/ 559040 h 632713"/>
              <a:gd name="connsiteX21" fmla="*/ 2925213 w 4038961"/>
              <a:gd name="connsiteY21" fmla="*/ 563374 h 632713"/>
              <a:gd name="connsiteX22" fmla="*/ 2257831 w 4038961"/>
              <a:gd name="connsiteY22" fmla="*/ 572041 h 632713"/>
              <a:gd name="connsiteX23" fmla="*/ 1880804 w 4038961"/>
              <a:gd name="connsiteY23" fmla="*/ 580709 h 632713"/>
              <a:gd name="connsiteX24" fmla="*/ 1369433 w 4038961"/>
              <a:gd name="connsiteY24" fmla="*/ 606711 h 632713"/>
              <a:gd name="connsiteX25" fmla="*/ 905733 w 4038961"/>
              <a:gd name="connsiteY25" fmla="*/ 624045 h 632713"/>
              <a:gd name="connsiteX26" fmla="*/ 706385 w 4038961"/>
              <a:gd name="connsiteY26" fmla="*/ 632713 h 632713"/>
              <a:gd name="connsiteX27" fmla="*/ 637047 w 4038961"/>
              <a:gd name="connsiteY27" fmla="*/ 632713 h 632713"/>
              <a:gd name="connsiteX28" fmla="*/ 546040 w 4038961"/>
              <a:gd name="connsiteY28" fmla="*/ 619712 h 632713"/>
              <a:gd name="connsiteX29" fmla="*/ 403030 w 4038961"/>
              <a:gd name="connsiteY29" fmla="*/ 593710 h 632713"/>
              <a:gd name="connsiteX30" fmla="*/ 294688 w 4038961"/>
              <a:gd name="connsiteY30" fmla="*/ 563374 h 632713"/>
              <a:gd name="connsiteX31" fmla="*/ 147344 w 4038961"/>
              <a:gd name="connsiteY31" fmla="*/ 502703 h 632713"/>
              <a:gd name="connsiteX32" fmla="*/ 52004 w 4038961"/>
              <a:gd name="connsiteY32" fmla="*/ 446366 h 632713"/>
              <a:gd name="connsiteX33" fmla="*/ 8667 w 4038961"/>
              <a:gd name="connsiteY33" fmla="*/ 411696 h 632713"/>
              <a:gd name="connsiteX34" fmla="*/ 0 w 4038961"/>
              <a:gd name="connsiteY34" fmla="*/ 377027 h 632713"/>
              <a:gd name="connsiteX35" fmla="*/ 13001 w 4038961"/>
              <a:gd name="connsiteY35" fmla="*/ 346692 h 632713"/>
              <a:gd name="connsiteX36" fmla="*/ 43337 w 4038961"/>
              <a:gd name="connsiteY36" fmla="*/ 303355 h 632713"/>
              <a:gd name="connsiteX37" fmla="*/ 377028 w 4038961"/>
              <a:gd name="connsiteY37" fmla="*/ 247018 h 632713"/>
              <a:gd name="connsiteX38" fmla="*/ 628379 w 4038961"/>
              <a:gd name="connsiteY38" fmla="*/ 299022 h 632713"/>
              <a:gd name="connsiteX39" fmla="*/ 663048 w 4038961"/>
              <a:gd name="connsiteY39" fmla="*/ 329357 h 632713"/>
              <a:gd name="connsiteX40" fmla="*/ 706385 w 4038961"/>
              <a:gd name="connsiteY40" fmla="*/ 342358 h 632713"/>
              <a:gd name="connsiteX41" fmla="*/ 940402 w 4038961"/>
              <a:gd name="connsiteY41" fmla="*/ 342358 h 632713"/>
              <a:gd name="connsiteX42" fmla="*/ 1958810 w 4038961"/>
              <a:gd name="connsiteY42" fmla="*/ 333691 h 632713"/>
              <a:gd name="connsiteX43" fmla="*/ 2370506 w 4038961"/>
              <a:gd name="connsiteY43" fmla="*/ 325023 h 6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038961" h="632713">
                <a:moveTo>
                  <a:pt x="2370506" y="325023"/>
                </a:moveTo>
                <a:lnTo>
                  <a:pt x="2786537" y="325023"/>
                </a:lnTo>
                <a:lnTo>
                  <a:pt x="3241570" y="325023"/>
                </a:lnTo>
                <a:lnTo>
                  <a:pt x="3510256" y="325023"/>
                </a:lnTo>
                <a:lnTo>
                  <a:pt x="3566593" y="320690"/>
                </a:lnTo>
                <a:lnTo>
                  <a:pt x="3674935" y="290354"/>
                </a:lnTo>
                <a:lnTo>
                  <a:pt x="3709604" y="268686"/>
                </a:lnTo>
                <a:lnTo>
                  <a:pt x="3861282" y="130009"/>
                </a:lnTo>
                <a:lnTo>
                  <a:pt x="3943621" y="47670"/>
                </a:lnTo>
                <a:lnTo>
                  <a:pt x="4038961" y="0"/>
                </a:lnTo>
                <a:lnTo>
                  <a:pt x="3969623" y="242684"/>
                </a:lnTo>
                <a:lnTo>
                  <a:pt x="3926286" y="286021"/>
                </a:lnTo>
                <a:lnTo>
                  <a:pt x="3809278" y="403029"/>
                </a:lnTo>
                <a:lnTo>
                  <a:pt x="3739939" y="489702"/>
                </a:lnTo>
                <a:lnTo>
                  <a:pt x="3700937" y="546040"/>
                </a:lnTo>
                <a:lnTo>
                  <a:pt x="3679268" y="572041"/>
                </a:lnTo>
                <a:lnTo>
                  <a:pt x="3640266" y="593710"/>
                </a:lnTo>
                <a:lnTo>
                  <a:pt x="3583928" y="593710"/>
                </a:lnTo>
                <a:lnTo>
                  <a:pt x="3536258" y="580709"/>
                </a:lnTo>
                <a:lnTo>
                  <a:pt x="3505922" y="563374"/>
                </a:lnTo>
                <a:lnTo>
                  <a:pt x="3423583" y="559040"/>
                </a:lnTo>
                <a:lnTo>
                  <a:pt x="2925213" y="563374"/>
                </a:lnTo>
                <a:lnTo>
                  <a:pt x="2257831" y="572041"/>
                </a:lnTo>
                <a:lnTo>
                  <a:pt x="1880804" y="580709"/>
                </a:lnTo>
                <a:lnTo>
                  <a:pt x="1369433" y="606711"/>
                </a:lnTo>
                <a:lnTo>
                  <a:pt x="905733" y="624045"/>
                </a:lnTo>
                <a:lnTo>
                  <a:pt x="706385" y="632713"/>
                </a:lnTo>
                <a:lnTo>
                  <a:pt x="637047" y="632713"/>
                </a:lnTo>
                <a:lnTo>
                  <a:pt x="546040" y="619712"/>
                </a:lnTo>
                <a:lnTo>
                  <a:pt x="403030" y="593710"/>
                </a:lnTo>
                <a:lnTo>
                  <a:pt x="294688" y="563374"/>
                </a:lnTo>
                <a:lnTo>
                  <a:pt x="147344" y="502703"/>
                </a:lnTo>
                <a:lnTo>
                  <a:pt x="52004" y="446366"/>
                </a:lnTo>
                <a:lnTo>
                  <a:pt x="8667" y="411696"/>
                </a:lnTo>
                <a:lnTo>
                  <a:pt x="0" y="377027"/>
                </a:lnTo>
                <a:lnTo>
                  <a:pt x="13001" y="346692"/>
                </a:lnTo>
                <a:lnTo>
                  <a:pt x="43337" y="303355"/>
                </a:lnTo>
                <a:lnTo>
                  <a:pt x="377028" y="247018"/>
                </a:lnTo>
                <a:lnTo>
                  <a:pt x="628379" y="299022"/>
                </a:lnTo>
                <a:lnTo>
                  <a:pt x="663048" y="329357"/>
                </a:lnTo>
                <a:lnTo>
                  <a:pt x="706385" y="342358"/>
                </a:lnTo>
                <a:lnTo>
                  <a:pt x="940402" y="342358"/>
                </a:lnTo>
                <a:lnTo>
                  <a:pt x="1958810" y="333691"/>
                </a:lnTo>
                <a:lnTo>
                  <a:pt x="2370506" y="32502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8375798" y="5980410"/>
            <a:ext cx="432588" cy="415925"/>
          </a:xfrm>
          <a:custGeom>
            <a:avLst/>
            <a:gdLst>
              <a:gd name="connsiteX0" fmla="*/ 659606 w 864394"/>
              <a:gd name="connsiteY0" fmla="*/ 619125 h 833437"/>
              <a:gd name="connsiteX1" fmla="*/ 702469 w 864394"/>
              <a:gd name="connsiteY1" fmla="*/ 659606 h 833437"/>
              <a:gd name="connsiteX2" fmla="*/ 785813 w 864394"/>
              <a:gd name="connsiteY2" fmla="*/ 778669 h 833437"/>
              <a:gd name="connsiteX3" fmla="*/ 864394 w 864394"/>
              <a:gd name="connsiteY3" fmla="*/ 833437 h 833437"/>
              <a:gd name="connsiteX4" fmla="*/ 828675 w 864394"/>
              <a:gd name="connsiteY4" fmla="*/ 219075 h 833437"/>
              <a:gd name="connsiteX5" fmla="*/ 769144 w 864394"/>
              <a:gd name="connsiteY5" fmla="*/ 223837 h 833437"/>
              <a:gd name="connsiteX6" fmla="*/ 700088 w 864394"/>
              <a:gd name="connsiteY6" fmla="*/ 219075 h 833437"/>
              <a:gd name="connsiteX7" fmla="*/ 611981 w 864394"/>
              <a:gd name="connsiteY7" fmla="*/ 211931 h 833437"/>
              <a:gd name="connsiteX8" fmla="*/ 488156 w 864394"/>
              <a:gd name="connsiteY8" fmla="*/ 185737 h 833437"/>
              <a:gd name="connsiteX9" fmla="*/ 357188 w 864394"/>
              <a:gd name="connsiteY9" fmla="*/ 142875 h 833437"/>
              <a:gd name="connsiteX10" fmla="*/ 214313 w 864394"/>
              <a:gd name="connsiteY10" fmla="*/ 85725 h 833437"/>
              <a:gd name="connsiteX11" fmla="*/ 88106 w 864394"/>
              <a:gd name="connsiteY11" fmla="*/ 23812 h 833437"/>
              <a:gd name="connsiteX12" fmla="*/ 59531 w 864394"/>
              <a:gd name="connsiteY12" fmla="*/ 9525 h 833437"/>
              <a:gd name="connsiteX13" fmla="*/ 33338 w 864394"/>
              <a:gd name="connsiteY13" fmla="*/ 0 h 833437"/>
              <a:gd name="connsiteX14" fmla="*/ 9525 w 864394"/>
              <a:gd name="connsiteY14" fmla="*/ 2381 h 833437"/>
              <a:gd name="connsiteX15" fmla="*/ 0 w 864394"/>
              <a:gd name="connsiteY15" fmla="*/ 21431 h 833437"/>
              <a:gd name="connsiteX16" fmla="*/ 2381 w 864394"/>
              <a:gd name="connsiteY16" fmla="*/ 33337 h 833437"/>
              <a:gd name="connsiteX17" fmla="*/ 16669 w 864394"/>
              <a:gd name="connsiteY17" fmla="*/ 42862 h 833437"/>
              <a:gd name="connsiteX18" fmla="*/ 157163 w 864394"/>
              <a:gd name="connsiteY18" fmla="*/ 150019 h 833437"/>
              <a:gd name="connsiteX19" fmla="*/ 364331 w 864394"/>
              <a:gd name="connsiteY19" fmla="*/ 326231 h 833437"/>
              <a:gd name="connsiteX20" fmla="*/ 504825 w 864394"/>
              <a:gd name="connsiteY20" fmla="*/ 461962 h 833437"/>
              <a:gd name="connsiteX21" fmla="*/ 659606 w 864394"/>
              <a:gd name="connsiteY21" fmla="*/ 619125 h 833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64394" h="833437">
                <a:moveTo>
                  <a:pt x="659606" y="619125"/>
                </a:moveTo>
                <a:lnTo>
                  <a:pt x="702469" y="659606"/>
                </a:lnTo>
                <a:lnTo>
                  <a:pt x="785813" y="778669"/>
                </a:lnTo>
                <a:lnTo>
                  <a:pt x="864394" y="833437"/>
                </a:lnTo>
                <a:lnTo>
                  <a:pt x="828675" y="219075"/>
                </a:lnTo>
                <a:lnTo>
                  <a:pt x="769144" y="223837"/>
                </a:lnTo>
                <a:lnTo>
                  <a:pt x="700088" y="219075"/>
                </a:lnTo>
                <a:lnTo>
                  <a:pt x="611981" y="211931"/>
                </a:lnTo>
                <a:lnTo>
                  <a:pt x="488156" y="185737"/>
                </a:lnTo>
                <a:lnTo>
                  <a:pt x="357188" y="142875"/>
                </a:lnTo>
                <a:lnTo>
                  <a:pt x="214313" y="85725"/>
                </a:lnTo>
                <a:lnTo>
                  <a:pt x="88106" y="23812"/>
                </a:lnTo>
                <a:lnTo>
                  <a:pt x="59531" y="9525"/>
                </a:lnTo>
                <a:lnTo>
                  <a:pt x="33338" y="0"/>
                </a:lnTo>
                <a:lnTo>
                  <a:pt x="9525" y="2381"/>
                </a:lnTo>
                <a:lnTo>
                  <a:pt x="0" y="21431"/>
                </a:lnTo>
                <a:lnTo>
                  <a:pt x="2381" y="33337"/>
                </a:lnTo>
                <a:lnTo>
                  <a:pt x="16669" y="42862"/>
                </a:lnTo>
                <a:lnTo>
                  <a:pt x="157163" y="150019"/>
                </a:lnTo>
                <a:lnTo>
                  <a:pt x="364331" y="326231"/>
                </a:lnTo>
                <a:lnTo>
                  <a:pt x="504825" y="461962"/>
                </a:lnTo>
                <a:lnTo>
                  <a:pt x="659606" y="6191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じゅんばん　どおりに　</a:t>
            </a:r>
            <a:r>
              <a:rPr lang="ja-JP" altLang="en-US" sz="2400" dirty="0" smtClean="0">
                <a:solidFill>
                  <a:prstClr val="black"/>
                </a:solidFill>
              </a:rPr>
              <a:t>書いたら</a:t>
            </a:r>
            <a:r>
              <a:rPr lang="ja-JP" altLang="en-US" sz="2400" dirty="0" smtClean="0">
                <a:solidFill>
                  <a:prstClr val="black"/>
                </a:solidFill>
              </a:rPr>
              <a:t>　できる　</a:t>
            </a:r>
            <a:r>
              <a:rPr lang="ja-JP" altLang="en-US" sz="2400" dirty="0" smtClean="0">
                <a:solidFill>
                  <a:prstClr val="black"/>
                </a:solidFill>
              </a:rPr>
              <a:t>かん字は</a:t>
            </a:r>
            <a:r>
              <a:rPr lang="ja-JP" altLang="en-US" sz="2400" dirty="0" smtClean="0">
                <a:solidFill>
                  <a:prstClr val="black"/>
                </a:solidFill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</a:rPr>
              <a:t>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460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9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3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28" grpId="0" animBg="1"/>
      <p:bldP spid="29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３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2257" y="3913037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449120" y="117818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243102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923924" y="117818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394740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>
            <a:off x="580905" y="2044138"/>
            <a:ext cx="516726" cy="2090738"/>
          </a:xfrm>
          <a:custGeom>
            <a:avLst/>
            <a:gdLst>
              <a:gd name="connsiteX0" fmla="*/ 747423 w 1033670"/>
              <a:gd name="connsiteY0" fmla="*/ 1502796 h 4182386"/>
              <a:gd name="connsiteX1" fmla="*/ 763326 w 1033670"/>
              <a:gd name="connsiteY1" fmla="*/ 922351 h 4182386"/>
              <a:gd name="connsiteX2" fmla="*/ 755374 w 1033670"/>
              <a:gd name="connsiteY2" fmla="*/ 477078 h 4182386"/>
              <a:gd name="connsiteX3" fmla="*/ 755374 w 1033670"/>
              <a:gd name="connsiteY3" fmla="*/ 349857 h 4182386"/>
              <a:gd name="connsiteX4" fmla="*/ 747423 w 1033670"/>
              <a:gd name="connsiteY4" fmla="*/ 262393 h 4182386"/>
              <a:gd name="connsiteX5" fmla="*/ 699715 w 1033670"/>
              <a:gd name="connsiteY5" fmla="*/ 151074 h 4182386"/>
              <a:gd name="connsiteX6" fmla="*/ 644056 w 1033670"/>
              <a:gd name="connsiteY6" fmla="*/ 95415 h 4182386"/>
              <a:gd name="connsiteX7" fmla="*/ 612251 w 1033670"/>
              <a:gd name="connsiteY7" fmla="*/ 63610 h 4182386"/>
              <a:gd name="connsiteX8" fmla="*/ 596348 w 1033670"/>
              <a:gd name="connsiteY8" fmla="*/ 31805 h 4182386"/>
              <a:gd name="connsiteX9" fmla="*/ 636105 w 1033670"/>
              <a:gd name="connsiteY9" fmla="*/ 0 h 4182386"/>
              <a:gd name="connsiteX10" fmla="*/ 667910 w 1033670"/>
              <a:gd name="connsiteY10" fmla="*/ 7951 h 4182386"/>
              <a:gd name="connsiteX11" fmla="*/ 755374 w 1033670"/>
              <a:gd name="connsiteY11" fmla="*/ 39756 h 4182386"/>
              <a:gd name="connsiteX12" fmla="*/ 890547 w 1033670"/>
              <a:gd name="connsiteY12" fmla="*/ 119269 h 4182386"/>
              <a:gd name="connsiteX13" fmla="*/ 1001865 w 1033670"/>
              <a:gd name="connsiteY13" fmla="*/ 190831 h 4182386"/>
              <a:gd name="connsiteX14" fmla="*/ 1033670 w 1033670"/>
              <a:gd name="connsiteY14" fmla="*/ 397565 h 4182386"/>
              <a:gd name="connsiteX15" fmla="*/ 1025719 w 1033670"/>
              <a:gd name="connsiteY15" fmla="*/ 771276 h 4182386"/>
              <a:gd name="connsiteX16" fmla="*/ 1025719 w 1033670"/>
              <a:gd name="connsiteY16" fmla="*/ 1216549 h 4182386"/>
              <a:gd name="connsiteX17" fmla="*/ 1025719 w 1033670"/>
              <a:gd name="connsiteY17" fmla="*/ 1391478 h 4182386"/>
              <a:gd name="connsiteX18" fmla="*/ 1009816 w 1033670"/>
              <a:gd name="connsiteY18" fmla="*/ 1789043 h 4182386"/>
              <a:gd name="connsiteX19" fmla="*/ 970060 w 1033670"/>
              <a:gd name="connsiteY19" fmla="*/ 2083241 h 4182386"/>
              <a:gd name="connsiteX20" fmla="*/ 938254 w 1033670"/>
              <a:gd name="connsiteY20" fmla="*/ 2313829 h 4182386"/>
              <a:gd name="connsiteX21" fmla="*/ 906449 w 1033670"/>
              <a:gd name="connsiteY21" fmla="*/ 2480807 h 4182386"/>
              <a:gd name="connsiteX22" fmla="*/ 842839 w 1033670"/>
              <a:gd name="connsiteY22" fmla="*/ 2775005 h 4182386"/>
              <a:gd name="connsiteX23" fmla="*/ 699715 w 1033670"/>
              <a:gd name="connsiteY23" fmla="*/ 3172570 h 4182386"/>
              <a:gd name="connsiteX24" fmla="*/ 620202 w 1033670"/>
              <a:gd name="connsiteY24" fmla="*/ 3387255 h 4182386"/>
              <a:gd name="connsiteX25" fmla="*/ 461176 w 1033670"/>
              <a:gd name="connsiteY25" fmla="*/ 3665551 h 4182386"/>
              <a:gd name="connsiteX26" fmla="*/ 349858 w 1033670"/>
              <a:gd name="connsiteY26" fmla="*/ 3840480 h 4182386"/>
              <a:gd name="connsiteX27" fmla="*/ 206734 w 1033670"/>
              <a:gd name="connsiteY27" fmla="*/ 4015408 h 4182386"/>
              <a:gd name="connsiteX28" fmla="*/ 87465 w 1033670"/>
              <a:gd name="connsiteY28" fmla="*/ 4150581 h 4182386"/>
              <a:gd name="connsiteX29" fmla="*/ 31806 w 1033670"/>
              <a:gd name="connsiteY29" fmla="*/ 4182386 h 4182386"/>
              <a:gd name="connsiteX30" fmla="*/ 7952 w 1033670"/>
              <a:gd name="connsiteY30" fmla="*/ 4182386 h 4182386"/>
              <a:gd name="connsiteX31" fmla="*/ 0 w 1033670"/>
              <a:gd name="connsiteY31" fmla="*/ 4166483 h 4182386"/>
              <a:gd name="connsiteX32" fmla="*/ 31806 w 1033670"/>
              <a:gd name="connsiteY32" fmla="*/ 4094921 h 4182386"/>
              <a:gd name="connsiteX33" fmla="*/ 143124 w 1033670"/>
              <a:gd name="connsiteY33" fmla="*/ 3943847 h 4182386"/>
              <a:gd name="connsiteX34" fmla="*/ 294199 w 1033670"/>
              <a:gd name="connsiteY34" fmla="*/ 3665551 h 4182386"/>
              <a:gd name="connsiteX35" fmla="*/ 365760 w 1033670"/>
              <a:gd name="connsiteY35" fmla="*/ 3498574 h 4182386"/>
              <a:gd name="connsiteX36" fmla="*/ 429371 w 1033670"/>
              <a:gd name="connsiteY36" fmla="*/ 3363401 h 4182386"/>
              <a:gd name="connsiteX37" fmla="*/ 508884 w 1033670"/>
              <a:gd name="connsiteY37" fmla="*/ 3124862 h 4182386"/>
              <a:gd name="connsiteX38" fmla="*/ 588397 w 1033670"/>
              <a:gd name="connsiteY38" fmla="*/ 2782956 h 4182386"/>
              <a:gd name="connsiteX39" fmla="*/ 644056 w 1033670"/>
              <a:gd name="connsiteY39" fmla="*/ 2536466 h 4182386"/>
              <a:gd name="connsiteX40" fmla="*/ 691764 w 1033670"/>
              <a:gd name="connsiteY40" fmla="*/ 2210462 h 4182386"/>
              <a:gd name="connsiteX41" fmla="*/ 731520 w 1033670"/>
              <a:gd name="connsiteY41" fmla="*/ 1796994 h 4182386"/>
              <a:gd name="connsiteX42" fmla="*/ 747423 w 1033670"/>
              <a:gd name="connsiteY42" fmla="*/ 1502796 h 4182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033670" h="4182386">
                <a:moveTo>
                  <a:pt x="747423" y="1502796"/>
                </a:moveTo>
                <a:lnTo>
                  <a:pt x="763326" y="922351"/>
                </a:lnTo>
                <a:lnTo>
                  <a:pt x="755374" y="477078"/>
                </a:lnTo>
                <a:lnTo>
                  <a:pt x="755374" y="349857"/>
                </a:lnTo>
                <a:lnTo>
                  <a:pt x="747423" y="262393"/>
                </a:lnTo>
                <a:lnTo>
                  <a:pt x="699715" y="151074"/>
                </a:lnTo>
                <a:lnTo>
                  <a:pt x="644056" y="95415"/>
                </a:lnTo>
                <a:lnTo>
                  <a:pt x="612251" y="63610"/>
                </a:lnTo>
                <a:lnTo>
                  <a:pt x="596348" y="31805"/>
                </a:lnTo>
                <a:lnTo>
                  <a:pt x="636105" y="0"/>
                </a:lnTo>
                <a:lnTo>
                  <a:pt x="667910" y="7951"/>
                </a:lnTo>
                <a:lnTo>
                  <a:pt x="755374" y="39756"/>
                </a:lnTo>
                <a:lnTo>
                  <a:pt x="890547" y="119269"/>
                </a:lnTo>
                <a:lnTo>
                  <a:pt x="1001865" y="190831"/>
                </a:lnTo>
                <a:lnTo>
                  <a:pt x="1033670" y="397565"/>
                </a:lnTo>
                <a:lnTo>
                  <a:pt x="1025719" y="771276"/>
                </a:lnTo>
                <a:lnTo>
                  <a:pt x="1025719" y="1216549"/>
                </a:lnTo>
                <a:lnTo>
                  <a:pt x="1025719" y="1391478"/>
                </a:lnTo>
                <a:lnTo>
                  <a:pt x="1009816" y="1789043"/>
                </a:lnTo>
                <a:lnTo>
                  <a:pt x="970060" y="2083241"/>
                </a:lnTo>
                <a:lnTo>
                  <a:pt x="938254" y="2313829"/>
                </a:lnTo>
                <a:lnTo>
                  <a:pt x="906449" y="2480807"/>
                </a:lnTo>
                <a:lnTo>
                  <a:pt x="842839" y="2775005"/>
                </a:lnTo>
                <a:lnTo>
                  <a:pt x="699715" y="3172570"/>
                </a:lnTo>
                <a:lnTo>
                  <a:pt x="620202" y="3387255"/>
                </a:lnTo>
                <a:lnTo>
                  <a:pt x="461176" y="3665551"/>
                </a:lnTo>
                <a:lnTo>
                  <a:pt x="349858" y="3840480"/>
                </a:lnTo>
                <a:lnTo>
                  <a:pt x="206734" y="4015408"/>
                </a:lnTo>
                <a:lnTo>
                  <a:pt x="87465" y="4150581"/>
                </a:lnTo>
                <a:lnTo>
                  <a:pt x="31806" y="4182386"/>
                </a:lnTo>
                <a:lnTo>
                  <a:pt x="7952" y="4182386"/>
                </a:lnTo>
                <a:lnTo>
                  <a:pt x="0" y="4166483"/>
                </a:lnTo>
                <a:lnTo>
                  <a:pt x="31806" y="4094921"/>
                </a:lnTo>
                <a:lnTo>
                  <a:pt x="143124" y="3943847"/>
                </a:lnTo>
                <a:lnTo>
                  <a:pt x="294199" y="3665551"/>
                </a:lnTo>
                <a:lnTo>
                  <a:pt x="365760" y="3498574"/>
                </a:lnTo>
                <a:lnTo>
                  <a:pt x="429371" y="3363401"/>
                </a:lnTo>
                <a:lnTo>
                  <a:pt x="508884" y="3124862"/>
                </a:lnTo>
                <a:lnTo>
                  <a:pt x="588397" y="2782956"/>
                </a:lnTo>
                <a:lnTo>
                  <a:pt x="644056" y="2536466"/>
                </a:lnTo>
                <a:lnTo>
                  <a:pt x="691764" y="2210462"/>
                </a:lnTo>
                <a:lnTo>
                  <a:pt x="731520" y="1796994"/>
                </a:lnTo>
                <a:lnTo>
                  <a:pt x="747423" y="150279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>
            <a:off x="1796042" y="1920611"/>
            <a:ext cx="1630364" cy="2242344"/>
          </a:xfrm>
          <a:custGeom>
            <a:avLst/>
            <a:gdLst>
              <a:gd name="connsiteX0" fmla="*/ 1026544 w 3260785"/>
              <a:gd name="connsiteY0" fmla="*/ 457200 h 4485736"/>
              <a:gd name="connsiteX1" fmla="*/ 163902 w 3260785"/>
              <a:gd name="connsiteY1" fmla="*/ 595223 h 4485736"/>
              <a:gd name="connsiteX2" fmla="*/ 0 w 3260785"/>
              <a:gd name="connsiteY2" fmla="*/ 362310 h 4485736"/>
              <a:gd name="connsiteX3" fmla="*/ 189782 w 3260785"/>
              <a:gd name="connsiteY3" fmla="*/ 379563 h 4485736"/>
              <a:gd name="connsiteX4" fmla="*/ 595223 w 3260785"/>
              <a:gd name="connsiteY4" fmla="*/ 345057 h 4485736"/>
              <a:gd name="connsiteX5" fmla="*/ 1104182 w 3260785"/>
              <a:gd name="connsiteY5" fmla="*/ 276046 h 4485736"/>
              <a:gd name="connsiteX6" fmla="*/ 1811548 w 3260785"/>
              <a:gd name="connsiteY6" fmla="*/ 181155 h 4485736"/>
              <a:gd name="connsiteX7" fmla="*/ 2501661 w 3260785"/>
              <a:gd name="connsiteY7" fmla="*/ 77638 h 4485736"/>
              <a:gd name="connsiteX8" fmla="*/ 2769080 w 3260785"/>
              <a:gd name="connsiteY8" fmla="*/ 25880 h 4485736"/>
              <a:gd name="connsiteX9" fmla="*/ 2855344 w 3260785"/>
              <a:gd name="connsiteY9" fmla="*/ 0 h 4485736"/>
              <a:gd name="connsiteX10" fmla="*/ 2924355 w 3260785"/>
              <a:gd name="connsiteY10" fmla="*/ 8627 h 4485736"/>
              <a:gd name="connsiteX11" fmla="*/ 3165895 w 3260785"/>
              <a:gd name="connsiteY11" fmla="*/ 155276 h 4485736"/>
              <a:gd name="connsiteX12" fmla="*/ 3234906 w 3260785"/>
              <a:gd name="connsiteY12" fmla="*/ 215661 h 4485736"/>
              <a:gd name="connsiteX13" fmla="*/ 3260785 w 3260785"/>
              <a:gd name="connsiteY13" fmla="*/ 276046 h 4485736"/>
              <a:gd name="connsiteX14" fmla="*/ 3243533 w 3260785"/>
              <a:gd name="connsiteY14" fmla="*/ 345057 h 4485736"/>
              <a:gd name="connsiteX15" fmla="*/ 3209027 w 3260785"/>
              <a:gd name="connsiteY15" fmla="*/ 465827 h 4485736"/>
              <a:gd name="connsiteX16" fmla="*/ 3191774 w 3260785"/>
              <a:gd name="connsiteY16" fmla="*/ 577970 h 4485736"/>
              <a:gd name="connsiteX17" fmla="*/ 3183148 w 3260785"/>
              <a:gd name="connsiteY17" fmla="*/ 914400 h 4485736"/>
              <a:gd name="connsiteX18" fmla="*/ 3191774 w 3260785"/>
              <a:gd name="connsiteY18" fmla="*/ 1975449 h 4485736"/>
              <a:gd name="connsiteX19" fmla="*/ 3183148 w 3260785"/>
              <a:gd name="connsiteY19" fmla="*/ 2838091 h 4485736"/>
              <a:gd name="connsiteX20" fmla="*/ 3191774 w 3260785"/>
              <a:gd name="connsiteY20" fmla="*/ 3450566 h 4485736"/>
              <a:gd name="connsiteX21" fmla="*/ 3191774 w 3260785"/>
              <a:gd name="connsiteY21" fmla="*/ 3709359 h 4485736"/>
              <a:gd name="connsiteX22" fmla="*/ 3209027 w 3260785"/>
              <a:gd name="connsiteY22" fmla="*/ 3881887 h 4485736"/>
              <a:gd name="connsiteX23" fmla="*/ 3209027 w 3260785"/>
              <a:gd name="connsiteY23" fmla="*/ 4063042 h 4485736"/>
              <a:gd name="connsiteX24" fmla="*/ 3191774 w 3260785"/>
              <a:gd name="connsiteY24" fmla="*/ 4132053 h 4485736"/>
              <a:gd name="connsiteX25" fmla="*/ 3140016 w 3260785"/>
              <a:gd name="connsiteY25" fmla="*/ 4244197 h 4485736"/>
              <a:gd name="connsiteX26" fmla="*/ 3062378 w 3260785"/>
              <a:gd name="connsiteY26" fmla="*/ 4347714 h 4485736"/>
              <a:gd name="connsiteX27" fmla="*/ 2984740 w 3260785"/>
              <a:gd name="connsiteY27" fmla="*/ 4459857 h 4485736"/>
              <a:gd name="connsiteX28" fmla="*/ 2941608 w 3260785"/>
              <a:gd name="connsiteY28" fmla="*/ 4485736 h 4485736"/>
              <a:gd name="connsiteX29" fmla="*/ 2898476 w 3260785"/>
              <a:gd name="connsiteY29" fmla="*/ 4451230 h 4485736"/>
              <a:gd name="connsiteX30" fmla="*/ 2794959 w 3260785"/>
              <a:gd name="connsiteY30" fmla="*/ 4071668 h 4485736"/>
              <a:gd name="connsiteX31" fmla="*/ 2838091 w 3260785"/>
              <a:gd name="connsiteY31" fmla="*/ 3890514 h 4485736"/>
              <a:gd name="connsiteX32" fmla="*/ 2881223 w 3260785"/>
              <a:gd name="connsiteY32" fmla="*/ 3873261 h 4485736"/>
              <a:gd name="connsiteX33" fmla="*/ 2924355 w 3260785"/>
              <a:gd name="connsiteY33" fmla="*/ 3821502 h 4485736"/>
              <a:gd name="connsiteX34" fmla="*/ 2941608 w 3260785"/>
              <a:gd name="connsiteY34" fmla="*/ 3441940 h 4485736"/>
              <a:gd name="connsiteX35" fmla="*/ 2932982 w 3260785"/>
              <a:gd name="connsiteY35" fmla="*/ 2544793 h 4485736"/>
              <a:gd name="connsiteX36" fmla="*/ 2932982 w 3260785"/>
              <a:gd name="connsiteY36" fmla="*/ 2355012 h 4485736"/>
              <a:gd name="connsiteX37" fmla="*/ 2924355 w 3260785"/>
              <a:gd name="connsiteY37" fmla="*/ 1328468 h 4485736"/>
              <a:gd name="connsiteX38" fmla="*/ 2915729 w 3260785"/>
              <a:gd name="connsiteY38" fmla="*/ 1216325 h 4485736"/>
              <a:gd name="connsiteX39" fmla="*/ 2924355 w 3260785"/>
              <a:gd name="connsiteY39" fmla="*/ 414068 h 4485736"/>
              <a:gd name="connsiteX40" fmla="*/ 2907102 w 3260785"/>
              <a:gd name="connsiteY40" fmla="*/ 301925 h 4485736"/>
              <a:gd name="connsiteX41" fmla="*/ 2863970 w 3260785"/>
              <a:gd name="connsiteY41" fmla="*/ 267419 h 4485736"/>
              <a:gd name="connsiteX42" fmla="*/ 2751827 w 3260785"/>
              <a:gd name="connsiteY42" fmla="*/ 241540 h 4485736"/>
              <a:gd name="connsiteX43" fmla="*/ 2501661 w 3260785"/>
              <a:gd name="connsiteY43" fmla="*/ 267419 h 4485736"/>
              <a:gd name="connsiteX44" fmla="*/ 1518250 w 3260785"/>
              <a:gd name="connsiteY44" fmla="*/ 396815 h 4485736"/>
              <a:gd name="connsiteX45" fmla="*/ 1224951 w 3260785"/>
              <a:gd name="connsiteY45" fmla="*/ 431321 h 4485736"/>
              <a:gd name="connsiteX46" fmla="*/ 1026544 w 3260785"/>
              <a:gd name="connsiteY46" fmla="*/ 457200 h 4485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260785" h="4485736">
                <a:moveTo>
                  <a:pt x="1026544" y="457200"/>
                </a:moveTo>
                <a:lnTo>
                  <a:pt x="163902" y="595223"/>
                </a:lnTo>
                <a:lnTo>
                  <a:pt x="0" y="362310"/>
                </a:lnTo>
                <a:lnTo>
                  <a:pt x="189782" y="379563"/>
                </a:lnTo>
                <a:lnTo>
                  <a:pt x="595223" y="345057"/>
                </a:lnTo>
                <a:lnTo>
                  <a:pt x="1104182" y="276046"/>
                </a:lnTo>
                <a:lnTo>
                  <a:pt x="1811548" y="181155"/>
                </a:lnTo>
                <a:lnTo>
                  <a:pt x="2501661" y="77638"/>
                </a:lnTo>
                <a:lnTo>
                  <a:pt x="2769080" y="25880"/>
                </a:lnTo>
                <a:lnTo>
                  <a:pt x="2855344" y="0"/>
                </a:lnTo>
                <a:lnTo>
                  <a:pt x="2924355" y="8627"/>
                </a:lnTo>
                <a:lnTo>
                  <a:pt x="3165895" y="155276"/>
                </a:lnTo>
                <a:lnTo>
                  <a:pt x="3234906" y="215661"/>
                </a:lnTo>
                <a:lnTo>
                  <a:pt x="3260785" y="276046"/>
                </a:lnTo>
                <a:lnTo>
                  <a:pt x="3243533" y="345057"/>
                </a:lnTo>
                <a:lnTo>
                  <a:pt x="3209027" y="465827"/>
                </a:lnTo>
                <a:lnTo>
                  <a:pt x="3191774" y="577970"/>
                </a:lnTo>
                <a:cubicBezTo>
                  <a:pt x="3188823" y="690111"/>
                  <a:pt x="3183148" y="802220"/>
                  <a:pt x="3183148" y="914400"/>
                </a:cubicBezTo>
                <a:cubicBezTo>
                  <a:pt x="3186023" y="1268083"/>
                  <a:pt x="3188899" y="1621766"/>
                  <a:pt x="3191774" y="1975449"/>
                </a:cubicBezTo>
                <a:cubicBezTo>
                  <a:pt x="3188899" y="2262996"/>
                  <a:pt x="3186023" y="2550544"/>
                  <a:pt x="3183148" y="2838091"/>
                </a:cubicBezTo>
                <a:lnTo>
                  <a:pt x="3191774" y="3450566"/>
                </a:lnTo>
                <a:lnTo>
                  <a:pt x="3191774" y="3709359"/>
                </a:lnTo>
                <a:lnTo>
                  <a:pt x="3209027" y="3881887"/>
                </a:lnTo>
                <a:lnTo>
                  <a:pt x="3209027" y="4063042"/>
                </a:lnTo>
                <a:lnTo>
                  <a:pt x="3191774" y="4132053"/>
                </a:lnTo>
                <a:lnTo>
                  <a:pt x="3140016" y="4244197"/>
                </a:lnTo>
                <a:lnTo>
                  <a:pt x="3062378" y="4347714"/>
                </a:lnTo>
                <a:lnTo>
                  <a:pt x="2984740" y="4459857"/>
                </a:lnTo>
                <a:lnTo>
                  <a:pt x="2941608" y="4485736"/>
                </a:lnTo>
                <a:lnTo>
                  <a:pt x="2898476" y="4451230"/>
                </a:lnTo>
                <a:lnTo>
                  <a:pt x="2794959" y="4071668"/>
                </a:lnTo>
                <a:lnTo>
                  <a:pt x="2838091" y="3890514"/>
                </a:lnTo>
                <a:lnTo>
                  <a:pt x="2881223" y="3873261"/>
                </a:lnTo>
                <a:lnTo>
                  <a:pt x="2924355" y="3821502"/>
                </a:lnTo>
                <a:lnTo>
                  <a:pt x="2941608" y="3441940"/>
                </a:lnTo>
                <a:cubicBezTo>
                  <a:pt x="2938733" y="3142891"/>
                  <a:pt x="2935857" y="2843842"/>
                  <a:pt x="2932982" y="2544793"/>
                </a:cubicBezTo>
                <a:lnTo>
                  <a:pt x="2932982" y="2355012"/>
                </a:lnTo>
                <a:cubicBezTo>
                  <a:pt x="2930106" y="2012831"/>
                  <a:pt x="2927231" y="1670649"/>
                  <a:pt x="2924355" y="1328468"/>
                </a:cubicBezTo>
                <a:lnTo>
                  <a:pt x="2915729" y="1216325"/>
                </a:lnTo>
                <a:cubicBezTo>
                  <a:pt x="2918604" y="948906"/>
                  <a:pt x="2921480" y="681487"/>
                  <a:pt x="2924355" y="414068"/>
                </a:cubicBezTo>
                <a:lnTo>
                  <a:pt x="2907102" y="301925"/>
                </a:lnTo>
                <a:lnTo>
                  <a:pt x="2863970" y="267419"/>
                </a:lnTo>
                <a:lnTo>
                  <a:pt x="2751827" y="241540"/>
                </a:lnTo>
                <a:lnTo>
                  <a:pt x="2501661" y="267419"/>
                </a:lnTo>
                <a:lnTo>
                  <a:pt x="1518250" y="396815"/>
                </a:lnTo>
                <a:lnTo>
                  <a:pt x="1224951" y="431321"/>
                </a:lnTo>
                <a:lnTo>
                  <a:pt x="1026544" y="4572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2911055" y="3791216"/>
            <a:ext cx="341313" cy="361948"/>
          </a:xfrm>
          <a:custGeom>
            <a:avLst/>
            <a:gdLst>
              <a:gd name="connsiteX0" fmla="*/ 278607 w 681038"/>
              <a:gd name="connsiteY0" fmla="*/ 88106 h 723900"/>
              <a:gd name="connsiteX1" fmla="*/ 428625 w 681038"/>
              <a:gd name="connsiteY1" fmla="*/ 128588 h 723900"/>
              <a:gd name="connsiteX2" fmla="*/ 495300 w 681038"/>
              <a:gd name="connsiteY2" fmla="*/ 138113 h 723900"/>
              <a:gd name="connsiteX3" fmla="*/ 626269 w 681038"/>
              <a:gd name="connsiteY3" fmla="*/ 133350 h 723900"/>
              <a:gd name="connsiteX4" fmla="*/ 681038 w 681038"/>
              <a:gd name="connsiteY4" fmla="*/ 723900 h 723900"/>
              <a:gd name="connsiteX5" fmla="*/ 626269 w 681038"/>
              <a:gd name="connsiteY5" fmla="*/ 688181 h 723900"/>
              <a:gd name="connsiteX6" fmla="*/ 602457 w 681038"/>
              <a:gd name="connsiteY6" fmla="*/ 638175 h 723900"/>
              <a:gd name="connsiteX7" fmla="*/ 566738 w 681038"/>
              <a:gd name="connsiteY7" fmla="*/ 571500 h 723900"/>
              <a:gd name="connsiteX8" fmla="*/ 476250 w 681038"/>
              <a:gd name="connsiteY8" fmla="*/ 461963 h 723900"/>
              <a:gd name="connsiteX9" fmla="*/ 345282 w 681038"/>
              <a:gd name="connsiteY9" fmla="*/ 323850 h 723900"/>
              <a:gd name="connsiteX10" fmla="*/ 185738 w 681038"/>
              <a:gd name="connsiteY10" fmla="*/ 192881 h 723900"/>
              <a:gd name="connsiteX11" fmla="*/ 66675 w 681038"/>
              <a:gd name="connsiteY11" fmla="*/ 107156 h 723900"/>
              <a:gd name="connsiteX12" fmla="*/ 14288 w 681038"/>
              <a:gd name="connsiteY12" fmla="*/ 61913 h 723900"/>
              <a:gd name="connsiteX13" fmla="*/ 0 w 681038"/>
              <a:gd name="connsiteY13" fmla="*/ 38100 h 723900"/>
              <a:gd name="connsiteX14" fmla="*/ 4763 w 681038"/>
              <a:gd name="connsiteY14" fmla="*/ 14288 h 723900"/>
              <a:gd name="connsiteX15" fmla="*/ 21432 w 681038"/>
              <a:gd name="connsiteY15" fmla="*/ 4763 h 723900"/>
              <a:gd name="connsiteX16" fmla="*/ 50007 w 681038"/>
              <a:gd name="connsiteY16" fmla="*/ 0 h 723900"/>
              <a:gd name="connsiteX17" fmla="*/ 92869 w 681038"/>
              <a:gd name="connsiteY17" fmla="*/ 16669 h 723900"/>
              <a:gd name="connsiteX18" fmla="*/ 166688 w 681038"/>
              <a:gd name="connsiteY18" fmla="*/ 52388 h 723900"/>
              <a:gd name="connsiteX19" fmla="*/ 278607 w 681038"/>
              <a:gd name="connsiteY19" fmla="*/ 88106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1038" h="723900">
                <a:moveTo>
                  <a:pt x="278607" y="88106"/>
                </a:moveTo>
                <a:lnTo>
                  <a:pt x="428625" y="128588"/>
                </a:lnTo>
                <a:lnTo>
                  <a:pt x="495300" y="138113"/>
                </a:lnTo>
                <a:lnTo>
                  <a:pt x="626269" y="133350"/>
                </a:lnTo>
                <a:lnTo>
                  <a:pt x="681038" y="723900"/>
                </a:lnTo>
                <a:lnTo>
                  <a:pt x="626269" y="688181"/>
                </a:lnTo>
                <a:lnTo>
                  <a:pt x="602457" y="638175"/>
                </a:lnTo>
                <a:lnTo>
                  <a:pt x="566738" y="571500"/>
                </a:lnTo>
                <a:lnTo>
                  <a:pt x="476250" y="461963"/>
                </a:lnTo>
                <a:lnTo>
                  <a:pt x="345282" y="323850"/>
                </a:lnTo>
                <a:lnTo>
                  <a:pt x="185738" y="192881"/>
                </a:lnTo>
                <a:lnTo>
                  <a:pt x="66675" y="107156"/>
                </a:lnTo>
                <a:lnTo>
                  <a:pt x="14288" y="61913"/>
                </a:lnTo>
                <a:lnTo>
                  <a:pt x="0" y="38100"/>
                </a:lnTo>
                <a:lnTo>
                  <a:pt x="4763" y="14288"/>
                </a:lnTo>
                <a:lnTo>
                  <a:pt x="21432" y="4763"/>
                </a:lnTo>
                <a:lnTo>
                  <a:pt x="50007" y="0"/>
                </a:lnTo>
                <a:lnTo>
                  <a:pt x="92869" y="16669"/>
                </a:lnTo>
                <a:lnTo>
                  <a:pt x="166688" y="52388"/>
                </a:lnTo>
                <a:lnTo>
                  <a:pt x="278607" y="881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6" name="フリーフォーム 55"/>
          <p:cNvSpPr>
            <a:spLocks noChangeAspect="1"/>
          </p:cNvSpPr>
          <p:nvPr/>
        </p:nvSpPr>
        <p:spPr>
          <a:xfrm>
            <a:off x="4037022" y="2230592"/>
            <a:ext cx="1477227" cy="289560"/>
          </a:xfrm>
          <a:custGeom>
            <a:avLst/>
            <a:gdLst>
              <a:gd name="connsiteX0" fmla="*/ 921199 w 2947156"/>
              <a:gd name="connsiteY0" fmla="*/ 499691 h 577874"/>
              <a:gd name="connsiteX1" fmla="*/ 628863 w 2947156"/>
              <a:gd name="connsiteY1" fmla="*/ 554079 h 577874"/>
              <a:gd name="connsiteX2" fmla="*/ 537083 w 2947156"/>
              <a:gd name="connsiteY2" fmla="*/ 574475 h 577874"/>
              <a:gd name="connsiteX3" fmla="*/ 479295 w 2947156"/>
              <a:gd name="connsiteY3" fmla="*/ 577874 h 577874"/>
              <a:gd name="connsiteX4" fmla="*/ 302534 w 2947156"/>
              <a:gd name="connsiteY4" fmla="*/ 543881 h 577874"/>
              <a:gd name="connsiteX5" fmla="*/ 139370 w 2947156"/>
              <a:gd name="connsiteY5" fmla="*/ 492892 h 577874"/>
              <a:gd name="connsiteX6" fmla="*/ 0 w 2947156"/>
              <a:gd name="connsiteY6" fmla="*/ 309333 h 577874"/>
              <a:gd name="connsiteX7" fmla="*/ 152967 w 2947156"/>
              <a:gd name="connsiteY7" fmla="*/ 346724 h 577874"/>
              <a:gd name="connsiteX8" fmla="*/ 254944 w 2947156"/>
              <a:gd name="connsiteY8" fmla="*/ 360321 h 577874"/>
              <a:gd name="connsiteX9" fmla="*/ 377318 w 2947156"/>
              <a:gd name="connsiteY9" fmla="*/ 367120 h 577874"/>
              <a:gd name="connsiteX10" fmla="*/ 727441 w 2947156"/>
              <a:gd name="connsiteY10" fmla="*/ 339926 h 577874"/>
              <a:gd name="connsiteX11" fmla="*/ 1104759 w 2947156"/>
              <a:gd name="connsiteY11" fmla="*/ 278739 h 577874"/>
              <a:gd name="connsiteX12" fmla="*/ 1274721 w 2947156"/>
              <a:gd name="connsiteY12" fmla="*/ 244747 h 577874"/>
              <a:gd name="connsiteX13" fmla="*/ 1563658 w 2947156"/>
              <a:gd name="connsiteY13" fmla="*/ 197157 h 577874"/>
              <a:gd name="connsiteX14" fmla="*/ 1906983 w 2947156"/>
              <a:gd name="connsiteY14" fmla="*/ 139370 h 577874"/>
              <a:gd name="connsiteX15" fmla="*/ 2243510 w 2947156"/>
              <a:gd name="connsiteY15" fmla="*/ 78183 h 577874"/>
              <a:gd name="connsiteX16" fmla="*/ 2348886 w 2947156"/>
              <a:gd name="connsiteY16" fmla="*/ 47590 h 577874"/>
              <a:gd name="connsiteX17" fmla="*/ 2447465 w 2947156"/>
              <a:gd name="connsiteY17" fmla="*/ 10198 h 577874"/>
              <a:gd name="connsiteX18" fmla="*/ 2478058 w 2947156"/>
              <a:gd name="connsiteY18" fmla="*/ 0 h 577874"/>
              <a:gd name="connsiteX19" fmla="*/ 2532446 w 2947156"/>
              <a:gd name="connsiteY19" fmla="*/ 6799 h 577874"/>
              <a:gd name="connsiteX20" fmla="*/ 2763596 w 2947156"/>
              <a:gd name="connsiteY20" fmla="*/ 101978 h 577874"/>
              <a:gd name="connsiteX21" fmla="*/ 2916562 w 2947156"/>
              <a:gd name="connsiteY21" fmla="*/ 159765 h 577874"/>
              <a:gd name="connsiteX22" fmla="*/ 2947156 w 2947156"/>
              <a:gd name="connsiteY22" fmla="*/ 248146 h 577874"/>
              <a:gd name="connsiteX23" fmla="*/ 2834980 w 2947156"/>
              <a:gd name="connsiteY23" fmla="*/ 248146 h 577874"/>
              <a:gd name="connsiteX24" fmla="*/ 2729603 w 2947156"/>
              <a:gd name="connsiteY24" fmla="*/ 295736 h 577874"/>
              <a:gd name="connsiteX25" fmla="*/ 2627626 w 2947156"/>
              <a:gd name="connsiteY25" fmla="*/ 309333 h 577874"/>
              <a:gd name="connsiteX26" fmla="*/ 2396476 w 2947156"/>
              <a:gd name="connsiteY26" fmla="*/ 316131 h 577874"/>
              <a:gd name="connsiteX27" fmla="*/ 1974968 w 2947156"/>
              <a:gd name="connsiteY27" fmla="*/ 353523 h 577874"/>
              <a:gd name="connsiteX28" fmla="*/ 1563658 w 2947156"/>
              <a:gd name="connsiteY28" fmla="*/ 404512 h 577874"/>
              <a:gd name="connsiteX29" fmla="*/ 1244128 w 2947156"/>
              <a:gd name="connsiteY29" fmla="*/ 448702 h 577874"/>
              <a:gd name="connsiteX30" fmla="*/ 921199 w 2947156"/>
              <a:gd name="connsiteY30" fmla="*/ 499691 h 577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947156" h="577874">
                <a:moveTo>
                  <a:pt x="921199" y="499691"/>
                </a:moveTo>
                <a:lnTo>
                  <a:pt x="628863" y="554079"/>
                </a:lnTo>
                <a:lnTo>
                  <a:pt x="537083" y="574475"/>
                </a:lnTo>
                <a:lnTo>
                  <a:pt x="479295" y="577874"/>
                </a:lnTo>
                <a:lnTo>
                  <a:pt x="302534" y="543881"/>
                </a:lnTo>
                <a:lnTo>
                  <a:pt x="139370" y="492892"/>
                </a:lnTo>
                <a:lnTo>
                  <a:pt x="0" y="309333"/>
                </a:lnTo>
                <a:lnTo>
                  <a:pt x="152967" y="346724"/>
                </a:lnTo>
                <a:lnTo>
                  <a:pt x="254944" y="360321"/>
                </a:lnTo>
                <a:lnTo>
                  <a:pt x="377318" y="367120"/>
                </a:lnTo>
                <a:lnTo>
                  <a:pt x="727441" y="339926"/>
                </a:lnTo>
                <a:lnTo>
                  <a:pt x="1104759" y="278739"/>
                </a:lnTo>
                <a:lnTo>
                  <a:pt x="1274721" y="244747"/>
                </a:lnTo>
                <a:lnTo>
                  <a:pt x="1563658" y="197157"/>
                </a:lnTo>
                <a:lnTo>
                  <a:pt x="1906983" y="139370"/>
                </a:lnTo>
                <a:lnTo>
                  <a:pt x="2243510" y="78183"/>
                </a:lnTo>
                <a:lnTo>
                  <a:pt x="2348886" y="47590"/>
                </a:lnTo>
                <a:lnTo>
                  <a:pt x="2447465" y="10198"/>
                </a:lnTo>
                <a:lnTo>
                  <a:pt x="2478058" y="0"/>
                </a:lnTo>
                <a:lnTo>
                  <a:pt x="2532446" y="6799"/>
                </a:lnTo>
                <a:lnTo>
                  <a:pt x="2763596" y="101978"/>
                </a:lnTo>
                <a:lnTo>
                  <a:pt x="2916562" y="159765"/>
                </a:lnTo>
                <a:lnTo>
                  <a:pt x="2947156" y="248146"/>
                </a:lnTo>
                <a:lnTo>
                  <a:pt x="2834980" y="248146"/>
                </a:lnTo>
                <a:lnTo>
                  <a:pt x="2729603" y="295736"/>
                </a:lnTo>
                <a:lnTo>
                  <a:pt x="2627626" y="309333"/>
                </a:lnTo>
                <a:lnTo>
                  <a:pt x="2396476" y="316131"/>
                </a:lnTo>
                <a:lnTo>
                  <a:pt x="1974968" y="353523"/>
                </a:lnTo>
                <a:lnTo>
                  <a:pt x="1563658" y="404512"/>
                </a:lnTo>
                <a:lnTo>
                  <a:pt x="1244128" y="448702"/>
                </a:lnTo>
                <a:lnTo>
                  <a:pt x="921199" y="49969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>
            <a:off x="6037598" y="2166547"/>
            <a:ext cx="1541475" cy="266700"/>
          </a:xfrm>
          <a:custGeom>
            <a:avLst/>
            <a:gdLst>
              <a:gd name="connsiteX0" fmla="*/ 1046971 w 3083126"/>
              <a:gd name="connsiteY0" fmla="*/ 418109 h 533684"/>
              <a:gd name="connsiteX1" fmla="*/ 849814 w 3083126"/>
              <a:gd name="connsiteY1" fmla="*/ 455501 h 533684"/>
              <a:gd name="connsiteX2" fmla="*/ 730840 w 3083126"/>
              <a:gd name="connsiteY2" fmla="*/ 486094 h 533684"/>
              <a:gd name="connsiteX3" fmla="*/ 622064 w 3083126"/>
              <a:gd name="connsiteY3" fmla="*/ 513288 h 533684"/>
              <a:gd name="connsiteX4" fmla="*/ 489493 w 3083126"/>
              <a:gd name="connsiteY4" fmla="*/ 530284 h 533684"/>
              <a:gd name="connsiteX5" fmla="*/ 421508 w 3083126"/>
              <a:gd name="connsiteY5" fmla="*/ 533684 h 533684"/>
              <a:gd name="connsiteX6" fmla="*/ 367120 w 3083126"/>
              <a:gd name="connsiteY6" fmla="*/ 520087 h 533684"/>
              <a:gd name="connsiteX7" fmla="*/ 271941 w 3083126"/>
              <a:gd name="connsiteY7" fmla="*/ 462299 h 533684"/>
              <a:gd name="connsiteX8" fmla="*/ 101978 w 3083126"/>
              <a:gd name="connsiteY8" fmla="*/ 343325 h 533684"/>
              <a:gd name="connsiteX9" fmla="*/ 0 w 3083126"/>
              <a:gd name="connsiteY9" fmla="*/ 224351 h 533684"/>
              <a:gd name="connsiteX10" fmla="*/ 122373 w 3083126"/>
              <a:gd name="connsiteY10" fmla="*/ 268542 h 533684"/>
              <a:gd name="connsiteX11" fmla="*/ 227750 w 3083126"/>
              <a:gd name="connsiteY11" fmla="*/ 292336 h 533684"/>
              <a:gd name="connsiteX12" fmla="*/ 343325 w 3083126"/>
              <a:gd name="connsiteY12" fmla="*/ 305933 h 533684"/>
              <a:gd name="connsiteX13" fmla="*/ 584672 w 3083126"/>
              <a:gd name="connsiteY13" fmla="*/ 288937 h 533684"/>
              <a:gd name="connsiteX14" fmla="*/ 989184 w 3083126"/>
              <a:gd name="connsiteY14" fmla="*/ 237948 h 533684"/>
              <a:gd name="connsiteX15" fmla="*/ 1332509 w 3083126"/>
              <a:gd name="connsiteY15" fmla="*/ 193758 h 533684"/>
              <a:gd name="connsiteX16" fmla="*/ 1604449 w 3083126"/>
              <a:gd name="connsiteY16" fmla="*/ 146168 h 533684"/>
              <a:gd name="connsiteX17" fmla="*/ 1964770 w 3083126"/>
              <a:gd name="connsiteY17" fmla="*/ 108776 h 533684"/>
              <a:gd name="connsiteX18" fmla="*/ 2246909 w 3083126"/>
              <a:gd name="connsiteY18" fmla="*/ 74784 h 533684"/>
              <a:gd name="connsiteX19" fmla="*/ 2345487 w 3083126"/>
              <a:gd name="connsiteY19" fmla="*/ 61187 h 533684"/>
              <a:gd name="connsiteX20" fmla="*/ 2389677 w 3083126"/>
              <a:gd name="connsiteY20" fmla="*/ 50989 h 533684"/>
              <a:gd name="connsiteX21" fmla="*/ 2532446 w 3083126"/>
              <a:gd name="connsiteY21" fmla="*/ 3400 h 533684"/>
              <a:gd name="connsiteX22" fmla="*/ 2583435 w 3083126"/>
              <a:gd name="connsiteY22" fmla="*/ 0 h 533684"/>
              <a:gd name="connsiteX23" fmla="*/ 2940357 w 3083126"/>
              <a:gd name="connsiteY23" fmla="*/ 132571 h 533684"/>
              <a:gd name="connsiteX24" fmla="*/ 3083126 w 3083126"/>
              <a:gd name="connsiteY24" fmla="*/ 268542 h 533684"/>
              <a:gd name="connsiteX25" fmla="*/ 2916562 w 3083126"/>
              <a:gd name="connsiteY25" fmla="*/ 285538 h 533684"/>
              <a:gd name="connsiteX26" fmla="*/ 2600431 w 3083126"/>
              <a:gd name="connsiteY26" fmla="*/ 305933 h 533684"/>
              <a:gd name="connsiteX27" fmla="*/ 2260506 w 3083126"/>
              <a:gd name="connsiteY27" fmla="*/ 309333 h 533684"/>
              <a:gd name="connsiteX28" fmla="*/ 1876390 w 3083126"/>
              <a:gd name="connsiteY28" fmla="*/ 322930 h 533684"/>
              <a:gd name="connsiteX29" fmla="*/ 1601050 w 3083126"/>
              <a:gd name="connsiteY29" fmla="*/ 353523 h 533684"/>
              <a:gd name="connsiteX30" fmla="*/ 1318912 w 3083126"/>
              <a:gd name="connsiteY30" fmla="*/ 377318 h 533684"/>
              <a:gd name="connsiteX31" fmla="*/ 1046971 w 3083126"/>
              <a:gd name="connsiteY31" fmla="*/ 418109 h 533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083126" h="533684">
                <a:moveTo>
                  <a:pt x="1046971" y="418109"/>
                </a:moveTo>
                <a:lnTo>
                  <a:pt x="849814" y="455501"/>
                </a:lnTo>
                <a:lnTo>
                  <a:pt x="730840" y="486094"/>
                </a:lnTo>
                <a:lnTo>
                  <a:pt x="622064" y="513288"/>
                </a:lnTo>
                <a:lnTo>
                  <a:pt x="489493" y="530284"/>
                </a:lnTo>
                <a:lnTo>
                  <a:pt x="421508" y="533684"/>
                </a:lnTo>
                <a:lnTo>
                  <a:pt x="367120" y="520087"/>
                </a:lnTo>
                <a:lnTo>
                  <a:pt x="271941" y="462299"/>
                </a:lnTo>
                <a:lnTo>
                  <a:pt x="101978" y="343325"/>
                </a:lnTo>
                <a:lnTo>
                  <a:pt x="0" y="224351"/>
                </a:lnTo>
                <a:lnTo>
                  <a:pt x="122373" y="268542"/>
                </a:lnTo>
                <a:lnTo>
                  <a:pt x="227750" y="292336"/>
                </a:lnTo>
                <a:lnTo>
                  <a:pt x="343325" y="305933"/>
                </a:lnTo>
                <a:lnTo>
                  <a:pt x="584672" y="288937"/>
                </a:lnTo>
                <a:lnTo>
                  <a:pt x="989184" y="237948"/>
                </a:lnTo>
                <a:lnTo>
                  <a:pt x="1332509" y="193758"/>
                </a:lnTo>
                <a:lnTo>
                  <a:pt x="1604449" y="146168"/>
                </a:lnTo>
                <a:lnTo>
                  <a:pt x="1964770" y="108776"/>
                </a:lnTo>
                <a:lnTo>
                  <a:pt x="2246909" y="74784"/>
                </a:lnTo>
                <a:lnTo>
                  <a:pt x="2345487" y="61187"/>
                </a:lnTo>
                <a:lnTo>
                  <a:pt x="2389677" y="50989"/>
                </a:lnTo>
                <a:lnTo>
                  <a:pt x="2532446" y="3400"/>
                </a:lnTo>
                <a:lnTo>
                  <a:pt x="2583435" y="0"/>
                </a:lnTo>
                <a:lnTo>
                  <a:pt x="2940357" y="132571"/>
                </a:lnTo>
                <a:lnTo>
                  <a:pt x="3083126" y="268542"/>
                </a:lnTo>
                <a:lnTo>
                  <a:pt x="2916562" y="285538"/>
                </a:lnTo>
                <a:lnTo>
                  <a:pt x="2600431" y="305933"/>
                </a:lnTo>
                <a:lnTo>
                  <a:pt x="2260506" y="309333"/>
                </a:lnTo>
                <a:lnTo>
                  <a:pt x="1876390" y="322930"/>
                </a:lnTo>
                <a:lnTo>
                  <a:pt x="1601050" y="353523"/>
                </a:lnTo>
                <a:lnTo>
                  <a:pt x="1318912" y="377318"/>
                </a:lnTo>
                <a:lnTo>
                  <a:pt x="1046971" y="41810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8342722" y="1587141"/>
            <a:ext cx="270674" cy="1938338"/>
          </a:xfrm>
          <a:custGeom>
            <a:avLst/>
            <a:gdLst>
              <a:gd name="connsiteX0" fmla="*/ 197511 w 541325"/>
              <a:gd name="connsiteY0" fmla="*/ 833933 h 3877056"/>
              <a:gd name="connsiteX1" fmla="*/ 204826 w 541325"/>
              <a:gd name="connsiteY1" fmla="*/ 431597 h 3877056"/>
              <a:gd name="connsiteX2" fmla="*/ 204826 w 541325"/>
              <a:gd name="connsiteY2" fmla="*/ 248717 h 3877056"/>
              <a:gd name="connsiteX3" fmla="*/ 190196 w 541325"/>
              <a:gd name="connsiteY3" fmla="*/ 190196 h 3877056"/>
              <a:gd name="connsiteX4" fmla="*/ 153620 w 541325"/>
              <a:gd name="connsiteY4" fmla="*/ 117044 h 3877056"/>
              <a:gd name="connsiteX5" fmla="*/ 0 w 541325"/>
              <a:gd name="connsiteY5" fmla="*/ 0 h 3877056"/>
              <a:gd name="connsiteX6" fmla="*/ 373076 w 541325"/>
              <a:gd name="connsiteY6" fmla="*/ 51207 h 3877056"/>
              <a:gd name="connsiteX7" fmla="*/ 380391 w 541325"/>
              <a:gd name="connsiteY7" fmla="*/ 87783 h 3877056"/>
              <a:gd name="connsiteX8" fmla="*/ 402336 w 541325"/>
              <a:gd name="connsiteY8" fmla="*/ 117044 h 3877056"/>
              <a:gd name="connsiteX9" fmla="*/ 446228 w 541325"/>
              <a:gd name="connsiteY9" fmla="*/ 138989 h 3877056"/>
              <a:gd name="connsiteX10" fmla="*/ 497434 w 541325"/>
              <a:gd name="connsiteY10" fmla="*/ 182880 h 3877056"/>
              <a:gd name="connsiteX11" fmla="*/ 534010 w 541325"/>
              <a:gd name="connsiteY11" fmla="*/ 234087 h 3877056"/>
              <a:gd name="connsiteX12" fmla="*/ 541325 w 541325"/>
              <a:gd name="connsiteY12" fmla="*/ 285293 h 3877056"/>
              <a:gd name="connsiteX13" fmla="*/ 519380 w 541325"/>
              <a:gd name="connsiteY13" fmla="*/ 416967 h 3877056"/>
              <a:gd name="connsiteX14" fmla="*/ 497434 w 541325"/>
              <a:gd name="connsiteY14" fmla="*/ 497434 h 3877056"/>
              <a:gd name="connsiteX15" fmla="*/ 490119 w 541325"/>
              <a:gd name="connsiteY15" fmla="*/ 607162 h 3877056"/>
              <a:gd name="connsiteX16" fmla="*/ 490119 w 541325"/>
              <a:gd name="connsiteY16" fmla="*/ 936346 h 3877056"/>
              <a:gd name="connsiteX17" fmla="*/ 490119 w 541325"/>
              <a:gd name="connsiteY17" fmla="*/ 1163117 h 3877056"/>
              <a:gd name="connsiteX18" fmla="*/ 482804 w 541325"/>
              <a:gd name="connsiteY18" fmla="*/ 1609344 h 3877056"/>
              <a:gd name="connsiteX19" fmla="*/ 475488 w 541325"/>
              <a:gd name="connsiteY19" fmla="*/ 2048256 h 3877056"/>
              <a:gd name="connsiteX20" fmla="*/ 475488 w 541325"/>
              <a:gd name="connsiteY20" fmla="*/ 2304288 h 3877056"/>
              <a:gd name="connsiteX21" fmla="*/ 460858 w 541325"/>
              <a:gd name="connsiteY21" fmla="*/ 2801722 h 3877056"/>
              <a:gd name="connsiteX22" fmla="*/ 460858 w 541325"/>
              <a:gd name="connsiteY22" fmla="*/ 3233319 h 3877056"/>
              <a:gd name="connsiteX23" fmla="*/ 453543 w 541325"/>
              <a:gd name="connsiteY23" fmla="*/ 3496666 h 3877056"/>
              <a:gd name="connsiteX24" fmla="*/ 446228 w 541325"/>
              <a:gd name="connsiteY24" fmla="*/ 3621024 h 3877056"/>
              <a:gd name="connsiteX25" fmla="*/ 424282 w 541325"/>
              <a:gd name="connsiteY25" fmla="*/ 3738068 h 3877056"/>
              <a:gd name="connsiteX26" fmla="*/ 395021 w 541325"/>
              <a:gd name="connsiteY26" fmla="*/ 3840480 h 3877056"/>
              <a:gd name="connsiteX27" fmla="*/ 365760 w 541325"/>
              <a:gd name="connsiteY27" fmla="*/ 3877056 h 3877056"/>
              <a:gd name="connsiteX28" fmla="*/ 329184 w 541325"/>
              <a:gd name="connsiteY28" fmla="*/ 3877056 h 3877056"/>
              <a:gd name="connsiteX29" fmla="*/ 299924 w 541325"/>
              <a:gd name="connsiteY29" fmla="*/ 3862426 h 3877056"/>
              <a:gd name="connsiteX30" fmla="*/ 256032 w 541325"/>
              <a:gd name="connsiteY30" fmla="*/ 3730752 h 3877056"/>
              <a:gd name="connsiteX31" fmla="*/ 234087 w 541325"/>
              <a:gd name="connsiteY31" fmla="*/ 3606394 h 3877056"/>
              <a:gd name="connsiteX32" fmla="*/ 234087 w 541325"/>
              <a:gd name="connsiteY32" fmla="*/ 3474720 h 3877056"/>
              <a:gd name="connsiteX33" fmla="*/ 219456 w 541325"/>
              <a:gd name="connsiteY33" fmla="*/ 3350362 h 3877056"/>
              <a:gd name="connsiteX34" fmla="*/ 204826 w 541325"/>
              <a:gd name="connsiteY34" fmla="*/ 3043124 h 3877056"/>
              <a:gd name="connsiteX35" fmla="*/ 204826 w 541325"/>
              <a:gd name="connsiteY35" fmla="*/ 2611527 h 3877056"/>
              <a:gd name="connsiteX36" fmla="*/ 197511 w 541325"/>
              <a:gd name="connsiteY36" fmla="*/ 2304288 h 3877056"/>
              <a:gd name="connsiteX37" fmla="*/ 204826 w 541325"/>
              <a:gd name="connsiteY37" fmla="*/ 2070202 h 3877056"/>
              <a:gd name="connsiteX38" fmla="*/ 204826 w 541325"/>
              <a:gd name="connsiteY38" fmla="*/ 1638605 h 3877056"/>
              <a:gd name="connsiteX39" fmla="*/ 197511 w 541325"/>
              <a:gd name="connsiteY39" fmla="*/ 1185063 h 3877056"/>
              <a:gd name="connsiteX40" fmla="*/ 197511 w 541325"/>
              <a:gd name="connsiteY40" fmla="*/ 965607 h 3877056"/>
              <a:gd name="connsiteX41" fmla="*/ 197511 w 541325"/>
              <a:gd name="connsiteY41" fmla="*/ 833933 h 3877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41325" h="3877056">
                <a:moveTo>
                  <a:pt x="197511" y="833933"/>
                </a:moveTo>
                <a:lnTo>
                  <a:pt x="204826" y="431597"/>
                </a:lnTo>
                <a:lnTo>
                  <a:pt x="204826" y="248717"/>
                </a:lnTo>
                <a:lnTo>
                  <a:pt x="190196" y="190196"/>
                </a:lnTo>
                <a:lnTo>
                  <a:pt x="153620" y="117044"/>
                </a:lnTo>
                <a:lnTo>
                  <a:pt x="0" y="0"/>
                </a:lnTo>
                <a:lnTo>
                  <a:pt x="373076" y="51207"/>
                </a:lnTo>
                <a:lnTo>
                  <a:pt x="380391" y="87783"/>
                </a:lnTo>
                <a:lnTo>
                  <a:pt x="402336" y="117044"/>
                </a:lnTo>
                <a:lnTo>
                  <a:pt x="446228" y="138989"/>
                </a:lnTo>
                <a:lnTo>
                  <a:pt x="497434" y="182880"/>
                </a:lnTo>
                <a:lnTo>
                  <a:pt x="534010" y="234087"/>
                </a:lnTo>
                <a:lnTo>
                  <a:pt x="541325" y="285293"/>
                </a:lnTo>
                <a:lnTo>
                  <a:pt x="519380" y="416967"/>
                </a:lnTo>
                <a:lnTo>
                  <a:pt x="497434" y="497434"/>
                </a:lnTo>
                <a:lnTo>
                  <a:pt x="490119" y="607162"/>
                </a:lnTo>
                <a:lnTo>
                  <a:pt x="490119" y="936346"/>
                </a:lnTo>
                <a:lnTo>
                  <a:pt x="490119" y="1163117"/>
                </a:lnTo>
                <a:lnTo>
                  <a:pt x="482804" y="1609344"/>
                </a:lnTo>
                <a:lnTo>
                  <a:pt x="475488" y="2048256"/>
                </a:lnTo>
                <a:lnTo>
                  <a:pt x="475488" y="2304288"/>
                </a:lnTo>
                <a:lnTo>
                  <a:pt x="460858" y="2801722"/>
                </a:lnTo>
                <a:lnTo>
                  <a:pt x="460858" y="3233319"/>
                </a:lnTo>
                <a:lnTo>
                  <a:pt x="453543" y="3496666"/>
                </a:lnTo>
                <a:lnTo>
                  <a:pt x="446228" y="3621024"/>
                </a:lnTo>
                <a:lnTo>
                  <a:pt x="424282" y="3738068"/>
                </a:lnTo>
                <a:lnTo>
                  <a:pt x="395021" y="3840480"/>
                </a:lnTo>
                <a:lnTo>
                  <a:pt x="365760" y="3877056"/>
                </a:lnTo>
                <a:lnTo>
                  <a:pt x="329184" y="3877056"/>
                </a:lnTo>
                <a:lnTo>
                  <a:pt x="299924" y="3862426"/>
                </a:lnTo>
                <a:lnTo>
                  <a:pt x="256032" y="3730752"/>
                </a:lnTo>
                <a:lnTo>
                  <a:pt x="234087" y="3606394"/>
                </a:lnTo>
                <a:lnTo>
                  <a:pt x="234087" y="3474720"/>
                </a:lnTo>
                <a:lnTo>
                  <a:pt x="219456" y="3350362"/>
                </a:lnTo>
                <a:lnTo>
                  <a:pt x="204826" y="3043124"/>
                </a:lnTo>
                <a:lnTo>
                  <a:pt x="204826" y="2611527"/>
                </a:lnTo>
                <a:lnTo>
                  <a:pt x="197511" y="2304288"/>
                </a:lnTo>
                <a:lnTo>
                  <a:pt x="204826" y="2070202"/>
                </a:lnTo>
                <a:lnTo>
                  <a:pt x="204826" y="1638605"/>
                </a:lnTo>
                <a:lnTo>
                  <a:pt x="197511" y="1185063"/>
                </a:lnTo>
                <a:lnTo>
                  <a:pt x="197511" y="965607"/>
                </a:lnTo>
                <a:lnTo>
                  <a:pt x="197511" y="83393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>
            <a:off x="6982722" y="4108243"/>
            <a:ext cx="516726" cy="2090738"/>
          </a:xfrm>
          <a:custGeom>
            <a:avLst/>
            <a:gdLst>
              <a:gd name="connsiteX0" fmla="*/ 747423 w 1033670"/>
              <a:gd name="connsiteY0" fmla="*/ 1502796 h 4182386"/>
              <a:gd name="connsiteX1" fmla="*/ 763326 w 1033670"/>
              <a:gd name="connsiteY1" fmla="*/ 922351 h 4182386"/>
              <a:gd name="connsiteX2" fmla="*/ 755374 w 1033670"/>
              <a:gd name="connsiteY2" fmla="*/ 477078 h 4182386"/>
              <a:gd name="connsiteX3" fmla="*/ 755374 w 1033670"/>
              <a:gd name="connsiteY3" fmla="*/ 349857 h 4182386"/>
              <a:gd name="connsiteX4" fmla="*/ 747423 w 1033670"/>
              <a:gd name="connsiteY4" fmla="*/ 262393 h 4182386"/>
              <a:gd name="connsiteX5" fmla="*/ 699715 w 1033670"/>
              <a:gd name="connsiteY5" fmla="*/ 151074 h 4182386"/>
              <a:gd name="connsiteX6" fmla="*/ 644056 w 1033670"/>
              <a:gd name="connsiteY6" fmla="*/ 95415 h 4182386"/>
              <a:gd name="connsiteX7" fmla="*/ 612251 w 1033670"/>
              <a:gd name="connsiteY7" fmla="*/ 63610 h 4182386"/>
              <a:gd name="connsiteX8" fmla="*/ 596348 w 1033670"/>
              <a:gd name="connsiteY8" fmla="*/ 31805 h 4182386"/>
              <a:gd name="connsiteX9" fmla="*/ 636105 w 1033670"/>
              <a:gd name="connsiteY9" fmla="*/ 0 h 4182386"/>
              <a:gd name="connsiteX10" fmla="*/ 667910 w 1033670"/>
              <a:gd name="connsiteY10" fmla="*/ 7951 h 4182386"/>
              <a:gd name="connsiteX11" fmla="*/ 755374 w 1033670"/>
              <a:gd name="connsiteY11" fmla="*/ 39756 h 4182386"/>
              <a:gd name="connsiteX12" fmla="*/ 890547 w 1033670"/>
              <a:gd name="connsiteY12" fmla="*/ 119269 h 4182386"/>
              <a:gd name="connsiteX13" fmla="*/ 1001865 w 1033670"/>
              <a:gd name="connsiteY13" fmla="*/ 190831 h 4182386"/>
              <a:gd name="connsiteX14" fmla="*/ 1033670 w 1033670"/>
              <a:gd name="connsiteY14" fmla="*/ 397565 h 4182386"/>
              <a:gd name="connsiteX15" fmla="*/ 1025719 w 1033670"/>
              <a:gd name="connsiteY15" fmla="*/ 771276 h 4182386"/>
              <a:gd name="connsiteX16" fmla="*/ 1025719 w 1033670"/>
              <a:gd name="connsiteY16" fmla="*/ 1216549 h 4182386"/>
              <a:gd name="connsiteX17" fmla="*/ 1025719 w 1033670"/>
              <a:gd name="connsiteY17" fmla="*/ 1391478 h 4182386"/>
              <a:gd name="connsiteX18" fmla="*/ 1009816 w 1033670"/>
              <a:gd name="connsiteY18" fmla="*/ 1789043 h 4182386"/>
              <a:gd name="connsiteX19" fmla="*/ 970060 w 1033670"/>
              <a:gd name="connsiteY19" fmla="*/ 2083241 h 4182386"/>
              <a:gd name="connsiteX20" fmla="*/ 938254 w 1033670"/>
              <a:gd name="connsiteY20" fmla="*/ 2313829 h 4182386"/>
              <a:gd name="connsiteX21" fmla="*/ 906449 w 1033670"/>
              <a:gd name="connsiteY21" fmla="*/ 2480807 h 4182386"/>
              <a:gd name="connsiteX22" fmla="*/ 842839 w 1033670"/>
              <a:gd name="connsiteY22" fmla="*/ 2775005 h 4182386"/>
              <a:gd name="connsiteX23" fmla="*/ 699715 w 1033670"/>
              <a:gd name="connsiteY23" fmla="*/ 3172570 h 4182386"/>
              <a:gd name="connsiteX24" fmla="*/ 620202 w 1033670"/>
              <a:gd name="connsiteY24" fmla="*/ 3387255 h 4182386"/>
              <a:gd name="connsiteX25" fmla="*/ 461176 w 1033670"/>
              <a:gd name="connsiteY25" fmla="*/ 3665551 h 4182386"/>
              <a:gd name="connsiteX26" fmla="*/ 349858 w 1033670"/>
              <a:gd name="connsiteY26" fmla="*/ 3840480 h 4182386"/>
              <a:gd name="connsiteX27" fmla="*/ 206734 w 1033670"/>
              <a:gd name="connsiteY27" fmla="*/ 4015408 h 4182386"/>
              <a:gd name="connsiteX28" fmla="*/ 87465 w 1033670"/>
              <a:gd name="connsiteY28" fmla="*/ 4150581 h 4182386"/>
              <a:gd name="connsiteX29" fmla="*/ 31806 w 1033670"/>
              <a:gd name="connsiteY29" fmla="*/ 4182386 h 4182386"/>
              <a:gd name="connsiteX30" fmla="*/ 7952 w 1033670"/>
              <a:gd name="connsiteY30" fmla="*/ 4182386 h 4182386"/>
              <a:gd name="connsiteX31" fmla="*/ 0 w 1033670"/>
              <a:gd name="connsiteY31" fmla="*/ 4166483 h 4182386"/>
              <a:gd name="connsiteX32" fmla="*/ 31806 w 1033670"/>
              <a:gd name="connsiteY32" fmla="*/ 4094921 h 4182386"/>
              <a:gd name="connsiteX33" fmla="*/ 143124 w 1033670"/>
              <a:gd name="connsiteY33" fmla="*/ 3943847 h 4182386"/>
              <a:gd name="connsiteX34" fmla="*/ 294199 w 1033670"/>
              <a:gd name="connsiteY34" fmla="*/ 3665551 h 4182386"/>
              <a:gd name="connsiteX35" fmla="*/ 365760 w 1033670"/>
              <a:gd name="connsiteY35" fmla="*/ 3498574 h 4182386"/>
              <a:gd name="connsiteX36" fmla="*/ 429371 w 1033670"/>
              <a:gd name="connsiteY36" fmla="*/ 3363401 h 4182386"/>
              <a:gd name="connsiteX37" fmla="*/ 508884 w 1033670"/>
              <a:gd name="connsiteY37" fmla="*/ 3124862 h 4182386"/>
              <a:gd name="connsiteX38" fmla="*/ 588397 w 1033670"/>
              <a:gd name="connsiteY38" fmla="*/ 2782956 h 4182386"/>
              <a:gd name="connsiteX39" fmla="*/ 644056 w 1033670"/>
              <a:gd name="connsiteY39" fmla="*/ 2536466 h 4182386"/>
              <a:gd name="connsiteX40" fmla="*/ 691764 w 1033670"/>
              <a:gd name="connsiteY40" fmla="*/ 2210462 h 4182386"/>
              <a:gd name="connsiteX41" fmla="*/ 731520 w 1033670"/>
              <a:gd name="connsiteY41" fmla="*/ 1796994 h 4182386"/>
              <a:gd name="connsiteX42" fmla="*/ 747423 w 1033670"/>
              <a:gd name="connsiteY42" fmla="*/ 1502796 h 4182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033670" h="4182386">
                <a:moveTo>
                  <a:pt x="747423" y="1502796"/>
                </a:moveTo>
                <a:lnTo>
                  <a:pt x="763326" y="922351"/>
                </a:lnTo>
                <a:lnTo>
                  <a:pt x="755374" y="477078"/>
                </a:lnTo>
                <a:lnTo>
                  <a:pt x="755374" y="349857"/>
                </a:lnTo>
                <a:lnTo>
                  <a:pt x="747423" y="262393"/>
                </a:lnTo>
                <a:lnTo>
                  <a:pt x="699715" y="151074"/>
                </a:lnTo>
                <a:lnTo>
                  <a:pt x="644056" y="95415"/>
                </a:lnTo>
                <a:lnTo>
                  <a:pt x="612251" y="63610"/>
                </a:lnTo>
                <a:lnTo>
                  <a:pt x="596348" y="31805"/>
                </a:lnTo>
                <a:lnTo>
                  <a:pt x="636105" y="0"/>
                </a:lnTo>
                <a:lnTo>
                  <a:pt x="667910" y="7951"/>
                </a:lnTo>
                <a:lnTo>
                  <a:pt x="755374" y="39756"/>
                </a:lnTo>
                <a:lnTo>
                  <a:pt x="890547" y="119269"/>
                </a:lnTo>
                <a:lnTo>
                  <a:pt x="1001865" y="190831"/>
                </a:lnTo>
                <a:lnTo>
                  <a:pt x="1033670" y="397565"/>
                </a:lnTo>
                <a:lnTo>
                  <a:pt x="1025719" y="771276"/>
                </a:lnTo>
                <a:lnTo>
                  <a:pt x="1025719" y="1216549"/>
                </a:lnTo>
                <a:lnTo>
                  <a:pt x="1025719" y="1391478"/>
                </a:lnTo>
                <a:lnTo>
                  <a:pt x="1009816" y="1789043"/>
                </a:lnTo>
                <a:lnTo>
                  <a:pt x="970060" y="2083241"/>
                </a:lnTo>
                <a:lnTo>
                  <a:pt x="938254" y="2313829"/>
                </a:lnTo>
                <a:lnTo>
                  <a:pt x="906449" y="2480807"/>
                </a:lnTo>
                <a:lnTo>
                  <a:pt x="842839" y="2775005"/>
                </a:lnTo>
                <a:lnTo>
                  <a:pt x="699715" y="3172570"/>
                </a:lnTo>
                <a:lnTo>
                  <a:pt x="620202" y="3387255"/>
                </a:lnTo>
                <a:lnTo>
                  <a:pt x="461176" y="3665551"/>
                </a:lnTo>
                <a:lnTo>
                  <a:pt x="349858" y="3840480"/>
                </a:lnTo>
                <a:lnTo>
                  <a:pt x="206734" y="4015408"/>
                </a:lnTo>
                <a:lnTo>
                  <a:pt x="87465" y="4150581"/>
                </a:lnTo>
                <a:lnTo>
                  <a:pt x="31806" y="4182386"/>
                </a:lnTo>
                <a:lnTo>
                  <a:pt x="7952" y="4182386"/>
                </a:lnTo>
                <a:lnTo>
                  <a:pt x="0" y="4166483"/>
                </a:lnTo>
                <a:lnTo>
                  <a:pt x="31806" y="4094921"/>
                </a:lnTo>
                <a:lnTo>
                  <a:pt x="143124" y="3943847"/>
                </a:lnTo>
                <a:lnTo>
                  <a:pt x="294199" y="3665551"/>
                </a:lnTo>
                <a:lnTo>
                  <a:pt x="365760" y="3498574"/>
                </a:lnTo>
                <a:lnTo>
                  <a:pt x="429371" y="3363401"/>
                </a:lnTo>
                <a:lnTo>
                  <a:pt x="508884" y="3124862"/>
                </a:lnTo>
                <a:lnTo>
                  <a:pt x="588397" y="2782956"/>
                </a:lnTo>
                <a:lnTo>
                  <a:pt x="644056" y="2536466"/>
                </a:lnTo>
                <a:lnTo>
                  <a:pt x="691764" y="2210462"/>
                </a:lnTo>
                <a:lnTo>
                  <a:pt x="731520" y="1796994"/>
                </a:lnTo>
                <a:lnTo>
                  <a:pt x="747423" y="150279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7394740" y="4010318"/>
            <a:ext cx="1630364" cy="2242344"/>
          </a:xfrm>
          <a:custGeom>
            <a:avLst/>
            <a:gdLst>
              <a:gd name="connsiteX0" fmla="*/ 1026544 w 3260785"/>
              <a:gd name="connsiteY0" fmla="*/ 457200 h 4485736"/>
              <a:gd name="connsiteX1" fmla="*/ 163902 w 3260785"/>
              <a:gd name="connsiteY1" fmla="*/ 595223 h 4485736"/>
              <a:gd name="connsiteX2" fmla="*/ 0 w 3260785"/>
              <a:gd name="connsiteY2" fmla="*/ 362310 h 4485736"/>
              <a:gd name="connsiteX3" fmla="*/ 189782 w 3260785"/>
              <a:gd name="connsiteY3" fmla="*/ 379563 h 4485736"/>
              <a:gd name="connsiteX4" fmla="*/ 595223 w 3260785"/>
              <a:gd name="connsiteY4" fmla="*/ 345057 h 4485736"/>
              <a:gd name="connsiteX5" fmla="*/ 1104182 w 3260785"/>
              <a:gd name="connsiteY5" fmla="*/ 276046 h 4485736"/>
              <a:gd name="connsiteX6" fmla="*/ 1811548 w 3260785"/>
              <a:gd name="connsiteY6" fmla="*/ 181155 h 4485736"/>
              <a:gd name="connsiteX7" fmla="*/ 2501661 w 3260785"/>
              <a:gd name="connsiteY7" fmla="*/ 77638 h 4485736"/>
              <a:gd name="connsiteX8" fmla="*/ 2769080 w 3260785"/>
              <a:gd name="connsiteY8" fmla="*/ 25880 h 4485736"/>
              <a:gd name="connsiteX9" fmla="*/ 2855344 w 3260785"/>
              <a:gd name="connsiteY9" fmla="*/ 0 h 4485736"/>
              <a:gd name="connsiteX10" fmla="*/ 2924355 w 3260785"/>
              <a:gd name="connsiteY10" fmla="*/ 8627 h 4485736"/>
              <a:gd name="connsiteX11" fmla="*/ 3165895 w 3260785"/>
              <a:gd name="connsiteY11" fmla="*/ 155276 h 4485736"/>
              <a:gd name="connsiteX12" fmla="*/ 3234906 w 3260785"/>
              <a:gd name="connsiteY12" fmla="*/ 215661 h 4485736"/>
              <a:gd name="connsiteX13" fmla="*/ 3260785 w 3260785"/>
              <a:gd name="connsiteY13" fmla="*/ 276046 h 4485736"/>
              <a:gd name="connsiteX14" fmla="*/ 3243533 w 3260785"/>
              <a:gd name="connsiteY14" fmla="*/ 345057 h 4485736"/>
              <a:gd name="connsiteX15" fmla="*/ 3209027 w 3260785"/>
              <a:gd name="connsiteY15" fmla="*/ 465827 h 4485736"/>
              <a:gd name="connsiteX16" fmla="*/ 3191774 w 3260785"/>
              <a:gd name="connsiteY16" fmla="*/ 577970 h 4485736"/>
              <a:gd name="connsiteX17" fmla="*/ 3183148 w 3260785"/>
              <a:gd name="connsiteY17" fmla="*/ 914400 h 4485736"/>
              <a:gd name="connsiteX18" fmla="*/ 3191774 w 3260785"/>
              <a:gd name="connsiteY18" fmla="*/ 1975449 h 4485736"/>
              <a:gd name="connsiteX19" fmla="*/ 3183148 w 3260785"/>
              <a:gd name="connsiteY19" fmla="*/ 2838091 h 4485736"/>
              <a:gd name="connsiteX20" fmla="*/ 3191774 w 3260785"/>
              <a:gd name="connsiteY20" fmla="*/ 3450566 h 4485736"/>
              <a:gd name="connsiteX21" fmla="*/ 3191774 w 3260785"/>
              <a:gd name="connsiteY21" fmla="*/ 3709359 h 4485736"/>
              <a:gd name="connsiteX22" fmla="*/ 3209027 w 3260785"/>
              <a:gd name="connsiteY22" fmla="*/ 3881887 h 4485736"/>
              <a:gd name="connsiteX23" fmla="*/ 3209027 w 3260785"/>
              <a:gd name="connsiteY23" fmla="*/ 4063042 h 4485736"/>
              <a:gd name="connsiteX24" fmla="*/ 3191774 w 3260785"/>
              <a:gd name="connsiteY24" fmla="*/ 4132053 h 4485736"/>
              <a:gd name="connsiteX25" fmla="*/ 3140016 w 3260785"/>
              <a:gd name="connsiteY25" fmla="*/ 4244197 h 4485736"/>
              <a:gd name="connsiteX26" fmla="*/ 3062378 w 3260785"/>
              <a:gd name="connsiteY26" fmla="*/ 4347714 h 4485736"/>
              <a:gd name="connsiteX27" fmla="*/ 2984740 w 3260785"/>
              <a:gd name="connsiteY27" fmla="*/ 4459857 h 4485736"/>
              <a:gd name="connsiteX28" fmla="*/ 2941608 w 3260785"/>
              <a:gd name="connsiteY28" fmla="*/ 4485736 h 4485736"/>
              <a:gd name="connsiteX29" fmla="*/ 2898476 w 3260785"/>
              <a:gd name="connsiteY29" fmla="*/ 4451230 h 4485736"/>
              <a:gd name="connsiteX30" fmla="*/ 2794959 w 3260785"/>
              <a:gd name="connsiteY30" fmla="*/ 4071668 h 4485736"/>
              <a:gd name="connsiteX31" fmla="*/ 2838091 w 3260785"/>
              <a:gd name="connsiteY31" fmla="*/ 3890514 h 4485736"/>
              <a:gd name="connsiteX32" fmla="*/ 2881223 w 3260785"/>
              <a:gd name="connsiteY32" fmla="*/ 3873261 h 4485736"/>
              <a:gd name="connsiteX33" fmla="*/ 2924355 w 3260785"/>
              <a:gd name="connsiteY33" fmla="*/ 3821502 h 4485736"/>
              <a:gd name="connsiteX34" fmla="*/ 2941608 w 3260785"/>
              <a:gd name="connsiteY34" fmla="*/ 3441940 h 4485736"/>
              <a:gd name="connsiteX35" fmla="*/ 2932982 w 3260785"/>
              <a:gd name="connsiteY35" fmla="*/ 2544793 h 4485736"/>
              <a:gd name="connsiteX36" fmla="*/ 2932982 w 3260785"/>
              <a:gd name="connsiteY36" fmla="*/ 2355012 h 4485736"/>
              <a:gd name="connsiteX37" fmla="*/ 2924355 w 3260785"/>
              <a:gd name="connsiteY37" fmla="*/ 1328468 h 4485736"/>
              <a:gd name="connsiteX38" fmla="*/ 2915729 w 3260785"/>
              <a:gd name="connsiteY38" fmla="*/ 1216325 h 4485736"/>
              <a:gd name="connsiteX39" fmla="*/ 2924355 w 3260785"/>
              <a:gd name="connsiteY39" fmla="*/ 414068 h 4485736"/>
              <a:gd name="connsiteX40" fmla="*/ 2907102 w 3260785"/>
              <a:gd name="connsiteY40" fmla="*/ 301925 h 4485736"/>
              <a:gd name="connsiteX41" fmla="*/ 2863970 w 3260785"/>
              <a:gd name="connsiteY41" fmla="*/ 267419 h 4485736"/>
              <a:gd name="connsiteX42" fmla="*/ 2751827 w 3260785"/>
              <a:gd name="connsiteY42" fmla="*/ 241540 h 4485736"/>
              <a:gd name="connsiteX43" fmla="*/ 2501661 w 3260785"/>
              <a:gd name="connsiteY43" fmla="*/ 267419 h 4485736"/>
              <a:gd name="connsiteX44" fmla="*/ 1518250 w 3260785"/>
              <a:gd name="connsiteY44" fmla="*/ 396815 h 4485736"/>
              <a:gd name="connsiteX45" fmla="*/ 1224951 w 3260785"/>
              <a:gd name="connsiteY45" fmla="*/ 431321 h 4485736"/>
              <a:gd name="connsiteX46" fmla="*/ 1026544 w 3260785"/>
              <a:gd name="connsiteY46" fmla="*/ 457200 h 4485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260785" h="4485736">
                <a:moveTo>
                  <a:pt x="1026544" y="457200"/>
                </a:moveTo>
                <a:lnTo>
                  <a:pt x="163902" y="595223"/>
                </a:lnTo>
                <a:lnTo>
                  <a:pt x="0" y="362310"/>
                </a:lnTo>
                <a:lnTo>
                  <a:pt x="189782" y="379563"/>
                </a:lnTo>
                <a:lnTo>
                  <a:pt x="595223" y="345057"/>
                </a:lnTo>
                <a:lnTo>
                  <a:pt x="1104182" y="276046"/>
                </a:lnTo>
                <a:lnTo>
                  <a:pt x="1811548" y="181155"/>
                </a:lnTo>
                <a:lnTo>
                  <a:pt x="2501661" y="77638"/>
                </a:lnTo>
                <a:lnTo>
                  <a:pt x="2769080" y="25880"/>
                </a:lnTo>
                <a:lnTo>
                  <a:pt x="2855344" y="0"/>
                </a:lnTo>
                <a:lnTo>
                  <a:pt x="2924355" y="8627"/>
                </a:lnTo>
                <a:lnTo>
                  <a:pt x="3165895" y="155276"/>
                </a:lnTo>
                <a:lnTo>
                  <a:pt x="3234906" y="215661"/>
                </a:lnTo>
                <a:lnTo>
                  <a:pt x="3260785" y="276046"/>
                </a:lnTo>
                <a:lnTo>
                  <a:pt x="3243533" y="345057"/>
                </a:lnTo>
                <a:lnTo>
                  <a:pt x="3209027" y="465827"/>
                </a:lnTo>
                <a:lnTo>
                  <a:pt x="3191774" y="577970"/>
                </a:lnTo>
                <a:cubicBezTo>
                  <a:pt x="3188823" y="690111"/>
                  <a:pt x="3183148" y="802220"/>
                  <a:pt x="3183148" y="914400"/>
                </a:cubicBezTo>
                <a:cubicBezTo>
                  <a:pt x="3186023" y="1268083"/>
                  <a:pt x="3188899" y="1621766"/>
                  <a:pt x="3191774" y="1975449"/>
                </a:cubicBezTo>
                <a:cubicBezTo>
                  <a:pt x="3188899" y="2262996"/>
                  <a:pt x="3186023" y="2550544"/>
                  <a:pt x="3183148" y="2838091"/>
                </a:cubicBezTo>
                <a:lnTo>
                  <a:pt x="3191774" y="3450566"/>
                </a:lnTo>
                <a:lnTo>
                  <a:pt x="3191774" y="3709359"/>
                </a:lnTo>
                <a:lnTo>
                  <a:pt x="3209027" y="3881887"/>
                </a:lnTo>
                <a:lnTo>
                  <a:pt x="3209027" y="4063042"/>
                </a:lnTo>
                <a:lnTo>
                  <a:pt x="3191774" y="4132053"/>
                </a:lnTo>
                <a:lnTo>
                  <a:pt x="3140016" y="4244197"/>
                </a:lnTo>
                <a:lnTo>
                  <a:pt x="3062378" y="4347714"/>
                </a:lnTo>
                <a:lnTo>
                  <a:pt x="2984740" y="4459857"/>
                </a:lnTo>
                <a:lnTo>
                  <a:pt x="2941608" y="4485736"/>
                </a:lnTo>
                <a:lnTo>
                  <a:pt x="2898476" y="4451230"/>
                </a:lnTo>
                <a:lnTo>
                  <a:pt x="2794959" y="4071668"/>
                </a:lnTo>
                <a:lnTo>
                  <a:pt x="2838091" y="3890514"/>
                </a:lnTo>
                <a:lnTo>
                  <a:pt x="2881223" y="3873261"/>
                </a:lnTo>
                <a:lnTo>
                  <a:pt x="2924355" y="3821502"/>
                </a:lnTo>
                <a:lnTo>
                  <a:pt x="2941608" y="3441940"/>
                </a:lnTo>
                <a:cubicBezTo>
                  <a:pt x="2938733" y="3142891"/>
                  <a:pt x="2935857" y="2843842"/>
                  <a:pt x="2932982" y="2544793"/>
                </a:cubicBezTo>
                <a:lnTo>
                  <a:pt x="2932982" y="2355012"/>
                </a:lnTo>
                <a:cubicBezTo>
                  <a:pt x="2930106" y="2012831"/>
                  <a:pt x="2927231" y="1670649"/>
                  <a:pt x="2924355" y="1328468"/>
                </a:cubicBezTo>
                <a:lnTo>
                  <a:pt x="2915729" y="1216325"/>
                </a:lnTo>
                <a:cubicBezTo>
                  <a:pt x="2918604" y="948906"/>
                  <a:pt x="2921480" y="681487"/>
                  <a:pt x="2924355" y="414068"/>
                </a:cubicBezTo>
                <a:lnTo>
                  <a:pt x="2907102" y="301925"/>
                </a:lnTo>
                <a:lnTo>
                  <a:pt x="2863970" y="267419"/>
                </a:lnTo>
                <a:lnTo>
                  <a:pt x="2751827" y="241540"/>
                </a:lnTo>
                <a:lnTo>
                  <a:pt x="2501661" y="267419"/>
                </a:lnTo>
                <a:lnTo>
                  <a:pt x="1518250" y="396815"/>
                </a:lnTo>
                <a:lnTo>
                  <a:pt x="1224951" y="431321"/>
                </a:lnTo>
                <a:lnTo>
                  <a:pt x="1026544" y="4572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8509753" y="5880923"/>
            <a:ext cx="341313" cy="361948"/>
          </a:xfrm>
          <a:custGeom>
            <a:avLst/>
            <a:gdLst>
              <a:gd name="connsiteX0" fmla="*/ 278607 w 681038"/>
              <a:gd name="connsiteY0" fmla="*/ 88106 h 723900"/>
              <a:gd name="connsiteX1" fmla="*/ 428625 w 681038"/>
              <a:gd name="connsiteY1" fmla="*/ 128588 h 723900"/>
              <a:gd name="connsiteX2" fmla="*/ 495300 w 681038"/>
              <a:gd name="connsiteY2" fmla="*/ 138113 h 723900"/>
              <a:gd name="connsiteX3" fmla="*/ 626269 w 681038"/>
              <a:gd name="connsiteY3" fmla="*/ 133350 h 723900"/>
              <a:gd name="connsiteX4" fmla="*/ 681038 w 681038"/>
              <a:gd name="connsiteY4" fmla="*/ 723900 h 723900"/>
              <a:gd name="connsiteX5" fmla="*/ 626269 w 681038"/>
              <a:gd name="connsiteY5" fmla="*/ 688181 h 723900"/>
              <a:gd name="connsiteX6" fmla="*/ 602457 w 681038"/>
              <a:gd name="connsiteY6" fmla="*/ 638175 h 723900"/>
              <a:gd name="connsiteX7" fmla="*/ 566738 w 681038"/>
              <a:gd name="connsiteY7" fmla="*/ 571500 h 723900"/>
              <a:gd name="connsiteX8" fmla="*/ 476250 w 681038"/>
              <a:gd name="connsiteY8" fmla="*/ 461963 h 723900"/>
              <a:gd name="connsiteX9" fmla="*/ 345282 w 681038"/>
              <a:gd name="connsiteY9" fmla="*/ 323850 h 723900"/>
              <a:gd name="connsiteX10" fmla="*/ 185738 w 681038"/>
              <a:gd name="connsiteY10" fmla="*/ 192881 h 723900"/>
              <a:gd name="connsiteX11" fmla="*/ 66675 w 681038"/>
              <a:gd name="connsiteY11" fmla="*/ 107156 h 723900"/>
              <a:gd name="connsiteX12" fmla="*/ 14288 w 681038"/>
              <a:gd name="connsiteY12" fmla="*/ 61913 h 723900"/>
              <a:gd name="connsiteX13" fmla="*/ 0 w 681038"/>
              <a:gd name="connsiteY13" fmla="*/ 38100 h 723900"/>
              <a:gd name="connsiteX14" fmla="*/ 4763 w 681038"/>
              <a:gd name="connsiteY14" fmla="*/ 14288 h 723900"/>
              <a:gd name="connsiteX15" fmla="*/ 21432 w 681038"/>
              <a:gd name="connsiteY15" fmla="*/ 4763 h 723900"/>
              <a:gd name="connsiteX16" fmla="*/ 50007 w 681038"/>
              <a:gd name="connsiteY16" fmla="*/ 0 h 723900"/>
              <a:gd name="connsiteX17" fmla="*/ 92869 w 681038"/>
              <a:gd name="connsiteY17" fmla="*/ 16669 h 723900"/>
              <a:gd name="connsiteX18" fmla="*/ 166688 w 681038"/>
              <a:gd name="connsiteY18" fmla="*/ 52388 h 723900"/>
              <a:gd name="connsiteX19" fmla="*/ 278607 w 681038"/>
              <a:gd name="connsiteY19" fmla="*/ 88106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1038" h="723900">
                <a:moveTo>
                  <a:pt x="278607" y="88106"/>
                </a:moveTo>
                <a:lnTo>
                  <a:pt x="428625" y="128588"/>
                </a:lnTo>
                <a:lnTo>
                  <a:pt x="495300" y="138113"/>
                </a:lnTo>
                <a:lnTo>
                  <a:pt x="626269" y="133350"/>
                </a:lnTo>
                <a:lnTo>
                  <a:pt x="681038" y="723900"/>
                </a:lnTo>
                <a:lnTo>
                  <a:pt x="626269" y="688181"/>
                </a:lnTo>
                <a:lnTo>
                  <a:pt x="602457" y="638175"/>
                </a:lnTo>
                <a:lnTo>
                  <a:pt x="566738" y="571500"/>
                </a:lnTo>
                <a:lnTo>
                  <a:pt x="476250" y="461963"/>
                </a:lnTo>
                <a:lnTo>
                  <a:pt x="345282" y="323850"/>
                </a:lnTo>
                <a:lnTo>
                  <a:pt x="185738" y="192881"/>
                </a:lnTo>
                <a:lnTo>
                  <a:pt x="66675" y="107156"/>
                </a:lnTo>
                <a:lnTo>
                  <a:pt x="14288" y="61913"/>
                </a:lnTo>
                <a:lnTo>
                  <a:pt x="0" y="38100"/>
                </a:lnTo>
                <a:lnTo>
                  <a:pt x="4763" y="14288"/>
                </a:lnTo>
                <a:lnTo>
                  <a:pt x="21432" y="4763"/>
                </a:lnTo>
                <a:lnTo>
                  <a:pt x="50007" y="0"/>
                </a:lnTo>
                <a:lnTo>
                  <a:pt x="92869" y="16669"/>
                </a:lnTo>
                <a:lnTo>
                  <a:pt x="166688" y="52388"/>
                </a:lnTo>
                <a:lnTo>
                  <a:pt x="278607" y="881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7367168" y="4559809"/>
            <a:ext cx="1477227" cy="289560"/>
          </a:xfrm>
          <a:custGeom>
            <a:avLst/>
            <a:gdLst>
              <a:gd name="connsiteX0" fmla="*/ 921199 w 2947156"/>
              <a:gd name="connsiteY0" fmla="*/ 499691 h 577874"/>
              <a:gd name="connsiteX1" fmla="*/ 628863 w 2947156"/>
              <a:gd name="connsiteY1" fmla="*/ 554079 h 577874"/>
              <a:gd name="connsiteX2" fmla="*/ 537083 w 2947156"/>
              <a:gd name="connsiteY2" fmla="*/ 574475 h 577874"/>
              <a:gd name="connsiteX3" fmla="*/ 479295 w 2947156"/>
              <a:gd name="connsiteY3" fmla="*/ 577874 h 577874"/>
              <a:gd name="connsiteX4" fmla="*/ 302534 w 2947156"/>
              <a:gd name="connsiteY4" fmla="*/ 543881 h 577874"/>
              <a:gd name="connsiteX5" fmla="*/ 139370 w 2947156"/>
              <a:gd name="connsiteY5" fmla="*/ 492892 h 577874"/>
              <a:gd name="connsiteX6" fmla="*/ 0 w 2947156"/>
              <a:gd name="connsiteY6" fmla="*/ 309333 h 577874"/>
              <a:gd name="connsiteX7" fmla="*/ 152967 w 2947156"/>
              <a:gd name="connsiteY7" fmla="*/ 346724 h 577874"/>
              <a:gd name="connsiteX8" fmla="*/ 254944 w 2947156"/>
              <a:gd name="connsiteY8" fmla="*/ 360321 h 577874"/>
              <a:gd name="connsiteX9" fmla="*/ 377318 w 2947156"/>
              <a:gd name="connsiteY9" fmla="*/ 367120 h 577874"/>
              <a:gd name="connsiteX10" fmla="*/ 727441 w 2947156"/>
              <a:gd name="connsiteY10" fmla="*/ 339926 h 577874"/>
              <a:gd name="connsiteX11" fmla="*/ 1104759 w 2947156"/>
              <a:gd name="connsiteY11" fmla="*/ 278739 h 577874"/>
              <a:gd name="connsiteX12" fmla="*/ 1274721 w 2947156"/>
              <a:gd name="connsiteY12" fmla="*/ 244747 h 577874"/>
              <a:gd name="connsiteX13" fmla="*/ 1563658 w 2947156"/>
              <a:gd name="connsiteY13" fmla="*/ 197157 h 577874"/>
              <a:gd name="connsiteX14" fmla="*/ 1906983 w 2947156"/>
              <a:gd name="connsiteY14" fmla="*/ 139370 h 577874"/>
              <a:gd name="connsiteX15" fmla="*/ 2243510 w 2947156"/>
              <a:gd name="connsiteY15" fmla="*/ 78183 h 577874"/>
              <a:gd name="connsiteX16" fmla="*/ 2348886 w 2947156"/>
              <a:gd name="connsiteY16" fmla="*/ 47590 h 577874"/>
              <a:gd name="connsiteX17" fmla="*/ 2447465 w 2947156"/>
              <a:gd name="connsiteY17" fmla="*/ 10198 h 577874"/>
              <a:gd name="connsiteX18" fmla="*/ 2478058 w 2947156"/>
              <a:gd name="connsiteY18" fmla="*/ 0 h 577874"/>
              <a:gd name="connsiteX19" fmla="*/ 2532446 w 2947156"/>
              <a:gd name="connsiteY19" fmla="*/ 6799 h 577874"/>
              <a:gd name="connsiteX20" fmla="*/ 2763596 w 2947156"/>
              <a:gd name="connsiteY20" fmla="*/ 101978 h 577874"/>
              <a:gd name="connsiteX21" fmla="*/ 2916562 w 2947156"/>
              <a:gd name="connsiteY21" fmla="*/ 159765 h 577874"/>
              <a:gd name="connsiteX22" fmla="*/ 2947156 w 2947156"/>
              <a:gd name="connsiteY22" fmla="*/ 248146 h 577874"/>
              <a:gd name="connsiteX23" fmla="*/ 2834980 w 2947156"/>
              <a:gd name="connsiteY23" fmla="*/ 248146 h 577874"/>
              <a:gd name="connsiteX24" fmla="*/ 2729603 w 2947156"/>
              <a:gd name="connsiteY24" fmla="*/ 295736 h 577874"/>
              <a:gd name="connsiteX25" fmla="*/ 2627626 w 2947156"/>
              <a:gd name="connsiteY25" fmla="*/ 309333 h 577874"/>
              <a:gd name="connsiteX26" fmla="*/ 2396476 w 2947156"/>
              <a:gd name="connsiteY26" fmla="*/ 316131 h 577874"/>
              <a:gd name="connsiteX27" fmla="*/ 1974968 w 2947156"/>
              <a:gd name="connsiteY27" fmla="*/ 353523 h 577874"/>
              <a:gd name="connsiteX28" fmla="*/ 1563658 w 2947156"/>
              <a:gd name="connsiteY28" fmla="*/ 404512 h 577874"/>
              <a:gd name="connsiteX29" fmla="*/ 1244128 w 2947156"/>
              <a:gd name="connsiteY29" fmla="*/ 448702 h 577874"/>
              <a:gd name="connsiteX30" fmla="*/ 921199 w 2947156"/>
              <a:gd name="connsiteY30" fmla="*/ 499691 h 577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947156" h="577874">
                <a:moveTo>
                  <a:pt x="921199" y="499691"/>
                </a:moveTo>
                <a:lnTo>
                  <a:pt x="628863" y="554079"/>
                </a:lnTo>
                <a:lnTo>
                  <a:pt x="537083" y="574475"/>
                </a:lnTo>
                <a:lnTo>
                  <a:pt x="479295" y="577874"/>
                </a:lnTo>
                <a:lnTo>
                  <a:pt x="302534" y="543881"/>
                </a:lnTo>
                <a:lnTo>
                  <a:pt x="139370" y="492892"/>
                </a:lnTo>
                <a:lnTo>
                  <a:pt x="0" y="309333"/>
                </a:lnTo>
                <a:lnTo>
                  <a:pt x="152967" y="346724"/>
                </a:lnTo>
                <a:lnTo>
                  <a:pt x="254944" y="360321"/>
                </a:lnTo>
                <a:lnTo>
                  <a:pt x="377318" y="367120"/>
                </a:lnTo>
                <a:lnTo>
                  <a:pt x="727441" y="339926"/>
                </a:lnTo>
                <a:lnTo>
                  <a:pt x="1104759" y="278739"/>
                </a:lnTo>
                <a:lnTo>
                  <a:pt x="1274721" y="244747"/>
                </a:lnTo>
                <a:lnTo>
                  <a:pt x="1563658" y="197157"/>
                </a:lnTo>
                <a:lnTo>
                  <a:pt x="1906983" y="139370"/>
                </a:lnTo>
                <a:lnTo>
                  <a:pt x="2243510" y="78183"/>
                </a:lnTo>
                <a:lnTo>
                  <a:pt x="2348886" y="47590"/>
                </a:lnTo>
                <a:lnTo>
                  <a:pt x="2447465" y="10198"/>
                </a:lnTo>
                <a:lnTo>
                  <a:pt x="2478058" y="0"/>
                </a:lnTo>
                <a:lnTo>
                  <a:pt x="2532446" y="6799"/>
                </a:lnTo>
                <a:lnTo>
                  <a:pt x="2763596" y="101978"/>
                </a:lnTo>
                <a:lnTo>
                  <a:pt x="2916562" y="159765"/>
                </a:lnTo>
                <a:lnTo>
                  <a:pt x="2947156" y="248146"/>
                </a:lnTo>
                <a:lnTo>
                  <a:pt x="2834980" y="248146"/>
                </a:lnTo>
                <a:lnTo>
                  <a:pt x="2729603" y="295736"/>
                </a:lnTo>
                <a:lnTo>
                  <a:pt x="2627626" y="309333"/>
                </a:lnTo>
                <a:lnTo>
                  <a:pt x="2396476" y="316131"/>
                </a:lnTo>
                <a:lnTo>
                  <a:pt x="1974968" y="353523"/>
                </a:lnTo>
                <a:lnTo>
                  <a:pt x="1563658" y="404512"/>
                </a:lnTo>
                <a:lnTo>
                  <a:pt x="1244128" y="448702"/>
                </a:lnTo>
                <a:lnTo>
                  <a:pt x="921199" y="49969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7379428" y="5135778"/>
            <a:ext cx="1541475" cy="266700"/>
          </a:xfrm>
          <a:custGeom>
            <a:avLst/>
            <a:gdLst>
              <a:gd name="connsiteX0" fmla="*/ 1046971 w 3083126"/>
              <a:gd name="connsiteY0" fmla="*/ 418109 h 533684"/>
              <a:gd name="connsiteX1" fmla="*/ 849814 w 3083126"/>
              <a:gd name="connsiteY1" fmla="*/ 455501 h 533684"/>
              <a:gd name="connsiteX2" fmla="*/ 730840 w 3083126"/>
              <a:gd name="connsiteY2" fmla="*/ 486094 h 533684"/>
              <a:gd name="connsiteX3" fmla="*/ 622064 w 3083126"/>
              <a:gd name="connsiteY3" fmla="*/ 513288 h 533684"/>
              <a:gd name="connsiteX4" fmla="*/ 489493 w 3083126"/>
              <a:gd name="connsiteY4" fmla="*/ 530284 h 533684"/>
              <a:gd name="connsiteX5" fmla="*/ 421508 w 3083126"/>
              <a:gd name="connsiteY5" fmla="*/ 533684 h 533684"/>
              <a:gd name="connsiteX6" fmla="*/ 367120 w 3083126"/>
              <a:gd name="connsiteY6" fmla="*/ 520087 h 533684"/>
              <a:gd name="connsiteX7" fmla="*/ 271941 w 3083126"/>
              <a:gd name="connsiteY7" fmla="*/ 462299 h 533684"/>
              <a:gd name="connsiteX8" fmla="*/ 101978 w 3083126"/>
              <a:gd name="connsiteY8" fmla="*/ 343325 h 533684"/>
              <a:gd name="connsiteX9" fmla="*/ 0 w 3083126"/>
              <a:gd name="connsiteY9" fmla="*/ 224351 h 533684"/>
              <a:gd name="connsiteX10" fmla="*/ 122373 w 3083126"/>
              <a:gd name="connsiteY10" fmla="*/ 268542 h 533684"/>
              <a:gd name="connsiteX11" fmla="*/ 227750 w 3083126"/>
              <a:gd name="connsiteY11" fmla="*/ 292336 h 533684"/>
              <a:gd name="connsiteX12" fmla="*/ 343325 w 3083126"/>
              <a:gd name="connsiteY12" fmla="*/ 305933 h 533684"/>
              <a:gd name="connsiteX13" fmla="*/ 584672 w 3083126"/>
              <a:gd name="connsiteY13" fmla="*/ 288937 h 533684"/>
              <a:gd name="connsiteX14" fmla="*/ 989184 w 3083126"/>
              <a:gd name="connsiteY14" fmla="*/ 237948 h 533684"/>
              <a:gd name="connsiteX15" fmla="*/ 1332509 w 3083126"/>
              <a:gd name="connsiteY15" fmla="*/ 193758 h 533684"/>
              <a:gd name="connsiteX16" fmla="*/ 1604449 w 3083126"/>
              <a:gd name="connsiteY16" fmla="*/ 146168 h 533684"/>
              <a:gd name="connsiteX17" fmla="*/ 1964770 w 3083126"/>
              <a:gd name="connsiteY17" fmla="*/ 108776 h 533684"/>
              <a:gd name="connsiteX18" fmla="*/ 2246909 w 3083126"/>
              <a:gd name="connsiteY18" fmla="*/ 74784 h 533684"/>
              <a:gd name="connsiteX19" fmla="*/ 2345487 w 3083126"/>
              <a:gd name="connsiteY19" fmla="*/ 61187 h 533684"/>
              <a:gd name="connsiteX20" fmla="*/ 2389677 w 3083126"/>
              <a:gd name="connsiteY20" fmla="*/ 50989 h 533684"/>
              <a:gd name="connsiteX21" fmla="*/ 2532446 w 3083126"/>
              <a:gd name="connsiteY21" fmla="*/ 3400 h 533684"/>
              <a:gd name="connsiteX22" fmla="*/ 2583435 w 3083126"/>
              <a:gd name="connsiteY22" fmla="*/ 0 h 533684"/>
              <a:gd name="connsiteX23" fmla="*/ 2940357 w 3083126"/>
              <a:gd name="connsiteY23" fmla="*/ 132571 h 533684"/>
              <a:gd name="connsiteX24" fmla="*/ 3083126 w 3083126"/>
              <a:gd name="connsiteY24" fmla="*/ 268542 h 533684"/>
              <a:gd name="connsiteX25" fmla="*/ 2916562 w 3083126"/>
              <a:gd name="connsiteY25" fmla="*/ 285538 h 533684"/>
              <a:gd name="connsiteX26" fmla="*/ 2600431 w 3083126"/>
              <a:gd name="connsiteY26" fmla="*/ 305933 h 533684"/>
              <a:gd name="connsiteX27" fmla="*/ 2260506 w 3083126"/>
              <a:gd name="connsiteY27" fmla="*/ 309333 h 533684"/>
              <a:gd name="connsiteX28" fmla="*/ 1876390 w 3083126"/>
              <a:gd name="connsiteY28" fmla="*/ 322930 h 533684"/>
              <a:gd name="connsiteX29" fmla="*/ 1601050 w 3083126"/>
              <a:gd name="connsiteY29" fmla="*/ 353523 h 533684"/>
              <a:gd name="connsiteX30" fmla="*/ 1318912 w 3083126"/>
              <a:gd name="connsiteY30" fmla="*/ 377318 h 533684"/>
              <a:gd name="connsiteX31" fmla="*/ 1046971 w 3083126"/>
              <a:gd name="connsiteY31" fmla="*/ 418109 h 533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083126" h="533684">
                <a:moveTo>
                  <a:pt x="1046971" y="418109"/>
                </a:moveTo>
                <a:lnTo>
                  <a:pt x="849814" y="455501"/>
                </a:lnTo>
                <a:lnTo>
                  <a:pt x="730840" y="486094"/>
                </a:lnTo>
                <a:lnTo>
                  <a:pt x="622064" y="513288"/>
                </a:lnTo>
                <a:lnTo>
                  <a:pt x="489493" y="530284"/>
                </a:lnTo>
                <a:lnTo>
                  <a:pt x="421508" y="533684"/>
                </a:lnTo>
                <a:lnTo>
                  <a:pt x="367120" y="520087"/>
                </a:lnTo>
                <a:lnTo>
                  <a:pt x="271941" y="462299"/>
                </a:lnTo>
                <a:lnTo>
                  <a:pt x="101978" y="343325"/>
                </a:lnTo>
                <a:lnTo>
                  <a:pt x="0" y="224351"/>
                </a:lnTo>
                <a:lnTo>
                  <a:pt x="122373" y="268542"/>
                </a:lnTo>
                <a:lnTo>
                  <a:pt x="227750" y="292336"/>
                </a:lnTo>
                <a:lnTo>
                  <a:pt x="343325" y="305933"/>
                </a:lnTo>
                <a:lnTo>
                  <a:pt x="584672" y="288937"/>
                </a:lnTo>
                <a:lnTo>
                  <a:pt x="989184" y="237948"/>
                </a:lnTo>
                <a:lnTo>
                  <a:pt x="1332509" y="193758"/>
                </a:lnTo>
                <a:lnTo>
                  <a:pt x="1604449" y="146168"/>
                </a:lnTo>
                <a:lnTo>
                  <a:pt x="1964770" y="108776"/>
                </a:lnTo>
                <a:lnTo>
                  <a:pt x="2246909" y="74784"/>
                </a:lnTo>
                <a:lnTo>
                  <a:pt x="2345487" y="61187"/>
                </a:lnTo>
                <a:lnTo>
                  <a:pt x="2389677" y="50989"/>
                </a:lnTo>
                <a:lnTo>
                  <a:pt x="2532446" y="3400"/>
                </a:lnTo>
                <a:lnTo>
                  <a:pt x="2583435" y="0"/>
                </a:lnTo>
                <a:lnTo>
                  <a:pt x="2940357" y="132571"/>
                </a:lnTo>
                <a:lnTo>
                  <a:pt x="3083126" y="268542"/>
                </a:lnTo>
                <a:lnTo>
                  <a:pt x="2916562" y="285538"/>
                </a:lnTo>
                <a:lnTo>
                  <a:pt x="2600431" y="305933"/>
                </a:lnTo>
                <a:lnTo>
                  <a:pt x="2260506" y="309333"/>
                </a:lnTo>
                <a:lnTo>
                  <a:pt x="1876390" y="322930"/>
                </a:lnTo>
                <a:lnTo>
                  <a:pt x="1601050" y="353523"/>
                </a:lnTo>
                <a:lnTo>
                  <a:pt x="1318912" y="377318"/>
                </a:lnTo>
                <a:lnTo>
                  <a:pt x="1046971" y="41810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7970444" y="4184443"/>
            <a:ext cx="270674" cy="1938338"/>
          </a:xfrm>
          <a:custGeom>
            <a:avLst/>
            <a:gdLst>
              <a:gd name="connsiteX0" fmla="*/ 197511 w 541325"/>
              <a:gd name="connsiteY0" fmla="*/ 833933 h 3877056"/>
              <a:gd name="connsiteX1" fmla="*/ 204826 w 541325"/>
              <a:gd name="connsiteY1" fmla="*/ 431597 h 3877056"/>
              <a:gd name="connsiteX2" fmla="*/ 204826 w 541325"/>
              <a:gd name="connsiteY2" fmla="*/ 248717 h 3877056"/>
              <a:gd name="connsiteX3" fmla="*/ 190196 w 541325"/>
              <a:gd name="connsiteY3" fmla="*/ 190196 h 3877056"/>
              <a:gd name="connsiteX4" fmla="*/ 153620 w 541325"/>
              <a:gd name="connsiteY4" fmla="*/ 117044 h 3877056"/>
              <a:gd name="connsiteX5" fmla="*/ 0 w 541325"/>
              <a:gd name="connsiteY5" fmla="*/ 0 h 3877056"/>
              <a:gd name="connsiteX6" fmla="*/ 373076 w 541325"/>
              <a:gd name="connsiteY6" fmla="*/ 51207 h 3877056"/>
              <a:gd name="connsiteX7" fmla="*/ 380391 w 541325"/>
              <a:gd name="connsiteY7" fmla="*/ 87783 h 3877056"/>
              <a:gd name="connsiteX8" fmla="*/ 402336 w 541325"/>
              <a:gd name="connsiteY8" fmla="*/ 117044 h 3877056"/>
              <a:gd name="connsiteX9" fmla="*/ 446228 w 541325"/>
              <a:gd name="connsiteY9" fmla="*/ 138989 h 3877056"/>
              <a:gd name="connsiteX10" fmla="*/ 497434 w 541325"/>
              <a:gd name="connsiteY10" fmla="*/ 182880 h 3877056"/>
              <a:gd name="connsiteX11" fmla="*/ 534010 w 541325"/>
              <a:gd name="connsiteY11" fmla="*/ 234087 h 3877056"/>
              <a:gd name="connsiteX12" fmla="*/ 541325 w 541325"/>
              <a:gd name="connsiteY12" fmla="*/ 285293 h 3877056"/>
              <a:gd name="connsiteX13" fmla="*/ 519380 w 541325"/>
              <a:gd name="connsiteY13" fmla="*/ 416967 h 3877056"/>
              <a:gd name="connsiteX14" fmla="*/ 497434 w 541325"/>
              <a:gd name="connsiteY14" fmla="*/ 497434 h 3877056"/>
              <a:gd name="connsiteX15" fmla="*/ 490119 w 541325"/>
              <a:gd name="connsiteY15" fmla="*/ 607162 h 3877056"/>
              <a:gd name="connsiteX16" fmla="*/ 490119 w 541325"/>
              <a:gd name="connsiteY16" fmla="*/ 936346 h 3877056"/>
              <a:gd name="connsiteX17" fmla="*/ 490119 w 541325"/>
              <a:gd name="connsiteY17" fmla="*/ 1163117 h 3877056"/>
              <a:gd name="connsiteX18" fmla="*/ 482804 w 541325"/>
              <a:gd name="connsiteY18" fmla="*/ 1609344 h 3877056"/>
              <a:gd name="connsiteX19" fmla="*/ 475488 w 541325"/>
              <a:gd name="connsiteY19" fmla="*/ 2048256 h 3877056"/>
              <a:gd name="connsiteX20" fmla="*/ 475488 w 541325"/>
              <a:gd name="connsiteY20" fmla="*/ 2304288 h 3877056"/>
              <a:gd name="connsiteX21" fmla="*/ 460858 w 541325"/>
              <a:gd name="connsiteY21" fmla="*/ 2801722 h 3877056"/>
              <a:gd name="connsiteX22" fmla="*/ 460858 w 541325"/>
              <a:gd name="connsiteY22" fmla="*/ 3233319 h 3877056"/>
              <a:gd name="connsiteX23" fmla="*/ 453543 w 541325"/>
              <a:gd name="connsiteY23" fmla="*/ 3496666 h 3877056"/>
              <a:gd name="connsiteX24" fmla="*/ 446228 w 541325"/>
              <a:gd name="connsiteY24" fmla="*/ 3621024 h 3877056"/>
              <a:gd name="connsiteX25" fmla="*/ 424282 w 541325"/>
              <a:gd name="connsiteY25" fmla="*/ 3738068 h 3877056"/>
              <a:gd name="connsiteX26" fmla="*/ 395021 w 541325"/>
              <a:gd name="connsiteY26" fmla="*/ 3840480 h 3877056"/>
              <a:gd name="connsiteX27" fmla="*/ 365760 w 541325"/>
              <a:gd name="connsiteY27" fmla="*/ 3877056 h 3877056"/>
              <a:gd name="connsiteX28" fmla="*/ 329184 w 541325"/>
              <a:gd name="connsiteY28" fmla="*/ 3877056 h 3877056"/>
              <a:gd name="connsiteX29" fmla="*/ 299924 w 541325"/>
              <a:gd name="connsiteY29" fmla="*/ 3862426 h 3877056"/>
              <a:gd name="connsiteX30" fmla="*/ 256032 w 541325"/>
              <a:gd name="connsiteY30" fmla="*/ 3730752 h 3877056"/>
              <a:gd name="connsiteX31" fmla="*/ 234087 w 541325"/>
              <a:gd name="connsiteY31" fmla="*/ 3606394 h 3877056"/>
              <a:gd name="connsiteX32" fmla="*/ 234087 w 541325"/>
              <a:gd name="connsiteY32" fmla="*/ 3474720 h 3877056"/>
              <a:gd name="connsiteX33" fmla="*/ 219456 w 541325"/>
              <a:gd name="connsiteY33" fmla="*/ 3350362 h 3877056"/>
              <a:gd name="connsiteX34" fmla="*/ 204826 w 541325"/>
              <a:gd name="connsiteY34" fmla="*/ 3043124 h 3877056"/>
              <a:gd name="connsiteX35" fmla="*/ 204826 w 541325"/>
              <a:gd name="connsiteY35" fmla="*/ 2611527 h 3877056"/>
              <a:gd name="connsiteX36" fmla="*/ 197511 w 541325"/>
              <a:gd name="connsiteY36" fmla="*/ 2304288 h 3877056"/>
              <a:gd name="connsiteX37" fmla="*/ 204826 w 541325"/>
              <a:gd name="connsiteY37" fmla="*/ 2070202 h 3877056"/>
              <a:gd name="connsiteX38" fmla="*/ 204826 w 541325"/>
              <a:gd name="connsiteY38" fmla="*/ 1638605 h 3877056"/>
              <a:gd name="connsiteX39" fmla="*/ 197511 w 541325"/>
              <a:gd name="connsiteY39" fmla="*/ 1185063 h 3877056"/>
              <a:gd name="connsiteX40" fmla="*/ 197511 w 541325"/>
              <a:gd name="connsiteY40" fmla="*/ 965607 h 3877056"/>
              <a:gd name="connsiteX41" fmla="*/ 197511 w 541325"/>
              <a:gd name="connsiteY41" fmla="*/ 833933 h 3877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41325" h="3877056">
                <a:moveTo>
                  <a:pt x="197511" y="833933"/>
                </a:moveTo>
                <a:lnTo>
                  <a:pt x="204826" y="431597"/>
                </a:lnTo>
                <a:lnTo>
                  <a:pt x="204826" y="248717"/>
                </a:lnTo>
                <a:lnTo>
                  <a:pt x="190196" y="190196"/>
                </a:lnTo>
                <a:lnTo>
                  <a:pt x="153620" y="117044"/>
                </a:lnTo>
                <a:lnTo>
                  <a:pt x="0" y="0"/>
                </a:lnTo>
                <a:lnTo>
                  <a:pt x="373076" y="51207"/>
                </a:lnTo>
                <a:lnTo>
                  <a:pt x="380391" y="87783"/>
                </a:lnTo>
                <a:lnTo>
                  <a:pt x="402336" y="117044"/>
                </a:lnTo>
                <a:lnTo>
                  <a:pt x="446228" y="138989"/>
                </a:lnTo>
                <a:lnTo>
                  <a:pt x="497434" y="182880"/>
                </a:lnTo>
                <a:lnTo>
                  <a:pt x="534010" y="234087"/>
                </a:lnTo>
                <a:lnTo>
                  <a:pt x="541325" y="285293"/>
                </a:lnTo>
                <a:lnTo>
                  <a:pt x="519380" y="416967"/>
                </a:lnTo>
                <a:lnTo>
                  <a:pt x="497434" y="497434"/>
                </a:lnTo>
                <a:lnTo>
                  <a:pt x="490119" y="607162"/>
                </a:lnTo>
                <a:lnTo>
                  <a:pt x="490119" y="936346"/>
                </a:lnTo>
                <a:lnTo>
                  <a:pt x="490119" y="1163117"/>
                </a:lnTo>
                <a:lnTo>
                  <a:pt x="482804" y="1609344"/>
                </a:lnTo>
                <a:lnTo>
                  <a:pt x="475488" y="2048256"/>
                </a:lnTo>
                <a:lnTo>
                  <a:pt x="475488" y="2304288"/>
                </a:lnTo>
                <a:lnTo>
                  <a:pt x="460858" y="2801722"/>
                </a:lnTo>
                <a:lnTo>
                  <a:pt x="460858" y="3233319"/>
                </a:lnTo>
                <a:lnTo>
                  <a:pt x="453543" y="3496666"/>
                </a:lnTo>
                <a:lnTo>
                  <a:pt x="446228" y="3621024"/>
                </a:lnTo>
                <a:lnTo>
                  <a:pt x="424282" y="3738068"/>
                </a:lnTo>
                <a:lnTo>
                  <a:pt x="395021" y="3840480"/>
                </a:lnTo>
                <a:lnTo>
                  <a:pt x="365760" y="3877056"/>
                </a:lnTo>
                <a:lnTo>
                  <a:pt x="329184" y="3877056"/>
                </a:lnTo>
                <a:lnTo>
                  <a:pt x="299924" y="3862426"/>
                </a:lnTo>
                <a:lnTo>
                  <a:pt x="256032" y="3730752"/>
                </a:lnTo>
                <a:lnTo>
                  <a:pt x="234087" y="3606394"/>
                </a:lnTo>
                <a:lnTo>
                  <a:pt x="234087" y="3474720"/>
                </a:lnTo>
                <a:lnTo>
                  <a:pt x="219456" y="3350362"/>
                </a:lnTo>
                <a:lnTo>
                  <a:pt x="204826" y="3043124"/>
                </a:lnTo>
                <a:lnTo>
                  <a:pt x="204826" y="2611527"/>
                </a:lnTo>
                <a:lnTo>
                  <a:pt x="197511" y="2304288"/>
                </a:lnTo>
                <a:lnTo>
                  <a:pt x="204826" y="2070202"/>
                </a:lnTo>
                <a:lnTo>
                  <a:pt x="204826" y="1638605"/>
                </a:lnTo>
                <a:lnTo>
                  <a:pt x="197511" y="1185063"/>
                </a:lnTo>
                <a:lnTo>
                  <a:pt x="197511" y="965607"/>
                </a:lnTo>
                <a:lnTo>
                  <a:pt x="197511" y="83393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じゅんばん　どおりに　</a:t>
            </a:r>
            <a:r>
              <a:rPr lang="ja-JP" altLang="en-US" sz="2400" dirty="0" smtClean="0">
                <a:solidFill>
                  <a:prstClr val="black"/>
                </a:solidFill>
              </a:rPr>
              <a:t>書いたら</a:t>
            </a:r>
            <a:r>
              <a:rPr lang="ja-JP" altLang="en-US" sz="2400" dirty="0" smtClean="0">
                <a:solidFill>
                  <a:prstClr val="black"/>
                </a:solidFill>
              </a:rPr>
              <a:t>　できる　</a:t>
            </a:r>
            <a:r>
              <a:rPr lang="ja-JP" altLang="en-US" sz="2400" dirty="0" smtClean="0">
                <a:solidFill>
                  <a:prstClr val="black"/>
                </a:solidFill>
              </a:rPr>
              <a:t>かん字は</a:t>
            </a:r>
            <a:r>
              <a:rPr lang="ja-JP" altLang="en-US" sz="2400" dirty="0" smtClean="0">
                <a:solidFill>
                  <a:prstClr val="black"/>
                </a:solidFill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</a:rPr>
              <a:t>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7104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3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9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32" grpId="0" animBg="1"/>
      <p:bldP spid="33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４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3158" y="388872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196230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034929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03879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388057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32668" y="325403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688298" y="329208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376596" y="333012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600" y="51354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408596" y="2015254"/>
            <a:ext cx="1582353" cy="284386"/>
          </a:xfrm>
          <a:custGeom>
            <a:avLst/>
            <a:gdLst>
              <a:gd name="connsiteX0" fmla="*/ 1429555 w 3101233"/>
              <a:gd name="connsiteY0" fmla="*/ 190607 h 556367"/>
              <a:gd name="connsiteX1" fmla="*/ 1092129 w 3101233"/>
              <a:gd name="connsiteY1" fmla="*/ 226668 h 556367"/>
              <a:gd name="connsiteX2" fmla="*/ 873188 w 3101233"/>
              <a:gd name="connsiteY2" fmla="*/ 262729 h 556367"/>
              <a:gd name="connsiteX3" fmla="*/ 597580 w 3101233"/>
              <a:gd name="connsiteY3" fmla="*/ 293638 h 556367"/>
              <a:gd name="connsiteX4" fmla="*/ 373488 w 3101233"/>
              <a:gd name="connsiteY4" fmla="*/ 314244 h 556367"/>
              <a:gd name="connsiteX5" fmla="*/ 314245 w 3101233"/>
              <a:gd name="connsiteY5" fmla="*/ 311668 h 556367"/>
              <a:gd name="connsiteX6" fmla="*/ 244699 w 3101233"/>
              <a:gd name="connsiteY6" fmla="*/ 291062 h 556367"/>
              <a:gd name="connsiteX7" fmla="*/ 159698 w 3101233"/>
              <a:gd name="connsiteY7" fmla="*/ 267880 h 556367"/>
              <a:gd name="connsiteX8" fmla="*/ 118486 w 3101233"/>
              <a:gd name="connsiteY8" fmla="*/ 244698 h 556367"/>
              <a:gd name="connsiteX9" fmla="*/ 54092 w 3101233"/>
              <a:gd name="connsiteY9" fmla="*/ 211213 h 556367"/>
              <a:gd name="connsiteX10" fmla="*/ 20607 w 3101233"/>
              <a:gd name="connsiteY10" fmla="*/ 198334 h 556367"/>
              <a:gd name="connsiteX11" fmla="*/ 0 w 3101233"/>
              <a:gd name="connsiteY11" fmla="*/ 200910 h 556367"/>
              <a:gd name="connsiteX12" fmla="*/ 0 w 3101233"/>
              <a:gd name="connsiteY12" fmla="*/ 211213 h 556367"/>
              <a:gd name="connsiteX13" fmla="*/ 18031 w 3101233"/>
              <a:gd name="connsiteY13" fmla="*/ 247274 h 556367"/>
              <a:gd name="connsiteX14" fmla="*/ 100456 w 3101233"/>
              <a:gd name="connsiteY14" fmla="*/ 350305 h 556367"/>
              <a:gd name="connsiteX15" fmla="*/ 208638 w 3101233"/>
              <a:gd name="connsiteY15" fmla="*/ 461063 h 556367"/>
              <a:gd name="connsiteX16" fmla="*/ 293639 w 3101233"/>
              <a:gd name="connsiteY16" fmla="*/ 535761 h 556367"/>
              <a:gd name="connsiteX17" fmla="*/ 337427 w 3101233"/>
              <a:gd name="connsiteY17" fmla="*/ 553791 h 556367"/>
              <a:gd name="connsiteX18" fmla="*/ 352882 w 3101233"/>
              <a:gd name="connsiteY18" fmla="*/ 556367 h 556367"/>
              <a:gd name="connsiteX19" fmla="*/ 466216 w 3101233"/>
              <a:gd name="connsiteY19" fmla="*/ 520306 h 556367"/>
              <a:gd name="connsiteX20" fmla="*/ 633641 w 3101233"/>
              <a:gd name="connsiteY20" fmla="*/ 471366 h 556367"/>
              <a:gd name="connsiteX21" fmla="*/ 795915 w 3101233"/>
              <a:gd name="connsiteY21" fmla="*/ 437881 h 556367"/>
              <a:gd name="connsiteX22" fmla="*/ 906673 w 3101233"/>
              <a:gd name="connsiteY22" fmla="*/ 419851 h 556367"/>
              <a:gd name="connsiteX23" fmla="*/ 1148796 w 3101233"/>
              <a:gd name="connsiteY23" fmla="*/ 399245 h 556367"/>
              <a:gd name="connsiteX24" fmla="*/ 1493950 w 3101233"/>
              <a:gd name="connsiteY24" fmla="*/ 363184 h 556367"/>
              <a:gd name="connsiteX25" fmla="*/ 1831376 w 3101233"/>
              <a:gd name="connsiteY25" fmla="*/ 327123 h 556367"/>
              <a:gd name="connsiteX26" fmla="*/ 1996226 w 3101233"/>
              <a:gd name="connsiteY26" fmla="*/ 306517 h 556367"/>
              <a:gd name="connsiteX27" fmla="*/ 2266682 w 3101233"/>
              <a:gd name="connsiteY27" fmla="*/ 288486 h 556367"/>
              <a:gd name="connsiteX28" fmla="*/ 2568048 w 3101233"/>
              <a:gd name="connsiteY28" fmla="*/ 291062 h 556367"/>
              <a:gd name="connsiteX29" fmla="*/ 2853959 w 3101233"/>
              <a:gd name="connsiteY29" fmla="*/ 288486 h 556367"/>
              <a:gd name="connsiteX30" fmla="*/ 2944111 w 3101233"/>
              <a:gd name="connsiteY30" fmla="*/ 285911 h 556367"/>
              <a:gd name="connsiteX31" fmla="*/ 3031687 w 3101233"/>
              <a:gd name="connsiteY31" fmla="*/ 267880 h 556367"/>
              <a:gd name="connsiteX32" fmla="*/ 3072900 w 3101233"/>
              <a:gd name="connsiteY32" fmla="*/ 247274 h 556367"/>
              <a:gd name="connsiteX33" fmla="*/ 3093506 w 3101233"/>
              <a:gd name="connsiteY33" fmla="*/ 229244 h 556367"/>
              <a:gd name="connsiteX34" fmla="*/ 3101233 w 3101233"/>
              <a:gd name="connsiteY34" fmla="*/ 211213 h 556367"/>
              <a:gd name="connsiteX35" fmla="*/ 3096082 w 3101233"/>
              <a:gd name="connsiteY35" fmla="*/ 188031 h 556367"/>
              <a:gd name="connsiteX36" fmla="*/ 3070324 w 3101233"/>
              <a:gd name="connsiteY36" fmla="*/ 154546 h 556367"/>
              <a:gd name="connsiteX37" fmla="*/ 3013657 w 3101233"/>
              <a:gd name="connsiteY37" fmla="*/ 113334 h 556367"/>
              <a:gd name="connsiteX38" fmla="*/ 2946687 w 3101233"/>
              <a:gd name="connsiteY38" fmla="*/ 82425 h 556367"/>
              <a:gd name="connsiteX39" fmla="*/ 2851383 w 3101233"/>
              <a:gd name="connsiteY39" fmla="*/ 46364 h 556367"/>
              <a:gd name="connsiteX40" fmla="*/ 2732897 w 3101233"/>
              <a:gd name="connsiteY40" fmla="*/ 18030 h 556367"/>
              <a:gd name="connsiteX41" fmla="*/ 2653048 w 3101233"/>
              <a:gd name="connsiteY41" fmla="*/ 0 h 556367"/>
              <a:gd name="connsiteX42" fmla="*/ 2629866 w 3101233"/>
              <a:gd name="connsiteY42" fmla="*/ 2576 h 556367"/>
              <a:gd name="connsiteX43" fmla="*/ 2586078 w 3101233"/>
              <a:gd name="connsiteY43" fmla="*/ 28333 h 556367"/>
              <a:gd name="connsiteX44" fmla="*/ 2508805 w 3101233"/>
              <a:gd name="connsiteY44" fmla="*/ 72121 h 556367"/>
              <a:gd name="connsiteX45" fmla="*/ 2364562 w 3101233"/>
              <a:gd name="connsiteY45" fmla="*/ 115910 h 556367"/>
              <a:gd name="connsiteX46" fmla="*/ 2225470 w 3101233"/>
              <a:gd name="connsiteY46" fmla="*/ 133940 h 556367"/>
              <a:gd name="connsiteX47" fmla="*/ 1983347 w 3101233"/>
              <a:gd name="connsiteY47" fmla="*/ 136516 h 556367"/>
              <a:gd name="connsiteX48" fmla="*/ 1429555 w 3101233"/>
              <a:gd name="connsiteY48" fmla="*/ 190607 h 556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101233" h="556367">
                <a:moveTo>
                  <a:pt x="1429555" y="190607"/>
                </a:moveTo>
                <a:lnTo>
                  <a:pt x="1092129" y="226668"/>
                </a:lnTo>
                <a:lnTo>
                  <a:pt x="873188" y="262729"/>
                </a:lnTo>
                <a:lnTo>
                  <a:pt x="597580" y="293638"/>
                </a:lnTo>
                <a:lnTo>
                  <a:pt x="373488" y="314244"/>
                </a:lnTo>
                <a:lnTo>
                  <a:pt x="314245" y="311668"/>
                </a:lnTo>
                <a:lnTo>
                  <a:pt x="244699" y="291062"/>
                </a:lnTo>
                <a:lnTo>
                  <a:pt x="159698" y="267880"/>
                </a:lnTo>
                <a:lnTo>
                  <a:pt x="118486" y="244698"/>
                </a:lnTo>
                <a:lnTo>
                  <a:pt x="54092" y="211213"/>
                </a:lnTo>
                <a:lnTo>
                  <a:pt x="20607" y="198334"/>
                </a:lnTo>
                <a:lnTo>
                  <a:pt x="0" y="200910"/>
                </a:lnTo>
                <a:lnTo>
                  <a:pt x="0" y="211213"/>
                </a:lnTo>
                <a:lnTo>
                  <a:pt x="18031" y="247274"/>
                </a:lnTo>
                <a:lnTo>
                  <a:pt x="100456" y="350305"/>
                </a:lnTo>
                <a:lnTo>
                  <a:pt x="208638" y="461063"/>
                </a:lnTo>
                <a:lnTo>
                  <a:pt x="293639" y="535761"/>
                </a:lnTo>
                <a:lnTo>
                  <a:pt x="337427" y="553791"/>
                </a:lnTo>
                <a:lnTo>
                  <a:pt x="352882" y="556367"/>
                </a:lnTo>
                <a:lnTo>
                  <a:pt x="466216" y="520306"/>
                </a:lnTo>
                <a:lnTo>
                  <a:pt x="633641" y="471366"/>
                </a:lnTo>
                <a:lnTo>
                  <a:pt x="795915" y="437881"/>
                </a:lnTo>
                <a:lnTo>
                  <a:pt x="906673" y="419851"/>
                </a:lnTo>
                <a:lnTo>
                  <a:pt x="1148796" y="399245"/>
                </a:lnTo>
                <a:lnTo>
                  <a:pt x="1493950" y="363184"/>
                </a:lnTo>
                <a:lnTo>
                  <a:pt x="1831376" y="327123"/>
                </a:lnTo>
                <a:lnTo>
                  <a:pt x="1996226" y="306517"/>
                </a:lnTo>
                <a:lnTo>
                  <a:pt x="2266682" y="288486"/>
                </a:lnTo>
                <a:lnTo>
                  <a:pt x="2568048" y="291062"/>
                </a:lnTo>
                <a:lnTo>
                  <a:pt x="2853959" y="288486"/>
                </a:lnTo>
                <a:lnTo>
                  <a:pt x="2944111" y="285911"/>
                </a:lnTo>
                <a:lnTo>
                  <a:pt x="3031687" y="267880"/>
                </a:lnTo>
                <a:lnTo>
                  <a:pt x="3072900" y="247274"/>
                </a:lnTo>
                <a:lnTo>
                  <a:pt x="3093506" y="229244"/>
                </a:lnTo>
                <a:lnTo>
                  <a:pt x="3101233" y="211213"/>
                </a:lnTo>
                <a:lnTo>
                  <a:pt x="3096082" y="188031"/>
                </a:lnTo>
                <a:lnTo>
                  <a:pt x="3070324" y="154546"/>
                </a:lnTo>
                <a:lnTo>
                  <a:pt x="3013657" y="113334"/>
                </a:lnTo>
                <a:lnTo>
                  <a:pt x="2946687" y="82425"/>
                </a:lnTo>
                <a:lnTo>
                  <a:pt x="2851383" y="46364"/>
                </a:lnTo>
                <a:lnTo>
                  <a:pt x="2732897" y="18030"/>
                </a:lnTo>
                <a:lnTo>
                  <a:pt x="2653048" y="0"/>
                </a:lnTo>
                <a:lnTo>
                  <a:pt x="2629866" y="2576"/>
                </a:lnTo>
                <a:lnTo>
                  <a:pt x="2586078" y="28333"/>
                </a:lnTo>
                <a:lnTo>
                  <a:pt x="2508805" y="72121"/>
                </a:lnTo>
                <a:lnTo>
                  <a:pt x="2364562" y="115910"/>
                </a:lnTo>
                <a:lnTo>
                  <a:pt x="2225470" y="133940"/>
                </a:lnTo>
                <a:lnTo>
                  <a:pt x="1983347" y="136516"/>
                </a:lnTo>
                <a:lnTo>
                  <a:pt x="1429555" y="1906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7267886" y="1943498"/>
            <a:ext cx="302423" cy="737394"/>
          </a:xfrm>
          <a:custGeom>
            <a:avLst/>
            <a:gdLst>
              <a:gd name="connsiteX0" fmla="*/ 254794 w 604838"/>
              <a:gd name="connsiteY0" fmla="*/ 681038 h 1473994"/>
              <a:gd name="connsiteX1" fmla="*/ 285750 w 604838"/>
              <a:gd name="connsiteY1" fmla="*/ 938213 h 1473994"/>
              <a:gd name="connsiteX2" fmla="*/ 314325 w 604838"/>
              <a:gd name="connsiteY2" fmla="*/ 1202531 h 1473994"/>
              <a:gd name="connsiteX3" fmla="*/ 323850 w 604838"/>
              <a:gd name="connsiteY3" fmla="*/ 1228725 h 1473994"/>
              <a:gd name="connsiteX4" fmla="*/ 359569 w 604838"/>
              <a:gd name="connsiteY4" fmla="*/ 1304925 h 1473994"/>
              <a:gd name="connsiteX5" fmla="*/ 409575 w 604838"/>
              <a:gd name="connsiteY5" fmla="*/ 1378744 h 1473994"/>
              <a:gd name="connsiteX6" fmla="*/ 442913 w 604838"/>
              <a:gd name="connsiteY6" fmla="*/ 1426369 h 1473994"/>
              <a:gd name="connsiteX7" fmla="*/ 473869 w 604838"/>
              <a:gd name="connsiteY7" fmla="*/ 1457325 h 1473994"/>
              <a:gd name="connsiteX8" fmla="*/ 495300 w 604838"/>
              <a:gd name="connsiteY8" fmla="*/ 1466850 h 1473994"/>
              <a:gd name="connsiteX9" fmla="*/ 521494 w 604838"/>
              <a:gd name="connsiteY9" fmla="*/ 1473994 h 1473994"/>
              <a:gd name="connsiteX10" fmla="*/ 540544 w 604838"/>
              <a:gd name="connsiteY10" fmla="*/ 1473994 h 1473994"/>
              <a:gd name="connsiteX11" fmla="*/ 569119 w 604838"/>
              <a:gd name="connsiteY11" fmla="*/ 1457325 h 1473994"/>
              <a:gd name="connsiteX12" fmla="*/ 583406 w 604838"/>
              <a:gd name="connsiteY12" fmla="*/ 1435894 h 1473994"/>
              <a:gd name="connsiteX13" fmla="*/ 595313 w 604838"/>
              <a:gd name="connsiteY13" fmla="*/ 1407319 h 1473994"/>
              <a:gd name="connsiteX14" fmla="*/ 604838 w 604838"/>
              <a:gd name="connsiteY14" fmla="*/ 1362075 h 1473994"/>
              <a:gd name="connsiteX15" fmla="*/ 564356 w 604838"/>
              <a:gd name="connsiteY15" fmla="*/ 1247775 h 1473994"/>
              <a:gd name="connsiteX16" fmla="*/ 490538 w 604838"/>
              <a:gd name="connsiteY16" fmla="*/ 738188 h 1473994"/>
              <a:gd name="connsiteX17" fmla="*/ 452438 w 604838"/>
              <a:gd name="connsiteY17" fmla="*/ 597694 h 1473994"/>
              <a:gd name="connsiteX18" fmla="*/ 381000 w 604838"/>
              <a:gd name="connsiteY18" fmla="*/ 200025 h 1473994"/>
              <a:gd name="connsiteX19" fmla="*/ 364331 w 604838"/>
              <a:gd name="connsiteY19" fmla="*/ 135731 h 1473994"/>
              <a:gd name="connsiteX20" fmla="*/ 333375 w 604838"/>
              <a:gd name="connsiteY20" fmla="*/ 69056 h 1473994"/>
              <a:gd name="connsiteX21" fmla="*/ 204788 w 604838"/>
              <a:gd name="connsiteY21" fmla="*/ 42863 h 1473994"/>
              <a:gd name="connsiteX22" fmla="*/ 102394 w 604838"/>
              <a:gd name="connsiteY22" fmla="*/ 11906 h 1473994"/>
              <a:gd name="connsiteX23" fmla="*/ 61913 w 604838"/>
              <a:gd name="connsiteY23" fmla="*/ 2381 h 1473994"/>
              <a:gd name="connsiteX24" fmla="*/ 28575 w 604838"/>
              <a:gd name="connsiteY24" fmla="*/ 0 h 1473994"/>
              <a:gd name="connsiteX25" fmla="*/ 4763 w 604838"/>
              <a:gd name="connsiteY25" fmla="*/ 11906 h 1473994"/>
              <a:gd name="connsiteX26" fmla="*/ 0 w 604838"/>
              <a:gd name="connsiteY26" fmla="*/ 21431 h 1473994"/>
              <a:gd name="connsiteX27" fmla="*/ 9525 w 604838"/>
              <a:gd name="connsiteY27" fmla="*/ 42863 h 1473994"/>
              <a:gd name="connsiteX28" fmla="*/ 59531 w 604838"/>
              <a:gd name="connsiteY28" fmla="*/ 85725 h 1473994"/>
              <a:gd name="connsiteX29" fmla="*/ 88106 w 604838"/>
              <a:gd name="connsiteY29" fmla="*/ 111919 h 1473994"/>
              <a:gd name="connsiteX30" fmla="*/ 109538 w 604838"/>
              <a:gd name="connsiteY30" fmla="*/ 145256 h 1473994"/>
              <a:gd name="connsiteX31" fmla="*/ 138113 w 604838"/>
              <a:gd name="connsiteY31" fmla="*/ 204788 h 1473994"/>
              <a:gd name="connsiteX32" fmla="*/ 164306 w 604838"/>
              <a:gd name="connsiteY32" fmla="*/ 261938 h 1473994"/>
              <a:gd name="connsiteX33" fmla="*/ 202406 w 604838"/>
              <a:gd name="connsiteY33" fmla="*/ 388144 h 1473994"/>
              <a:gd name="connsiteX34" fmla="*/ 254794 w 604838"/>
              <a:gd name="connsiteY34" fmla="*/ 681038 h 1473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04838" h="1473994">
                <a:moveTo>
                  <a:pt x="254794" y="681038"/>
                </a:moveTo>
                <a:lnTo>
                  <a:pt x="285750" y="938213"/>
                </a:lnTo>
                <a:lnTo>
                  <a:pt x="314325" y="1202531"/>
                </a:lnTo>
                <a:lnTo>
                  <a:pt x="323850" y="1228725"/>
                </a:lnTo>
                <a:lnTo>
                  <a:pt x="359569" y="1304925"/>
                </a:lnTo>
                <a:lnTo>
                  <a:pt x="409575" y="1378744"/>
                </a:lnTo>
                <a:lnTo>
                  <a:pt x="442913" y="1426369"/>
                </a:lnTo>
                <a:lnTo>
                  <a:pt x="473869" y="1457325"/>
                </a:lnTo>
                <a:lnTo>
                  <a:pt x="495300" y="1466850"/>
                </a:lnTo>
                <a:lnTo>
                  <a:pt x="521494" y="1473994"/>
                </a:lnTo>
                <a:lnTo>
                  <a:pt x="540544" y="1473994"/>
                </a:lnTo>
                <a:lnTo>
                  <a:pt x="569119" y="1457325"/>
                </a:lnTo>
                <a:lnTo>
                  <a:pt x="583406" y="1435894"/>
                </a:lnTo>
                <a:lnTo>
                  <a:pt x="595313" y="1407319"/>
                </a:lnTo>
                <a:lnTo>
                  <a:pt x="604838" y="1362075"/>
                </a:lnTo>
                <a:lnTo>
                  <a:pt x="564356" y="1247775"/>
                </a:lnTo>
                <a:lnTo>
                  <a:pt x="490538" y="738188"/>
                </a:lnTo>
                <a:lnTo>
                  <a:pt x="452438" y="597694"/>
                </a:lnTo>
                <a:lnTo>
                  <a:pt x="381000" y="200025"/>
                </a:lnTo>
                <a:lnTo>
                  <a:pt x="364331" y="135731"/>
                </a:lnTo>
                <a:lnTo>
                  <a:pt x="333375" y="69056"/>
                </a:lnTo>
                <a:lnTo>
                  <a:pt x="204788" y="42863"/>
                </a:lnTo>
                <a:lnTo>
                  <a:pt x="102394" y="11906"/>
                </a:lnTo>
                <a:lnTo>
                  <a:pt x="61913" y="2381"/>
                </a:lnTo>
                <a:lnTo>
                  <a:pt x="28575" y="0"/>
                </a:lnTo>
                <a:lnTo>
                  <a:pt x="4763" y="11906"/>
                </a:lnTo>
                <a:lnTo>
                  <a:pt x="0" y="21431"/>
                </a:lnTo>
                <a:lnTo>
                  <a:pt x="9525" y="42863"/>
                </a:lnTo>
                <a:lnTo>
                  <a:pt x="59531" y="85725"/>
                </a:lnTo>
                <a:lnTo>
                  <a:pt x="88106" y="111919"/>
                </a:lnTo>
                <a:lnTo>
                  <a:pt x="109538" y="145256"/>
                </a:lnTo>
                <a:lnTo>
                  <a:pt x="138113" y="204788"/>
                </a:lnTo>
                <a:lnTo>
                  <a:pt x="164306" y="261938"/>
                </a:lnTo>
                <a:lnTo>
                  <a:pt x="202406" y="388144"/>
                </a:lnTo>
                <a:lnTo>
                  <a:pt x="254794" y="6810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>
            <a:off x="316212" y="5877272"/>
            <a:ext cx="762787" cy="501650"/>
          </a:xfrm>
          <a:custGeom>
            <a:avLst/>
            <a:gdLst>
              <a:gd name="connsiteX0" fmla="*/ 870858 w 1526722"/>
              <a:gd name="connsiteY0" fmla="*/ 634093 h 1004207"/>
              <a:gd name="connsiteX1" fmla="*/ 1066800 w 1526722"/>
              <a:gd name="connsiteY1" fmla="*/ 522514 h 1004207"/>
              <a:gd name="connsiteX2" fmla="*/ 1257300 w 1526722"/>
              <a:gd name="connsiteY2" fmla="*/ 402772 h 1004207"/>
              <a:gd name="connsiteX3" fmla="*/ 1355272 w 1526722"/>
              <a:gd name="connsiteY3" fmla="*/ 340179 h 1004207"/>
              <a:gd name="connsiteX4" fmla="*/ 1371600 w 1526722"/>
              <a:gd name="connsiteY4" fmla="*/ 332014 h 1004207"/>
              <a:gd name="connsiteX5" fmla="*/ 1426029 w 1526722"/>
              <a:gd name="connsiteY5" fmla="*/ 326572 h 1004207"/>
              <a:gd name="connsiteX6" fmla="*/ 1466850 w 1526722"/>
              <a:gd name="connsiteY6" fmla="*/ 312964 h 1004207"/>
              <a:gd name="connsiteX7" fmla="*/ 1504950 w 1526722"/>
              <a:gd name="connsiteY7" fmla="*/ 293914 h 1004207"/>
              <a:gd name="connsiteX8" fmla="*/ 1521279 w 1526722"/>
              <a:gd name="connsiteY8" fmla="*/ 272143 h 1004207"/>
              <a:gd name="connsiteX9" fmla="*/ 1526722 w 1526722"/>
              <a:gd name="connsiteY9" fmla="*/ 253093 h 1004207"/>
              <a:gd name="connsiteX10" fmla="*/ 1521279 w 1526722"/>
              <a:gd name="connsiteY10" fmla="*/ 228600 h 1004207"/>
              <a:gd name="connsiteX11" fmla="*/ 1504950 w 1526722"/>
              <a:gd name="connsiteY11" fmla="*/ 195943 h 1004207"/>
              <a:gd name="connsiteX12" fmla="*/ 1464129 w 1526722"/>
              <a:gd name="connsiteY12" fmla="*/ 163286 h 1004207"/>
              <a:gd name="connsiteX13" fmla="*/ 1404258 w 1526722"/>
              <a:gd name="connsiteY13" fmla="*/ 114300 h 1004207"/>
              <a:gd name="connsiteX14" fmla="*/ 1311729 w 1526722"/>
              <a:gd name="connsiteY14" fmla="*/ 59872 h 1004207"/>
              <a:gd name="connsiteX15" fmla="*/ 1227365 w 1526722"/>
              <a:gd name="connsiteY15" fmla="*/ 27214 h 1004207"/>
              <a:gd name="connsiteX16" fmla="*/ 1153886 w 1526722"/>
              <a:gd name="connsiteY16" fmla="*/ 10886 h 1004207"/>
              <a:gd name="connsiteX17" fmla="*/ 1069522 w 1526722"/>
              <a:gd name="connsiteY17" fmla="*/ 0 h 1004207"/>
              <a:gd name="connsiteX18" fmla="*/ 1023258 w 1526722"/>
              <a:gd name="connsiteY18" fmla="*/ 0 h 1004207"/>
              <a:gd name="connsiteX19" fmla="*/ 1001486 w 1526722"/>
              <a:gd name="connsiteY19" fmla="*/ 8164 h 1004207"/>
              <a:gd name="connsiteX20" fmla="*/ 993322 w 1526722"/>
              <a:gd name="connsiteY20" fmla="*/ 27214 h 1004207"/>
              <a:gd name="connsiteX21" fmla="*/ 1001486 w 1526722"/>
              <a:gd name="connsiteY21" fmla="*/ 46264 h 1004207"/>
              <a:gd name="connsiteX22" fmla="*/ 1039586 w 1526722"/>
              <a:gd name="connsiteY22" fmla="*/ 70757 h 1004207"/>
              <a:gd name="connsiteX23" fmla="*/ 1077686 w 1526722"/>
              <a:gd name="connsiteY23" fmla="*/ 95250 h 1004207"/>
              <a:gd name="connsiteX24" fmla="*/ 1102179 w 1526722"/>
              <a:gd name="connsiteY24" fmla="*/ 119743 h 1004207"/>
              <a:gd name="connsiteX25" fmla="*/ 1113065 w 1526722"/>
              <a:gd name="connsiteY25" fmla="*/ 149679 h 1004207"/>
              <a:gd name="connsiteX26" fmla="*/ 1118508 w 1526722"/>
              <a:gd name="connsiteY26" fmla="*/ 174172 h 1004207"/>
              <a:gd name="connsiteX27" fmla="*/ 1110343 w 1526722"/>
              <a:gd name="connsiteY27" fmla="*/ 212272 h 1004207"/>
              <a:gd name="connsiteX28" fmla="*/ 1088572 w 1526722"/>
              <a:gd name="connsiteY28" fmla="*/ 244929 h 1004207"/>
              <a:gd name="connsiteX29" fmla="*/ 810986 w 1526722"/>
              <a:gd name="connsiteY29" fmla="*/ 473529 h 1004207"/>
              <a:gd name="connsiteX30" fmla="*/ 498022 w 1526722"/>
              <a:gd name="connsiteY30" fmla="*/ 677636 h 1004207"/>
              <a:gd name="connsiteX31" fmla="*/ 179615 w 1526722"/>
              <a:gd name="connsiteY31" fmla="*/ 862693 h 1004207"/>
              <a:gd name="connsiteX32" fmla="*/ 40822 w 1526722"/>
              <a:gd name="connsiteY32" fmla="*/ 930729 h 1004207"/>
              <a:gd name="connsiteX33" fmla="*/ 10886 w 1526722"/>
              <a:gd name="connsiteY33" fmla="*/ 957943 h 1004207"/>
              <a:gd name="connsiteX34" fmla="*/ 0 w 1526722"/>
              <a:gd name="connsiteY34" fmla="*/ 979714 h 1004207"/>
              <a:gd name="connsiteX35" fmla="*/ 2722 w 1526722"/>
              <a:gd name="connsiteY35" fmla="*/ 987879 h 1004207"/>
              <a:gd name="connsiteX36" fmla="*/ 13608 w 1526722"/>
              <a:gd name="connsiteY36" fmla="*/ 998764 h 1004207"/>
              <a:gd name="connsiteX37" fmla="*/ 35379 w 1526722"/>
              <a:gd name="connsiteY37" fmla="*/ 1004207 h 1004207"/>
              <a:gd name="connsiteX38" fmla="*/ 70758 w 1526722"/>
              <a:gd name="connsiteY38" fmla="*/ 998764 h 1004207"/>
              <a:gd name="connsiteX39" fmla="*/ 272143 w 1526722"/>
              <a:gd name="connsiteY39" fmla="*/ 928007 h 1004207"/>
              <a:gd name="connsiteX40" fmla="*/ 576943 w 1526722"/>
              <a:gd name="connsiteY40" fmla="*/ 789214 h 1004207"/>
              <a:gd name="connsiteX41" fmla="*/ 870858 w 1526722"/>
              <a:gd name="connsiteY41" fmla="*/ 634093 h 1004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526722" h="1004207">
                <a:moveTo>
                  <a:pt x="870858" y="634093"/>
                </a:moveTo>
                <a:lnTo>
                  <a:pt x="1066800" y="522514"/>
                </a:lnTo>
                <a:lnTo>
                  <a:pt x="1257300" y="402772"/>
                </a:lnTo>
                <a:lnTo>
                  <a:pt x="1355272" y="340179"/>
                </a:lnTo>
                <a:lnTo>
                  <a:pt x="1371600" y="332014"/>
                </a:lnTo>
                <a:lnTo>
                  <a:pt x="1426029" y="326572"/>
                </a:lnTo>
                <a:lnTo>
                  <a:pt x="1466850" y="312964"/>
                </a:lnTo>
                <a:lnTo>
                  <a:pt x="1504950" y="293914"/>
                </a:lnTo>
                <a:lnTo>
                  <a:pt x="1521279" y="272143"/>
                </a:lnTo>
                <a:lnTo>
                  <a:pt x="1526722" y="253093"/>
                </a:lnTo>
                <a:lnTo>
                  <a:pt x="1521279" y="228600"/>
                </a:lnTo>
                <a:lnTo>
                  <a:pt x="1504950" y="195943"/>
                </a:lnTo>
                <a:lnTo>
                  <a:pt x="1464129" y="163286"/>
                </a:lnTo>
                <a:lnTo>
                  <a:pt x="1404258" y="114300"/>
                </a:lnTo>
                <a:lnTo>
                  <a:pt x="1311729" y="59872"/>
                </a:lnTo>
                <a:lnTo>
                  <a:pt x="1227365" y="27214"/>
                </a:lnTo>
                <a:lnTo>
                  <a:pt x="1153886" y="10886"/>
                </a:lnTo>
                <a:lnTo>
                  <a:pt x="1069522" y="0"/>
                </a:lnTo>
                <a:lnTo>
                  <a:pt x="1023258" y="0"/>
                </a:lnTo>
                <a:lnTo>
                  <a:pt x="1001486" y="8164"/>
                </a:lnTo>
                <a:lnTo>
                  <a:pt x="993322" y="27214"/>
                </a:lnTo>
                <a:lnTo>
                  <a:pt x="1001486" y="46264"/>
                </a:lnTo>
                <a:lnTo>
                  <a:pt x="1039586" y="70757"/>
                </a:lnTo>
                <a:lnTo>
                  <a:pt x="1077686" y="95250"/>
                </a:lnTo>
                <a:lnTo>
                  <a:pt x="1102179" y="119743"/>
                </a:lnTo>
                <a:lnTo>
                  <a:pt x="1113065" y="149679"/>
                </a:lnTo>
                <a:lnTo>
                  <a:pt x="1118508" y="174172"/>
                </a:lnTo>
                <a:lnTo>
                  <a:pt x="1110343" y="212272"/>
                </a:lnTo>
                <a:lnTo>
                  <a:pt x="1088572" y="244929"/>
                </a:lnTo>
                <a:lnTo>
                  <a:pt x="810986" y="473529"/>
                </a:lnTo>
                <a:lnTo>
                  <a:pt x="498022" y="677636"/>
                </a:lnTo>
                <a:lnTo>
                  <a:pt x="179615" y="862693"/>
                </a:lnTo>
                <a:lnTo>
                  <a:pt x="40822" y="930729"/>
                </a:lnTo>
                <a:lnTo>
                  <a:pt x="10886" y="957943"/>
                </a:lnTo>
                <a:lnTo>
                  <a:pt x="0" y="979714"/>
                </a:lnTo>
                <a:lnTo>
                  <a:pt x="2722" y="987879"/>
                </a:lnTo>
                <a:lnTo>
                  <a:pt x="13608" y="998764"/>
                </a:lnTo>
                <a:lnTo>
                  <a:pt x="35379" y="1004207"/>
                </a:lnTo>
                <a:lnTo>
                  <a:pt x="70758" y="998764"/>
                </a:lnTo>
                <a:lnTo>
                  <a:pt x="272143" y="928007"/>
                </a:lnTo>
                <a:lnTo>
                  <a:pt x="576943" y="789214"/>
                </a:lnTo>
                <a:lnTo>
                  <a:pt x="870858" y="6340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1892229" y="5877272"/>
            <a:ext cx="607218" cy="511969"/>
          </a:xfrm>
          <a:custGeom>
            <a:avLst/>
            <a:gdLst>
              <a:gd name="connsiteX0" fmla="*/ 464343 w 1214437"/>
              <a:gd name="connsiteY0" fmla="*/ 204787 h 1023937"/>
              <a:gd name="connsiteX1" fmla="*/ 195262 w 1214437"/>
              <a:gd name="connsiteY1" fmla="*/ 78581 h 1023937"/>
              <a:gd name="connsiteX2" fmla="*/ 64293 w 1214437"/>
              <a:gd name="connsiteY2" fmla="*/ 16668 h 1023937"/>
              <a:gd name="connsiteX3" fmla="*/ 30956 w 1214437"/>
              <a:gd name="connsiteY3" fmla="*/ 0 h 1023937"/>
              <a:gd name="connsiteX4" fmla="*/ 7143 w 1214437"/>
              <a:gd name="connsiteY4" fmla="*/ 0 h 1023937"/>
              <a:gd name="connsiteX5" fmla="*/ 0 w 1214437"/>
              <a:gd name="connsiteY5" fmla="*/ 14287 h 1023937"/>
              <a:gd name="connsiteX6" fmla="*/ 4762 w 1214437"/>
              <a:gd name="connsiteY6" fmla="*/ 40481 h 1023937"/>
              <a:gd name="connsiteX7" fmla="*/ 16668 w 1214437"/>
              <a:gd name="connsiteY7" fmla="*/ 64293 h 1023937"/>
              <a:gd name="connsiteX8" fmla="*/ 107156 w 1214437"/>
              <a:gd name="connsiteY8" fmla="*/ 130968 h 1023937"/>
              <a:gd name="connsiteX9" fmla="*/ 271462 w 1214437"/>
              <a:gd name="connsiteY9" fmla="*/ 271462 h 1023937"/>
              <a:gd name="connsiteX10" fmla="*/ 450056 w 1214437"/>
              <a:gd name="connsiteY10" fmla="*/ 426243 h 1023937"/>
              <a:gd name="connsiteX11" fmla="*/ 619125 w 1214437"/>
              <a:gd name="connsiteY11" fmla="*/ 578643 h 1023937"/>
              <a:gd name="connsiteX12" fmla="*/ 785812 w 1214437"/>
              <a:gd name="connsiteY12" fmla="*/ 731043 h 1023937"/>
              <a:gd name="connsiteX13" fmla="*/ 916781 w 1214437"/>
              <a:gd name="connsiteY13" fmla="*/ 862012 h 1023937"/>
              <a:gd name="connsiteX14" fmla="*/ 985837 w 1214437"/>
              <a:gd name="connsiteY14" fmla="*/ 938212 h 1023937"/>
              <a:gd name="connsiteX15" fmla="*/ 1012031 w 1214437"/>
              <a:gd name="connsiteY15" fmla="*/ 966787 h 1023937"/>
              <a:gd name="connsiteX16" fmla="*/ 1028700 w 1214437"/>
              <a:gd name="connsiteY16" fmla="*/ 981075 h 1023937"/>
              <a:gd name="connsiteX17" fmla="*/ 1062037 w 1214437"/>
              <a:gd name="connsiteY17" fmla="*/ 997743 h 1023937"/>
              <a:gd name="connsiteX18" fmla="*/ 1104900 w 1214437"/>
              <a:gd name="connsiteY18" fmla="*/ 1019175 h 1023937"/>
              <a:gd name="connsiteX19" fmla="*/ 1121568 w 1214437"/>
              <a:gd name="connsiteY19" fmla="*/ 1023937 h 1023937"/>
              <a:gd name="connsiteX20" fmla="*/ 1150143 w 1214437"/>
              <a:gd name="connsiteY20" fmla="*/ 1023937 h 1023937"/>
              <a:gd name="connsiteX21" fmla="*/ 1173956 w 1214437"/>
              <a:gd name="connsiteY21" fmla="*/ 1014412 h 1023937"/>
              <a:gd name="connsiteX22" fmla="*/ 1200150 w 1214437"/>
              <a:gd name="connsiteY22" fmla="*/ 990600 h 1023937"/>
              <a:gd name="connsiteX23" fmla="*/ 1209675 w 1214437"/>
              <a:gd name="connsiteY23" fmla="*/ 966787 h 1023937"/>
              <a:gd name="connsiteX24" fmla="*/ 1214437 w 1214437"/>
              <a:gd name="connsiteY24" fmla="*/ 933450 h 1023937"/>
              <a:gd name="connsiteX25" fmla="*/ 1214437 w 1214437"/>
              <a:gd name="connsiteY25" fmla="*/ 900112 h 1023937"/>
              <a:gd name="connsiteX26" fmla="*/ 1200150 w 1214437"/>
              <a:gd name="connsiteY26" fmla="*/ 831056 h 1023937"/>
              <a:gd name="connsiteX27" fmla="*/ 1171575 w 1214437"/>
              <a:gd name="connsiteY27" fmla="*/ 764381 h 1023937"/>
              <a:gd name="connsiteX28" fmla="*/ 1102518 w 1214437"/>
              <a:gd name="connsiteY28" fmla="*/ 638175 h 1023937"/>
              <a:gd name="connsiteX29" fmla="*/ 1033462 w 1214437"/>
              <a:gd name="connsiteY29" fmla="*/ 550068 h 1023937"/>
              <a:gd name="connsiteX30" fmla="*/ 959643 w 1214437"/>
              <a:gd name="connsiteY30" fmla="*/ 469106 h 1023937"/>
              <a:gd name="connsiteX31" fmla="*/ 914400 w 1214437"/>
              <a:gd name="connsiteY31" fmla="*/ 433387 h 1023937"/>
              <a:gd name="connsiteX32" fmla="*/ 788193 w 1214437"/>
              <a:gd name="connsiteY32" fmla="*/ 361950 h 1023937"/>
              <a:gd name="connsiteX33" fmla="*/ 464343 w 1214437"/>
              <a:gd name="connsiteY33" fmla="*/ 204787 h 1023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214437" h="1023937">
                <a:moveTo>
                  <a:pt x="464343" y="204787"/>
                </a:moveTo>
                <a:lnTo>
                  <a:pt x="195262" y="78581"/>
                </a:lnTo>
                <a:lnTo>
                  <a:pt x="64293" y="16668"/>
                </a:lnTo>
                <a:lnTo>
                  <a:pt x="30956" y="0"/>
                </a:lnTo>
                <a:lnTo>
                  <a:pt x="7143" y="0"/>
                </a:lnTo>
                <a:lnTo>
                  <a:pt x="0" y="14287"/>
                </a:lnTo>
                <a:lnTo>
                  <a:pt x="4762" y="40481"/>
                </a:lnTo>
                <a:lnTo>
                  <a:pt x="16668" y="64293"/>
                </a:lnTo>
                <a:lnTo>
                  <a:pt x="107156" y="130968"/>
                </a:lnTo>
                <a:lnTo>
                  <a:pt x="271462" y="271462"/>
                </a:lnTo>
                <a:lnTo>
                  <a:pt x="450056" y="426243"/>
                </a:lnTo>
                <a:lnTo>
                  <a:pt x="619125" y="578643"/>
                </a:lnTo>
                <a:lnTo>
                  <a:pt x="785812" y="731043"/>
                </a:lnTo>
                <a:lnTo>
                  <a:pt x="916781" y="862012"/>
                </a:lnTo>
                <a:lnTo>
                  <a:pt x="985837" y="938212"/>
                </a:lnTo>
                <a:lnTo>
                  <a:pt x="1012031" y="966787"/>
                </a:lnTo>
                <a:lnTo>
                  <a:pt x="1028700" y="981075"/>
                </a:lnTo>
                <a:lnTo>
                  <a:pt x="1062037" y="997743"/>
                </a:lnTo>
                <a:lnTo>
                  <a:pt x="1104900" y="1019175"/>
                </a:lnTo>
                <a:lnTo>
                  <a:pt x="1121568" y="1023937"/>
                </a:lnTo>
                <a:lnTo>
                  <a:pt x="1150143" y="1023937"/>
                </a:lnTo>
                <a:lnTo>
                  <a:pt x="1173956" y="1014412"/>
                </a:lnTo>
                <a:lnTo>
                  <a:pt x="1200150" y="990600"/>
                </a:lnTo>
                <a:lnTo>
                  <a:pt x="1209675" y="966787"/>
                </a:lnTo>
                <a:lnTo>
                  <a:pt x="1214437" y="933450"/>
                </a:lnTo>
                <a:lnTo>
                  <a:pt x="1214437" y="900112"/>
                </a:lnTo>
                <a:lnTo>
                  <a:pt x="1200150" y="831056"/>
                </a:lnTo>
                <a:lnTo>
                  <a:pt x="1171575" y="764381"/>
                </a:lnTo>
                <a:lnTo>
                  <a:pt x="1102518" y="638175"/>
                </a:lnTo>
                <a:lnTo>
                  <a:pt x="1033462" y="550068"/>
                </a:lnTo>
                <a:lnTo>
                  <a:pt x="959643" y="469106"/>
                </a:lnTo>
                <a:lnTo>
                  <a:pt x="914400" y="433387"/>
                </a:lnTo>
                <a:lnTo>
                  <a:pt x="788193" y="361950"/>
                </a:lnTo>
                <a:lnTo>
                  <a:pt x="464343" y="2047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2377083" y="1926561"/>
            <a:ext cx="239117" cy="771269"/>
          </a:xfrm>
          <a:custGeom>
            <a:avLst/>
            <a:gdLst>
              <a:gd name="connsiteX0" fmla="*/ 252426 w 484246"/>
              <a:gd name="connsiteY0" fmla="*/ 1192584 h 1566071"/>
              <a:gd name="connsiteX1" fmla="*/ 239547 w 484246"/>
              <a:gd name="connsiteY1" fmla="*/ 855157 h 1566071"/>
              <a:gd name="connsiteX2" fmla="*/ 221517 w 484246"/>
              <a:gd name="connsiteY2" fmla="*/ 721217 h 1566071"/>
              <a:gd name="connsiteX3" fmla="*/ 198335 w 484246"/>
              <a:gd name="connsiteY3" fmla="*/ 352881 h 1566071"/>
              <a:gd name="connsiteX4" fmla="*/ 200910 w 484246"/>
              <a:gd name="connsiteY4" fmla="*/ 283335 h 1566071"/>
              <a:gd name="connsiteX5" fmla="*/ 190607 w 484246"/>
              <a:gd name="connsiteY5" fmla="*/ 229244 h 1566071"/>
              <a:gd name="connsiteX6" fmla="*/ 170001 w 484246"/>
              <a:gd name="connsiteY6" fmla="*/ 190607 h 1566071"/>
              <a:gd name="connsiteX7" fmla="*/ 141668 w 484246"/>
              <a:gd name="connsiteY7" fmla="*/ 157122 h 1566071"/>
              <a:gd name="connsiteX8" fmla="*/ 103031 w 484246"/>
              <a:gd name="connsiteY8" fmla="*/ 121062 h 1566071"/>
              <a:gd name="connsiteX9" fmla="*/ 20606 w 484246"/>
              <a:gd name="connsiteY9" fmla="*/ 59243 h 1566071"/>
              <a:gd name="connsiteX10" fmla="*/ 0 w 484246"/>
              <a:gd name="connsiteY10" fmla="*/ 30909 h 1566071"/>
              <a:gd name="connsiteX11" fmla="*/ 0 w 484246"/>
              <a:gd name="connsiteY11" fmla="*/ 18031 h 1566071"/>
              <a:gd name="connsiteX12" fmla="*/ 12879 w 484246"/>
              <a:gd name="connsiteY12" fmla="*/ 5152 h 1566071"/>
              <a:gd name="connsiteX13" fmla="*/ 56667 w 484246"/>
              <a:gd name="connsiteY13" fmla="*/ 0 h 1566071"/>
              <a:gd name="connsiteX14" fmla="*/ 139092 w 484246"/>
              <a:gd name="connsiteY14" fmla="*/ 7727 h 1566071"/>
              <a:gd name="connsiteX15" fmla="*/ 252426 w 484246"/>
              <a:gd name="connsiteY15" fmla="*/ 38637 h 1566071"/>
              <a:gd name="connsiteX16" fmla="*/ 386366 w 484246"/>
              <a:gd name="connsiteY16" fmla="*/ 95304 h 1566071"/>
              <a:gd name="connsiteX17" fmla="*/ 443033 w 484246"/>
              <a:gd name="connsiteY17" fmla="*/ 128789 h 1566071"/>
              <a:gd name="connsiteX18" fmla="*/ 455912 w 484246"/>
              <a:gd name="connsiteY18" fmla="*/ 146819 h 1566071"/>
              <a:gd name="connsiteX19" fmla="*/ 473943 w 484246"/>
              <a:gd name="connsiteY19" fmla="*/ 182880 h 1566071"/>
              <a:gd name="connsiteX20" fmla="*/ 484246 w 484246"/>
              <a:gd name="connsiteY20" fmla="*/ 224093 h 1566071"/>
              <a:gd name="connsiteX21" fmla="*/ 484246 w 484246"/>
              <a:gd name="connsiteY21" fmla="*/ 249850 h 1566071"/>
              <a:gd name="connsiteX22" fmla="*/ 471367 w 484246"/>
              <a:gd name="connsiteY22" fmla="*/ 296214 h 1566071"/>
              <a:gd name="connsiteX23" fmla="*/ 461064 w 484246"/>
              <a:gd name="connsiteY23" fmla="*/ 368336 h 1566071"/>
              <a:gd name="connsiteX24" fmla="*/ 463640 w 484246"/>
              <a:gd name="connsiteY24" fmla="*/ 430155 h 1566071"/>
              <a:gd name="connsiteX25" fmla="*/ 466215 w 484246"/>
              <a:gd name="connsiteY25" fmla="*/ 494549 h 1566071"/>
              <a:gd name="connsiteX26" fmla="*/ 466215 w 484246"/>
              <a:gd name="connsiteY26" fmla="*/ 767581 h 1566071"/>
              <a:gd name="connsiteX27" fmla="*/ 463640 w 484246"/>
              <a:gd name="connsiteY27" fmla="*/ 1481071 h 1566071"/>
              <a:gd name="connsiteX28" fmla="*/ 370912 w 484246"/>
              <a:gd name="connsiteY28" fmla="*/ 1566071 h 1566071"/>
              <a:gd name="connsiteX29" fmla="*/ 265305 w 484246"/>
              <a:gd name="connsiteY29" fmla="*/ 1499101 h 1566071"/>
              <a:gd name="connsiteX30" fmla="*/ 252426 w 484246"/>
              <a:gd name="connsiteY30" fmla="*/ 1192584 h 1566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84246" h="1566071">
                <a:moveTo>
                  <a:pt x="252426" y="1192584"/>
                </a:moveTo>
                <a:lnTo>
                  <a:pt x="239547" y="855157"/>
                </a:lnTo>
                <a:lnTo>
                  <a:pt x="221517" y="721217"/>
                </a:lnTo>
                <a:lnTo>
                  <a:pt x="198335" y="352881"/>
                </a:lnTo>
                <a:cubicBezTo>
                  <a:pt x="199193" y="329699"/>
                  <a:pt x="200910" y="283335"/>
                  <a:pt x="200910" y="283335"/>
                </a:cubicBezTo>
                <a:lnTo>
                  <a:pt x="190607" y="229244"/>
                </a:lnTo>
                <a:lnTo>
                  <a:pt x="170001" y="190607"/>
                </a:lnTo>
                <a:lnTo>
                  <a:pt x="141668" y="157122"/>
                </a:lnTo>
                <a:lnTo>
                  <a:pt x="103031" y="121062"/>
                </a:lnTo>
                <a:lnTo>
                  <a:pt x="20606" y="59243"/>
                </a:lnTo>
                <a:lnTo>
                  <a:pt x="0" y="30909"/>
                </a:lnTo>
                <a:lnTo>
                  <a:pt x="0" y="18031"/>
                </a:lnTo>
                <a:lnTo>
                  <a:pt x="12879" y="5152"/>
                </a:lnTo>
                <a:lnTo>
                  <a:pt x="56667" y="0"/>
                </a:lnTo>
                <a:lnTo>
                  <a:pt x="139092" y="7727"/>
                </a:lnTo>
                <a:lnTo>
                  <a:pt x="252426" y="38637"/>
                </a:lnTo>
                <a:lnTo>
                  <a:pt x="386366" y="95304"/>
                </a:lnTo>
                <a:lnTo>
                  <a:pt x="443033" y="128789"/>
                </a:lnTo>
                <a:lnTo>
                  <a:pt x="455912" y="146819"/>
                </a:lnTo>
                <a:lnTo>
                  <a:pt x="473943" y="182880"/>
                </a:lnTo>
                <a:lnTo>
                  <a:pt x="484246" y="224093"/>
                </a:lnTo>
                <a:lnTo>
                  <a:pt x="484246" y="249850"/>
                </a:lnTo>
                <a:lnTo>
                  <a:pt x="471367" y="296214"/>
                </a:lnTo>
                <a:lnTo>
                  <a:pt x="461064" y="368336"/>
                </a:lnTo>
                <a:lnTo>
                  <a:pt x="463640" y="430155"/>
                </a:lnTo>
                <a:cubicBezTo>
                  <a:pt x="464498" y="451620"/>
                  <a:pt x="465357" y="473084"/>
                  <a:pt x="466215" y="494549"/>
                </a:cubicBezTo>
                <a:lnTo>
                  <a:pt x="466215" y="767581"/>
                </a:lnTo>
                <a:cubicBezTo>
                  <a:pt x="465357" y="1005411"/>
                  <a:pt x="464498" y="1243241"/>
                  <a:pt x="463640" y="1481071"/>
                </a:cubicBezTo>
                <a:lnTo>
                  <a:pt x="370912" y="1566071"/>
                </a:lnTo>
                <a:lnTo>
                  <a:pt x="265305" y="1499101"/>
                </a:lnTo>
                <a:lnTo>
                  <a:pt x="252426" y="119258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3379478" y="1871622"/>
            <a:ext cx="256382" cy="828676"/>
          </a:xfrm>
          <a:custGeom>
            <a:avLst/>
            <a:gdLst>
              <a:gd name="connsiteX0" fmla="*/ 170001 w 512579"/>
              <a:gd name="connsiteY0" fmla="*/ 525458 h 1656223"/>
              <a:gd name="connsiteX1" fmla="*/ 180305 w 512579"/>
              <a:gd name="connsiteY1" fmla="*/ 316820 h 1656223"/>
              <a:gd name="connsiteX2" fmla="*/ 177729 w 512579"/>
              <a:gd name="connsiteY2" fmla="*/ 267880 h 1656223"/>
              <a:gd name="connsiteX3" fmla="*/ 164850 w 512579"/>
              <a:gd name="connsiteY3" fmla="*/ 211213 h 1656223"/>
              <a:gd name="connsiteX4" fmla="*/ 144244 w 512579"/>
              <a:gd name="connsiteY4" fmla="*/ 167425 h 1656223"/>
              <a:gd name="connsiteX5" fmla="*/ 105607 w 512579"/>
              <a:gd name="connsiteY5" fmla="*/ 121061 h 1656223"/>
              <a:gd name="connsiteX6" fmla="*/ 48940 w 512579"/>
              <a:gd name="connsiteY6" fmla="*/ 79849 h 1656223"/>
              <a:gd name="connsiteX7" fmla="*/ 15455 w 512579"/>
              <a:gd name="connsiteY7" fmla="*/ 59242 h 1656223"/>
              <a:gd name="connsiteX8" fmla="*/ 0 w 512579"/>
              <a:gd name="connsiteY8" fmla="*/ 36060 h 1656223"/>
              <a:gd name="connsiteX9" fmla="*/ 0 w 512579"/>
              <a:gd name="connsiteY9" fmla="*/ 18030 h 1656223"/>
              <a:gd name="connsiteX10" fmla="*/ 12879 w 512579"/>
              <a:gd name="connsiteY10" fmla="*/ 5151 h 1656223"/>
              <a:gd name="connsiteX11" fmla="*/ 41213 w 512579"/>
              <a:gd name="connsiteY11" fmla="*/ 0 h 1656223"/>
              <a:gd name="connsiteX12" fmla="*/ 105607 w 512579"/>
              <a:gd name="connsiteY12" fmla="*/ 15454 h 1656223"/>
              <a:gd name="connsiteX13" fmla="*/ 278184 w 512579"/>
              <a:gd name="connsiteY13" fmla="*/ 77273 h 1656223"/>
              <a:gd name="connsiteX14" fmla="*/ 340003 w 512579"/>
              <a:gd name="connsiteY14" fmla="*/ 105606 h 1656223"/>
              <a:gd name="connsiteX15" fmla="*/ 450761 w 512579"/>
              <a:gd name="connsiteY15" fmla="*/ 177728 h 1656223"/>
              <a:gd name="connsiteX16" fmla="*/ 484246 w 512579"/>
              <a:gd name="connsiteY16" fmla="*/ 208637 h 1656223"/>
              <a:gd name="connsiteX17" fmla="*/ 494549 w 512579"/>
              <a:gd name="connsiteY17" fmla="*/ 221516 h 1656223"/>
              <a:gd name="connsiteX18" fmla="*/ 504852 w 512579"/>
              <a:gd name="connsiteY18" fmla="*/ 247274 h 1656223"/>
              <a:gd name="connsiteX19" fmla="*/ 512579 w 512579"/>
              <a:gd name="connsiteY19" fmla="*/ 285911 h 1656223"/>
              <a:gd name="connsiteX20" fmla="*/ 504852 w 512579"/>
              <a:gd name="connsiteY20" fmla="*/ 316820 h 1656223"/>
              <a:gd name="connsiteX21" fmla="*/ 481670 w 512579"/>
              <a:gd name="connsiteY21" fmla="*/ 363184 h 1656223"/>
              <a:gd name="connsiteX22" fmla="*/ 453337 w 512579"/>
              <a:gd name="connsiteY22" fmla="*/ 401820 h 1656223"/>
              <a:gd name="connsiteX23" fmla="*/ 399245 w 512579"/>
              <a:gd name="connsiteY23" fmla="*/ 826823 h 1656223"/>
              <a:gd name="connsiteX24" fmla="*/ 383791 w 512579"/>
              <a:gd name="connsiteY24" fmla="*/ 929854 h 1656223"/>
              <a:gd name="connsiteX25" fmla="*/ 340003 w 512579"/>
              <a:gd name="connsiteY25" fmla="*/ 1555767 h 1656223"/>
              <a:gd name="connsiteX26" fmla="*/ 234396 w 512579"/>
              <a:gd name="connsiteY26" fmla="*/ 1656223 h 1656223"/>
              <a:gd name="connsiteX27" fmla="*/ 118486 w 512579"/>
              <a:gd name="connsiteY27" fmla="*/ 1589252 h 1656223"/>
              <a:gd name="connsiteX28" fmla="*/ 139092 w 512579"/>
              <a:gd name="connsiteY28" fmla="*/ 950460 h 1656223"/>
              <a:gd name="connsiteX29" fmla="*/ 159698 w 512579"/>
              <a:gd name="connsiteY29" fmla="*/ 790762 h 1656223"/>
              <a:gd name="connsiteX30" fmla="*/ 170001 w 512579"/>
              <a:gd name="connsiteY30" fmla="*/ 525458 h 1656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12579" h="1656223">
                <a:moveTo>
                  <a:pt x="170001" y="525458"/>
                </a:moveTo>
                <a:lnTo>
                  <a:pt x="180305" y="316820"/>
                </a:lnTo>
                <a:lnTo>
                  <a:pt x="177729" y="267880"/>
                </a:lnTo>
                <a:lnTo>
                  <a:pt x="164850" y="211213"/>
                </a:lnTo>
                <a:lnTo>
                  <a:pt x="144244" y="167425"/>
                </a:lnTo>
                <a:lnTo>
                  <a:pt x="105607" y="121061"/>
                </a:lnTo>
                <a:lnTo>
                  <a:pt x="48940" y="79849"/>
                </a:lnTo>
                <a:lnTo>
                  <a:pt x="15455" y="59242"/>
                </a:lnTo>
                <a:lnTo>
                  <a:pt x="0" y="36060"/>
                </a:lnTo>
                <a:lnTo>
                  <a:pt x="0" y="18030"/>
                </a:lnTo>
                <a:lnTo>
                  <a:pt x="12879" y="5151"/>
                </a:lnTo>
                <a:lnTo>
                  <a:pt x="41213" y="0"/>
                </a:lnTo>
                <a:lnTo>
                  <a:pt x="105607" y="15454"/>
                </a:lnTo>
                <a:lnTo>
                  <a:pt x="278184" y="77273"/>
                </a:lnTo>
                <a:lnTo>
                  <a:pt x="340003" y="105606"/>
                </a:lnTo>
                <a:lnTo>
                  <a:pt x="450761" y="177728"/>
                </a:lnTo>
                <a:lnTo>
                  <a:pt x="484246" y="208637"/>
                </a:lnTo>
                <a:lnTo>
                  <a:pt x="494549" y="221516"/>
                </a:lnTo>
                <a:lnTo>
                  <a:pt x="504852" y="247274"/>
                </a:lnTo>
                <a:lnTo>
                  <a:pt x="512579" y="285911"/>
                </a:lnTo>
                <a:lnTo>
                  <a:pt x="504852" y="316820"/>
                </a:lnTo>
                <a:lnTo>
                  <a:pt x="481670" y="363184"/>
                </a:lnTo>
                <a:lnTo>
                  <a:pt x="453337" y="401820"/>
                </a:lnTo>
                <a:lnTo>
                  <a:pt x="399245" y="826823"/>
                </a:lnTo>
                <a:lnTo>
                  <a:pt x="383791" y="929854"/>
                </a:lnTo>
                <a:lnTo>
                  <a:pt x="340003" y="1555767"/>
                </a:lnTo>
                <a:lnTo>
                  <a:pt x="234396" y="1656223"/>
                </a:lnTo>
                <a:lnTo>
                  <a:pt x="118486" y="1589252"/>
                </a:lnTo>
                <a:lnTo>
                  <a:pt x="139092" y="950460"/>
                </a:lnTo>
                <a:lnTo>
                  <a:pt x="159698" y="790762"/>
                </a:lnTo>
                <a:lnTo>
                  <a:pt x="170001" y="52545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4283871" y="2098551"/>
            <a:ext cx="2336004" cy="357981"/>
          </a:xfrm>
          <a:custGeom>
            <a:avLst/>
            <a:gdLst>
              <a:gd name="connsiteX0" fmla="*/ 2057400 w 4671060"/>
              <a:gd name="connsiteY0" fmla="*/ 236220 h 716280"/>
              <a:gd name="connsiteX1" fmla="*/ 1927860 w 4671060"/>
              <a:gd name="connsiteY1" fmla="*/ 251460 h 716280"/>
              <a:gd name="connsiteX2" fmla="*/ 1699260 w 4671060"/>
              <a:gd name="connsiteY2" fmla="*/ 274320 h 716280"/>
              <a:gd name="connsiteX3" fmla="*/ 1299210 w 4671060"/>
              <a:gd name="connsiteY3" fmla="*/ 327660 h 716280"/>
              <a:gd name="connsiteX4" fmla="*/ 899160 w 4671060"/>
              <a:gd name="connsiteY4" fmla="*/ 377190 h 716280"/>
              <a:gd name="connsiteX5" fmla="*/ 643890 w 4671060"/>
              <a:gd name="connsiteY5" fmla="*/ 411480 h 716280"/>
              <a:gd name="connsiteX6" fmla="*/ 495300 w 4671060"/>
              <a:gd name="connsiteY6" fmla="*/ 426720 h 716280"/>
              <a:gd name="connsiteX7" fmla="*/ 308610 w 4671060"/>
              <a:gd name="connsiteY7" fmla="*/ 426720 h 716280"/>
              <a:gd name="connsiteX8" fmla="*/ 163830 w 4671060"/>
              <a:gd name="connsiteY8" fmla="*/ 415290 h 716280"/>
              <a:gd name="connsiteX9" fmla="*/ 83820 w 4671060"/>
              <a:gd name="connsiteY9" fmla="*/ 396240 h 716280"/>
              <a:gd name="connsiteX10" fmla="*/ 45720 w 4671060"/>
              <a:gd name="connsiteY10" fmla="*/ 377190 h 716280"/>
              <a:gd name="connsiteX11" fmla="*/ 15240 w 4671060"/>
              <a:gd name="connsiteY11" fmla="*/ 369570 h 716280"/>
              <a:gd name="connsiteX12" fmla="*/ 0 w 4671060"/>
              <a:gd name="connsiteY12" fmla="*/ 377190 h 716280"/>
              <a:gd name="connsiteX13" fmla="*/ 7620 w 4671060"/>
              <a:gd name="connsiteY13" fmla="*/ 403860 h 716280"/>
              <a:gd name="connsiteX14" fmla="*/ 45720 w 4671060"/>
              <a:gd name="connsiteY14" fmla="*/ 449580 h 716280"/>
              <a:gd name="connsiteX15" fmla="*/ 133350 w 4671060"/>
              <a:gd name="connsiteY15" fmla="*/ 529590 h 716280"/>
              <a:gd name="connsiteX16" fmla="*/ 228600 w 4671060"/>
              <a:gd name="connsiteY16" fmla="*/ 617220 h 716280"/>
              <a:gd name="connsiteX17" fmla="*/ 293370 w 4671060"/>
              <a:gd name="connsiteY17" fmla="*/ 670560 h 716280"/>
              <a:gd name="connsiteX18" fmla="*/ 312420 w 4671060"/>
              <a:gd name="connsiteY18" fmla="*/ 685800 h 716280"/>
              <a:gd name="connsiteX19" fmla="*/ 361950 w 4671060"/>
              <a:gd name="connsiteY19" fmla="*/ 708660 h 716280"/>
              <a:gd name="connsiteX20" fmla="*/ 407670 w 4671060"/>
              <a:gd name="connsiteY20" fmla="*/ 716280 h 716280"/>
              <a:gd name="connsiteX21" fmla="*/ 468630 w 4671060"/>
              <a:gd name="connsiteY21" fmla="*/ 697230 h 716280"/>
              <a:gd name="connsiteX22" fmla="*/ 541020 w 4671060"/>
              <a:gd name="connsiteY22" fmla="*/ 670560 h 716280"/>
              <a:gd name="connsiteX23" fmla="*/ 651510 w 4671060"/>
              <a:gd name="connsiteY23" fmla="*/ 647700 h 716280"/>
              <a:gd name="connsiteX24" fmla="*/ 819150 w 4671060"/>
              <a:gd name="connsiteY24" fmla="*/ 601980 h 716280"/>
              <a:gd name="connsiteX25" fmla="*/ 1070610 w 4671060"/>
              <a:gd name="connsiteY25" fmla="*/ 552450 h 716280"/>
              <a:gd name="connsiteX26" fmla="*/ 1405890 w 4671060"/>
              <a:gd name="connsiteY26" fmla="*/ 499110 h 716280"/>
              <a:gd name="connsiteX27" fmla="*/ 1729740 w 4671060"/>
              <a:gd name="connsiteY27" fmla="*/ 457200 h 716280"/>
              <a:gd name="connsiteX28" fmla="*/ 2141220 w 4671060"/>
              <a:gd name="connsiteY28" fmla="*/ 415290 h 716280"/>
              <a:gd name="connsiteX29" fmla="*/ 2293620 w 4671060"/>
              <a:gd name="connsiteY29" fmla="*/ 396240 h 716280"/>
              <a:gd name="connsiteX30" fmla="*/ 2499360 w 4671060"/>
              <a:gd name="connsiteY30" fmla="*/ 354330 h 716280"/>
              <a:gd name="connsiteX31" fmla="*/ 2857500 w 4671060"/>
              <a:gd name="connsiteY31" fmla="*/ 335280 h 716280"/>
              <a:gd name="connsiteX32" fmla="*/ 3337560 w 4671060"/>
              <a:gd name="connsiteY32" fmla="*/ 308610 h 716280"/>
              <a:gd name="connsiteX33" fmla="*/ 3672840 w 4671060"/>
              <a:gd name="connsiteY33" fmla="*/ 300990 h 716280"/>
              <a:gd name="connsiteX34" fmla="*/ 4065270 w 4671060"/>
              <a:gd name="connsiteY34" fmla="*/ 300990 h 716280"/>
              <a:gd name="connsiteX35" fmla="*/ 4373880 w 4671060"/>
              <a:gd name="connsiteY35" fmla="*/ 304800 h 716280"/>
              <a:gd name="connsiteX36" fmla="*/ 4526280 w 4671060"/>
              <a:gd name="connsiteY36" fmla="*/ 316230 h 716280"/>
              <a:gd name="connsiteX37" fmla="*/ 4606290 w 4671060"/>
              <a:gd name="connsiteY37" fmla="*/ 308610 h 716280"/>
              <a:gd name="connsiteX38" fmla="*/ 4644390 w 4671060"/>
              <a:gd name="connsiteY38" fmla="*/ 289560 h 716280"/>
              <a:gd name="connsiteX39" fmla="*/ 4663440 w 4671060"/>
              <a:gd name="connsiteY39" fmla="*/ 270510 h 716280"/>
              <a:gd name="connsiteX40" fmla="*/ 4671060 w 4671060"/>
              <a:gd name="connsiteY40" fmla="*/ 247650 h 716280"/>
              <a:gd name="connsiteX41" fmla="*/ 4671060 w 4671060"/>
              <a:gd name="connsiteY41" fmla="*/ 217170 h 716280"/>
              <a:gd name="connsiteX42" fmla="*/ 4652010 w 4671060"/>
              <a:gd name="connsiteY42" fmla="*/ 167640 h 716280"/>
              <a:gd name="connsiteX43" fmla="*/ 4613910 w 4671060"/>
              <a:gd name="connsiteY43" fmla="*/ 137160 h 716280"/>
              <a:gd name="connsiteX44" fmla="*/ 4537710 w 4671060"/>
              <a:gd name="connsiteY44" fmla="*/ 99060 h 716280"/>
              <a:gd name="connsiteX45" fmla="*/ 4450080 w 4671060"/>
              <a:gd name="connsiteY45" fmla="*/ 53340 h 716280"/>
              <a:gd name="connsiteX46" fmla="*/ 4328160 w 4671060"/>
              <a:gd name="connsiteY46" fmla="*/ 22860 h 716280"/>
              <a:gd name="connsiteX47" fmla="*/ 4232910 w 4671060"/>
              <a:gd name="connsiteY47" fmla="*/ 7620 h 716280"/>
              <a:gd name="connsiteX48" fmla="*/ 4171950 w 4671060"/>
              <a:gd name="connsiteY48" fmla="*/ 0 h 716280"/>
              <a:gd name="connsiteX49" fmla="*/ 4118610 w 4671060"/>
              <a:gd name="connsiteY49" fmla="*/ 22860 h 716280"/>
              <a:gd name="connsiteX50" fmla="*/ 4038600 w 4671060"/>
              <a:gd name="connsiteY50" fmla="*/ 68580 h 716280"/>
              <a:gd name="connsiteX51" fmla="*/ 3844290 w 4671060"/>
              <a:gd name="connsiteY51" fmla="*/ 83820 h 716280"/>
              <a:gd name="connsiteX52" fmla="*/ 3036570 w 4671060"/>
              <a:gd name="connsiteY52" fmla="*/ 133350 h 716280"/>
              <a:gd name="connsiteX53" fmla="*/ 2724150 w 4671060"/>
              <a:gd name="connsiteY53" fmla="*/ 167640 h 716280"/>
              <a:gd name="connsiteX54" fmla="*/ 2236470 w 4671060"/>
              <a:gd name="connsiteY54" fmla="*/ 213360 h 716280"/>
              <a:gd name="connsiteX55" fmla="*/ 2057400 w 4671060"/>
              <a:gd name="connsiteY55" fmla="*/ 236220 h 716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71060" h="716280">
                <a:moveTo>
                  <a:pt x="2057400" y="236220"/>
                </a:moveTo>
                <a:lnTo>
                  <a:pt x="1927860" y="251460"/>
                </a:lnTo>
                <a:lnTo>
                  <a:pt x="1699260" y="274320"/>
                </a:lnTo>
                <a:lnTo>
                  <a:pt x="1299210" y="327660"/>
                </a:lnTo>
                <a:lnTo>
                  <a:pt x="899160" y="377190"/>
                </a:lnTo>
                <a:lnTo>
                  <a:pt x="643890" y="411480"/>
                </a:lnTo>
                <a:lnTo>
                  <a:pt x="495300" y="426720"/>
                </a:lnTo>
                <a:lnTo>
                  <a:pt x="308610" y="426720"/>
                </a:lnTo>
                <a:lnTo>
                  <a:pt x="163830" y="415290"/>
                </a:lnTo>
                <a:lnTo>
                  <a:pt x="83820" y="396240"/>
                </a:lnTo>
                <a:lnTo>
                  <a:pt x="45720" y="377190"/>
                </a:lnTo>
                <a:lnTo>
                  <a:pt x="15240" y="369570"/>
                </a:lnTo>
                <a:lnTo>
                  <a:pt x="0" y="377190"/>
                </a:lnTo>
                <a:lnTo>
                  <a:pt x="7620" y="403860"/>
                </a:lnTo>
                <a:lnTo>
                  <a:pt x="45720" y="449580"/>
                </a:lnTo>
                <a:lnTo>
                  <a:pt x="133350" y="529590"/>
                </a:lnTo>
                <a:lnTo>
                  <a:pt x="228600" y="617220"/>
                </a:lnTo>
                <a:lnTo>
                  <a:pt x="293370" y="670560"/>
                </a:lnTo>
                <a:lnTo>
                  <a:pt x="312420" y="685800"/>
                </a:lnTo>
                <a:lnTo>
                  <a:pt x="361950" y="708660"/>
                </a:lnTo>
                <a:lnTo>
                  <a:pt x="407670" y="716280"/>
                </a:lnTo>
                <a:lnTo>
                  <a:pt x="468630" y="697230"/>
                </a:lnTo>
                <a:lnTo>
                  <a:pt x="541020" y="670560"/>
                </a:lnTo>
                <a:lnTo>
                  <a:pt x="651510" y="647700"/>
                </a:lnTo>
                <a:lnTo>
                  <a:pt x="819150" y="601980"/>
                </a:lnTo>
                <a:lnTo>
                  <a:pt x="1070610" y="552450"/>
                </a:lnTo>
                <a:lnTo>
                  <a:pt x="1405890" y="499110"/>
                </a:lnTo>
                <a:lnTo>
                  <a:pt x="1729740" y="457200"/>
                </a:lnTo>
                <a:lnTo>
                  <a:pt x="2141220" y="415290"/>
                </a:lnTo>
                <a:lnTo>
                  <a:pt x="2293620" y="396240"/>
                </a:lnTo>
                <a:lnTo>
                  <a:pt x="2499360" y="354330"/>
                </a:lnTo>
                <a:lnTo>
                  <a:pt x="2857500" y="335280"/>
                </a:lnTo>
                <a:lnTo>
                  <a:pt x="3337560" y="308610"/>
                </a:lnTo>
                <a:lnTo>
                  <a:pt x="3672840" y="300990"/>
                </a:lnTo>
                <a:lnTo>
                  <a:pt x="4065270" y="300990"/>
                </a:lnTo>
                <a:lnTo>
                  <a:pt x="4373880" y="304800"/>
                </a:lnTo>
                <a:lnTo>
                  <a:pt x="4526280" y="316230"/>
                </a:lnTo>
                <a:lnTo>
                  <a:pt x="4606290" y="308610"/>
                </a:lnTo>
                <a:lnTo>
                  <a:pt x="4644390" y="289560"/>
                </a:lnTo>
                <a:lnTo>
                  <a:pt x="4663440" y="270510"/>
                </a:lnTo>
                <a:lnTo>
                  <a:pt x="4671060" y="247650"/>
                </a:lnTo>
                <a:lnTo>
                  <a:pt x="4671060" y="217170"/>
                </a:lnTo>
                <a:lnTo>
                  <a:pt x="4652010" y="167640"/>
                </a:lnTo>
                <a:lnTo>
                  <a:pt x="4613910" y="137160"/>
                </a:lnTo>
                <a:lnTo>
                  <a:pt x="4537710" y="99060"/>
                </a:lnTo>
                <a:lnTo>
                  <a:pt x="4450080" y="53340"/>
                </a:lnTo>
                <a:lnTo>
                  <a:pt x="4328160" y="22860"/>
                </a:lnTo>
                <a:lnTo>
                  <a:pt x="4232910" y="7620"/>
                </a:lnTo>
                <a:lnTo>
                  <a:pt x="4171950" y="0"/>
                </a:lnTo>
                <a:lnTo>
                  <a:pt x="4118610" y="22860"/>
                </a:lnTo>
                <a:lnTo>
                  <a:pt x="4038600" y="68580"/>
                </a:lnTo>
                <a:lnTo>
                  <a:pt x="3844290" y="83820"/>
                </a:lnTo>
                <a:lnTo>
                  <a:pt x="3036570" y="133350"/>
                </a:lnTo>
                <a:lnTo>
                  <a:pt x="2724150" y="167640"/>
                </a:lnTo>
                <a:lnTo>
                  <a:pt x="2236470" y="213360"/>
                </a:lnTo>
                <a:lnTo>
                  <a:pt x="2057400" y="2362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8043679" y="1817673"/>
            <a:ext cx="1335089" cy="756444"/>
          </a:xfrm>
          <a:custGeom>
            <a:avLst/>
            <a:gdLst>
              <a:gd name="connsiteX0" fmla="*/ 954881 w 2671762"/>
              <a:gd name="connsiteY0" fmla="*/ 185738 h 1512094"/>
              <a:gd name="connsiteX1" fmla="*/ 423862 w 2671762"/>
              <a:gd name="connsiteY1" fmla="*/ 235744 h 1512094"/>
              <a:gd name="connsiteX2" fmla="*/ 164306 w 2671762"/>
              <a:gd name="connsiteY2" fmla="*/ 264319 h 1512094"/>
              <a:gd name="connsiteX3" fmla="*/ 80962 w 2671762"/>
              <a:gd name="connsiteY3" fmla="*/ 273844 h 1512094"/>
              <a:gd name="connsiteX4" fmla="*/ 0 w 2671762"/>
              <a:gd name="connsiteY4" fmla="*/ 335757 h 1512094"/>
              <a:gd name="connsiteX5" fmla="*/ 180975 w 2671762"/>
              <a:gd name="connsiteY5" fmla="*/ 421482 h 1512094"/>
              <a:gd name="connsiteX6" fmla="*/ 450056 w 2671762"/>
              <a:gd name="connsiteY6" fmla="*/ 395288 h 1512094"/>
              <a:gd name="connsiteX7" fmla="*/ 776287 w 2671762"/>
              <a:gd name="connsiteY7" fmla="*/ 361950 h 1512094"/>
              <a:gd name="connsiteX8" fmla="*/ 1119187 w 2671762"/>
              <a:gd name="connsiteY8" fmla="*/ 330994 h 1512094"/>
              <a:gd name="connsiteX9" fmla="*/ 1323975 w 2671762"/>
              <a:gd name="connsiteY9" fmla="*/ 314325 h 1512094"/>
              <a:gd name="connsiteX10" fmla="*/ 1535906 w 2671762"/>
              <a:gd name="connsiteY10" fmla="*/ 285750 h 1512094"/>
              <a:gd name="connsiteX11" fmla="*/ 1919287 w 2671762"/>
              <a:gd name="connsiteY11" fmla="*/ 233363 h 1512094"/>
              <a:gd name="connsiteX12" fmla="*/ 2155031 w 2671762"/>
              <a:gd name="connsiteY12" fmla="*/ 200025 h 1512094"/>
              <a:gd name="connsiteX13" fmla="*/ 2214562 w 2671762"/>
              <a:gd name="connsiteY13" fmla="*/ 200025 h 1512094"/>
              <a:gd name="connsiteX14" fmla="*/ 2250281 w 2671762"/>
              <a:gd name="connsiteY14" fmla="*/ 204788 h 1512094"/>
              <a:gd name="connsiteX15" fmla="*/ 2269331 w 2671762"/>
              <a:gd name="connsiteY15" fmla="*/ 214313 h 1512094"/>
              <a:gd name="connsiteX16" fmla="*/ 2283619 w 2671762"/>
              <a:gd name="connsiteY16" fmla="*/ 228600 h 1512094"/>
              <a:gd name="connsiteX17" fmla="*/ 2290762 w 2671762"/>
              <a:gd name="connsiteY17" fmla="*/ 242888 h 1512094"/>
              <a:gd name="connsiteX18" fmla="*/ 2297906 w 2671762"/>
              <a:gd name="connsiteY18" fmla="*/ 264319 h 1512094"/>
              <a:gd name="connsiteX19" fmla="*/ 2297906 w 2671762"/>
              <a:gd name="connsiteY19" fmla="*/ 295275 h 1512094"/>
              <a:gd name="connsiteX20" fmla="*/ 2231231 w 2671762"/>
              <a:gd name="connsiteY20" fmla="*/ 681038 h 1512094"/>
              <a:gd name="connsiteX21" fmla="*/ 2195512 w 2671762"/>
              <a:gd name="connsiteY21" fmla="*/ 790575 h 1512094"/>
              <a:gd name="connsiteX22" fmla="*/ 2121694 w 2671762"/>
              <a:gd name="connsiteY22" fmla="*/ 1266825 h 1512094"/>
              <a:gd name="connsiteX23" fmla="*/ 2057400 w 2671762"/>
              <a:gd name="connsiteY23" fmla="*/ 1421607 h 1512094"/>
              <a:gd name="connsiteX24" fmla="*/ 2109787 w 2671762"/>
              <a:gd name="connsiteY24" fmla="*/ 1469232 h 1512094"/>
              <a:gd name="connsiteX25" fmla="*/ 2152650 w 2671762"/>
              <a:gd name="connsiteY25" fmla="*/ 1493044 h 1512094"/>
              <a:gd name="connsiteX26" fmla="*/ 2185987 w 2671762"/>
              <a:gd name="connsiteY26" fmla="*/ 1507332 h 1512094"/>
              <a:gd name="connsiteX27" fmla="*/ 2212181 w 2671762"/>
              <a:gd name="connsiteY27" fmla="*/ 1512094 h 1512094"/>
              <a:gd name="connsiteX28" fmla="*/ 2240756 w 2671762"/>
              <a:gd name="connsiteY28" fmla="*/ 1497807 h 1512094"/>
              <a:gd name="connsiteX29" fmla="*/ 2274094 w 2671762"/>
              <a:gd name="connsiteY29" fmla="*/ 1469232 h 1512094"/>
              <a:gd name="connsiteX30" fmla="*/ 2286000 w 2671762"/>
              <a:gd name="connsiteY30" fmla="*/ 1445419 h 1512094"/>
              <a:gd name="connsiteX31" fmla="*/ 2343150 w 2671762"/>
              <a:gd name="connsiteY31" fmla="*/ 1197769 h 1512094"/>
              <a:gd name="connsiteX32" fmla="*/ 2440781 w 2671762"/>
              <a:gd name="connsiteY32" fmla="*/ 835819 h 1512094"/>
              <a:gd name="connsiteX33" fmla="*/ 2547937 w 2671762"/>
              <a:gd name="connsiteY33" fmla="*/ 433388 h 1512094"/>
              <a:gd name="connsiteX34" fmla="*/ 2571750 w 2671762"/>
              <a:gd name="connsiteY34" fmla="*/ 354807 h 1512094"/>
              <a:gd name="connsiteX35" fmla="*/ 2588419 w 2671762"/>
              <a:gd name="connsiteY35" fmla="*/ 340519 h 1512094"/>
              <a:gd name="connsiteX36" fmla="*/ 2626519 w 2671762"/>
              <a:gd name="connsiteY36" fmla="*/ 314325 h 1512094"/>
              <a:gd name="connsiteX37" fmla="*/ 2645569 w 2671762"/>
              <a:gd name="connsiteY37" fmla="*/ 295275 h 1512094"/>
              <a:gd name="connsiteX38" fmla="*/ 2662237 w 2671762"/>
              <a:gd name="connsiteY38" fmla="*/ 271463 h 1512094"/>
              <a:gd name="connsiteX39" fmla="*/ 2669381 w 2671762"/>
              <a:gd name="connsiteY39" fmla="*/ 242888 h 1512094"/>
              <a:gd name="connsiteX40" fmla="*/ 2671762 w 2671762"/>
              <a:gd name="connsiteY40" fmla="*/ 216694 h 1512094"/>
              <a:gd name="connsiteX41" fmla="*/ 2664619 w 2671762"/>
              <a:gd name="connsiteY41" fmla="*/ 190500 h 1512094"/>
              <a:gd name="connsiteX42" fmla="*/ 2643187 w 2671762"/>
              <a:gd name="connsiteY42" fmla="*/ 169069 h 1512094"/>
              <a:gd name="connsiteX43" fmla="*/ 2557462 w 2671762"/>
              <a:gd name="connsiteY43" fmla="*/ 121444 h 1512094"/>
              <a:gd name="connsiteX44" fmla="*/ 2400300 w 2671762"/>
              <a:gd name="connsiteY44" fmla="*/ 45244 h 1512094"/>
              <a:gd name="connsiteX45" fmla="*/ 2297906 w 2671762"/>
              <a:gd name="connsiteY45" fmla="*/ 0 h 1512094"/>
              <a:gd name="connsiteX46" fmla="*/ 2278856 w 2671762"/>
              <a:gd name="connsiteY46" fmla="*/ 0 h 1512094"/>
              <a:gd name="connsiteX47" fmla="*/ 2195512 w 2671762"/>
              <a:gd name="connsiteY47" fmla="*/ 40482 h 1512094"/>
              <a:gd name="connsiteX48" fmla="*/ 2043112 w 2671762"/>
              <a:gd name="connsiteY48" fmla="*/ 57150 h 1512094"/>
              <a:gd name="connsiteX49" fmla="*/ 1393031 w 2671762"/>
              <a:gd name="connsiteY49" fmla="*/ 126207 h 1512094"/>
              <a:gd name="connsiteX50" fmla="*/ 1062037 w 2671762"/>
              <a:gd name="connsiteY50" fmla="*/ 173832 h 1512094"/>
              <a:gd name="connsiteX51" fmla="*/ 954881 w 2671762"/>
              <a:gd name="connsiteY51" fmla="*/ 185738 h 1512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671762" h="1512094">
                <a:moveTo>
                  <a:pt x="954881" y="185738"/>
                </a:moveTo>
                <a:lnTo>
                  <a:pt x="423862" y="235744"/>
                </a:lnTo>
                <a:lnTo>
                  <a:pt x="164306" y="264319"/>
                </a:lnTo>
                <a:lnTo>
                  <a:pt x="80962" y="273844"/>
                </a:lnTo>
                <a:lnTo>
                  <a:pt x="0" y="335757"/>
                </a:lnTo>
                <a:lnTo>
                  <a:pt x="180975" y="421482"/>
                </a:lnTo>
                <a:lnTo>
                  <a:pt x="450056" y="395288"/>
                </a:lnTo>
                <a:lnTo>
                  <a:pt x="776287" y="361950"/>
                </a:lnTo>
                <a:lnTo>
                  <a:pt x="1119187" y="330994"/>
                </a:lnTo>
                <a:lnTo>
                  <a:pt x="1323975" y="314325"/>
                </a:lnTo>
                <a:lnTo>
                  <a:pt x="1535906" y="285750"/>
                </a:lnTo>
                <a:lnTo>
                  <a:pt x="1919287" y="233363"/>
                </a:lnTo>
                <a:lnTo>
                  <a:pt x="2155031" y="200025"/>
                </a:lnTo>
                <a:lnTo>
                  <a:pt x="2214562" y="200025"/>
                </a:lnTo>
                <a:lnTo>
                  <a:pt x="2250281" y="204788"/>
                </a:lnTo>
                <a:lnTo>
                  <a:pt x="2269331" y="214313"/>
                </a:lnTo>
                <a:lnTo>
                  <a:pt x="2283619" y="228600"/>
                </a:lnTo>
                <a:lnTo>
                  <a:pt x="2290762" y="242888"/>
                </a:lnTo>
                <a:lnTo>
                  <a:pt x="2297906" y="264319"/>
                </a:lnTo>
                <a:lnTo>
                  <a:pt x="2297906" y="295275"/>
                </a:lnTo>
                <a:lnTo>
                  <a:pt x="2231231" y="681038"/>
                </a:lnTo>
                <a:lnTo>
                  <a:pt x="2195512" y="790575"/>
                </a:lnTo>
                <a:lnTo>
                  <a:pt x="2121694" y="1266825"/>
                </a:lnTo>
                <a:lnTo>
                  <a:pt x="2057400" y="1421607"/>
                </a:lnTo>
                <a:lnTo>
                  <a:pt x="2109787" y="1469232"/>
                </a:lnTo>
                <a:lnTo>
                  <a:pt x="2152650" y="1493044"/>
                </a:lnTo>
                <a:lnTo>
                  <a:pt x="2185987" y="1507332"/>
                </a:lnTo>
                <a:lnTo>
                  <a:pt x="2212181" y="1512094"/>
                </a:lnTo>
                <a:lnTo>
                  <a:pt x="2240756" y="1497807"/>
                </a:lnTo>
                <a:lnTo>
                  <a:pt x="2274094" y="1469232"/>
                </a:lnTo>
                <a:lnTo>
                  <a:pt x="2286000" y="1445419"/>
                </a:lnTo>
                <a:lnTo>
                  <a:pt x="2343150" y="1197769"/>
                </a:lnTo>
                <a:lnTo>
                  <a:pt x="2440781" y="835819"/>
                </a:lnTo>
                <a:lnTo>
                  <a:pt x="2547937" y="433388"/>
                </a:lnTo>
                <a:lnTo>
                  <a:pt x="2571750" y="354807"/>
                </a:lnTo>
                <a:lnTo>
                  <a:pt x="2588419" y="340519"/>
                </a:lnTo>
                <a:lnTo>
                  <a:pt x="2626519" y="314325"/>
                </a:lnTo>
                <a:lnTo>
                  <a:pt x="2645569" y="295275"/>
                </a:lnTo>
                <a:lnTo>
                  <a:pt x="2662237" y="271463"/>
                </a:lnTo>
                <a:lnTo>
                  <a:pt x="2669381" y="242888"/>
                </a:lnTo>
                <a:lnTo>
                  <a:pt x="2671762" y="216694"/>
                </a:lnTo>
                <a:lnTo>
                  <a:pt x="2664619" y="190500"/>
                </a:lnTo>
                <a:lnTo>
                  <a:pt x="2643187" y="169069"/>
                </a:lnTo>
                <a:lnTo>
                  <a:pt x="2557462" y="121444"/>
                </a:lnTo>
                <a:lnTo>
                  <a:pt x="2400300" y="45244"/>
                </a:lnTo>
                <a:lnTo>
                  <a:pt x="2297906" y="0"/>
                </a:lnTo>
                <a:lnTo>
                  <a:pt x="2278856" y="0"/>
                </a:lnTo>
                <a:lnTo>
                  <a:pt x="2195512" y="40482"/>
                </a:lnTo>
                <a:lnTo>
                  <a:pt x="2043112" y="57150"/>
                </a:lnTo>
                <a:lnTo>
                  <a:pt x="1393031" y="126207"/>
                </a:lnTo>
                <a:lnTo>
                  <a:pt x="1062037" y="173832"/>
                </a:lnTo>
                <a:lnTo>
                  <a:pt x="954881" y="1857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704482" y="4024352"/>
            <a:ext cx="186912" cy="919942"/>
          </a:xfrm>
          <a:custGeom>
            <a:avLst/>
            <a:gdLst>
              <a:gd name="connsiteX0" fmla="*/ 381000 w 386443"/>
              <a:gd name="connsiteY0" fmla="*/ 389164 h 1899557"/>
              <a:gd name="connsiteX1" fmla="*/ 372836 w 386443"/>
              <a:gd name="connsiteY1" fmla="*/ 201386 h 1899557"/>
              <a:gd name="connsiteX2" fmla="*/ 364672 w 386443"/>
              <a:gd name="connsiteY2" fmla="*/ 138793 h 1899557"/>
              <a:gd name="connsiteX3" fmla="*/ 312965 w 386443"/>
              <a:gd name="connsiteY3" fmla="*/ 81643 h 1899557"/>
              <a:gd name="connsiteX4" fmla="*/ 242208 w 386443"/>
              <a:gd name="connsiteY4" fmla="*/ 16329 h 1899557"/>
              <a:gd name="connsiteX5" fmla="*/ 0 w 386443"/>
              <a:gd name="connsiteY5" fmla="*/ 0 h 1899557"/>
              <a:gd name="connsiteX6" fmla="*/ 62593 w 386443"/>
              <a:gd name="connsiteY6" fmla="*/ 125186 h 1899557"/>
              <a:gd name="connsiteX7" fmla="*/ 95250 w 386443"/>
              <a:gd name="connsiteY7" fmla="*/ 187779 h 1899557"/>
              <a:gd name="connsiteX8" fmla="*/ 117022 w 386443"/>
              <a:gd name="connsiteY8" fmla="*/ 258536 h 1899557"/>
              <a:gd name="connsiteX9" fmla="*/ 133350 w 386443"/>
              <a:gd name="connsiteY9" fmla="*/ 340179 h 1899557"/>
              <a:gd name="connsiteX10" fmla="*/ 138793 w 386443"/>
              <a:gd name="connsiteY10" fmla="*/ 421822 h 1899557"/>
              <a:gd name="connsiteX11" fmla="*/ 138793 w 386443"/>
              <a:gd name="connsiteY11" fmla="*/ 740229 h 1899557"/>
              <a:gd name="connsiteX12" fmla="*/ 138793 w 386443"/>
              <a:gd name="connsiteY12" fmla="*/ 1235529 h 1899557"/>
              <a:gd name="connsiteX13" fmla="*/ 136072 w 386443"/>
              <a:gd name="connsiteY13" fmla="*/ 1845129 h 1899557"/>
              <a:gd name="connsiteX14" fmla="*/ 253093 w 386443"/>
              <a:gd name="connsiteY14" fmla="*/ 1899557 h 1899557"/>
              <a:gd name="connsiteX15" fmla="*/ 383722 w 386443"/>
              <a:gd name="connsiteY15" fmla="*/ 1804307 h 1899557"/>
              <a:gd name="connsiteX16" fmla="*/ 383722 w 386443"/>
              <a:gd name="connsiteY16" fmla="*/ 1230086 h 1899557"/>
              <a:gd name="connsiteX17" fmla="*/ 383722 w 386443"/>
              <a:gd name="connsiteY17" fmla="*/ 751114 h 1899557"/>
              <a:gd name="connsiteX18" fmla="*/ 386443 w 386443"/>
              <a:gd name="connsiteY18" fmla="*/ 615043 h 1899557"/>
              <a:gd name="connsiteX19" fmla="*/ 381000 w 386443"/>
              <a:gd name="connsiteY19" fmla="*/ 389164 h 1899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86443" h="1899557">
                <a:moveTo>
                  <a:pt x="381000" y="389164"/>
                </a:moveTo>
                <a:lnTo>
                  <a:pt x="372836" y="201386"/>
                </a:lnTo>
                <a:lnTo>
                  <a:pt x="364672" y="138793"/>
                </a:lnTo>
                <a:lnTo>
                  <a:pt x="312965" y="81643"/>
                </a:lnTo>
                <a:lnTo>
                  <a:pt x="242208" y="16329"/>
                </a:lnTo>
                <a:lnTo>
                  <a:pt x="0" y="0"/>
                </a:lnTo>
                <a:lnTo>
                  <a:pt x="62593" y="125186"/>
                </a:lnTo>
                <a:lnTo>
                  <a:pt x="95250" y="187779"/>
                </a:lnTo>
                <a:lnTo>
                  <a:pt x="117022" y="258536"/>
                </a:lnTo>
                <a:lnTo>
                  <a:pt x="133350" y="340179"/>
                </a:lnTo>
                <a:lnTo>
                  <a:pt x="138793" y="421822"/>
                </a:lnTo>
                <a:lnTo>
                  <a:pt x="138793" y="740229"/>
                </a:lnTo>
                <a:lnTo>
                  <a:pt x="138793" y="1235529"/>
                </a:lnTo>
                <a:lnTo>
                  <a:pt x="136072" y="1845129"/>
                </a:lnTo>
                <a:lnTo>
                  <a:pt x="253093" y="1899557"/>
                </a:lnTo>
                <a:lnTo>
                  <a:pt x="383722" y="1804307"/>
                </a:lnTo>
                <a:lnTo>
                  <a:pt x="383722" y="1230086"/>
                </a:lnTo>
                <a:lnTo>
                  <a:pt x="383722" y="751114"/>
                </a:lnTo>
                <a:lnTo>
                  <a:pt x="386443" y="615043"/>
                </a:lnTo>
                <a:lnTo>
                  <a:pt x="381000" y="38916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1503409" y="4302519"/>
            <a:ext cx="1112791" cy="187325"/>
          </a:xfrm>
          <a:custGeom>
            <a:avLst/>
            <a:gdLst>
              <a:gd name="connsiteX0" fmla="*/ 854869 w 2226469"/>
              <a:gd name="connsiteY0" fmla="*/ 142875 h 373856"/>
              <a:gd name="connsiteX1" fmla="*/ 495300 w 2226469"/>
              <a:gd name="connsiteY1" fmla="*/ 176212 h 373856"/>
              <a:gd name="connsiteX2" fmla="*/ 178594 w 2226469"/>
              <a:gd name="connsiteY2" fmla="*/ 192881 h 373856"/>
              <a:gd name="connsiteX3" fmla="*/ 116681 w 2226469"/>
              <a:gd name="connsiteY3" fmla="*/ 200025 h 373856"/>
              <a:gd name="connsiteX4" fmla="*/ 0 w 2226469"/>
              <a:gd name="connsiteY4" fmla="*/ 261937 h 373856"/>
              <a:gd name="connsiteX5" fmla="*/ 173831 w 2226469"/>
              <a:gd name="connsiteY5" fmla="*/ 373856 h 373856"/>
              <a:gd name="connsiteX6" fmla="*/ 464344 w 2226469"/>
              <a:gd name="connsiteY6" fmla="*/ 357187 h 373856"/>
              <a:gd name="connsiteX7" fmla="*/ 842962 w 2226469"/>
              <a:gd name="connsiteY7" fmla="*/ 323850 h 373856"/>
              <a:gd name="connsiteX8" fmla="*/ 1009650 w 2226469"/>
              <a:gd name="connsiteY8" fmla="*/ 304800 h 373856"/>
              <a:gd name="connsiteX9" fmla="*/ 1228725 w 2226469"/>
              <a:gd name="connsiteY9" fmla="*/ 285750 h 373856"/>
              <a:gd name="connsiteX10" fmla="*/ 1547812 w 2226469"/>
              <a:gd name="connsiteY10" fmla="*/ 261937 h 373856"/>
              <a:gd name="connsiteX11" fmla="*/ 1888331 w 2226469"/>
              <a:gd name="connsiteY11" fmla="*/ 230981 h 373856"/>
              <a:gd name="connsiteX12" fmla="*/ 2105025 w 2226469"/>
              <a:gd name="connsiteY12" fmla="*/ 211931 h 373856"/>
              <a:gd name="connsiteX13" fmla="*/ 2226469 w 2226469"/>
              <a:gd name="connsiteY13" fmla="*/ 183356 h 373856"/>
              <a:gd name="connsiteX14" fmla="*/ 2124075 w 2226469"/>
              <a:gd name="connsiteY14" fmla="*/ 83343 h 373856"/>
              <a:gd name="connsiteX15" fmla="*/ 2043112 w 2226469"/>
              <a:gd name="connsiteY15" fmla="*/ 33337 h 373856"/>
              <a:gd name="connsiteX16" fmla="*/ 1990725 w 2226469"/>
              <a:gd name="connsiteY16" fmla="*/ 11906 h 373856"/>
              <a:gd name="connsiteX17" fmla="*/ 1955006 w 2226469"/>
              <a:gd name="connsiteY17" fmla="*/ 0 h 373856"/>
              <a:gd name="connsiteX18" fmla="*/ 1914525 w 2226469"/>
              <a:gd name="connsiteY18" fmla="*/ 0 h 373856"/>
              <a:gd name="connsiteX19" fmla="*/ 1878806 w 2226469"/>
              <a:gd name="connsiteY19" fmla="*/ 14287 h 373856"/>
              <a:gd name="connsiteX20" fmla="*/ 1535906 w 2226469"/>
              <a:gd name="connsiteY20" fmla="*/ 64293 h 373856"/>
              <a:gd name="connsiteX21" fmla="*/ 1197769 w 2226469"/>
              <a:gd name="connsiteY21" fmla="*/ 107156 h 373856"/>
              <a:gd name="connsiteX22" fmla="*/ 854869 w 2226469"/>
              <a:gd name="connsiteY22" fmla="*/ 142875 h 37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226469" h="373856">
                <a:moveTo>
                  <a:pt x="854869" y="142875"/>
                </a:moveTo>
                <a:lnTo>
                  <a:pt x="495300" y="176212"/>
                </a:lnTo>
                <a:lnTo>
                  <a:pt x="178594" y="192881"/>
                </a:lnTo>
                <a:lnTo>
                  <a:pt x="116681" y="200025"/>
                </a:lnTo>
                <a:lnTo>
                  <a:pt x="0" y="261937"/>
                </a:lnTo>
                <a:lnTo>
                  <a:pt x="173831" y="373856"/>
                </a:lnTo>
                <a:lnTo>
                  <a:pt x="464344" y="357187"/>
                </a:lnTo>
                <a:lnTo>
                  <a:pt x="842962" y="323850"/>
                </a:lnTo>
                <a:lnTo>
                  <a:pt x="1009650" y="304800"/>
                </a:lnTo>
                <a:lnTo>
                  <a:pt x="1228725" y="285750"/>
                </a:lnTo>
                <a:lnTo>
                  <a:pt x="1547812" y="261937"/>
                </a:lnTo>
                <a:lnTo>
                  <a:pt x="1888331" y="230981"/>
                </a:lnTo>
                <a:lnTo>
                  <a:pt x="2105025" y="211931"/>
                </a:lnTo>
                <a:lnTo>
                  <a:pt x="2226469" y="183356"/>
                </a:lnTo>
                <a:lnTo>
                  <a:pt x="2124075" y="83343"/>
                </a:lnTo>
                <a:lnTo>
                  <a:pt x="2043112" y="33337"/>
                </a:lnTo>
                <a:lnTo>
                  <a:pt x="1990725" y="11906"/>
                </a:lnTo>
                <a:lnTo>
                  <a:pt x="1955006" y="0"/>
                </a:lnTo>
                <a:lnTo>
                  <a:pt x="1914525" y="0"/>
                </a:lnTo>
                <a:lnTo>
                  <a:pt x="1878806" y="14287"/>
                </a:lnTo>
                <a:lnTo>
                  <a:pt x="1535906" y="64293"/>
                </a:lnTo>
                <a:lnTo>
                  <a:pt x="1197769" y="107156"/>
                </a:lnTo>
                <a:lnTo>
                  <a:pt x="854869" y="1428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3303530" y="4233602"/>
            <a:ext cx="993725" cy="168275"/>
          </a:xfrm>
          <a:custGeom>
            <a:avLst/>
            <a:gdLst>
              <a:gd name="connsiteX0" fmla="*/ 585788 w 1985963"/>
              <a:gd name="connsiteY0" fmla="*/ 121444 h 335757"/>
              <a:gd name="connsiteX1" fmla="*/ 271463 w 1985963"/>
              <a:gd name="connsiteY1" fmla="*/ 157163 h 335757"/>
              <a:gd name="connsiteX2" fmla="*/ 100013 w 1985963"/>
              <a:gd name="connsiteY2" fmla="*/ 180975 h 335757"/>
              <a:gd name="connsiteX3" fmla="*/ 0 w 1985963"/>
              <a:gd name="connsiteY3" fmla="*/ 235744 h 335757"/>
              <a:gd name="connsiteX4" fmla="*/ 147638 w 1985963"/>
              <a:gd name="connsiteY4" fmla="*/ 335757 h 335757"/>
              <a:gd name="connsiteX5" fmla="*/ 323850 w 1985963"/>
              <a:gd name="connsiteY5" fmla="*/ 319088 h 335757"/>
              <a:gd name="connsiteX6" fmla="*/ 659607 w 1985963"/>
              <a:gd name="connsiteY6" fmla="*/ 285750 h 335757"/>
              <a:gd name="connsiteX7" fmla="*/ 1016794 w 1985963"/>
              <a:gd name="connsiteY7" fmla="*/ 254794 h 335757"/>
              <a:gd name="connsiteX8" fmla="*/ 1321594 w 1985963"/>
              <a:gd name="connsiteY8" fmla="*/ 223838 h 335757"/>
              <a:gd name="connsiteX9" fmla="*/ 1714500 w 1985963"/>
              <a:gd name="connsiteY9" fmla="*/ 188119 h 335757"/>
              <a:gd name="connsiteX10" fmla="*/ 1876425 w 1985963"/>
              <a:gd name="connsiteY10" fmla="*/ 164307 h 335757"/>
              <a:gd name="connsiteX11" fmla="*/ 1985963 w 1985963"/>
              <a:gd name="connsiteY11" fmla="*/ 119063 h 335757"/>
              <a:gd name="connsiteX12" fmla="*/ 1885950 w 1985963"/>
              <a:gd name="connsiteY12" fmla="*/ 0 h 335757"/>
              <a:gd name="connsiteX13" fmla="*/ 1066800 w 1985963"/>
              <a:gd name="connsiteY13" fmla="*/ 71438 h 335757"/>
              <a:gd name="connsiteX14" fmla="*/ 585788 w 1985963"/>
              <a:gd name="connsiteY14" fmla="*/ 121444 h 335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85963" h="335757">
                <a:moveTo>
                  <a:pt x="585788" y="121444"/>
                </a:moveTo>
                <a:lnTo>
                  <a:pt x="271463" y="157163"/>
                </a:lnTo>
                <a:lnTo>
                  <a:pt x="100013" y="180975"/>
                </a:lnTo>
                <a:lnTo>
                  <a:pt x="0" y="235744"/>
                </a:lnTo>
                <a:lnTo>
                  <a:pt x="147638" y="335757"/>
                </a:lnTo>
                <a:lnTo>
                  <a:pt x="323850" y="319088"/>
                </a:lnTo>
                <a:lnTo>
                  <a:pt x="659607" y="285750"/>
                </a:lnTo>
                <a:lnTo>
                  <a:pt x="1016794" y="254794"/>
                </a:lnTo>
                <a:lnTo>
                  <a:pt x="1321594" y="223838"/>
                </a:lnTo>
                <a:lnTo>
                  <a:pt x="1714500" y="188119"/>
                </a:lnTo>
                <a:lnTo>
                  <a:pt x="1876425" y="164307"/>
                </a:lnTo>
                <a:lnTo>
                  <a:pt x="1985963" y="119063"/>
                </a:lnTo>
                <a:lnTo>
                  <a:pt x="1885950" y="0"/>
                </a:lnTo>
                <a:lnTo>
                  <a:pt x="1066800" y="71438"/>
                </a:lnTo>
                <a:lnTo>
                  <a:pt x="585788" y="1214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850310" y="51354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7250390" y="4218225"/>
            <a:ext cx="1582353" cy="284386"/>
          </a:xfrm>
          <a:custGeom>
            <a:avLst/>
            <a:gdLst>
              <a:gd name="connsiteX0" fmla="*/ 1429555 w 3101233"/>
              <a:gd name="connsiteY0" fmla="*/ 190607 h 556367"/>
              <a:gd name="connsiteX1" fmla="*/ 1092129 w 3101233"/>
              <a:gd name="connsiteY1" fmla="*/ 226668 h 556367"/>
              <a:gd name="connsiteX2" fmla="*/ 873188 w 3101233"/>
              <a:gd name="connsiteY2" fmla="*/ 262729 h 556367"/>
              <a:gd name="connsiteX3" fmla="*/ 597580 w 3101233"/>
              <a:gd name="connsiteY3" fmla="*/ 293638 h 556367"/>
              <a:gd name="connsiteX4" fmla="*/ 373488 w 3101233"/>
              <a:gd name="connsiteY4" fmla="*/ 314244 h 556367"/>
              <a:gd name="connsiteX5" fmla="*/ 314245 w 3101233"/>
              <a:gd name="connsiteY5" fmla="*/ 311668 h 556367"/>
              <a:gd name="connsiteX6" fmla="*/ 244699 w 3101233"/>
              <a:gd name="connsiteY6" fmla="*/ 291062 h 556367"/>
              <a:gd name="connsiteX7" fmla="*/ 159698 w 3101233"/>
              <a:gd name="connsiteY7" fmla="*/ 267880 h 556367"/>
              <a:gd name="connsiteX8" fmla="*/ 118486 w 3101233"/>
              <a:gd name="connsiteY8" fmla="*/ 244698 h 556367"/>
              <a:gd name="connsiteX9" fmla="*/ 54092 w 3101233"/>
              <a:gd name="connsiteY9" fmla="*/ 211213 h 556367"/>
              <a:gd name="connsiteX10" fmla="*/ 20607 w 3101233"/>
              <a:gd name="connsiteY10" fmla="*/ 198334 h 556367"/>
              <a:gd name="connsiteX11" fmla="*/ 0 w 3101233"/>
              <a:gd name="connsiteY11" fmla="*/ 200910 h 556367"/>
              <a:gd name="connsiteX12" fmla="*/ 0 w 3101233"/>
              <a:gd name="connsiteY12" fmla="*/ 211213 h 556367"/>
              <a:gd name="connsiteX13" fmla="*/ 18031 w 3101233"/>
              <a:gd name="connsiteY13" fmla="*/ 247274 h 556367"/>
              <a:gd name="connsiteX14" fmla="*/ 100456 w 3101233"/>
              <a:gd name="connsiteY14" fmla="*/ 350305 h 556367"/>
              <a:gd name="connsiteX15" fmla="*/ 208638 w 3101233"/>
              <a:gd name="connsiteY15" fmla="*/ 461063 h 556367"/>
              <a:gd name="connsiteX16" fmla="*/ 293639 w 3101233"/>
              <a:gd name="connsiteY16" fmla="*/ 535761 h 556367"/>
              <a:gd name="connsiteX17" fmla="*/ 337427 w 3101233"/>
              <a:gd name="connsiteY17" fmla="*/ 553791 h 556367"/>
              <a:gd name="connsiteX18" fmla="*/ 352882 w 3101233"/>
              <a:gd name="connsiteY18" fmla="*/ 556367 h 556367"/>
              <a:gd name="connsiteX19" fmla="*/ 466216 w 3101233"/>
              <a:gd name="connsiteY19" fmla="*/ 520306 h 556367"/>
              <a:gd name="connsiteX20" fmla="*/ 633641 w 3101233"/>
              <a:gd name="connsiteY20" fmla="*/ 471366 h 556367"/>
              <a:gd name="connsiteX21" fmla="*/ 795915 w 3101233"/>
              <a:gd name="connsiteY21" fmla="*/ 437881 h 556367"/>
              <a:gd name="connsiteX22" fmla="*/ 906673 w 3101233"/>
              <a:gd name="connsiteY22" fmla="*/ 419851 h 556367"/>
              <a:gd name="connsiteX23" fmla="*/ 1148796 w 3101233"/>
              <a:gd name="connsiteY23" fmla="*/ 399245 h 556367"/>
              <a:gd name="connsiteX24" fmla="*/ 1493950 w 3101233"/>
              <a:gd name="connsiteY24" fmla="*/ 363184 h 556367"/>
              <a:gd name="connsiteX25" fmla="*/ 1831376 w 3101233"/>
              <a:gd name="connsiteY25" fmla="*/ 327123 h 556367"/>
              <a:gd name="connsiteX26" fmla="*/ 1996226 w 3101233"/>
              <a:gd name="connsiteY26" fmla="*/ 306517 h 556367"/>
              <a:gd name="connsiteX27" fmla="*/ 2266682 w 3101233"/>
              <a:gd name="connsiteY27" fmla="*/ 288486 h 556367"/>
              <a:gd name="connsiteX28" fmla="*/ 2568048 w 3101233"/>
              <a:gd name="connsiteY28" fmla="*/ 291062 h 556367"/>
              <a:gd name="connsiteX29" fmla="*/ 2853959 w 3101233"/>
              <a:gd name="connsiteY29" fmla="*/ 288486 h 556367"/>
              <a:gd name="connsiteX30" fmla="*/ 2944111 w 3101233"/>
              <a:gd name="connsiteY30" fmla="*/ 285911 h 556367"/>
              <a:gd name="connsiteX31" fmla="*/ 3031687 w 3101233"/>
              <a:gd name="connsiteY31" fmla="*/ 267880 h 556367"/>
              <a:gd name="connsiteX32" fmla="*/ 3072900 w 3101233"/>
              <a:gd name="connsiteY32" fmla="*/ 247274 h 556367"/>
              <a:gd name="connsiteX33" fmla="*/ 3093506 w 3101233"/>
              <a:gd name="connsiteY33" fmla="*/ 229244 h 556367"/>
              <a:gd name="connsiteX34" fmla="*/ 3101233 w 3101233"/>
              <a:gd name="connsiteY34" fmla="*/ 211213 h 556367"/>
              <a:gd name="connsiteX35" fmla="*/ 3096082 w 3101233"/>
              <a:gd name="connsiteY35" fmla="*/ 188031 h 556367"/>
              <a:gd name="connsiteX36" fmla="*/ 3070324 w 3101233"/>
              <a:gd name="connsiteY36" fmla="*/ 154546 h 556367"/>
              <a:gd name="connsiteX37" fmla="*/ 3013657 w 3101233"/>
              <a:gd name="connsiteY37" fmla="*/ 113334 h 556367"/>
              <a:gd name="connsiteX38" fmla="*/ 2946687 w 3101233"/>
              <a:gd name="connsiteY38" fmla="*/ 82425 h 556367"/>
              <a:gd name="connsiteX39" fmla="*/ 2851383 w 3101233"/>
              <a:gd name="connsiteY39" fmla="*/ 46364 h 556367"/>
              <a:gd name="connsiteX40" fmla="*/ 2732897 w 3101233"/>
              <a:gd name="connsiteY40" fmla="*/ 18030 h 556367"/>
              <a:gd name="connsiteX41" fmla="*/ 2653048 w 3101233"/>
              <a:gd name="connsiteY41" fmla="*/ 0 h 556367"/>
              <a:gd name="connsiteX42" fmla="*/ 2629866 w 3101233"/>
              <a:gd name="connsiteY42" fmla="*/ 2576 h 556367"/>
              <a:gd name="connsiteX43" fmla="*/ 2586078 w 3101233"/>
              <a:gd name="connsiteY43" fmla="*/ 28333 h 556367"/>
              <a:gd name="connsiteX44" fmla="*/ 2508805 w 3101233"/>
              <a:gd name="connsiteY44" fmla="*/ 72121 h 556367"/>
              <a:gd name="connsiteX45" fmla="*/ 2364562 w 3101233"/>
              <a:gd name="connsiteY45" fmla="*/ 115910 h 556367"/>
              <a:gd name="connsiteX46" fmla="*/ 2225470 w 3101233"/>
              <a:gd name="connsiteY46" fmla="*/ 133940 h 556367"/>
              <a:gd name="connsiteX47" fmla="*/ 1983347 w 3101233"/>
              <a:gd name="connsiteY47" fmla="*/ 136516 h 556367"/>
              <a:gd name="connsiteX48" fmla="*/ 1429555 w 3101233"/>
              <a:gd name="connsiteY48" fmla="*/ 190607 h 556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101233" h="556367">
                <a:moveTo>
                  <a:pt x="1429555" y="190607"/>
                </a:moveTo>
                <a:lnTo>
                  <a:pt x="1092129" y="226668"/>
                </a:lnTo>
                <a:lnTo>
                  <a:pt x="873188" y="262729"/>
                </a:lnTo>
                <a:lnTo>
                  <a:pt x="597580" y="293638"/>
                </a:lnTo>
                <a:lnTo>
                  <a:pt x="373488" y="314244"/>
                </a:lnTo>
                <a:lnTo>
                  <a:pt x="314245" y="311668"/>
                </a:lnTo>
                <a:lnTo>
                  <a:pt x="244699" y="291062"/>
                </a:lnTo>
                <a:lnTo>
                  <a:pt x="159698" y="267880"/>
                </a:lnTo>
                <a:lnTo>
                  <a:pt x="118486" y="244698"/>
                </a:lnTo>
                <a:lnTo>
                  <a:pt x="54092" y="211213"/>
                </a:lnTo>
                <a:lnTo>
                  <a:pt x="20607" y="198334"/>
                </a:lnTo>
                <a:lnTo>
                  <a:pt x="0" y="200910"/>
                </a:lnTo>
                <a:lnTo>
                  <a:pt x="0" y="211213"/>
                </a:lnTo>
                <a:lnTo>
                  <a:pt x="18031" y="247274"/>
                </a:lnTo>
                <a:lnTo>
                  <a:pt x="100456" y="350305"/>
                </a:lnTo>
                <a:lnTo>
                  <a:pt x="208638" y="461063"/>
                </a:lnTo>
                <a:lnTo>
                  <a:pt x="293639" y="535761"/>
                </a:lnTo>
                <a:lnTo>
                  <a:pt x="337427" y="553791"/>
                </a:lnTo>
                <a:lnTo>
                  <a:pt x="352882" y="556367"/>
                </a:lnTo>
                <a:lnTo>
                  <a:pt x="466216" y="520306"/>
                </a:lnTo>
                <a:lnTo>
                  <a:pt x="633641" y="471366"/>
                </a:lnTo>
                <a:lnTo>
                  <a:pt x="795915" y="437881"/>
                </a:lnTo>
                <a:lnTo>
                  <a:pt x="906673" y="419851"/>
                </a:lnTo>
                <a:lnTo>
                  <a:pt x="1148796" y="399245"/>
                </a:lnTo>
                <a:lnTo>
                  <a:pt x="1493950" y="363184"/>
                </a:lnTo>
                <a:lnTo>
                  <a:pt x="1831376" y="327123"/>
                </a:lnTo>
                <a:lnTo>
                  <a:pt x="1996226" y="306517"/>
                </a:lnTo>
                <a:lnTo>
                  <a:pt x="2266682" y="288486"/>
                </a:lnTo>
                <a:lnTo>
                  <a:pt x="2568048" y="291062"/>
                </a:lnTo>
                <a:lnTo>
                  <a:pt x="2853959" y="288486"/>
                </a:lnTo>
                <a:lnTo>
                  <a:pt x="2944111" y="285911"/>
                </a:lnTo>
                <a:lnTo>
                  <a:pt x="3031687" y="267880"/>
                </a:lnTo>
                <a:lnTo>
                  <a:pt x="3072900" y="247274"/>
                </a:lnTo>
                <a:lnTo>
                  <a:pt x="3093506" y="229244"/>
                </a:lnTo>
                <a:lnTo>
                  <a:pt x="3101233" y="211213"/>
                </a:lnTo>
                <a:lnTo>
                  <a:pt x="3096082" y="188031"/>
                </a:lnTo>
                <a:lnTo>
                  <a:pt x="3070324" y="154546"/>
                </a:lnTo>
                <a:lnTo>
                  <a:pt x="3013657" y="113334"/>
                </a:lnTo>
                <a:lnTo>
                  <a:pt x="2946687" y="82425"/>
                </a:lnTo>
                <a:lnTo>
                  <a:pt x="2851383" y="46364"/>
                </a:lnTo>
                <a:lnTo>
                  <a:pt x="2732897" y="18030"/>
                </a:lnTo>
                <a:lnTo>
                  <a:pt x="2653048" y="0"/>
                </a:lnTo>
                <a:lnTo>
                  <a:pt x="2629866" y="2576"/>
                </a:lnTo>
                <a:lnTo>
                  <a:pt x="2586078" y="28333"/>
                </a:lnTo>
                <a:lnTo>
                  <a:pt x="2508805" y="72121"/>
                </a:lnTo>
                <a:lnTo>
                  <a:pt x="2364562" y="115910"/>
                </a:lnTo>
                <a:lnTo>
                  <a:pt x="2225470" y="133940"/>
                </a:lnTo>
                <a:lnTo>
                  <a:pt x="1983347" y="136516"/>
                </a:lnTo>
                <a:lnTo>
                  <a:pt x="1429555" y="1906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7571835" y="3992258"/>
            <a:ext cx="239117" cy="771269"/>
          </a:xfrm>
          <a:custGeom>
            <a:avLst/>
            <a:gdLst>
              <a:gd name="connsiteX0" fmla="*/ 252426 w 484246"/>
              <a:gd name="connsiteY0" fmla="*/ 1192584 h 1566071"/>
              <a:gd name="connsiteX1" fmla="*/ 239547 w 484246"/>
              <a:gd name="connsiteY1" fmla="*/ 855157 h 1566071"/>
              <a:gd name="connsiteX2" fmla="*/ 221517 w 484246"/>
              <a:gd name="connsiteY2" fmla="*/ 721217 h 1566071"/>
              <a:gd name="connsiteX3" fmla="*/ 198335 w 484246"/>
              <a:gd name="connsiteY3" fmla="*/ 352881 h 1566071"/>
              <a:gd name="connsiteX4" fmla="*/ 200910 w 484246"/>
              <a:gd name="connsiteY4" fmla="*/ 283335 h 1566071"/>
              <a:gd name="connsiteX5" fmla="*/ 190607 w 484246"/>
              <a:gd name="connsiteY5" fmla="*/ 229244 h 1566071"/>
              <a:gd name="connsiteX6" fmla="*/ 170001 w 484246"/>
              <a:gd name="connsiteY6" fmla="*/ 190607 h 1566071"/>
              <a:gd name="connsiteX7" fmla="*/ 141668 w 484246"/>
              <a:gd name="connsiteY7" fmla="*/ 157122 h 1566071"/>
              <a:gd name="connsiteX8" fmla="*/ 103031 w 484246"/>
              <a:gd name="connsiteY8" fmla="*/ 121062 h 1566071"/>
              <a:gd name="connsiteX9" fmla="*/ 20606 w 484246"/>
              <a:gd name="connsiteY9" fmla="*/ 59243 h 1566071"/>
              <a:gd name="connsiteX10" fmla="*/ 0 w 484246"/>
              <a:gd name="connsiteY10" fmla="*/ 30909 h 1566071"/>
              <a:gd name="connsiteX11" fmla="*/ 0 w 484246"/>
              <a:gd name="connsiteY11" fmla="*/ 18031 h 1566071"/>
              <a:gd name="connsiteX12" fmla="*/ 12879 w 484246"/>
              <a:gd name="connsiteY12" fmla="*/ 5152 h 1566071"/>
              <a:gd name="connsiteX13" fmla="*/ 56667 w 484246"/>
              <a:gd name="connsiteY13" fmla="*/ 0 h 1566071"/>
              <a:gd name="connsiteX14" fmla="*/ 139092 w 484246"/>
              <a:gd name="connsiteY14" fmla="*/ 7727 h 1566071"/>
              <a:gd name="connsiteX15" fmla="*/ 252426 w 484246"/>
              <a:gd name="connsiteY15" fmla="*/ 38637 h 1566071"/>
              <a:gd name="connsiteX16" fmla="*/ 386366 w 484246"/>
              <a:gd name="connsiteY16" fmla="*/ 95304 h 1566071"/>
              <a:gd name="connsiteX17" fmla="*/ 443033 w 484246"/>
              <a:gd name="connsiteY17" fmla="*/ 128789 h 1566071"/>
              <a:gd name="connsiteX18" fmla="*/ 455912 w 484246"/>
              <a:gd name="connsiteY18" fmla="*/ 146819 h 1566071"/>
              <a:gd name="connsiteX19" fmla="*/ 473943 w 484246"/>
              <a:gd name="connsiteY19" fmla="*/ 182880 h 1566071"/>
              <a:gd name="connsiteX20" fmla="*/ 484246 w 484246"/>
              <a:gd name="connsiteY20" fmla="*/ 224093 h 1566071"/>
              <a:gd name="connsiteX21" fmla="*/ 484246 w 484246"/>
              <a:gd name="connsiteY21" fmla="*/ 249850 h 1566071"/>
              <a:gd name="connsiteX22" fmla="*/ 471367 w 484246"/>
              <a:gd name="connsiteY22" fmla="*/ 296214 h 1566071"/>
              <a:gd name="connsiteX23" fmla="*/ 461064 w 484246"/>
              <a:gd name="connsiteY23" fmla="*/ 368336 h 1566071"/>
              <a:gd name="connsiteX24" fmla="*/ 463640 w 484246"/>
              <a:gd name="connsiteY24" fmla="*/ 430155 h 1566071"/>
              <a:gd name="connsiteX25" fmla="*/ 466215 w 484246"/>
              <a:gd name="connsiteY25" fmla="*/ 494549 h 1566071"/>
              <a:gd name="connsiteX26" fmla="*/ 466215 w 484246"/>
              <a:gd name="connsiteY26" fmla="*/ 767581 h 1566071"/>
              <a:gd name="connsiteX27" fmla="*/ 463640 w 484246"/>
              <a:gd name="connsiteY27" fmla="*/ 1481071 h 1566071"/>
              <a:gd name="connsiteX28" fmla="*/ 370912 w 484246"/>
              <a:gd name="connsiteY28" fmla="*/ 1566071 h 1566071"/>
              <a:gd name="connsiteX29" fmla="*/ 265305 w 484246"/>
              <a:gd name="connsiteY29" fmla="*/ 1499101 h 1566071"/>
              <a:gd name="connsiteX30" fmla="*/ 252426 w 484246"/>
              <a:gd name="connsiteY30" fmla="*/ 1192584 h 1566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84246" h="1566071">
                <a:moveTo>
                  <a:pt x="252426" y="1192584"/>
                </a:moveTo>
                <a:lnTo>
                  <a:pt x="239547" y="855157"/>
                </a:lnTo>
                <a:lnTo>
                  <a:pt x="221517" y="721217"/>
                </a:lnTo>
                <a:lnTo>
                  <a:pt x="198335" y="352881"/>
                </a:lnTo>
                <a:cubicBezTo>
                  <a:pt x="199193" y="329699"/>
                  <a:pt x="200910" y="283335"/>
                  <a:pt x="200910" y="283335"/>
                </a:cubicBezTo>
                <a:lnTo>
                  <a:pt x="190607" y="229244"/>
                </a:lnTo>
                <a:lnTo>
                  <a:pt x="170001" y="190607"/>
                </a:lnTo>
                <a:lnTo>
                  <a:pt x="141668" y="157122"/>
                </a:lnTo>
                <a:lnTo>
                  <a:pt x="103031" y="121062"/>
                </a:lnTo>
                <a:lnTo>
                  <a:pt x="20606" y="59243"/>
                </a:lnTo>
                <a:lnTo>
                  <a:pt x="0" y="30909"/>
                </a:lnTo>
                <a:lnTo>
                  <a:pt x="0" y="18031"/>
                </a:lnTo>
                <a:lnTo>
                  <a:pt x="12879" y="5152"/>
                </a:lnTo>
                <a:lnTo>
                  <a:pt x="56667" y="0"/>
                </a:lnTo>
                <a:lnTo>
                  <a:pt x="139092" y="7727"/>
                </a:lnTo>
                <a:lnTo>
                  <a:pt x="252426" y="38637"/>
                </a:lnTo>
                <a:lnTo>
                  <a:pt x="386366" y="95304"/>
                </a:lnTo>
                <a:lnTo>
                  <a:pt x="443033" y="128789"/>
                </a:lnTo>
                <a:lnTo>
                  <a:pt x="455912" y="146819"/>
                </a:lnTo>
                <a:lnTo>
                  <a:pt x="473943" y="182880"/>
                </a:lnTo>
                <a:lnTo>
                  <a:pt x="484246" y="224093"/>
                </a:lnTo>
                <a:lnTo>
                  <a:pt x="484246" y="249850"/>
                </a:lnTo>
                <a:lnTo>
                  <a:pt x="471367" y="296214"/>
                </a:lnTo>
                <a:lnTo>
                  <a:pt x="461064" y="368336"/>
                </a:lnTo>
                <a:lnTo>
                  <a:pt x="463640" y="430155"/>
                </a:lnTo>
                <a:cubicBezTo>
                  <a:pt x="464498" y="451620"/>
                  <a:pt x="465357" y="473084"/>
                  <a:pt x="466215" y="494549"/>
                </a:cubicBezTo>
                <a:lnTo>
                  <a:pt x="466215" y="767581"/>
                </a:lnTo>
                <a:cubicBezTo>
                  <a:pt x="465357" y="1005411"/>
                  <a:pt x="464498" y="1243241"/>
                  <a:pt x="463640" y="1481071"/>
                </a:cubicBezTo>
                <a:lnTo>
                  <a:pt x="370912" y="1566071"/>
                </a:lnTo>
                <a:lnTo>
                  <a:pt x="265305" y="1499101"/>
                </a:lnTo>
                <a:lnTo>
                  <a:pt x="252426" y="119258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8179231" y="3885113"/>
            <a:ext cx="256382" cy="828676"/>
          </a:xfrm>
          <a:custGeom>
            <a:avLst/>
            <a:gdLst>
              <a:gd name="connsiteX0" fmla="*/ 170001 w 512579"/>
              <a:gd name="connsiteY0" fmla="*/ 525458 h 1656223"/>
              <a:gd name="connsiteX1" fmla="*/ 180305 w 512579"/>
              <a:gd name="connsiteY1" fmla="*/ 316820 h 1656223"/>
              <a:gd name="connsiteX2" fmla="*/ 177729 w 512579"/>
              <a:gd name="connsiteY2" fmla="*/ 267880 h 1656223"/>
              <a:gd name="connsiteX3" fmla="*/ 164850 w 512579"/>
              <a:gd name="connsiteY3" fmla="*/ 211213 h 1656223"/>
              <a:gd name="connsiteX4" fmla="*/ 144244 w 512579"/>
              <a:gd name="connsiteY4" fmla="*/ 167425 h 1656223"/>
              <a:gd name="connsiteX5" fmla="*/ 105607 w 512579"/>
              <a:gd name="connsiteY5" fmla="*/ 121061 h 1656223"/>
              <a:gd name="connsiteX6" fmla="*/ 48940 w 512579"/>
              <a:gd name="connsiteY6" fmla="*/ 79849 h 1656223"/>
              <a:gd name="connsiteX7" fmla="*/ 15455 w 512579"/>
              <a:gd name="connsiteY7" fmla="*/ 59242 h 1656223"/>
              <a:gd name="connsiteX8" fmla="*/ 0 w 512579"/>
              <a:gd name="connsiteY8" fmla="*/ 36060 h 1656223"/>
              <a:gd name="connsiteX9" fmla="*/ 0 w 512579"/>
              <a:gd name="connsiteY9" fmla="*/ 18030 h 1656223"/>
              <a:gd name="connsiteX10" fmla="*/ 12879 w 512579"/>
              <a:gd name="connsiteY10" fmla="*/ 5151 h 1656223"/>
              <a:gd name="connsiteX11" fmla="*/ 41213 w 512579"/>
              <a:gd name="connsiteY11" fmla="*/ 0 h 1656223"/>
              <a:gd name="connsiteX12" fmla="*/ 105607 w 512579"/>
              <a:gd name="connsiteY12" fmla="*/ 15454 h 1656223"/>
              <a:gd name="connsiteX13" fmla="*/ 278184 w 512579"/>
              <a:gd name="connsiteY13" fmla="*/ 77273 h 1656223"/>
              <a:gd name="connsiteX14" fmla="*/ 340003 w 512579"/>
              <a:gd name="connsiteY14" fmla="*/ 105606 h 1656223"/>
              <a:gd name="connsiteX15" fmla="*/ 450761 w 512579"/>
              <a:gd name="connsiteY15" fmla="*/ 177728 h 1656223"/>
              <a:gd name="connsiteX16" fmla="*/ 484246 w 512579"/>
              <a:gd name="connsiteY16" fmla="*/ 208637 h 1656223"/>
              <a:gd name="connsiteX17" fmla="*/ 494549 w 512579"/>
              <a:gd name="connsiteY17" fmla="*/ 221516 h 1656223"/>
              <a:gd name="connsiteX18" fmla="*/ 504852 w 512579"/>
              <a:gd name="connsiteY18" fmla="*/ 247274 h 1656223"/>
              <a:gd name="connsiteX19" fmla="*/ 512579 w 512579"/>
              <a:gd name="connsiteY19" fmla="*/ 285911 h 1656223"/>
              <a:gd name="connsiteX20" fmla="*/ 504852 w 512579"/>
              <a:gd name="connsiteY20" fmla="*/ 316820 h 1656223"/>
              <a:gd name="connsiteX21" fmla="*/ 481670 w 512579"/>
              <a:gd name="connsiteY21" fmla="*/ 363184 h 1656223"/>
              <a:gd name="connsiteX22" fmla="*/ 453337 w 512579"/>
              <a:gd name="connsiteY22" fmla="*/ 401820 h 1656223"/>
              <a:gd name="connsiteX23" fmla="*/ 399245 w 512579"/>
              <a:gd name="connsiteY23" fmla="*/ 826823 h 1656223"/>
              <a:gd name="connsiteX24" fmla="*/ 383791 w 512579"/>
              <a:gd name="connsiteY24" fmla="*/ 929854 h 1656223"/>
              <a:gd name="connsiteX25" fmla="*/ 340003 w 512579"/>
              <a:gd name="connsiteY25" fmla="*/ 1555767 h 1656223"/>
              <a:gd name="connsiteX26" fmla="*/ 234396 w 512579"/>
              <a:gd name="connsiteY26" fmla="*/ 1656223 h 1656223"/>
              <a:gd name="connsiteX27" fmla="*/ 118486 w 512579"/>
              <a:gd name="connsiteY27" fmla="*/ 1589252 h 1656223"/>
              <a:gd name="connsiteX28" fmla="*/ 139092 w 512579"/>
              <a:gd name="connsiteY28" fmla="*/ 950460 h 1656223"/>
              <a:gd name="connsiteX29" fmla="*/ 159698 w 512579"/>
              <a:gd name="connsiteY29" fmla="*/ 790762 h 1656223"/>
              <a:gd name="connsiteX30" fmla="*/ 170001 w 512579"/>
              <a:gd name="connsiteY30" fmla="*/ 525458 h 1656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12579" h="1656223">
                <a:moveTo>
                  <a:pt x="170001" y="525458"/>
                </a:moveTo>
                <a:lnTo>
                  <a:pt x="180305" y="316820"/>
                </a:lnTo>
                <a:lnTo>
                  <a:pt x="177729" y="267880"/>
                </a:lnTo>
                <a:lnTo>
                  <a:pt x="164850" y="211213"/>
                </a:lnTo>
                <a:lnTo>
                  <a:pt x="144244" y="167425"/>
                </a:lnTo>
                <a:lnTo>
                  <a:pt x="105607" y="121061"/>
                </a:lnTo>
                <a:lnTo>
                  <a:pt x="48940" y="79849"/>
                </a:lnTo>
                <a:lnTo>
                  <a:pt x="15455" y="59242"/>
                </a:lnTo>
                <a:lnTo>
                  <a:pt x="0" y="36060"/>
                </a:lnTo>
                <a:lnTo>
                  <a:pt x="0" y="18030"/>
                </a:lnTo>
                <a:lnTo>
                  <a:pt x="12879" y="5151"/>
                </a:lnTo>
                <a:lnTo>
                  <a:pt x="41213" y="0"/>
                </a:lnTo>
                <a:lnTo>
                  <a:pt x="105607" y="15454"/>
                </a:lnTo>
                <a:lnTo>
                  <a:pt x="278184" y="77273"/>
                </a:lnTo>
                <a:lnTo>
                  <a:pt x="340003" y="105606"/>
                </a:lnTo>
                <a:lnTo>
                  <a:pt x="450761" y="177728"/>
                </a:lnTo>
                <a:lnTo>
                  <a:pt x="484246" y="208637"/>
                </a:lnTo>
                <a:lnTo>
                  <a:pt x="494549" y="221516"/>
                </a:lnTo>
                <a:lnTo>
                  <a:pt x="504852" y="247274"/>
                </a:lnTo>
                <a:lnTo>
                  <a:pt x="512579" y="285911"/>
                </a:lnTo>
                <a:lnTo>
                  <a:pt x="504852" y="316820"/>
                </a:lnTo>
                <a:lnTo>
                  <a:pt x="481670" y="363184"/>
                </a:lnTo>
                <a:lnTo>
                  <a:pt x="453337" y="401820"/>
                </a:lnTo>
                <a:lnTo>
                  <a:pt x="399245" y="826823"/>
                </a:lnTo>
                <a:lnTo>
                  <a:pt x="383791" y="929854"/>
                </a:lnTo>
                <a:lnTo>
                  <a:pt x="340003" y="1555767"/>
                </a:lnTo>
                <a:lnTo>
                  <a:pt x="234396" y="1656223"/>
                </a:lnTo>
                <a:lnTo>
                  <a:pt x="118486" y="1589252"/>
                </a:lnTo>
                <a:lnTo>
                  <a:pt x="139092" y="950460"/>
                </a:lnTo>
                <a:lnTo>
                  <a:pt x="159698" y="790762"/>
                </a:lnTo>
                <a:lnTo>
                  <a:pt x="170001" y="52545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>
          <a:xfrm>
            <a:off x="6836989" y="4591935"/>
            <a:ext cx="2336004" cy="357981"/>
          </a:xfrm>
          <a:custGeom>
            <a:avLst/>
            <a:gdLst>
              <a:gd name="connsiteX0" fmla="*/ 2057400 w 4671060"/>
              <a:gd name="connsiteY0" fmla="*/ 236220 h 716280"/>
              <a:gd name="connsiteX1" fmla="*/ 1927860 w 4671060"/>
              <a:gd name="connsiteY1" fmla="*/ 251460 h 716280"/>
              <a:gd name="connsiteX2" fmla="*/ 1699260 w 4671060"/>
              <a:gd name="connsiteY2" fmla="*/ 274320 h 716280"/>
              <a:gd name="connsiteX3" fmla="*/ 1299210 w 4671060"/>
              <a:gd name="connsiteY3" fmla="*/ 327660 h 716280"/>
              <a:gd name="connsiteX4" fmla="*/ 899160 w 4671060"/>
              <a:gd name="connsiteY4" fmla="*/ 377190 h 716280"/>
              <a:gd name="connsiteX5" fmla="*/ 643890 w 4671060"/>
              <a:gd name="connsiteY5" fmla="*/ 411480 h 716280"/>
              <a:gd name="connsiteX6" fmla="*/ 495300 w 4671060"/>
              <a:gd name="connsiteY6" fmla="*/ 426720 h 716280"/>
              <a:gd name="connsiteX7" fmla="*/ 308610 w 4671060"/>
              <a:gd name="connsiteY7" fmla="*/ 426720 h 716280"/>
              <a:gd name="connsiteX8" fmla="*/ 163830 w 4671060"/>
              <a:gd name="connsiteY8" fmla="*/ 415290 h 716280"/>
              <a:gd name="connsiteX9" fmla="*/ 83820 w 4671060"/>
              <a:gd name="connsiteY9" fmla="*/ 396240 h 716280"/>
              <a:gd name="connsiteX10" fmla="*/ 45720 w 4671060"/>
              <a:gd name="connsiteY10" fmla="*/ 377190 h 716280"/>
              <a:gd name="connsiteX11" fmla="*/ 15240 w 4671060"/>
              <a:gd name="connsiteY11" fmla="*/ 369570 h 716280"/>
              <a:gd name="connsiteX12" fmla="*/ 0 w 4671060"/>
              <a:gd name="connsiteY12" fmla="*/ 377190 h 716280"/>
              <a:gd name="connsiteX13" fmla="*/ 7620 w 4671060"/>
              <a:gd name="connsiteY13" fmla="*/ 403860 h 716280"/>
              <a:gd name="connsiteX14" fmla="*/ 45720 w 4671060"/>
              <a:gd name="connsiteY14" fmla="*/ 449580 h 716280"/>
              <a:gd name="connsiteX15" fmla="*/ 133350 w 4671060"/>
              <a:gd name="connsiteY15" fmla="*/ 529590 h 716280"/>
              <a:gd name="connsiteX16" fmla="*/ 228600 w 4671060"/>
              <a:gd name="connsiteY16" fmla="*/ 617220 h 716280"/>
              <a:gd name="connsiteX17" fmla="*/ 293370 w 4671060"/>
              <a:gd name="connsiteY17" fmla="*/ 670560 h 716280"/>
              <a:gd name="connsiteX18" fmla="*/ 312420 w 4671060"/>
              <a:gd name="connsiteY18" fmla="*/ 685800 h 716280"/>
              <a:gd name="connsiteX19" fmla="*/ 361950 w 4671060"/>
              <a:gd name="connsiteY19" fmla="*/ 708660 h 716280"/>
              <a:gd name="connsiteX20" fmla="*/ 407670 w 4671060"/>
              <a:gd name="connsiteY20" fmla="*/ 716280 h 716280"/>
              <a:gd name="connsiteX21" fmla="*/ 468630 w 4671060"/>
              <a:gd name="connsiteY21" fmla="*/ 697230 h 716280"/>
              <a:gd name="connsiteX22" fmla="*/ 541020 w 4671060"/>
              <a:gd name="connsiteY22" fmla="*/ 670560 h 716280"/>
              <a:gd name="connsiteX23" fmla="*/ 651510 w 4671060"/>
              <a:gd name="connsiteY23" fmla="*/ 647700 h 716280"/>
              <a:gd name="connsiteX24" fmla="*/ 819150 w 4671060"/>
              <a:gd name="connsiteY24" fmla="*/ 601980 h 716280"/>
              <a:gd name="connsiteX25" fmla="*/ 1070610 w 4671060"/>
              <a:gd name="connsiteY25" fmla="*/ 552450 h 716280"/>
              <a:gd name="connsiteX26" fmla="*/ 1405890 w 4671060"/>
              <a:gd name="connsiteY26" fmla="*/ 499110 h 716280"/>
              <a:gd name="connsiteX27" fmla="*/ 1729740 w 4671060"/>
              <a:gd name="connsiteY27" fmla="*/ 457200 h 716280"/>
              <a:gd name="connsiteX28" fmla="*/ 2141220 w 4671060"/>
              <a:gd name="connsiteY28" fmla="*/ 415290 h 716280"/>
              <a:gd name="connsiteX29" fmla="*/ 2293620 w 4671060"/>
              <a:gd name="connsiteY29" fmla="*/ 396240 h 716280"/>
              <a:gd name="connsiteX30" fmla="*/ 2499360 w 4671060"/>
              <a:gd name="connsiteY30" fmla="*/ 354330 h 716280"/>
              <a:gd name="connsiteX31" fmla="*/ 2857500 w 4671060"/>
              <a:gd name="connsiteY31" fmla="*/ 335280 h 716280"/>
              <a:gd name="connsiteX32" fmla="*/ 3337560 w 4671060"/>
              <a:gd name="connsiteY32" fmla="*/ 308610 h 716280"/>
              <a:gd name="connsiteX33" fmla="*/ 3672840 w 4671060"/>
              <a:gd name="connsiteY33" fmla="*/ 300990 h 716280"/>
              <a:gd name="connsiteX34" fmla="*/ 4065270 w 4671060"/>
              <a:gd name="connsiteY34" fmla="*/ 300990 h 716280"/>
              <a:gd name="connsiteX35" fmla="*/ 4373880 w 4671060"/>
              <a:gd name="connsiteY35" fmla="*/ 304800 h 716280"/>
              <a:gd name="connsiteX36" fmla="*/ 4526280 w 4671060"/>
              <a:gd name="connsiteY36" fmla="*/ 316230 h 716280"/>
              <a:gd name="connsiteX37" fmla="*/ 4606290 w 4671060"/>
              <a:gd name="connsiteY37" fmla="*/ 308610 h 716280"/>
              <a:gd name="connsiteX38" fmla="*/ 4644390 w 4671060"/>
              <a:gd name="connsiteY38" fmla="*/ 289560 h 716280"/>
              <a:gd name="connsiteX39" fmla="*/ 4663440 w 4671060"/>
              <a:gd name="connsiteY39" fmla="*/ 270510 h 716280"/>
              <a:gd name="connsiteX40" fmla="*/ 4671060 w 4671060"/>
              <a:gd name="connsiteY40" fmla="*/ 247650 h 716280"/>
              <a:gd name="connsiteX41" fmla="*/ 4671060 w 4671060"/>
              <a:gd name="connsiteY41" fmla="*/ 217170 h 716280"/>
              <a:gd name="connsiteX42" fmla="*/ 4652010 w 4671060"/>
              <a:gd name="connsiteY42" fmla="*/ 167640 h 716280"/>
              <a:gd name="connsiteX43" fmla="*/ 4613910 w 4671060"/>
              <a:gd name="connsiteY43" fmla="*/ 137160 h 716280"/>
              <a:gd name="connsiteX44" fmla="*/ 4537710 w 4671060"/>
              <a:gd name="connsiteY44" fmla="*/ 99060 h 716280"/>
              <a:gd name="connsiteX45" fmla="*/ 4450080 w 4671060"/>
              <a:gd name="connsiteY45" fmla="*/ 53340 h 716280"/>
              <a:gd name="connsiteX46" fmla="*/ 4328160 w 4671060"/>
              <a:gd name="connsiteY46" fmla="*/ 22860 h 716280"/>
              <a:gd name="connsiteX47" fmla="*/ 4232910 w 4671060"/>
              <a:gd name="connsiteY47" fmla="*/ 7620 h 716280"/>
              <a:gd name="connsiteX48" fmla="*/ 4171950 w 4671060"/>
              <a:gd name="connsiteY48" fmla="*/ 0 h 716280"/>
              <a:gd name="connsiteX49" fmla="*/ 4118610 w 4671060"/>
              <a:gd name="connsiteY49" fmla="*/ 22860 h 716280"/>
              <a:gd name="connsiteX50" fmla="*/ 4038600 w 4671060"/>
              <a:gd name="connsiteY50" fmla="*/ 68580 h 716280"/>
              <a:gd name="connsiteX51" fmla="*/ 3844290 w 4671060"/>
              <a:gd name="connsiteY51" fmla="*/ 83820 h 716280"/>
              <a:gd name="connsiteX52" fmla="*/ 3036570 w 4671060"/>
              <a:gd name="connsiteY52" fmla="*/ 133350 h 716280"/>
              <a:gd name="connsiteX53" fmla="*/ 2724150 w 4671060"/>
              <a:gd name="connsiteY53" fmla="*/ 167640 h 716280"/>
              <a:gd name="connsiteX54" fmla="*/ 2236470 w 4671060"/>
              <a:gd name="connsiteY54" fmla="*/ 213360 h 716280"/>
              <a:gd name="connsiteX55" fmla="*/ 2057400 w 4671060"/>
              <a:gd name="connsiteY55" fmla="*/ 236220 h 716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71060" h="716280">
                <a:moveTo>
                  <a:pt x="2057400" y="236220"/>
                </a:moveTo>
                <a:lnTo>
                  <a:pt x="1927860" y="251460"/>
                </a:lnTo>
                <a:lnTo>
                  <a:pt x="1699260" y="274320"/>
                </a:lnTo>
                <a:lnTo>
                  <a:pt x="1299210" y="327660"/>
                </a:lnTo>
                <a:lnTo>
                  <a:pt x="899160" y="377190"/>
                </a:lnTo>
                <a:lnTo>
                  <a:pt x="643890" y="411480"/>
                </a:lnTo>
                <a:lnTo>
                  <a:pt x="495300" y="426720"/>
                </a:lnTo>
                <a:lnTo>
                  <a:pt x="308610" y="426720"/>
                </a:lnTo>
                <a:lnTo>
                  <a:pt x="163830" y="415290"/>
                </a:lnTo>
                <a:lnTo>
                  <a:pt x="83820" y="396240"/>
                </a:lnTo>
                <a:lnTo>
                  <a:pt x="45720" y="377190"/>
                </a:lnTo>
                <a:lnTo>
                  <a:pt x="15240" y="369570"/>
                </a:lnTo>
                <a:lnTo>
                  <a:pt x="0" y="377190"/>
                </a:lnTo>
                <a:lnTo>
                  <a:pt x="7620" y="403860"/>
                </a:lnTo>
                <a:lnTo>
                  <a:pt x="45720" y="449580"/>
                </a:lnTo>
                <a:lnTo>
                  <a:pt x="133350" y="529590"/>
                </a:lnTo>
                <a:lnTo>
                  <a:pt x="228600" y="617220"/>
                </a:lnTo>
                <a:lnTo>
                  <a:pt x="293370" y="670560"/>
                </a:lnTo>
                <a:lnTo>
                  <a:pt x="312420" y="685800"/>
                </a:lnTo>
                <a:lnTo>
                  <a:pt x="361950" y="708660"/>
                </a:lnTo>
                <a:lnTo>
                  <a:pt x="407670" y="716280"/>
                </a:lnTo>
                <a:lnTo>
                  <a:pt x="468630" y="697230"/>
                </a:lnTo>
                <a:lnTo>
                  <a:pt x="541020" y="670560"/>
                </a:lnTo>
                <a:lnTo>
                  <a:pt x="651510" y="647700"/>
                </a:lnTo>
                <a:lnTo>
                  <a:pt x="819150" y="601980"/>
                </a:lnTo>
                <a:lnTo>
                  <a:pt x="1070610" y="552450"/>
                </a:lnTo>
                <a:lnTo>
                  <a:pt x="1405890" y="499110"/>
                </a:lnTo>
                <a:lnTo>
                  <a:pt x="1729740" y="457200"/>
                </a:lnTo>
                <a:lnTo>
                  <a:pt x="2141220" y="415290"/>
                </a:lnTo>
                <a:lnTo>
                  <a:pt x="2293620" y="396240"/>
                </a:lnTo>
                <a:lnTo>
                  <a:pt x="2499360" y="354330"/>
                </a:lnTo>
                <a:lnTo>
                  <a:pt x="2857500" y="335280"/>
                </a:lnTo>
                <a:lnTo>
                  <a:pt x="3337560" y="308610"/>
                </a:lnTo>
                <a:lnTo>
                  <a:pt x="3672840" y="300990"/>
                </a:lnTo>
                <a:lnTo>
                  <a:pt x="4065270" y="300990"/>
                </a:lnTo>
                <a:lnTo>
                  <a:pt x="4373880" y="304800"/>
                </a:lnTo>
                <a:lnTo>
                  <a:pt x="4526280" y="316230"/>
                </a:lnTo>
                <a:lnTo>
                  <a:pt x="4606290" y="308610"/>
                </a:lnTo>
                <a:lnTo>
                  <a:pt x="4644390" y="289560"/>
                </a:lnTo>
                <a:lnTo>
                  <a:pt x="4663440" y="270510"/>
                </a:lnTo>
                <a:lnTo>
                  <a:pt x="4671060" y="247650"/>
                </a:lnTo>
                <a:lnTo>
                  <a:pt x="4671060" y="217170"/>
                </a:lnTo>
                <a:lnTo>
                  <a:pt x="4652010" y="167640"/>
                </a:lnTo>
                <a:lnTo>
                  <a:pt x="4613910" y="137160"/>
                </a:lnTo>
                <a:lnTo>
                  <a:pt x="4537710" y="99060"/>
                </a:lnTo>
                <a:lnTo>
                  <a:pt x="4450080" y="53340"/>
                </a:lnTo>
                <a:lnTo>
                  <a:pt x="4328160" y="22860"/>
                </a:lnTo>
                <a:lnTo>
                  <a:pt x="4232910" y="7620"/>
                </a:lnTo>
                <a:lnTo>
                  <a:pt x="4171950" y="0"/>
                </a:lnTo>
                <a:lnTo>
                  <a:pt x="4118610" y="22860"/>
                </a:lnTo>
                <a:lnTo>
                  <a:pt x="4038600" y="68580"/>
                </a:lnTo>
                <a:lnTo>
                  <a:pt x="3844290" y="83820"/>
                </a:lnTo>
                <a:lnTo>
                  <a:pt x="3036570" y="133350"/>
                </a:lnTo>
                <a:lnTo>
                  <a:pt x="2724150" y="167640"/>
                </a:lnTo>
                <a:lnTo>
                  <a:pt x="2236470" y="213360"/>
                </a:lnTo>
                <a:lnTo>
                  <a:pt x="2057400" y="2362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7370484" y="5064539"/>
            <a:ext cx="302423" cy="737394"/>
          </a:xfrm>
          <a:custGeom>
            <a:avLst/>
            <a:gdLst>
              <a:gd name="connsiteX0" fmla="*/ 254794 w 604838"/>
              <a:gd name="connsiteY0" fmla="*/ 681038 h 1473994"/>
              <a:gd name="connsiteX1" fmla="*/ 285750 w 604838"/>
              <a:gd name="connsiteY1" fmla="*/ 938213 h 1473994"/>
              <a:gd name="connsiteX2" fmla="*/ 314325 w 604838"/>
              <a:gd name="connsiteY2" fmla="*/ 1202531 h 1473994"/>
              <a:gd name="connsiteX3" fmla="*/ 323850 w 604838"/>
              <a:gd name="connsiteY3" fmla="*/ 1228725 h 1473994"/>
              <a:gd name="connsiteX4" fmla="*/ 359569 w 604838"/>
              <a:gd name="connsiteY4" fmla="*/ 1304925 h 1473994"/>
              <a:gd name="connsiteX5" fmla="*/ 409575 w 604838"/>
              <a:gd name="connsiteY5" fmla="*/ 1378744 h 1473994"/>
              <a:gd name="connsiteX6" fmla="*/ 442913 w 604838"/>
              <a:gd name="connsiteY6" fmla="*/ 1426369 h 1473994"/>
              <a:gd name="connsiteX7" fmla="*/ 473869 w 604838"/>
              <a:gd name="connsiteY7" fmla="*/ 1457325 h 1473994"/>
              <a:gd name="connsiteX8" fmla="*/ 495300 w 604838"/>
              <a:gd name="connsiteY8" fmla="*/ 1466850 h 1473994"/>
              <a:gd name="connsiteX9" fmla="*/ 521494 w 604838"/>
              <a:gd name="connsiteY9" fmla="*/ 1473994 h 1473994"/>
              <a:gd name="connsiteX10" fmla="*/ 540544 w 604838"/>
              <a:gd name="connsiteY10" fmla="*/ 1473994 h 1473994"/>
              <a:gd name="connsiteX11" fmla="*/ 569119 w 604838"/>
              <a:gd name="connsiteY11" fmla="*/ 1457325 h 1473994"/>
              <a:gd name="connsiteX12" fmla="*/ 583406 w 604838"/>
              <a:gd name="connsiteY12" fmla="*/ 1435894 h 1473994"/>
              <a:gd name="connsiteX13" fmla="*/ 595313 w 604838"/>
              <a:gd name="connsiteY13" fmla="*/ 1407319 h 1473994"/>
              <a:gd name="connsiteX14" fmla="*/ 604838 w 604838"/>
              <a:gd name="connsiteY14" fmla="*/ 1362075 h 1473994"/>
              <a:gd name="connsiteX15" fmla="*/ 564356 w 604838"/>
              <a:gd name="connsiteY15" fmla="*/ 1247775 h 1473994"/>
              <a:gd name="connsiteX16" fmla="*/ 490538 w 604838"/>
              <a:gd name="connsiteY16" fmla="*/ 738188 h 1473994"/>
              <a:gd name="connsiteX17" fmla="*/ 452438 w 604838"/>
              <a:gd name="connsiteY17" fmla="*/ 597694 h 1473994"/>
              <a:gd name="connsiteX18" fmla="*/ 381000 w 604838"/>
              <a:gd name="connsiteY18" fmla="*/ 200025 h 1473994"/>
              <a:gd name="connsiteX19" fmla="*/ 364331 w 604838"/>
              <a:gd name="connsiteY19" fmla="*/ 135731 h 1473994"/>
              <a:gd name="connsiteX20" fmla="*/ 333375 w 604838"/>
              <a:gd name="connsiteY20" fmla="*/ 69056 h 1473994"/>
              <a:gd name="connsiteX21" fmla="*/ 204788 w 604838"/>
              <a:gd name="connsiteY21" fmla="*/ 42863 h 1473994"/>
              <a:gd name="connsiteX22" fmla="*/ 102394 w 604838"/>
              <a:gd name="connsiteY22" fmla="*/ 11906 h 1473994"/>
              <a:gd name="connsiteX23" fmla="*/ 61913 w 604838"/>
              <a:gd name="connsiteY23" fmla="*/ 2381 h 1473994"/>
              <a:gd name="connsiteX24" fmla="*/ 28575 w 604838"/>
              <a:gd name="connsiteY24" fmla="*/ 0 h 1473994"/>
              <a:gd name="connsiteX25" fmla="*/ 4763 w 604838"/>
              <a:gd name="connsiteY25" fmla="*/ 11906 h 1473994"/>
              <a:gd name="connsiteX26" fmla="*/ 0 w 604838"/>
              <a:gd name="connsiteY26" fmla="*/ 21431 h 1473994"/>
              <a:gd name="connsiteX27" fmla="*/ 9525 w 604838"/>
              <a:gd name="connsiteY27" fmla="*/ 42863 h 1473994"/>
              <a:gd name="connsiteX28" fmla="*/ 59531 w 604838"/>
              <a:gd name="connsiteY28" fmla="*/ 85725 h 1473994"/>
              <a:gd name="connsiteX29" fmla="*/ 88106 w 604838"/>
              <a:gd name="connsiteY29" fmla="*/ 111919 h 1473994"/>
              <a:gd name="connsiteX30" fmla="*/ 109538 w 604838"/>
              <a:gd name="connsiteY30" fmla="*/ 145256 h 1473994"/>
              <a:gd name="connsiteX31" fmla="*/ 138113 w 604838"/>
              <a:gd name="connsiteY31" fmla="*/ 204788 h 1473994"/>
              <a:gd name="connsiteX32" fmla="*/ 164306 w 604838"/>
              <a:gd name="connsiteY32" fmla="*/ 261938 h 1473994"/>
              <a:gd name="connsiteX33" fmla="*/ 202406 w 604838"/>
              <a:gd name="connsiteY33" fmla="*/ 388144 h 1473994"/>
              <a:gd name="connsiteX34" fmla="*/ 254794 w 604838"/>
              <a:gd name="connsiteY34" fmla="*/ 681038 h 1473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04838" h="1473994">
                <a:moveTo>
                  <a:pt x="254794" y="681038"/>
                </a:moveTo>
                <a:lnTo>
                  <a:pt x="285750" y="938213"/>
                </a:lnTo>
                <a:lnTo>
                  <a:pt x="314325" y="1202531"/>
                </a:lnTo>
                <a:lnTo>
                  <a:pt x="323850" y="1228725"/>
                </a:lnTo>
                <a:lnTo>
                  <a:pt x="359569" y="1304925"/>
                </a:lnTo>
                <a:lnTo>
                  <a:pt x="409575" y="1378744"/>
                </a:lnTo>
                <a:lnTo>
                  <a:pt x="442913" y="1426369"/>
                </a:lnTo>
                <a:lnTo>
                  <a:pt x="473869" y="1457325"/>
                </a:lnTo>
                <a:lnTo>
                  <a:pt x="495300" y="1466850"/>
                </a:lnTo>
                <a:lnTo>
                  <a:pt x="521494" y="1473994"/>
                </a:lnTo>
                <a:lnTo>
                  <a:pt x="540544" y="1473994"/>
                </a:lnTo>
                <a:lnTo>
                  <a:pt x="569119" y="1457325"/>
                </a:lnTo>
                <a:lnTo>
                  <a:pt x="583406" y="1435894"/>
                </a:lnTo>
                <a:lnTo>
                  <a:pt x="595313" y="1407319"/>
                </a:lnTo>
                <a:lnTo>
                  <a:pt x="604838" y="1362075"/>
                </a:lnTo>
                <a:lnTo>
                  <a:pt x="564356" y="1247775"/>
                </a:lnTo>
                <a:lnTo>
                  <a:pt x="490538" y="738188"/>
                </a:lnTo>
                <a:lnTo>
                  <a:pt x="452438" y="597694"/>
                </a:lnTo>
                <a:lnTo>
                  <a:pt x="381000" y="200025"/>
                </a:lnTo>
                <a:lnTo>
                  <a:pt x="364331" y="135731"/>
                </a:lnTo>
                <a:lnTo>
                  <a:pt x="333375" y="69056"/>
                </a:lnTo>
                <a:lnTo>
                  <a:pt x="204788" y="42863"/>
                </a:lnTo>
                <a:lnTo>
                  <a:pt x="102394" y="11906"/>
                </a:lnTo>
                <a:lnTo>
                  <a:pt x="61913" y="2381"/>
                </a:lnTo>
                <a:lnTo>
                  <a:pt x="28575" y="0"/>
                </a:lnTo>
                <a:lnTo>
                  <a:pt x="4763" y="11906"/>
                </a:lnTo>
                <a:lnTo>
                  <a:pt x="0" y="21431"/>
                </a:lnTo>
                <a:lnTo>
                  <a:pt x="9525" y="42863"/>
                </a:lnTo>
                <a:lnTo>
                  <a:pt x="59531" y="85725"/>
                </a:lnTo>
                <a:lnTo>
                  <a:pt x="88106" y="111919"/>
                </a:lnTo>
                <a:lnTo>
                  <a:pt x="109538" y="145256"/>
                </a:lnTo>
                <a:lnTo>
                  <a:pt x="138113" y="204788"/>
                </a:lnTo>
                <a:lnTo>
                  <a:pt x="164306" y="261938"/>
                </a:lnTo>
                <a:lnTo>
                  <a:pt x="202406" y="388144"/>
                </a:lnTo>
                <a:lnTo>
                  <a:pt x="254794" y="6810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>
            <a:off x="7471011" y="4966422"/>
            <a:ext cx="1335089" cy="756444"/>
          </a:xfrm>
          <a:custGeom>
            <a:avLst/>
            <a:gdLst>
              <a:gd name="connsiteX0" fmla="*/ 954881 w 2671762"/>
              <a:gd name="connsiteY0" fmla="*/ 185738 h 1512094"/>
              <a:gd name="connsiteX1" fmla="*/ 423862 w 2671762"/>
              <a:gd name="connsiteY1" fmla="*/ 235744 h 1512094"/>
              <a:gd name="connsiteX2" fmla="*/ 164306 w 2671762"/>
              <a:gd name="connsiteY2" fmla="*/ 264319 h 1512094"/>
              <a:gd name="connsiteX3" fmla="*/ 80962 w 2671762"/>
              <a:gd name="connsiteY3" fmla="*/ 273844 h 1512094"/>
              <a:gd name="connsiteX4" fmla="*/ 0 w 2671762"/>
              <a:gd name="connsiteY4" fmla="*/ 335757 h 1512094"/>
              <a:gd name="connsiteX5" fmla="*/ 180975 w 2671762"/>
              <a:gd name="connsiteY5" fmla="*/ 421482 h 1512094"/>
              <a:gd name="connsiteX6" fmla="*/ 450056 w 2671762"/>
              <a:gd name="connsiteY6" fmla="*/ 395288 h 1512094"/>
              <a:gd name="connsiteX7" fmla="*/ 776287 w 2671762"/>
              <a:gd name="connsiteY7" fmla="*/ 361950 h 1512094"/>
              <a:gd name="connsiteX8" fmla="*/ 1119187 w 2671762"/>
              <a:gd name="connsiteY8" fmla="*/ 330994 h 1512094"/>
              <a:gd name="connsiteX9" fmla="*/ 1323975 w 2671762"/>
              <a:gd name="connsiteY9" fmla="*/ 314325 h 1512094"/>
              <a:gd name="connsiteX10" fmla="*/ 1535906 w 2671762"/>
              <a:gd name="connsiteY10" fmla="*/ 285750 h 1512094"/>
              <a:gd name="connsiteX11" fmla="*/ 1919287 w 2671762"/>
              <a:gd name="connsiteY11" fmla="*/ 233363 h 1512094"/>
              <a:gd name="connsiteX12" fmla="*/ 2155031 w 2671762"/>
              <a:gd name="connsiteY12" fmla="*/ 200025 h 1512094"/>
              <a:gd name="connsiteX13" fmla="*/ 2214562 w 2671762"/>
              <a:gd name="connsiteY13" fmla="*/ 200025 h 1512094"/>
              <a:gd name="connsiteX14" fmla="*/ 2250281 w 2671762"/>
              <a:gd name="connsiteY14" fmla="*/ 204788 h 1512094"/>
              <a:gd name="connsiteX15" fmla="*/ 2269331 w 2671762"/>
              <a:gd name="connsiteY15" fmla="*/ 214313 h 1512094"/>
              <a:gd name="connsiteX16" fmla="*/ 2283619 w 2671762"/>
              <a:gd name="connsiteY16" fmla="*/ 228600 h 1512094"/>
              <a:gd name="connsiteX17" fmla="*/ 2290762 w 2671762"/>
              <a:gd name="connsiteY17" fmla="*/ 242888 h 1512094"/>
              <a:gd name="connsiteX18" fmla="*/ 2297906 w 2671762"/>
              <a:gd name="connsiteY18" fmla="*/ 264319 h 1512094"/>
              <a:gd name="connsiteX19" fmla="*/ 2297906 w 2671762"/>
              <a:gd name="connsiteY19" fmla="*/ 295275 h 1512094"/>
              <a:gd name="connsiteX20" fmla="*/ 2231231 w 2671762"/>
              <a:gd name="connsiteY20" fmla="*/ 681038 h 1512094"/>
              <a:gd name="connsiteX21" fmla="*/ 2195512 w 2671762"/>
              <a:gd name="connsiteY21" fmla="*/ 790575 h 1512094"/>
              <a:gd name="connsiteX22" fmla="*/ 2121694 w 2671762"/>
              <a:gd name="connsiteY22" fmla="*/ 1266825 h 1512094"/>
              <a:gd name="connsiteX23" fmla="*/ 2057400 w 2671762"/>
              <a:gd name="connsiteY23" fmla="*/ 1421607 h 1512094"/>
              <a:gd name="connsiteX24" fmla="*/ 2109787 w 2671762"/>
              <a:gd name="connsiteY24" fmla="*/ 1469232 h 1512094"/>
              <a:gd name="connsiteX25" fmla="*/ 2152650 w 2671762"/>
              <a:gd name="connsiteY25" fmla="*/ 1493044 h 1512094"/>
              <a:gd name="connsiteX26" fmla="*/ 2185987 w 2671762"/>
              <a:gd name="connsiteY26" fmla="*/ 1507332 h 1512094"/>
              <a:gd name="connsiteX27" fmla="*/ 2212181 w 2671762"/>
              <a:gd name="connsiteY27" fmla="*/ 1512094 h 1512094"/>
              <a:gd name="connsiteX28" fmla="*/ 2240756 w 2671762"/>
              <a:gd name="connsiteY28" fmla="*/ 1497807 h 1512094"/>
              <a:gd name="connsiteX29" fmla="*/ 2274094 w 2671762"/>
              <a:gd name="connsiteY29" fmla="*/ 1469232 h 1512094"/>
              <a:gd name="connsiteX30" fmla="*/ 2286000 w 2671762"/>
              <a:gd name="connsiteY30" fmla="*/ 1445419 h 1512094"/>
              <a:gd name="connsiteX31" fmla="*/ 2343150 w 2671762"/>
              <a:gd name="connsiteY31" fmla="*/ 1197769 h 1512094"/>
              <a:gd name="connsiteX32" fmla="*/ 2440781 w 2671762"/>
              <a:gd name="connsiteY32" fmla="*/ 835819 h 1512094"/>
              <a:gd name="connsiteX33" fmla="*/ 2547937 w 2671762"/>
              <a:gd name="connsiteY33" fmla="*/ 433388 h 1512094"/>
              <a:gd name="connsiteX34" fmla="*/ 2571750 w 2671762"/>
              <a:gd name="connsiteY34" fmla="*/ 354807 h 1512094"/>
              <a:gd name="connsiteX35" fmla="*/ 2588419 w 2671762"/>
              <a:gd name="connsiteY35" fmla="*/ 340519 h 1512094"/>
              <a:gd name="connsiteX36" fmla="*/ 2626519 w 2671762"/>
              <a:gd name="connsiteY36" fmla="*/ 314325 h 1512094"/>
              <a:gd name="connsiteX37" fmla="*/ 2645569 w 2671762"/>
              <a:gd name="connsiteY37" fmla="*/ 295275 h 1512094"/>
              <a:gd name="connsiteX38" fmla="*/ 2662237 w 2671762"/>
              <a:gd name="connsiteY38" fmla="*/ 271463 h 1512094"/>
              <a:gd name="connsiteX39" fmla="*/ 2669381 w 2671762"/>
              <a:gd name="connsiteY39" fmla="*/ 242888 h 1512094"/>
              <a:gd name="connsiteX40" fmla="*/ 2671762 w 2671762"/>
              <a:gd name="connsiteY40" fmla="*/ 216694 h 1512094"/>
              <a:gd name="connsiteX41" fmla="*/ 2664619 w 2671762"/>
              <a:gd name="connsiteY41" fmla="*/ 190500 h 1512094"/>
              <a:gd name="connsiteX42" fmla="*/ 2643187 w 2671762"/>
              <a:gd name="connsiteY42" fmla="*/ 169069 h 1512094"/>
              <a:gd name="connsiteX43" fmla="*/ 2557462 w 2671762"/>
              <a:gd name="connsiteY43" fmla="*/ 121444 h 1512094"/>
              <a:gd name="connsiteX44" fmla="*/ 2400300 w 2671762"/>
              <a:gd name="connsiteY44" fmla="*/ 45244 h 1512094"/>
              <a:gd name="connsiteX45" fmla="*/ 2297906 w 2671762"/>
              <a:gd name="connsiteY45" fmla="*/ 0 h 1512094"/>
              <a:gd name="connsiteX46" fmla="*/ 2278856 w 2671762"/>
              <a:gd name="connsiteY46" fmla="*/ 0 h 1512094"/>
              <a:gd name="connsiteX47" fmla="*/ 2195512 w 2671762"/>
              <a:gd name="connsiteY47" fmla="*/ 40482 h 1512094"/>
              <a:gd name="connsiteX48" fmla="*/ 2043112 w 2671762"/>
              <a:gd name="connsiteY48" fmla="*/ 57150 h 1512094"/>
              <a:gd name="connsiteX49" fmla="*/ 1393031 w 2671762"/>
              <a:gd name="connsiteY49" fmla="*/ 126207 h 1512094"/>
              <a:gd name="connsiteX50" fmla="*/ 1062037 w 2671762"/>
              <a:gd name="connsiteY50" fmla="*/ 173832 h 1512094"/>
              <a:gd name="connsiteX51" fmla="*/ 954881 w 2671762"/>
              <a:gd name="connsiteY51" fmla="*/ 185738 h 1512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671762" h="1512094">
                <a:moveTo>
                  <a:pt x="954881" y="185738"/>
                </a:moveTo>
                <a:lnTo>
                  <a:pt x="423862" y="235744"/>
                </a:lnTo>
                <a:lnTo>
                  <a:pt x="164306" y="264319"/>
                </a:lnTo>
                <a:lnTo>
                  <a:pt x="80962" y="273844"/>
                </a:lnTo>
                <a:lnTo>
                  <a:pt x="0" y="335757"/>
                </a:lnTo>
                <a:lnTo>
                  <a:pt x="180975" y="421482"/>
                </a:lnTo>
                <a:lnTo>
                  <a:pt x="450056" y="395288"/>
                </a:lnTo>
                <a:lnTo>
                  <a:pt x="776287" y="361950"/>
                </a:lnTo>
                <a:lnTo>
                  <a:pt x="1119187" y="330994"/>
                </a:lnTo>
                <a:lnTo>
                  <a:pt x="1323975" y="314325"/>
                </a:lnTo>
                <a:lnTo>
                  <a:pt x="1535906" y="285750"/>
                </a:lnTo>
                <a:lnTo>
                  <a:pt x="1919287" y="233363"/>
                </a:lnTo>
                <a:lnTo>
                  <a:pt x="2155031" y="200025"/>
                </a:lnTo>
                <a:lnTo>
                  <a:pt x="2214562" y="200025"/>
                </a:lnTo>
                <a:lnTo>
                  <a:pt x="2250281" y="204788"/>
                </a:lnTo>
                <a:lnTo>
                  <a:pt x="2269331" y="214313"/>
                </a:lnTo>
                <a:lnTo>
                  <a:pt x="2283619" y="228600"/>
                </a:lnTo>
                <a:lnTo>
                  <a:pt x="2290762" y="242888"/>
                </a:lnTo>
                <a:lnTo>
                  <a:pt x="2297906" y="264319"/>
                </a:lnTo>
                <a:lnTo>
                  <a:pt x="2297906" y="295275"/>
                </a:lnTo>
                <a:lnTo>
                  <a:pt x="2231231" y="681038"/>
                </a:lnTo>
                <a:lnTo>
                  <a:pt x="2195512" y="790575"/>
                </a:lnTo>
                <a:lnTo>
                  <a:pt x="2121694" y="1266825"/>
                </a:lnTo>
                <a:lnTo>
                  <a:pt x="2057400" y="1421607"/>
                </a:lnTo>
                <a:lnTo>
                  <a:pt x="2109787" y="1469232"/>
                </a:lnTo>
                <a:lnTo>
                  <a:pt x="2152650" y="1493044"/>
                </a:lnTo>
                <a:lnTo>
                  <a:pt x="2185987" y="1507332"/>
                </a:lnTo>
                <a:lnTo>
                  <a:pt x="2212181" y="1512094"/>
                </a:lnTo>
                <a:lnTo>
                  <a:pt x="2240756" y="1497807"/>
                </a:lnTo>
                <a:lnTo>
                  <a:pt x="2274094" y="1469232"/>
                </a:lnTo>
                <a:lnTo>
                  <a:pt x="2286000" y="1445419"/>
                </a:lnTo>
                <a:lnTo>
                  <a:pt x="2343150" y="1197769"/>
                </a:lnTo>
                <a:lnTo>
                  <a:pt x="2440781" y="835819"/>
                </a:lnTo>
                <a:lnTo>
                  <a:pt x="2547937" y="433388"/>
                </a:lnTo>
                <a:lnTo>
                  <a:pt x="2571750" y="354807"/>
                </a:lnTo>
                <a:lnTo>
                  <a:pt x="2588419" y="340519"/>
                </a:lnTo>
                <a:lnTo>
                  <a:pt x="2626519" y="314325"/>
                </a:lnTo>
                <a:lnTo>
                  <a:pt x="2645569" y="295275"/>
                </a:lnTo>
                <a:lnTo>
                  <a:pt x="2662237" y="271463"/>
                </a:lnTo>
                <a:lnTo>
                  <a:pt x="2669381" y="242888"/>
                </a:lnTo>
                <a:lnTo>
                  <a:pt x="2671762" y="216694"/>
                </a:lnTo>
                <a:lnTo>
                  <a:pt x="2664619" y="190500"/>
                </a:lnTo>
                <a:lnTo>
                  <a:pt x="2643187" y="169069"/>
                </a:lnTo>
                <a:lnTo>
                  <a:pt x="2557462" y="121444"/>
                </a:lnTo>
                <a:lnTo>
                  <a:pt x="2400300" y="45244"/>
                </a:lnTo>
                <a:lnTo>
                  <a:pt x="2297906" y="0"/>
                </a:lnTo>
                <a:lnTo>
                  <a:pt x="2278856" y="0"/>
                </a:lnTo>
                <a:lnTo>
                  <a:pt x="2195512" y="40482"/>
                </a:lnTo>
                <a:lnTo>
                  <a:pt x="2043112" y="57150"/>
                </a:lnTo>
                <a:lnTo>
                  <a:pt x="1393031" y="126207"/>
                </a:lnTo>
                <a:lnTo>
                  <a:pt x="1062037" y="173832"/>
                </a:lnTo>
                <a:lnTo>
                  <a:pt x="954881" y="1857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>
            <a:spLocks noChangeAspect="1"/>
          </p:cNvSpPr>
          <p:nvPr/>
        </p:nvSpPr>
        <p:spPr>
          <a:xfrm>
            <a:off x="7951643" y="4811571"/>
            <a:ext cx="186912" cy="919942"/>
          </a:xfrm>
          <a:custGeom>
            <a:avLst/>
            <a:gdLst>
              <a:gd name="connsiteX0" fmla="*/ 381000 w 386443"/>
              <a:gd name="connsiteY0" fmla="*/ 389164 h 1899557"/>
              <a:gd name="connsiteX1" fmla="*/ 372836 w 386443"/>
              <a:gd name="connsiteY1" fmla="*/ 201386 h 1899557"/>
              <a:gd name="connsiteX2" fmla="*/ 364672 w 386443"/>
              <a:gd name="connsiteY2" fmla="*/ 138793 h 1899557"/>
              <a:gd name="connsiteX3" fmla="*/ 312965 w 386443"/>
              <a:gd name="connsiteY3" fmla="*/ 81643 h 1899557"/>
              <a:gd name="connsiteX4" fmla="*/ 242208 w 386443"/>
              <a:gd name="connsiteY4" fmla="*/ 16329 h 1899557"/>
              <a:gd name="connsiteX5" fmla="*/ 0 w 386443"/>
              <a:gd name="connsiteY5" fmla="*/ 0 h 1899557"/>
              <a:gd name="connsiteX6" fmla="*/ 62593 w 386443"/>
              <a:gd name="connsiteY6" fmla="*/ 125186 h 1899557"/>
              <a:gd name="connsiteX7" fmla="*/ 95250 w 386443"/>
              <a:gd name="connsiteY7" fmla="*/ 187779 h 1899557"/>
              <a:gd name="connsiteX8" fmla="*/ 117022 w 386443"/>
              <a:gd name="connsiteY8" fmla="*/ 258536 h 1899557"/>
              <a:gd name="connsiteX9" fmla="*/ 133350 w 386443"/>
              <a:gd name="connsiteY9" fmla="*/ 340179 h 1899557"/>
              <a:gd name="connsiteX10" fmla="*/ 138793 w 386443"/>
              <a:gd name="connsiteY10" fmla="*/ 421822 h 1899557"/>
              <a:gd name="connsiteX11" fmla="*/ 138793 w 386443"/>
              <a:gd name="connsiteY11" fmla="*/ 740229 h 1899557"/>
              <a:gd name="connsiteX12" fmla="*/ 138793 w 386443"/>
              <a:gd name="connsiteY12" fmla="*/ 1235529 h 1899557"/>
              <a:gd name="connsiteX13" fmla="*/ 136072 w 386443"/>
              <a:gd name="connsiteY13" fmla="*/ 1845129 h 1899557"/>
              <a:gd name="connsiteX14" fmla="*/ 253093 w 386443"/>
              <a:gd name="connsiteY14" fmla="*/ 1899557 h 1899557"/>
              <a:gd name="connsiteX15" fmla="*/ 383722 w 386443"/>
              <a:gd name="connsiteY15" fmla="*/ 1804307 h 1899557"/>
              <a:gd name="connsiteX16" fmla="*/ 383722 w 386443"/>
              <a:gd name="connsiteY16" fmla="*/ 1230086 h 1899557"/>
              <a:gd name="connsiteX17" fmla="*/ 383722 w 386443"/>
              <a:gd name="connsiteY17" fmla="*/ 751114 h 1899557"/>
              <a:gd name="connsiteX18" fmla="*/ 386443 w 386443"/>
              <a:gd name="connsiteY18" fmla="*/ 615043 h 1899557"/>
              <a:gd name="connsiteX19" fmla="*/ 381000 w 386443"/>
              <a:gd name="connsiteY19" fmla="*/ 389164 h 1899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86443" h="1899557">
                <a:moveTo>
                  <a:pt x="381000" y="389164"/>
                </a:moveTo>
                <a:lnTo>
                  <a:pt x="372836" y="201386"/>
                </a:lnTo>
                <a:lnTo>
                  <a:pt x="364672" y="138793"/>
                </a:lnTo>
                <a:lnTo>
                  <a:pt x="312965" y="81643"/>
                </a:lnTo>
                <a:lnTo>
                  <a:pt x="242208" y="16329"/>
                </a:lnTo>
                <a:lnTo>
                  <a:pt x="0" y="0"/>
                </a:lnTo>
                <a:lnTo>
                  <a:pt x="62593" y="125186"/>
                </a:lnTo>
                <a:lnTo>
                  <a:pt x="95250" y="187779"/>
                </a:lnTo>
                <a:lnTo>
                  <a:pt x="117022" y="258536"/>
                </a:lnTo>
                <a:lnTo>
                  <a:pt x="133350" y="340179"/>
                </a:lnTo>
                <a:lnTo>
                  <a:pt x="138793" y="421822"/>
                </a:lnTo>
                <a:lnTo>
                  <a:pt x="138793" y="740229"/>
                </a:lnTo>
                <a:lnTo>
                  <a:pt x="138793" y="1235529"/>
                </a:lnTo>
                <a:lnTo>
                  <a:pt x="136072" y="1845129"/>
                </a:lnTo>
                <a:lnTo>
                  <a:pt x="253093" y="1899557"/>
                </a:lnTo>
                <a:lnTo>
                  <a:pt x="383722" y="1804307"/>
                </a:lnTo>
                <a:lnTo>
                  <a:pt x="383722" y="1230086"/>
                </a:lnTo>
                <a:lnTo>
                  <a:pt x="383722" y="751114"/>
                </a:lnTo>
                <a:lnTo>
                  <a:pt x="386443" y="615043"/>
                </a:lnTo>
                <a:lnTo>
                  <a:pt x="381000" y="38916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>
            <a:spLocks noChangeAspect="1"/>
          </p:cNvSpPr>
          <p:nvPr/>
        </p:nvSpPr>
        <p:spPr>
          <a:xfrm>
            <a:off x="7521695" y="5259959"/>
            <a:ext cx="1112791" cy="187325"/>
          </a:xfrm>
          <a:custGeom>
            <a:avLst/>
            <a:gdLst>
              <a:gd name="connsiteX0" fmla="*/ 854869 w 2226469"/>
              <a:gd name="connsiteY0" fmla="*/ 142875 h 373856"/>
              <a:gd name="connsiteX1" fmla="*/ 495300 w 2226469"/>
              <a:gd name="connsiteY1" fmla="*/ 176212 h 373856"/>
              <a:gd name="connsiteX2" fmla="*/ 178594 w 2226469"/>
              <a:gd name="connsiteY2" fmla="*/ 192881 h 373856"/>
              <a:gd name="connsiteX3" fmla="*/ 116681 w 2226469"/>
              <a:gd name="connsiteY3" fmla="*/ 200025 h 373856"/>
              <a:gd name="connsiteX4" fmla="*/ 0 w 2226469"/>
              <a:gd name="connsiteY4" fmla="*/ 261937 h 373856"/>
              <a:gd name="connsiteX5" fmla="*/ 173831 w 2226469"/>
              <a:gd name="connsiteY5" fmla="*/ 373856 h 373856"/>
              <a:gd name="connsiteX6" fmla="*/ 464344 w 2226469"/>
              <a:gd name="connsiteY6" fmla="*/ 357187 h 373856"/>
              <a:gd name="connsiteX7" fmla="*/ 842962 w 2226469"/>
              <a:gd name="connsiteY7" fmla="*/ 323850 h 373856"/>
              <a:gd name="connsiteX8" fmla="*/ 1009650 w 2226469"/>
              <a:gd name="connsiteY8" fmla="*/ 304800 h 373856"/>
              <a:gd name="connsiteX9" fmla="*/ 1228725 w 2226469"/>
              <a:gd name="connsiteY9" fmla="*/ 285750 h 373856"/>
              <a:gd name="connsiteX10" fmla="*/ 1547812 w 2226469"/>
              <a:gd name="connsiteY10" fmla="*/ 261937 h 373856"/>
              <a:gd name="connsiteX11" fmla="*/ 1888331 w 2226469"/>
              <a:gd name="connsiteY11" fmla="*/ 230981 h 373856"/>
              <a:gd name="connsiteX12" fmla="*/ 2105025 w 2226469"/>
              <a:gd name="connsiteY12" fmla="*/ 211931 h 373856"/>
              <a:gd name="connsiteX13" fmla="*/ 2226469 w 2226469"/>
              <a:gd name="connsiteY13" fmla="*/ 183356 h 373856"/>
              <a:gd name="connsiteX14" fmla="*/ 2124075 w 2226469"/>
              <a:gd name="connsiteY14" fmla="*/ 83343 h 373856"/>
              <a:gd name="connsiteX15" fmla="*/ 2043112 w 2226469"/>
              <a:gd name="connsiteY15" fmla="*/ 33337 h 373856"/>
              <a:gd name="connsiteX16" fmla="*/ 1990725 w 2226469"/>
              <a:gd name="connsiteY16" fmla="*/ 11906 h 373856"/>
              <a:gd name="connsiteX17" fmla="*/ 1955006 w 2226469"/>
              <a:gd name="connsiteY17" fmla="*/ 0 h 373856"/>
              <a:gd name="connsiteX18" fmla="*/ 1914525 w 2226469"/>
              <a:gd name="connsiteY18" fmla="*/ 0 h 373856"/>
              <a:gd name="connsiteX19" fmla="*/ 1878806 w 2226469"/>
              <a:gd name="connsiteY19" fmla="*/ 14287 h 373856"/>
              <a:gd name="connsiteX20" fmla="*/ 1535906 w 2226469"/>
              <a:gd name="connsiteY20" fmla="*/ 64293 h 373856"/>
              <a:gd name="connsiteX21" fmla="*/ 1197769 w 2226469"/>
              <a:gd name="connsiteY21" fmla="*/ 107156 h 373856"/>
              <a:gd name="connsiteX22" fmla="*/ 854869 w 2226469"/>
              <a:gd name="connsiteY22" fmla="*/ 142875 h 37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226469" h="373856">
                <a:moveTo>
                  <a:pt x="854869" y="142875"/>
                </a:moveTo>
                <a:lnTo>
                  <a:pt x="495300" y="176212"/>
                </a:lnTo>
                <a:lnTo>
                  <a:pt x="178594" y="192881"/>
                </a:lnTo>
                <a:lnTo>
                  <a:pt x="116681" y="200025"/>
                </a:lnTo>
                <a:lnTo>
                  <a:pt x="0" y="261937"/>
                </a:lnTo>
                <a:lnTo>
                  <a:pt x="173831" y="373856"/>
                </a:lnTo>
                <a:lnTo>
                  <a:pt x="464344" y="357187"/>
                </a:lnTo>
                <a:lnTo>
                  <a:pt x="842962" y="323850"/>
                </a:lnTo>
                <a:lnTo>
                  <a:pt x="1009650" y="304800"/>
                </a:lnTo>
                <a:lnTo>
                  <a:pt x="1228725" y="285750"/>
                </a:lnTo>
                <a:lnTo>
                  <a:pt x="1547812" y="261937"/>
                </a:lnTo>
                <a:lnTo>
                  <a:pt x="1888331" y="230981"/>
                </a:lnTo>
                <a:lnTo>
                  <a:pt x="2105025" y="211931"/>
                </a:lnTo>
                <a:lnTo>
                  <a:pt x="2226469" y="183356"/>
                </a:lnTo>
                <a:lnTo>
                  <a:pt x="2124075" y="83343"/>
                </a:lnTo>
                <a:lnTo>
                  <a:pt x="2043112" y="33337"/>
                </a:lnTo>
                <a:lnTo>
                  <a:pt x="1990725" y="11906"/>
                </a:lnTo>
                <a:lnTo>
                  <a:pt x="1955006" y="0"/>
                </a:lnTo>
                <a:lnTo>
                  <a:pt x="1914525" y="0"/>
                </a:lnTo>
                <a:lnTo>
                  <a:pt x="1878806" y="14287"/>
                </a:lnTo>
                <a:lnTo>
                  <a:pt x="1535906" y="64293"/>
                </a:lnTo>
                <a:lnTo>
                  <a:pt x="1197769" y="107156"/>
                </a:lnTo>
                <a:lnTo>
                  <a:pt x="854869" y="1428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>
            <a:off x="7591869" y="5595513"/>
            <a:ext cx="993725" cy="168275"/>
          </a:xfrm>
          <a:custGeom>
            <a:avLst/>
            <a:gdLst>
              <a:gd name="connsiteX0" fmla="*/ 585788 w 1985963"/>
              <a:gd name="connsiteY0" fmla="*/ 121444 h 335757"/>
              <a:gd name="connsiteX1" fmla="*/ 271463 w 1985963"/>
              <a:gd name="connsiteY1" fmla="*/ 157163 h 335757"/>
              <a:gd name="connsiteX2" fmla="*/ 100013 w 1985963"/>
              <a:gd name="connsiteY2" fmla="*/ 180975 h 335757"/>
              <a:gd name="connsiteX3" fmla="*/ 0 w 1985963"/>
              <a:gd name="connsiteY3" fmla="*/ 235744 h 335757"/>
              <a:gd name="connsiteX4" fmla="*/ 147638 w 1985963"/>
              <a:gd name="connsiteY4" fmla="*/ 335757 h 335757"/>
              <a:gd name="connsiteX5" fmla="*/ 323850 w 1985963"/>
              <a:gd name="connsiteY5" fmla="*/ 319088 h 335757"/>
              <a:gd name="connsiteX6" fmla="*/ 659607 w 1985963"/>
              <a:gd name="connsiteY6" fmla="*/ 285750 h 335757"/>
              <a:gd name="connsiteX7" fmla="*/ 1016794 w 1985963"/>
              <a:gd name="connsiteY7" fmla="*/ 254794 h 335757"/>
              <a:gd name="connsiteX8" fmla="*/ 1321594 w 1985963"/>
              <a:gd name="connsiteY8" fmla="*/ 223838 h 335757"/>
              <a:gd name="connsiteX9" fmla="*/ 1714500 w 1985963"/>
              <a:gd name="connsiteY9" fmla="*/ 188119 h 335757"/>
              <a:gd name="connsiteX10" fmla="*/ 1876425 w 1985963"/>
              <a:gd name="connsiteY10" fmla="*/ 164307 h 335757"/>
              <a:gd name="connsiteX11" fmla="*/ 1985963 w 1985963"/>
              <a:gd name="connsiteY11" fmla="*/ 119063 h 335757"/>
              <a:gd name="connsiteX12" fmla="*/ 1885950 w 1985963"/>
              <a:gd name="connsiteY12" fmla="*/ 0 h 335757"/>
              <a:gd name="connsiteX13" fmla="*/ 1066800 w 1985963"/>
              <a:gd name="connsiteY13" fmla="*/ 71438 h 335757"/>
              <a:gd name="connsiteX14" fmla="*/ 585788 w 1985963"/>
              <a:gd name="connsiteY14" fmla="*/ 121444 h 335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85963" h="335757">
                <a:moveTo>
                  <a:pt x="585788" y="121444"/>
                </a:moveTo>
                <a:lnTo>
                  <a:pt x="271463" y="157163"/>
                </a:lnTo>
                <a:lnTo>
                  <a:pt x="100013" y="180975"/>
                </a:lnTo>
                <a:lnTo>
                  <a:pt x="0" y="235744"/>
                </a:lnTo>
                <a:lnTo>
                  <a:pt x="147638" y="335757"/>
                </a:lnTo>
                <a:lnTo>
                  <a:pt x="323850" y="319088"/>
                </a:lnTo>
                <a:lnTo>
                  <a:pt x="659607" y="285750"/>
                </a:lnTo>
                <a:lnTo>
                  <a:pt x="1016794" y="254794"/>
                </a:lnTo>
                <a:lnTo>
                  <a:pt x="1321594" y="223838"/>
                </a:lnTo>
                <a:lnTo>
                  <a:pt x="1714500" y="188119"/>
                </a:lnTo>
                <a:lnTo>
                  <a:pt x="1876425" y="164307"/>
                </a:lnTo>
                <a:lnTo>
                  <a:pt x="1985963" y="119063"/>
                </a:lnTo>
                <a:lnTo>
                  <a:pt x="1885950" y="0"/>
                </a:lnTo>
                <a:lnTo>
                  <a:pt x="1066800" y="71438"/>
                </a:lnTo>
                <a:lnTo>
                  <a:pt x="585788" y="1214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>
            <a:off x="7179660" y="5826147"/>
            <a:ext cx="762787" cy="501650"/>
          </a:xfrm>
          <a:custGeom>
            <a:avLst/>
            <a:gdLst>
              <a:gd name="connsiteX0" fmla="*/ 870858 w 1526722"/>
              <a:gd name="connsiteY0" fmla="*/ 634093 h 1004207"/>
              <a:gd name="connsiteX1" fmla="*/ 1066800 w 1526722"/>
              <a:gd name="connsiteY1" fmla="*/ 522514 h 1004207"/>
              <a:gd name="connsiteX2" fmla="*/ 1257300 w 1526722"/>
              <a:gd name="connsiteY2" fmla="*/ 402772 h 1004207"/>
              <a:gd name="connsiteX3" fmla="*/ 1355272 w 1526722"/>
              <a:gd name="connsiteY3" fmla="*/ 340179 h 1004207"/>
              <a:gd name="connsiteX4" fmla="*/ 1371600 w 1526722"/>
              <a:gd name="connsiteY4" fmla="*/ 332014 h 1004207"/>
              <a:gd name="connsiteX5" fmla="*/ 1426029 w 1526722"/>
              <a:gd name="connsiteY5" fmla="*/ 326572 h 1004207"/>
              <a:gd name="connsiteX6" fmla="*/ 1466850 w 1526722"/>
              <a:gd name="connsiteY6" fmla="*/ 312964 h 1004207"/>
              <a:gd name="connsiteX7" fmla="*/ 1504950 w 1526722"/>
              <a:gd name="connsiteY7" fmla="*/ 293914 h 1004207"/>
              <a:gd name="connsiteX8" fmla="*/ 1521279 w 1526722"/>
              <a:gd name="connsiteY8" fmla="*/ 272143 h 1004207"/>
              <a:gd name="connsiteX9" fmla="*/ 1526722 w 1526722"/>
              <a:gd name="connsiteY9" fmla="*/ 253093 h 1004207"/>
              <a:gd name="connsiteX10" fmla="*/ 1521279 w 1526722"/>
              <a:gd name="connsiteY10" fmla="*/ 228600 h 1004207"/>
              <a:gd name="connsiteX11" fmla="*/ 1504950 w 1526722"/>
              <a:gd name="connsiteY11" fmla="*/ 195943 h 1004207"/>
              <a:gd name="connsiteX12" fmla="*/ 1464129 w 1526722"/>
              <a:gd name="connsiteY12" fmla="*/ 163286 h 1004207"/>
              <a:gd name="connsiteX13" fmla="*/ 1404258 w 1526722"/>
              <a:gd name="connsiteY13" fmla="*/ 114300 h 1004207"/>
              <a:gd name="connsiteX14" fmla="*/ 1311729 w 1526722"/>
              <a:gd name="connsiteY14" fmla="*/ 59872 h 1004207"/>
              <a:gd name="connsiteX15" fmla="*/ 1227365 w 1526722"/>
              <a:gd name="connsiteY15" fmla="*/ 27214 h 1004207"/>
              <a:gd name="connsiteX16" fmla="*/ 1153886 w 1526722"/>
              <a:gd name="connsiteY16" fmla="*/ 10886 h 1004207"/>
              <a:gd name="connsiteX17" fmla="*/ 1069522 w 1526722"/>
              <a:gd name="connsiteY17" fmla="*/ 0 h 1004207"/>
              <a:gd name="connsiteX18" fmla="*/ 1023258 w 1526722"/>
              <a:gd name="connsiteY18" fmla="*/ 0 h 1004207"/>
              <a:gd name="connsiteX19" fmla="*/ 1001486 w 1526722"/>
              <a:gd name="connsiteY19" fmla="*/ 8164 h 1004207"/>
              <a:gd name="connsiteX20" fmla="*/ 993322 w 1526722"/>
              <a:gd name="connsiteY20" fmla="*/ 27214 h 1004207"/>
              <a:gd name="connsiteX21" fmla="*/ 1001486 w 1526722"/>
              <a:gd name="connsiteY21" fmla="*/ 46264 h 1004207"/>
              <a:gd name="connsiteX22" fmla="*/ 1039586 w 1526722"/>
              <a:gd name="connsiteY22" fmla="*/ 70757 h 1004207"/>
              <a:gd name="connsiteX23" fmla="*/ 1077686 w 1526722"/>
              <a:gd name="connsiteY23" fmla="*/ 95250 h 1004207"/>
              <a:gd name="connsiteX24" fmla="*/ 1102179 w 1526722"/>
              <a:gd name="connsiteY24" fmla="*/ 119743 h 1004207"/>
              <a:gd name="connsiteX25" fmla="*/ 1113065 w 1526722"/>
              <a:gd name="connsiteY25" fmla="*/ 149679 h 1004207"/>
              <a:gd name="connsiteX26" fmla="*/ 1118508 w 1526722"/>
              <a:gd name="connsiteY26" fmla="*/ 174172 h 1004207"/>
              <a:gd name="connsiteX27" fmla="*/ 1110343 w 1526722"/>
              <a:gd name="connsiteY27" fmla="*/ 212272 h 1004207"/>
              <a:gd name="connsiteX28" fmla="*/ 1088572 w 1526722"/>
              <a:gd name="connsiteY28" fmla="*/ 244929 h 1004207"/>
              <a:gd name="connsiteX29" fmla="*/ 810986 w 1526722"/>
              <a:gd name="connsiteY29" fmla="*/ 473529 h 1004207"/>
              <a:gd name="connsiteX30" fmla="*/ 498022 w 1526722"/>
              <a:gd name="connsiteY30" fmla="*/ 677636 h 1004207"/>
              <a:gd name="connsiteX31" fmla="*/ 179615 w 1526722"/>
              <a:gd name="connsiteY31" fmla="*/ 862693 h 1004207"/>
              <a:gd name="connsiteX32" fmla="*/ 40822 w 1526722"/>
              <a:gd name="connsiteY32" fmla="*/ 930729 h 1004207"/>
              <a:gd name="connsiteX33" fmla="*/ 10886 w 1526722"/>
              <a:gd name="connsiteY33" fmla="*/ 957943 h 1004207"/>
              <a:gd name="connsiteX34" fmla="*/ 0 w 1526722"/>
              <a:gd name="connsiteY34" fmla="*/ 979714 h 1004207"/>
              <a:gd name="connsiteX35" fmla="*/ 2722 w 1526722"/>
              <a:gd name="connsiteY35" fmla="*/ 987879 h 1004207"/>
              <a:gd name="connsiteX36" fmla="*/ 13608 w 1526722"/>
              <a:gd name="connsiteY36" fmla="*/ 998764 h 1004207"/>
              <a:gd name="connsiteX37" fmla="*/ 35379 w 1526722"/>
              <a:gd name="connsiteY37" fmla="*/ 1004207 h 1004207"/>
              <a:gd name="connsiteX38" fmla="*/ 70758 w 1526722"/>
              <a:gd name="connsiteY38" fmla="*/ 998764 h 1004207"/>
              <a:gd name="connsiteX39" fmla="*/ 272143 w 1526722"/>
              <a:gd name="connsiteY39" fmla="*/ 928007 h 1004207"/>
              <a:gd name="connsiteX40" fmla="*/ 576943 w 1526722"/>
              <a:gd name="connsiteY40" fmla="*/ 789214 h 1004207"/>
              <a:gd name="connsiteX41" fmla="*/ 870858 w 1526722"/>
              <a:gd name="connsiteY41" fmla="*/ 634093 h 1004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526722" h="1004207">
                <a:moveTo>
                  <a:pt x="870858" y="634093"/>
                </a:moveTo>
                <a:lnTo>
                  <a:pt x="1066800" y="522514"/>
                </a:lnTo>
                <a:lnTo>
                  <a:pt x="1257300" y="402772"/>
                </a:lnTo>
                <a:lnTo>
                  <a:pt x="1355272" y="340179"/>
                </a:lnTo>
                <a:lnTo>
                  <a:pt x="1371600" y="332014"/>
                </a:lnTo>
                <a:lnTo>
                  <a:pt x="1426029" y="326572"/>
                </a:lnTo>
                <a:lnTo>
                  <a:pt x="1466850" y="312964"/>
                </a:lnTo>
                <a:lnTo>
                  <a:pt x="1504950" y="293914"/>
                </a:lnTo>
                <a:lnTo>
                  <a:pt x="1521279" y="272143"/>
                </a:lnTo>
                <a:lnTo>
                  <a:pt x="1526722" y="253093"/>
                </a:lnTo>
                <a:lnTo>
                  <a:pt x="1521279" y="228600"/>
                </a:lnTo>
                <a:lnTo>
                  <a:pt x="1504950" y="195943"/>
                </a:lnTo>
                <a:lnTo>
                  <a:pt x="1464129" y="163286"/>
                </a:lnTo>
                <a:lnTo>
                  <a:pt x="1404258" y="114300"/>
                </a:lnTo>
                <a:lnTo>
                  <a:pt x="1311729" y="59872"/>
                </a:lnTo>
                <a:lnTo>
                  <a:pt x="1227365" y="27214"/>
                </a:lnTo>
                <a:lnTo>
                  <a:pt x="1153886" y="10886"/>
                </a:lnTo>
                <a:lnTo>
                  <a:pt x="1069522" y="0"/>
                </a:lnTo>
                <a:lnTo>
                  <a:pt x="1023258" y="0"/>
                </a:lnTo>
                <a:lnTo>
                  <a:pt x="1001486" y="8164"/>
                </a:lnTo>
                <a:lnTo>
                  <a:pt x="993322" y="27214"/>
                </a:lnTo>
                <a:lnTo>
                  <a:pt x="1001486" y="46264"/>
                </a:lnTo>
                <a:lnTo>
                  <a:pt x="1039586" y="70757"/>
                </a:lnTo>
                <a:lnTo>
                  <a:pt x="1077686" y="95250"/>
                </a:lnTo>
                <a:lnTo>
                  <a:pt x="1102179" y="119743"/>
                </a:lnTo>
                <a:lnTo>
                  <a:pt x="1113065" y="149679"/>
                </a:lnTo>
                <a:lnTo>
                  <a:pt x="1118508" y="174172"/>
                </a:lnTo>
                <a:lnTo>
                  <a:pt x="1110343" y="212272"/>
                </a:lnTo>
                <a:lnTo>
                  <a:pt x="1088572" y="244929"/>
                </a:lnTo>
                <a:lnTo>
                  <a:pt x="810986" y="473529"/>
                </a:lnTo>
                <a:lnTo>
                  <a:pt x="498022" y="677636"/>
                </a:lnTo>
                <a:lnTo>
                  <a:pt x="179615" y="862693"/>
                </a:lnTo>
                <a:lnTo>
                  <a:pt x="40822" y="930729"/>
                </a:lnTo>
                <a:lnTo>
                  <a:pt x="10886" y="957943"/>
                </a:lnTo>
                <a:lnTo>
                  <a:pt x="0" y="979714"/>
                </a:lnTo>
                <a:lnTo>
                  <a:pt x="2722" y="987879"/>
                </a:lnTo>
                <a:lnTo>
                  <a:pt x="13608" y="998764"/>
                </a:lnTo>
                <a:lnTo>
                  <a:pt x="35379" y="1004207"/>
                </a:lnTo>
                <a:lnTo>
                  <a:pt x="70758" y="998764"/>
                </a:lnTo>
                <a:lnTo>
                  <a:pt x="272143" y="928007"/>
                </a:lnTo>
                <a:lnTo>
                  <a:pt x="576943" y="789214"/>
                </a:lnTo>
                <a:lnTo>
                  <a:pt x="870858" y="6340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2" name="フリーフォーム 71"/>
          <p:cNvSpPr>
            <a:spLocks noChangeAspect="1"/>
          </p:cNvSpPr>
          <p:nvPr/>
        </p:nvSpPr>
        <p:spPr>
          <a:xfrm>
            <a:off x="8233626" y="5789990"/>
            <a:ext cx="607218" cy="511969"/>
          </a:xfrm>
          <a:custGeom>
            <a:avLst/>
            <a:gdLst>
              <a:gd name="connsiteX0" fmla="*/ 464343 w 1214437"/>
              <a:gd name="connsiteY0" fmla="*/ 204787 h 1023937"/>
              <a:gd name="connsiteX1" fmla="*/ 195262 w 1214437"/>
              <a:gd name="connsiteY1" fmla="*/ 78581 h 1023937"/>
              <a:gd name="connsiteX2" fmla="*/ 64293 w 1214437"/>
              <a:gd name="connsiteY2" fmla="*/ 16668 h 1023937"/>
              <a:gd name="connsiteX3" fmla="*/ 30956 w 1214437"/>
              <a:gd name="connsiteY3" fmla="*/ 0 h 1023937"/>
              <a:gd name="connsiteX4" fmla="*/ 7143 w 1214437"/>
              <a:gd name="connsiteY4" fmla="*/ 0 h 1023937"/>
              <a:gd name="connsiteX5" fmla="*/ 0 w 1214437"/>
              <a:gd name="connsiteY5" fmla="*/ 14287 h 1023937"/>
              <a:gd name="connsiteX6" fmla="*/ 4762 w 1214437"/>
              <a:gd name="connsiteY6" fmla="*/ 40481 h 1023937"/>
              <a:gd name="connsiteX7" fmla="*/ 16668 w 1214437"/>
              <a:gd name="connsiteY7" fmla="*/ 64293 h 1023937"/>
              <a:gd name="connsiteX8" fmla="*/ 107156 w 1214437"/>
              <a:gd name="connsiteY8" fmla="*/ 130968 h 1023937"/>
              <a:gd name="connsiteX9" fmla="*/ 271462 w 1214437"/>
              <a:gd name="connsiteY9" fmla="*/ 271462 h 1023937"/>
              <a:gd name="connsiteX10" fmla="*/ 450056 w 1214437"/>
              <a:gd name="connsiteY10" fmla="*/ 426243 h 1023937"/>
              <a:gd name="connsiteX11" fmla="*/ 619125 w 1214437"/>
              <a:gd name="connsiteY11" fmla="*/ 578643 h 1023937"/>
              <a:gd name="connsiteX12" fmla="*/ 785812 w 1214437"/>
              <a:gd name="connsiteY12" fmla="*/ 731043 h 1023937"/>
              <a:gd name="connsiteX13" fmla="*/ 916781 w 1214437"/>
              <a:gd name="connsiteY13" fmla="*/ 862012 h 1023937"/>
              <a:gd name="connsiteX14" fmla="*/ 985837 w 1214437"/>
              <a:gd name="connsiteY14" fmla="*/ 938212 h 1023937"/>
              <a:gd name="connsiteX15" fmla="*/ 1012031 w 1214437"/>
              <a:gd name="connsiteY15" fmla="*/ 966787 h 1023937"/>
              <a:gd name="connsiteX16" fmla="*/ 1028700 w 1214437"/>
              <a:gd name="connsiteY16" fmla="*/ 981075 h 1023937"/>
              <a:gd name="connsiteX17" fmla="*/ 1062037 w 1214437"/>
              <a:gd name="connsiteY17" fmla="*/ 997743 h 1023937"/>
              <a:gd name="connsiteX18" fmla="*/ 1104900 w 1214437"/>
              <a:gd name="connsiteY18" fmla="*/ 1019175 h 1023937"/>
              <a:gd name="connsiteX19" fmla="*/ 1121568 w 1214437"/>
              <a:gd name="connsiteY19" fmla="*/ 1023937 h 1023937"/>
              <a:gd name="connsiteX20" fmla="*/ 1150143 w 1214437"/>
              <a:gd name="connsiteY20" fmla="*/ 1023937 h 1023937"/>
              <a:gd name="connsiteX21" fmla="*/ 1173956 w 1214437"/>
              <a:gd name="connsiteY21" fmla="*/ 1014412 h 1023937"/>
              <a:gd name="connsiteX22" fmla="*/ 1200150 w 1214437"/>
              <a:gd name="connsiteY22" fmla="*/ 990600 h 1023937"/>
              <a:gd name="connsiteX23" fmla="*/ 1209675 w 1214437"/>
              <a:gd name="connsiteY23" fmla="*/ 966787 h 1023937"/>
              <a:gd name="connsiteX24" fmla="*/ 1214437 w 1214437"/>
              <a:gd name="connsiteY24" fmla="*/ 933450 h 1023937"/>
              <a:gd name="connsiteX25" fmla="*/ 1214437 w 1214437"/>
              <a:gd name="connsiteY25" fmla="*/ 900112 h 1023937"/>
              <a:gd name="connsiteX26" fmla="*/ 1200150 w 1214437"/>
              <a:gd name="connsiteY26" fmla="*/ 831056 h 1023937"/>
              <a:gd name="connsiteX27" fmla="*/ 1171575 w 1214437"/>
              <a:gd name="connsiteY27" fmla="*/ 764381 h 1023937"/>
              <a:gd name="connsiteX28" fmla="*/ 1102518 w 1214437"/>
              <a:gd name="connsiteY28" fmla="*/ 638175 h 1023937"/>
              <a:gd name="connsiteX29" fmla="*/ 1033462 w 1214437"/>
              <a:gd name="connsiteY29" fmla="*/ 550068 h 1023937"/>
              <a:gd name="connsiteX30" fmla="*/ 959643 w 1214437"/>
              <a:gd name="connsiteY30" fmla="*/ 469106 h 1023937"/>
              <a:gd name="connsiteX31" fmla="*/ 914400 w 1214437"/>
              <a:gd name="connsiteY31" fmla="*/ 433387 h 1023937"/>
              <a:gd name="connsiteX32" fmla="*/ 788193 w 1214437"/>
              <a:gd name="connsiteY32" fmla="*/ 361950 h 1023937"/>
              <a:gd name="connsiteX33" fmla="*/ 464343 w 1214437"/>
              <a:gd name="connsiteY33" fmla="*/ 204787 h 1023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214437" h="1023937">
                <a:moveTo>
                  <a:pt x="464343" y="204787"/>
                </a:moveTo>
                <a:lnTo>
                  <a:pt x="195262" y="78581"/>
                </a:lnTo>
                <a:lnTo>
                  <a:pt x="64293" y="16668"/>
                </a:lnTo>
                <a:lnTo>
                  <a:pt x="30956" y="0"/>
                </a:lnTo>
                <a:lnTo>
                  <a:pt x="7143" y="0"/>
                </a:lnTo>
                <a:lnTo>
                  <a:pt x="0" y="14287"/>
                </a:lnTo>
                <a:lnTo>
                  <a:pt x="4762" y="40481"/>
                </a:lnTo>
                <a:lnTo>
                  <a:pt x="16668" y="64293"/>
                </a:lnTo>
                <a:lnTo>
                  <a:pt x="107156" y="130968"/>
                </a:lnTo>
                <a:lnTo>
                  <a:pt x="271462" y="271462"/>
                </a:lnTo>
                <a:lnTo>
                  <a:pt x="450056" y="426243"/>
                </a:lnTo>
                <a:lnTo>
                  <a:pt x="619125" y="578643"/>
                </a:lnTo>
                <a:lnTo>
                  <a:pt x="785812" y="731043"/>
                </a:lnTo>
                <a:lnTo>
                  <a:pt x="916781" y="862012"/>
                </a:lnTo>
                <a:lnTo>
                  <a:pt x="985837" y="938212"/>
                </a:lnTo>
                <a:lnTo>
                  <a:pt x="1012031" y="966787"/>
                </a:lnTo>
                <a:lnTo>
                  <a:pt x="1028700" y="981075"/>
                </a:lnTo>
                <a:lnTo>
                  <a:pt x="1062037" y="997743"/>
                </a:lnTo>
                <a:lnTo>
                  <a:pt x="1104900" y="1019175"/>
                </a:lnTo>
                <a:lnTo>
                  <a:pt x="1121568" y="1023937"/>
                </a:lnTo>
                <a:lnTo>
                  <a:pt x="1150143" y="1023937"/>
                </a:lnTo>
                <a:lnTo>
                  <a:pt x="1173956" y="1014412"/>
                </a:lnTo>
                <a:lnTo>
                  <a:pt x="1200150" y="990600"/>
                </a:lnTo>
                <a:lnTo>
                  <a:pt x="1209675" y="966787"/>
                </a:lnTo>
                <a:lnTo>
                  <a:pt x="1214437" y="933450"/>
                </a:lnTo>
                <a:lnTo>
                  <a:pt x="1214437" y="900112"/>
                </a:lnTo>
                <a:lnTo>
                  <a:pt x="1200150" y="831056"/>
                </a:lnTo>
                <a:lnTo>
                  <a:pt x="1171575" y="764381"/>
                </a:lnTo>
                <a:lnTo>
                  <a:pt x="1102518" y="638175"/>
                </a:lnTo>
                <a:lnTo>
                  <a:pt x="1033462" y="550068"/>
                </a:lnTo>
                <a:lnTo>
                  <a:pt x="959643" y="469106"/>
                </a:lnTo>
                <a:lnTo>
                  <a:pt x="914400" y="433387"/>
                </a:lnTo>
                <a:lnTo>
                  <a:pt x="788193" y="361950"/>
                </a:lnTo>
                <a:lnTo>
                  <a:pt x="464343" y="2047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じゅんばん　どおりに　</a:t>
            </a:r>
            <a:r>
              <a:rPr lang="ja-JP" altLang="en-US" sz="2400" dirty="0" smtClean="0">
                <a:solidFill>
                  <a:prstClr val="black"/>
                </a:solidFill>
              </a:rPr>
              <a:t>書いたら</a:t>
            </a:r>
            <a:r>
              <a:rPr lang="ja-JP" altLang="en-US" sz="2400" dirty="0" smtClean="0">
                <a:solidFill>
                  <a:prstClr val="black"/>
                </a:solidFill>
              </a:rPr>
              <a:t>　できる　</a:t>
            </a:r>
            <a:r>
              <a:rPr lang="ja-JP" altLang="en-US" sz="2400" dirty="0" smtClean="0">
                <a:solidFill>
                  <a:prstClr val="black"/>
                </a:solidFill>
              </a:rPr>
              <a:t>かん字は</a:t>
            </a:r>
            <a:r>
              <a:rPr lang="ja-JP" altLang="en-US" sz="2400" dirty="0" smtClean="0">
                <a:solidFill>
                  <a:prstClr val="black"/>
                </a:solidFill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</a:rPr>
              <a:t>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866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97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1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500"/>
                            </p:stCondLst>
                            <p:childTnLst>
                              <p:par>
                                <p:cTn id="1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000"/>
                            </p:stCondLst>
                            <p:childTnLst>
                              <p:par>
                                <p:cTn id="12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500"/>
                            </p:stCondLst>
                            <p:childTnLst>
                              <p:par>
                                <p:cTn id="13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0"/>
                            </p:stCondLst>
                            <p:childTnLst>
                              <p:par>
                                <p:cTn id="13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500"/>
                            </p:stCondLst>
                            <p:childTnLst>
                              <p:par>
                                <p:cTn id="1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29" grpId="0"/>
      <p:bldP spid="30" grpId="0"/>
      <p:bldP spid="31" grpId="0"/>
      <p:bldP spid="35" grpId="0" animBg="1"/>
      <p:bldP spid="36" grpId="0" animBg="1"/>
      <p:bldP spid="37" grpId="0" animBg="1"/>
      <p:bldP spid="38" grpId="0" animBg="1"/>
      <p:bldP spid="39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/>
      <p:bldP spid="52" grpId="0" animBg="1"/>
      <p:bldP spid="53" grpId="0" animBg="1"/>
      <p:bldP spid="5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５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3158" y="388872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196230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034929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03879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388057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32668" y="325403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873064" y="327109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フリーフォーム 55"/>
          <p:cNvSpPr>
            <a:spLocks noChangeAspect="1"/>
          </p:cNvSpPr>
          <p:nvPr/>
        </p:nvSpPr>
        <p:spPr>
          <a:xfrm>
            <a:off x="329215" y="1962162"/>
            <a:ext cx="1499568" cy="252069"/>
          </a:xfrm>
          <a:custGeom>
            <a:avLst/>
            <a:gdLst>
              <a:gd name="connsiteX0" fmla="*/ 1190625 w 2965450"/>
              <a:gd name="connsiteY0" fmla="*/ 180975 h 498475"/>
              <a:gd name="connsiteX1" fmla="*/ 1625600 w 2965450"/>
              <a:gd name="connsiteY1" fmla="*/ 149225 h 498475"/>
              <a:gd name="connsiteX2" fmla="*/ 1987550 w 2965450"/>
              <a:gd name="connsiteY2" fmla="*/ 120650 h 498475"/>
              <a:gd name="connsiteX3" fmla="*/ 2330450 w 2965450"/>
              <a:gd name="connsiteY3" fmla="*/ 92075 h 498475"/>
              <a:gd name="connsiteX4" fmla="*/ 2381250 w 2965450"/>
              <a:gd name="connsiteY4" fmla="*/ 73025 h 498475"/>
              <a:gd name="connsiteX5" fmla="*/ 2495550 w 2965450"/>
              <a:gd name="connsiteY5" fmla="*/ 9525 h 498475"/>
              <a:gd name="connsiteX6" fmla="*/ 2517775 w 2965450"/>
              <a:gd name="connsiteY6" fmla="*/ 0 h 498475"/>
              <a:gd name="connsiteX7" fmla="*/ 2609850 w 2965450"/>
              <a:gd name="connsiteY7" fmla="*/ 12700 h 498475"/>
              <a:gd name="connsiteX8" fmla="*/ 2730500 w 2965450"/>
              <a:gd name="connsiteY8" fmla="*/ 41275 h 498475"/>
              <a:gd name="connsiteX9" fmla="*/ 2847975 w 2965450"/>
              <a:gd name="connsiteY9" fmla="*/ 82550 h 498475"/>
              <a:gd name="connsiteX10" fmla="*/ 2921000 w 2965450"/>
              <a:gd name="connsiteY10" fmla="*/ 117475 h 498475"/>
              <a:gd name="connsiteX11" fmla="*/ 2943225 w 2965450"/>
              <a:gd name="connsiteY11" fmla="*/ 139700 h 498475"/>
              <a:gd name="connsiteX12" fmla="*/ 2959100 w 2965450"/>
              <a:gd name="connsiteY12" fmla="*/ 165100 h 498475"/>
              <a:gd name="connsiteX13" fmla="*/ 2965450 w 2965450"/>
              <a:gd name="connsiteY13" fmla="*/ 190500 h 498475"/>
              <a:gd name="connsiteX14" fmla="*/ 2955925 w 2965450"/>
              <a:gd name="connsiteY14" fmla="*/ 234950 h 498475"/>
              <a:gd name="connsiteX15" fmla="*/ 2927350 w 2965450"/>
              <a:gd name="connsiteY15" fmla="*/ 266700 h 498475"/>
              <a:gd name="connsiteX16" fmla="*/ 2867025 w 2965450"/>
              <a:gd name="connsiteY16" fmla="*/ 282575 h 498475"/>
              <a:gd name="connsiteX17" fmla="*/ 2676525 w 2965450"/>
              <a:gd name="connsiteY17" fmla="*/ 292100 h 498475"/>
              <a:gd name="connsiteX18" fmla="*/ 2330450 w 2965450"/>
              <a:gd name="connsiteY18" fmla="*/ 295275 h 498475"/>
              <a:gd name="connsiteX19" fmla="*/ 1822450 w 2965450"/>
              <a:gd name="connsiteY19" fmla="*/ 317500 h 498475"/>
              <a:gd name="connsiteX20" fmla="*/ 1543050 w 2965450"/>
              <a:gd name="connsiteY20" fmla="*/ 339725 h 498475"/>
              <a:gd name="connsiteX21" fmla="*/ 1327150 w 2965450"/>
              <a:gd name="connsiteY21" fmla="*/ 358775 h 498475"/>
              <a:gd name="connsiteX22" fmla="*/ 1238250 w 2965450"/>
              <a:gd name="connsiteY22" fmla="*/ 377825 h 498475"/>
              <a:gd name="connsiteX23" fmla="*/ 1054100 w 2965450"/>
              <a:gd name="connsiteY23" fmla="*/ 396875 h 498475"/>
              <a:gd name="connsiteX24" fmla="*/ 841375 w 2965450"/>
              <a:gd name="connsiteY24" fmla="*/ 415925 h 498475"/>
              <a:gd name="connsiteX25" fmla="*/ 609600 w 2965450"/>
              <a:gd name="connsiteY25" fmla="*/ 450850 h 498475"/>
              <a:gd name="connsiteX26" fmla="*/ 457200 w 2965450"/>
              <a:gd name="connsiteY26" fmla="*/ 485775 h 498475"/>
              <a:gd name="connsiteX27" fmla="*/ 403225 w 2965450"/>
              <a:gd name="connsiteY27" fmla="*/ 498475 h 498475"/>
              <a:gd name="connsiteX28" fmla="*/ 365125 w 2965450"/>
              <a:gd name="connsiteY28" fmla="*/ 485775 h 498475"/>
              <a:gd name="connsiteX29" fmla="*/ 292100 w 2965450"/>
              <a:gd name="connsiteY29" fmla="*/ 454025 h 498475"/>
              <a:gd name="connsiteX30" fmla="*/ 206375 w 2965450"/>
              <a:gd name="connsiteY30" fmla="*/ 390525 h 498475"/>
              <a:gd name="connsiteX31" fmla="*/ 120650 w 2965450"/>
              <a:gd name="connsiteY31" fmla="*/ 307975 h 498475"/>
              <a:gd name="connsiteX32" fmla="*/ 57150 w 2965450"/>
              <a:gd name="connsiteY32" fmla="*/ 231775 h 498475"/>
              <a:gd name="connsiteX33" fmla="*/ 19050 w 2965450"/>
              <a:gd name="connsiteY33" fmla="*/ 184150 h 498475"/>
              <a:gd name="connsiteX34" fmla="*/ 0 w 2965450"/>
              <a:gd name="connsiteY34" fmla="*/ 142875 h 498475"/>
              <a:gd name="connsiteX35" fmla="*/ 6350 w 2965450"/>
              <a:gd name="connsiteY35" fmla="*/ 120650 h 498475"/>
              <a:gd name="connsiteX36" fmla="*/ 22225 w 2965450"/>
              <a:gd name="connsiteY36" fmla="*/ 120650 h 498475"/>
              <a:gd name="connsiteX37" fmla="*/ 44450 w 2965450"/>
              <a:gd name="connsiteY37" fmla="*/ 127000 h 498475"/>
              <a:gd name="connsiteX38" fmla="*/ 95250 w 2965450"/>
              <a:gd name="connsiteY38" fmla="*/ 158750 h 498475"/>
              <a:gd name="connsiteX39" fmla="*/ 193675 w 2965450"/>
              <a:gd name="connsiteY39" fmla="*/ 206375 h 498475"/>
              <a:gd name="connsiteX40" fmla="*/ 269875 w 2965450"/>
              <a:gd name="connsiteY40" fmla="*/ 228600 h 498475"/>
              <a:gd name="connsiteX41" fmla="*/ 352425 w 2965450"/>
              <a:gd name="connsiteY41" fmla="*/ 244475 h 498475"/>
              <a:gd name="connsiteX42" fmla="*/ 422275 w 2965450"/>
              <a:gd name="connsiteY42" fmla="*/ 250825 h 498475"/>
              <a:gd name="connsiteX43" fmla="*/ 577850 w 2965450"/>
              <a:gd name="connsiteY43" fmla="*/ 234950 h 498475"/>
              <a:gd name="connsiteX44" fmla="*/ 933450 w 2965450"/>
              <a:gd name="connsiteY44" fmla="*/ 206375 h 498475"/>
              <a:gd name="connsiteX45" fmla="*/ 1190625 w 2965450"/>
              <a:gd name="connsiteY45" fmla="*/ 180975 h 498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965450" h="498475">
                <a:moveTo>
                  <a:pt x="1190625" y="180975"/>
                </a:moveTo>
                <a:lnTo>
                  <a:pt x="1625600" y="149225"/>
                </a:lnTo>
                <a:lnTo>
                  <a:pt x="1987550" y="120650"/>
                </a:lnTo>
                <a:lnTo>
                  <a:pt x="2330450" y="92075"/>
                </a:lnTo>
                <a:lnTo>
                  <a:pt x="2381250" y="73025"/>
                </a:lnTo>
                <a:lnTo>
                  <a:pt x="2495550" y="9525"/>
                </a:lnTo>
                <a:lnTo>
                  <a:pt x="2517775" y="0"/>
                </a:lnTo>
                <a:lnTo>
                  <a:pt x="2609850" y="12700"/>
                </a:lnTo>
                <a:lnTo>
                  <a:pt x="2730500" y="41275"/>
                </a:lnTo>
                <a:lnTo>
                  <a:pt x="2847975" y="82550"/>
                </a:lnTo>
                <a:lnTo>
                  <a:pt x="2921000" y="117475"/>
                </a:lnTo>
                <a:lnTo>
                  <a:pt x="2943225" y="139700"/>
                </a:lnTo>
                <a:lnTo>
                  <a:pt x="2959100" y="165100"/>
                </a:lnTo>
                <a:lnTo>
                  <a:pt x="2965450" y="190500"/>
                </a:lnTo>
                <a:lnTo>
                  <a:pt x="2955925" y="234950"/>
                </a:lnTo>
                <a:lnTo>
                  <a:pt x="2927350" y="266700"/>
                </a:lnTo>
                <a:lnTo>
                  <a:pt x="2867025" y="282575"/>
                </a:lnTo>
                <a:lnTo>
                  <a:pt x="2676525" y="292100"/>
                </a:lnTo>
                <a:lnTo>
                  <a:pt x="2330450" y="295275"/>
                </a:lnTo>
                <a:lnTo>
                  <a:pt x="1822450" y="317500"/>
                </a:lnTo>
                <a:lnTo>
                  <a:pt x="1543050" y="339725"/>
                </a:lnTo>
                <a:lnTo>
                  <a:pt x="1327150" y="358775"/>
                </a:lnTo>
                <a:lnTo>
                  <a:pt x="1238250" y="377825"/>
                </a:lnTo>
                <a:lnTo>
                  <a:pt x="1054100" y="396875"/>
                </a:lnTo>
                <a:lnTo>
                  <a:pt x="841375" y="415925"/>
                </a:lnTo>
                <a:lnTo>
                  <a:pt x="609600" y="450850"/>
                </a:lnTo>
                <a:lnTo>
                  <a:pt x="457200" y="485775"/>
                </a:lnTo>
                <a:lnTo>
                  <a:pt x="403225" y="498475"/>
                </a:lnTo>
                <a:lnTo>
                  <a:pt x="365125" y="485775"/>
                </a:lnTo>
                <a:lnTo>
                  <a:pt x="292100" y="454025"/>
                </a:lnTo>
                <a:lnTo>
                  <a:pt x="206375" y="390525"/>
                </a:lnTo>
                <a:lnTo>
                  <a:pt x="120650" y="307975"/>
                </a:lnTo>
                <a:lnTo>
                  <a:pt x="57150" y="231775"/>
                </a:lnTo>
                <a:lnTo>
                  <a:pt x="19050" y="184150"/>
                </a:lnTo>
                <a:lnTo>
                  <a:pt x="0" y="142875"/>
                </a:lnTo>
                <a:lnTo>
                  <a:pt x="6350" y="120650"/>
                </a:lnTo>
                <a:lnTo>
                  <a:pt x="22225" y="120650"/>
                </a:lnTo>
                <a:lnTo>
                  <a:pt x="44450" y="127000"/>
                </a:lnTo>
                <a:lnTo>
                  <a:pt x="95250" y="158750"/>
                </a:lnTo>
                <a:lnTo>
                  <a:pt x="193675" y="206375"/>
                </a:lnTo>
                <a:lnTo>
                  <a:pt x="269875" y="228600"/>
                </a:lnTo>
                <a:lnTo>
                  <a:pt x="352425" y="244475"/>
                </a:lnTo>
                <a:lnTo>
                  <a:pt x="422275" y="250825"/>
                </a:lnTo>
                <a:lnTo>
                  <a:pt x="577850" y="234950"/>
                </a:lnTo>
                <a:lnTo>
                  <a:pt x="933450" y="206375"/>
                </a:lnTo>
                <a:lnTo>
                  <a:pt x="1190625" y="1809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>
            <a:off x="2448818" y="1907428"/>
            <a:ext cx="276225" cy="960438"/>
          </a:xfrm>
          <a:custGeom>
            <a:avLst/>
            <a:gdLst>
              <a:gd name="connsiteX0" fmla="*/ 486461 w 552298"/>
              <a:gd name="connsiteY0" fmla="*/ 384048 h 1920240"/>
              <a:gd name="connsiteX1" fmla="*/ 501091 w 552298"/>
              <a:gd name="connsiteY1" fmla="*/ 771753 h 1920240"/>
              <a:gd name="connsiteX2" fmla="*/ 504749 w 552298"/>
              <a:gd name="connsiteY2" fmla="*/ 983894 h 1920240"/>
              <a:gd name="connsiteX3" fmla="*/ 512064 w 552298"/>
              <a:gd name="connsiteY3" fmla="*/ 1342339 h 1920240"/>
              <a:gd name="connsiteX4" fmla="*/ 519379 w 552298"/>
              <a:gd name="connsiteY4" fmla="*/ 1580083 h 1920240"/>
              <a:gd name="connsiteX5" fmla="*/ 523037 w 552298"/>
              <a:gd name="connsiteY5" fmla="*/ 1693468 h 1920240"/>
              <a:gd name="connsiteX6" fmla="*/ 552298 w 552298"/>
              <a:gd name="connsiteY6" fmla="*/ 1821484 h 1920240"/>
              <a:gd name="connsiteX7" fmla="*/ 519379 w 552298"/>
              <a:gd name="connsiteY7" fmla="*/ 1858060 h 1920240"/>
              <a:gd name="connsiteX8" fmla="*/ 482803 w 552298"/>
              <a:gd name="connsiteY8" fmla="*/ 1898294 h 1920240"/>
              <a:gd name="connsiteX9" fmla="*/ 453542 w 552298"/>
              <a:gd name="connsiteY9" fmla="*/ 1920240 h 1920240"/>
              <a:gd name="connsiteX10" fmla="*/ 424282 w 552298"/>
              <a:gd name="connsiteY10" fmla="*/ 1920240 h 1920240"/>
              <a:gd name="connsiteX11" fmla="*/ 387706 w 552298"/>
              <a:gd name="connsiteY11" fmla="*/ 1887321 h 1920240"/>
              <a:gd name="connsiteX12" fmla="*/ 347472 w 552298"/>
              <a:gd name="connsiteY12" fmla="*/ 1792224 h 1920240"/>
              <a:gd name="connsiteX13" fmla="*/ 314554 w 552298"/>
              <a:gd name="connsiteY13" fmla="*/ 1675180 h 1920240"/>
              <a:gd name="connsiteX14" fmla="*/ 303581 w 552298"/>
              <a:gd name="connsiteY14" fmla="*/ 1620316 h 1920240"/>
              <a:gd name="connsiteX15" fmla="*/ 307238 w 552298"/>
              <a:gd name="connsiteY15" fmla="*/ 1503273 h 1920240"/>
              <a:gd name="connsiteX16" fmla="*/ 325526 w 552298"/>
              <a:gd name="connsiteY16" fmla="*/ 1364284 h 1920240"/>
              <a:gd name="connsiteX17" fmla="*/ 321869 w 552298"/>
              <a:gd name="connsiteY17" fmla="*/ 1287475 h 1920240"/>
              <a:gd name="connsiteX18" fmla="*/ 252374 w 552298"/>
              <a:gd name="connsiteY18" fmla="*/ 544982 h 1920240"/>
              <a:gd name="connsiteX19" fmla="*/ 230429 w 552298"/>
              <a:gd name="connsiteY19" fmla="*/ 299923 h 1920240"/>
              <a:gd name="connsiteX20" fmla="*/ 197510 w 552298"/>
              <a:gd name="connsiteY20" fmla="*/ 219456 h 1920240"/>
              <a:gd name="connsiteX21" fmla="*/ 128016 w 552298"/>
              <a:gd name="connsiteY21" fmla="*/ 138988 h 1920240"/>
              <a:gd name="connsiteX22" fmla="*/ 62179 w 552298"/>
              <a:gd name="connsiteY22" fmla="*/ 80467 h 1920240"/>
              <a:gd name="connsiteX23" fmla="*/ 10973 w 552298"/>
              <a:gd name="connsiteY23" fmla="*/ 47548 h 1920240"/>
              <a:gd name="connsiteX24" fmla="*/ 0 w 552298"/>
              <a:gd name="connsiteY24" fmla="*/ 18288 h 1920240"/>
              <a:gd name="connsiteX25" fmla="*/ 18288 w 552298"/>
              <a:gd name="connsiteY25" fmla="*/ 0 h 1920240"/>
              <a:gd name="connsiteX26" fmla="*/ 76810 w 552298"/>
              <a:gd name="connsiteY26" fmla="*/ 0 h 1920240"/>
              <a:gd name="connsiteX27" fmla="*/ 212141 w 552298"/>
              <a:gd name="connsiteY27" fmla="*/ 10972 h 1920240"/>
              <a:gd name="connsiteX28" fmla="*/ 332842 w 552298"/>
              <a:gd name="connsiteY28" fmla="*/ 36576 h 1920240"/>
              <a:gd name="connsiteX29" fmla="*/ 409651 w 552298"/>
              <a:gd name="connsiteY29" fmla="*/ 65836 h 1920240"/>
              <a:gd name="connsiteX30" fmla="*/ 442570 w 552298"/>
              <a:gd name="connsiteY30" fmla="*/ 84124 h 1920240"/>
              <a:gd name="connsiteX31" fmla="*/ 471830 w 552298"/>
              <a:gd name="connsiteY31" fmla="*/ 106070 h 1920240"/>
              <a:gd name="connsiteX32" fmla="*/ 486461 w 552298"/>
              <a:gd name="connsiteY32" fmla="*/ 128016 h 1920240"/>
              <a:gd name="connsiteX33" fmla="*/ 475488 w 552298"/>
              <a:gd name="connsiteY33" fmla="*/ 179222 h 1920240"/>
              <a:gd name="connsiteX34" fmla="*/ 471830 w 552298"/>
              <a:gd name="connsiteY34" fmla="*/ 256032 h 1920240"/>
              <a:gd name="connsiteX35" fmla="*/ 486461 w 552298"/>
              <a:gd name="connsiteY35" fmla="*/ 384048 h 192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2298" h="1920240">
                <a:moveTo>
                  <a:pt x="486461" y="384048"/>
                </a:moveTo>
                <a:lnTo>
                  <a:pt x="501091" y="771753"/>
                </a:lnTo>
                <a:cubicBezTo>
                  <a:pt x="502310" y="842467"/>
                  <a:pt x="503530" y="913180"/>
                  <a:pt x="504749" y="983894"/>
                </a:cubicBezTo>
                <a:lnTo>
                  <a:pt x="512064" y="1342339"/>
                </a:lnTo>
                <a:lnTo>
                  <a:pt x="519379" y="1580083"/>
                </a:lnTo>
                <a:lnTo>
                  <a:pt x="523037" y="1693468"/>
                </a:lnTo>
                <a:lnTo>
                  <a:pt x="552298" y="1821484"/>
                </a:lnTo>
                <a:lnTo>
                  <a:pt x="519379" y="1858060"/>
                </a:lnTo>
                <a:lnTo>
                  <a:pt x="482803" y="1898294"/>
                </a:lnTo>
                <a:lnTo>
                  <a:pt x="453542" y="1920240"/>
                </a:lnTo>
                <a:lnTo>
                  <a:pt x="424282" y="1920240"/>
                </a:lnTo>
                <a:lnTo>
                  <a:pt x="387706" y="1887321"/>
                </a:lnTo>
                <a:lnTo>
                  <a:pt x="347472" y="1792224"/>
                </a:lnTo>
                <a:lnTo>
                  <a:pt x="314554" y="1675180"/>
                </a:lnTo>
                <a:lnTo>
                  <a:pt x="303581" y="1620316"/>
                </a:lnTo>
                <a:lnTo>
                  <a:pt x="307238" y="1503273"/>
                </a:lnTo>
                <a:lnTo>
                  <a:pt x="325526" y="1364284"/>
                </a:lnTo>
                <a:lnTo>
                  <a:pt x="321869" y="1287475"/>
                </a:lnTo>
                <a:lnTo>
                  <a:pt x="252374" y="544982"/>
                </a:lnTo>
                <a:lnTo>
                  <a:pt x="230429" y="299923"/>
                </a:lnTo>
                <a:lnTo>
                  <a:pt x="197510" y="219456"/>
                </a:lnTo>
                <a:lnTo>
                  <a:pt x="128016" y="138988"/>
                </a:lnTo>
                <a:lnTo>
                  <a:pt x="62179" y="80467"/>
                </a:lnTo>
                <a:lnTo>
                  <a:pt x="10973" y="47548"/>
                </a:lnTo>
                <a:lnTo>
                  <a:pt x="0" y="18288"/>
                </a:lnTo>
                <a:lnTo>
                  <a:pt x="18288" y="0"/>
                </a:lnTo>
                <a:lnTo>
                  <a:pt x="76810" y="0"/>
                </a:lnTo>
                <a:lnTo>
                  <a:pt x="212141" y="10972"/>
                </a:lnTo>
                <a:lnTo>
                  <a:pt x="332842" y="36576"/>
                </a:lnTo>
                <a:lnTo>
                  <a:pt x="409651" y="65836"/>
                </a:lnTo>
                <a:lnTo>
                  <a:pt x="442570" y="84124"/>
                </a:lnTo>
                <a:lnTo>
                  <a:pt x="471830" y="106070"/>
                </a:lnTo>
                <a:lnTo>
                  <a:pt x="486461" y="128016"/>
                </a:lnTo>
                <a:lnTo>
                  <a:pt x="475488" y="179222"/>
                </a:lnTo>
                <a:lnTo>
                  <a:pt x="471830" y="256032"/>
                </a:lnTo>
                <a:lnTo>
                  <a:pt x="486461" y="38404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553442" y="4276597"/>
            <a:ext cx="2011363" cy="1327150"/>
          </a:xfrm>
          <a:custGeom>
            <a:avLst/>
            <a:gdLst>
              <a:gd name="connsiteX0" fmla="*/ 2552920 w 4022303"/>
              <a:gd name="connsiteY0" fmla="*/ 2114220 h 2653346"/>
              <a:gd name="connsiteX1" fmla="*/ 2870053 w 4022303"/>
              <a:gd name="connsiteY1" fmla="*/ 2114220 h 2653346"/>
              <a:gd name="connsiteX2" fmla="*/ 3197757 w 4022303"/>
              <a:gd name="connsiteY2" fmla="*/ 2124791 h 2653346"/>
              <a:gd name="connsiteX3" fmla="*/ 3541318 w 4022303"/>
              <a:gd name="connsiteY3" fmla="*/ 2140648 h 2653346"/>
              <a:gd name="connsiteX4" fmla="*/ 3916592 w 4022303"/>
              <a:gd name="connsiteY4" fmla="*/ 2161790 h 2653346"/>
              <a:gd name="connsiteX5" fmla="*/ 4022303 w 4022303"/>
              <a:gd name="connsiteY5" fmla="*/ 2378497 h 2653346"/>
              <a:gd name="connsiteX6" fmla="*/ 3541318 w 4022303"/>
              <a:gd name="connsiteY6" fmla="*/ 2336213 h 2653346"/>
              <a:gd name="connsiteX7" fmla="*/ 3039191 w 4022303"/>
              <a:gd name="connsiteY7" fmla="*/ 2304500 h 2653346"/>
              <a:gd name="connsiteX8" fmla="*/ 2864768 w 4022303"/>
              <a:gd name="connsiteY8" fmla="*/ 2288643 h 2653346"/>
              <a:gd name="connsiteX9" fmla="*/ 2383783 w 4022303"/>
              <a:gd name="connsiteY9" fmla="*/ 2309785 h 2653346"/>
              <a:gd name="connsiteX10" fmla="*/ 1934511 w 4022303"/>
              <a:gd name="connsiteY10" fmla="*/ 2330928 h 2653346"/>
              <a:gd name="connsiteX11" fmla="*/ 1395385 w 4022303"/>
              <a:gd name="connsiteY11" fmla="*/ 2389069 h 2653346"/>
              <a:gd name="connsiteX12" fmla="*/ 1057110 w 4022303"/>
              <a:gd name="connsiteY12" fmla="*/ 2441924 h 2653346"/>
              <a:gd name="connsiteX13" fmla="*/ 782261 w 4022303"/>
              <a:gd name="connsiteY13" fmla="*/ 2494780 h 2653346"/>
              <a:gd name="connsiteX14" fmla="*/ 539126 w 4022303"/>
              <a:gd name="connsiteY14" fmla="*/ 2547635 h 2653346"/>
              <a:gd name="connsiteX15" fmla="*/ 507413 w 4022303"/>
              <a:gd name="connsiteY15" fmla="*/ 2563492 h 2653346"/>
              <a:gd name="connsiteX16" fmla="*/ 465128 w 4022303"/>
              <a:gd name="connsiteY16" fmla="*/ 2621633 h 2653346"/>
              <a:gd name="connsiteX17" fmla="*/ 428129 w 4022303"/>
              <a:gd name="connsiteY17" fmla="*/ 2653346 h 2653346"/>
              <a:gd name="connsiteX18" fmla="*/ 369988 w 4022303"/>
              <a:gd name="connsiteY18" fmla="*/ 2648060 h 2653346"/>
              <a:gd name="connsiteX19" fmla="*/ 322418 w 4022303"/>
              <a:gd name="connsiteY19" fmla="*/ 2589919 h 2653346"/>
              <a:gd name="connsiteX20" fmla="*/ 290705 w 4022303"/>
              <a:gd name="connsiteY20" fmla="*/ 2526493 h 2653346"/>
              <a:gd name="connsiteX21" fmla="*/ 264277 w 4022303"/>
              <a:gd name="connsiteY21" fmla="*/ 2457781 h 2653346"/>
              <a:gd name="connsiteX22" fmla="*/ 243135 w 4022303"/>
              <a:gd name="connsiteY22" fmla="*/ 2373212 h 2653346"/>
              <a:gd name="connsiteX23" fmla="*/ 264277 w 4022303"/>
              <a:gd name="connsiteY23" fmla="*/ 2204074 h 2653346"/>
              <a:gd name="connsiteX24" fmla="*/ 295991 w 4022303"/>
              <a:gd name="connsiteY24" fmla="*/ 1955654 h 2653346"/>
              <a:gd name="connsiteX25" fmla="*/ 311847 w 4022303"/>
              <a:gd name="connsiteY25" fmla="*/ 1818229 h 2653346"/>
              <a:gd name="connsiteX26" fmla="*/ 311847 w 4022303"/>
              <a:gd name="connsiteY26" fmla="*/ 1009540 h 2653346"/>
              <a:gd name="connsiteX27" fmla="*/ 311847 w 4022303"/>
              <a:gd name="connsiteY27" fmla="*/ 729406 h 2653346"/>
              <a:gd name="connsiteX28" fmla="*/ 306562 w 4022303"/>
              <a:gd name="connsiteY28" fmla="*/ 607838 h 2653346"/>
              <a:gd name="connsiteX29" fmla="*/ 290705 w 4022303"/>
              <a:gd name="connsiteY29" fmla="*/ 502128 h 2653346"/>
              <a:gd name="connsiteX30" fmla="*/ 248421 w 4022303"/>
              <a:gd name="connsiteY30" fmla="*/ 354132 h 2653346"/>
              <a:gd name="connsiteX31" fmla="*/ 174423 w 4022303"/>
              <a:gd name="connsiteY31" fmla="*/ 227279 h 2653346"/>
              <a:gd name="connsiteX32" fmla="*/ 47570 w 4022303"/>
              <a:gd name="connsiteY32" fmla="*/ 89855 h 2653346"/>
              <a:gd name="connsiteX33" fmla="*/ 10571 w 4022303"/>
              <a:gd name="connsiteY33" fmla="*/ 42285 h 2653346"/>
              <a:gd name="connsiteX34" fmla="*/ 0 w 4022303"/>
              <a:gd name="connsiteY34" fmla="*/ 15857 h 2653346"/>
              <a:gd name="connsiteX35" fmla="*/ 15857 w 4022303"/>
              <a:gd name="connsiteY35" fmla="*/ 0 h 2653346"/>
              <a:gd name="connsiteX36" fmla="*/ 31713 w 4022303"/>
              <a:gd name="connsiteY36" fmla="*/ 0 h 2653346"/>
              <a:gd name="connsiteX37" fmla="*/ 121568 w 4022303"/>
              <a:gd name="connsiteY37" fmla="*/ 26428 h 2653346"/>
              <a:gd name="connsiteX38" fmla="*/ 317133 w 4022303"/>
              <a:gd name="connsiteY38" fmla="*/ 89855 h 2653346"/>
              <a:gd name="connsiteX39" fmla="*/ 396416 w 4022303"/>
              <a:gd name="connsiteY39" fmla="*/ 121568 h 2653346"/>
              <a:gd name="connsiteX40" fmla="*/ 443986 w 4022303"/>
              <a:gd name="connsiteY40" fmla="*/ 153281 h 2653346"/>
              <a:gd name="connsiteX41" fmla="*/ 565554 w 4022303"/>
              <a:gd name="connsiteY41" fmla="*/ 269563 h 2653346"/>
              <a:gd name="connsiteX42" fmla="*/ 591982 w 4022303"/>
              <a:gd name="connsiteY42" fmla="*/ 306562 h 2653346"/>
              <a:gd name="connsiteX43" fmla="*/ 586696 w 4022303"/>
              <a:gd name="connsiteY43" fmla="*/ 359418 h 2653346"/>
              <a:gd name="connsiteX44" fmla="*/ 565554 w 4022303"/>
              <a:gd name="connsiteY44" fmla="*/ 406988 h 2653346"/>
              <a:gd name="connsiteX45" fmla="*/ 528555 w 4022303"/>
              <a:gd name="connsiteY45" fmla="*/ 465129 h 2653346"/>
              <a:gd name="connsiteX46" fmla="*/ 533840 w 4022303"/>
              <a:gd name="connsiteY46" fmla="*/ 856259 h 2653346"/>
              <a:gd name="connsiteX47" fmla="*/ 528555 w 4022303"/>
              <a:gd name="connsiteY47" fmla="*/ 1321388 h 2653346"/>
              <a:gd name="connsiteX48" fmla="*/ 533840 w 4022303"/>
              <a:gd name="connsiteY48" fmla="*/ 1770659 h 2653346"/>
              <a:gd name="connsiteX49" fmla="*/ 533840 w 4022303"/>
              <a:gd name="connsiteY49" fmla="*/ 2056079 h 2653346"/>
              <a:gd name="connsiteX50" fmla="*/ 528555 w 4022303"/>
              <a:gd name="connsiteY50" fmla="*/ 2256930 h 2653346"/>
              <a:gd name="connsiteX51" fmla="*/ 533840 w 4022303"/>
              <a:gd name="connsiteY51" fmla="*/ 2299214 h 2653346"/>
              <a:gd name="connsiteX52" fmla="*/ 560268 w 4022303"/>
              <a:gd name="connsiteY52" fmla="*/ 2309785 h 2653346"/>
              <a:gd name="connsiteX53" fmla="*/ 1057110 w 4022303"/>
              <a:gd name="connsiteY53" fmla="*/ 2235788 h 2653346"/>
              <a:gd name="connsiteX54" fmla="*/ 1474668 w 4022303"/>
              <a:gd name="connsiteY54" fmla="*/ 2193503 h 2653346"/>
              <a:gd name="connsiteX55" fmla="*/ 1918654 w 4022303"/>
              <a:gd name="connsiteY55" fmla="*/ 2151219 h 2653346"/>
              <a:gd name="connsiteX56" fmla="*/ 2325642 w 4022303"/>
              <a:gd name="connsiteY56" fmla="*/ 2124791 h 2653346"/>
              <a:gd name="connsiteX57" fmla="*/ 2552920 w 4022303"/>
              <a:gd name="connsiteY57" fmla="*/ 2114220 h 265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022303" h="2653346">
                <a:moveTo>
                  <a:pt x="2552920" y="2114220"/>
                </a:moveTo>
                <a:lnTo>
                  <a:pt x="2870053" y="2114220"/>
                </a:lnTo>
                <a:lnTo>
                  <a:pt x="3197757" y="2124791"/>
                </a:lnTo>
                <a:lnTo>
                  <a:pt x="3541318" y="2140648"/>
                </a:lnTo>
                <a:lnTo>
                  <a:pt x="3916592" y="2161790"/>
                </a:lnTo>
                <a:lnTo>
                  <a:pt x="4022303" y="2378497"/>
                </a:lnTo>
                <a:lnTo>
                  <a:pt x="3541318" y="2336213"/>
                </a:lnTo>
                <a:lnTo>
                  <a:pt x="3039191" y="2304500"/>
                </a:lnTo>
                <a:lnTo>
                  <a:pt x="2864768" y="2288643"/>
                </a:lnTo>
                <a:lnTo>
                  <a:pt x="2383783" y="2309785"/>
                </a:lnTo>
                <a:lnTo>
                  <a:pt x="1934511" y="2330928"/>
                </a:lnTo>
                <a:lnTo>
                  <a:pt x="1395385" y="2389069"/>
                </a:lnTo>
                <a:lnTo>
                  <a:pt x="1057110" y="2441924"/>
                </a:lnTo>
                <a:lnTo>
                  <a:pt x="782261" y="2494780"/>
                </a:lnTo>
                <a:lnTo>
                  <a:pt x="539126" y="2547635"/>
                </a:lnTo>
                <a:lnTo>
                  <a:pt x="507413" y="2563492"/>
                </a:lnTo>
                <a:lnTo>
                  <a:pt x="465128" y="2621633"/>
                </a:lnTo>
                <a:lnTo>
                  <a:pt x="428129" y="2653346"/>
                </a:lnTo>
                <a:lnTo>
                  <a:pt x="369988" y="2648060"/>
                </a:lnTo>
                <a:lnTo>
                  <a:pt x="322418" y="2589919"/>
                </a:lnTo>
                <a:lnTo>
                  <a:pt x="290705" y="2526493"/>
                </a:lnTo>
                <a:lnTo>
                  <a:pt x="264277" y="2457781"/>
                </a:lnTo>
                <a:lnTo>
                  <a:pt x="243135" y="2373212"/>
                </a:lnTo>
                <a:lnTo>
                  <a:pt x="264277" y="2204074"/>
                </a:lnTo>
                <a:lnTo>
                  <a:pt x="295991" y="1955654"/>
                </a:lnTo>
                <a:lnTo>
                  <a:pt x="311847" y="1818229"/>
                </a:lnTo>
                <a:lnTo>
                  <a:pt x="311847" y="1009540"/>
                </a:lnTo>
                <a:lnTo>
                  <a:pt x="311847" y="729406"/>
                </a:lnTo>
                <a:lnTo>
                  <a:pt x="306562" y="607838"/>
                </a:lnTo>
                <a:lnTo>
                  <a:pt x="290705" y="502128"/>
                </a:lnTo>
                <a:lnTo>
                  <a:pt x="248421" y="354132"/>
                </a:lnTo>
                <a:lnTo>
                  <a:pt x="174423" y="227279"/>
                </a:lnTo>
                <a:lnTo>
                  <a:pt x="47570" y="89855"/>
                </a:lnTo>
                <a:lnTo>
                  <a:pt x="10571" y="42285"/>
                </a:lnTo>
                <a:lnTo>
                  <a:pt x="0" y="15857"/>
                </a:lnTo>
                <a:lnTo>
                  <a:pt x="15857" y="0"/>
                </a:lnTo>
                <a:lnTo>
                  <a:pt x="31713" y="0"/>
                </a:lnTo>
                <a:lnTo>
                  <a:pt x="121568" y="26428"/>
                </a:lnTo>
                <a:lnTo>
                  <a:pt x="317133" y="89855"/>
                </a:lnTo>
                <a:lnTo>
                  <a:pt x="396416" y="121568"/>
                </a:lnTo>
                <a:lnTo>
                  <a:pt x="443986" y="153281"/>
                </a:lnTo>
                <a:lnTo>
                  <a:pt x="565554" y="269563"/>
                </a:lnTo>
                <a:lnTo>
                  <a:pt x="591982" y="306562"/>
                </a:lnTo>
                <a:lnTo>
                  <a:pt x="586696" y="359418"/>
                </a:lnTo>
                <a:lnTo>
                  <a:pt x="565554" y="406988"/>
                </a:lnTo>
                <a:lnTo>
                  <a:pt x="528555" y="465129"/>
                </a:lnTo>
                <a:cubicBezTo>
                  <a:pt x="530317" y="595506"/>
                  <a:pt x="532078" y="725882"/>
                  <a:pt x="533840" y="856259"/>
                </a:cubicBezTo>
                <a:cubicBezTo>
                  <a:pt x="532078" y="1011302"/>
                  <a:pt x="530317" y="1166345"/>
                  <a:pt x="528555" y="1321388"/>
                </a:cubicBezTo>
                <a:cubicBezTo>
                  <a:pt x="530317" y="1471145"/>
                  <a:pt x="532078" y="1620902"/>
                  <a:pt x="533840" y="1770659"/>
                </a:cubicBezTo>
                <a:lnTo>
                  <a:pt x="533840" y="2056079"/>
                </a:lnTo>
                <a:cubicBezTo>
                  <a:pt x="532031" y="2123028"/>
                  <a:pt x="528555" y="2189956"/>
                  <a:pt x="528555" y="2256930"/>
                </a:cubicBezTo>
                <a:lnTo>
                  <a:pt x="533840" y="2299214"/>
                </a:lnTo>
                <a:lnTo>
                  <a:pt x="560268" y="2309785"/>
                </a:lnTo>
                <a:lnTo>
                  <a:pt x="1057110" y="2235788"/>
                </a:lnTo>
                <a:lnTo>
                  <a:pt x="1474668" y="2193503"/>
                </a:lnTo>
                <a:lnTo>
                  <a:pt x="1918654" y="2151219"/>
                </a:lnTo>
                <a:lnTo>
                  <a:pt x="2325642" y="2124791"/>
                </a:lnTo>
                <a:lnTo>
                  <a:pt x="2552920" y="21142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>
            <a:off x="3547765" y="1769037"/>
            <a:ext cx="1164431" cy="1057275"/>
          </a:xfrm>
          <a:custGeom>
            <a:avLst/>
            <a:gdLst>
              <a:gd name="connsiteX0" fmla="*/ 70338 w 2329444"/>
              <a:gd name="connsiteY0" fmla="*/ 302041 h 2114291"/>
              <a:gd name="connsiteX1" fmla="*/ 430306 w 2329444"/>
              <a:gd name="connsiteY1" fmla="*/ 268941 h 2114291"/>
              <a:gd name="connsiteX2" fmla="*/ 599945 w 2329444"/>
              <a:gd name="connsiteY2" fmla="*/ 248253 h 2114291"/>
              <a:gd name="connsiteX3" fmla="*/ 893712 w 2329444"/>
              <a:gd name="connsiteY3" fmla="*/ 202740 h 2114291"/>
              <a:gd name="connsiteX4" fmla="*/ 984738 w 2329444"/>
              <a:gd name="connsiteY4" fmla="*/ 186190 h 2114291"/>
              <a:gd name="connsiteX5" fmla="*/ 1228854 w 2329444"/>
              <a:gd name="connsiteY5" fmla="*/ 161365 h 2114291"/>
              <a:gd name="connsiteX6" fmla="*/ 1530896 w 2329444"/>
              <a:gd name="connsiteY6" fmla="*/ 119989 h 2114291"/>
              <a:gd name="connsiteX7" fmla="*/ 1733636 w 2329444"/>
              <a:gd name="connsiteY7" fmla="*/ 103439 h 2114291"/>
              <a:gd name="connsiteX8" fmla="*/ 1816387 w 2329444"/>
              <a:gd name="connsiteY8" fmla="*/ 91026 h 2114291"/>
              <a:gd name="connsiteX9" fmla="*/ 1886726 w 2329444"/>
              <a:gd name="connsiteY9" fmla="*/ 70338 h 2114291"/>
              <a:gd name="connsiteX10" fmla="*/ 1977752 w 2329444"/>
              <a:gd name="connsiteY10" fmla="*/ 16550 h 2114291"/>
              <a:gd name="connsiteX11" fmla="*/ 2014990 w 2329444"/>
              <a:gd name="connsiteY11" fmla="*/ 0 h 2114291"/>
              <a:gd name="connsiteX12" fmla="*/ 2064640 w 2329444"/>
              <a:gd name="connsiteY12" fmla="*/ 24825 h 2114291"/>
              <a:gd name="connsiteX13" fmla="*/ 2172217 w 2329444"/>
              <a:gd name="connsiteY13" fmla="*/ 91026 h 2114291"/>
              <a:gd name="connsiteX14" fmla="*/ 2300481 w 2329444"/>
              <a:gd name="connsiteY14" fmla="*/ 186190 h 2114291"/>
              <a:gd name="connsiteX15" fmla="*/ 2329444 w 2329444"/>
              <a:gd name="connsiteY15" fmla="*/ 219290 h 2114291"/>
              <a:gd name="connsiteX16" fmla="*/ 2329444 w 2329444"/>
              <a:gd name="connsiteY16" fmla="*/ 239978 h 2114291"/>
              <a:gd name="connsiteX17" fmla="*/ 2296344 w 2329444"/>
              <a:gd name="connsiteY17" fmla="*/ 277216 h 2114291"/>
              <a:gd name="connsiteX18" fmla="*/ 2271518 w 2329444"/>
              <a:gd name="connsiteY18" fmla="*/ 413756 h 2114291"/>
              <a:gd name="connsiteX19" fmla="*/ 2246693 w 2329444"/>
              <a:gd name="connsiteY19" fmla="*/ 558570 h 2114291"/>
              <a:gd name="connsiteX20" fmla="*/ 2209455 w 2329444"/>
              <a:gd name="connsiteY20" fmla="*/ 955775 h 2114291"/>
              <a:gd name="connsiteX21" fmla="*/ 2184630 w 2329444"/>
              <a:gd name="connsiteY21" fmla="*/ 1261955 h 2114291"/>
              <a:gd name="connsiteX22" fmla="*/ 2168079 w 2329444"/>
              <a:gd name="connsiteY22" fmla="*/ 1551584 h 2114291"/>
              <a:gd name="connsiteX23" fmla="*/ 2163942 w 2329444"/>
              <a:gd name="connsiteY23" fmla="*/ 1762599 h 2114291"/>
              <a:gd name="connsiteX24" fmla="*/ 2168079 w 2329444"/>
              <a:gd name="connsiteY24" fmla="*/ 1849488 h 2114291"/>
              <a:gd name="connsiteX25" fmla="*/ 2151529 w 2329444"/>
              <a:gd name="connsiteY25" fmla="*/ 1907413 h 2114291"/>
              <a:gd name="connsiteX26" fmla="*/ 2106016 w 2329444"/>
              <a:gd name="connsiteY26" fmla="*/ 2002577 h 2114291"/>
              <a:gd name="connsiteX27" fmla="*/ 2056365 w 2329444"/>
              <a:gd name="connsiteY27" fmla="*/ 2064641 h 2114291"/>
              <a:gd name="connsiteX28" fmla="*/ 2002577 w 2329444"/>
              <a:gd name="connsiteY28" fmla="*/ 2101879 h 2114291"/>
              <a:gd name="connsiteX29" fmla="*/ 1965339 w 2329444"/>
              <a:gd name="connsiteY29" fmla="*/ 2114291 h 2114291"/>
              <a:gd name="connsiteX30" fmla="*/ 1928101 w 2329444"/>
              <a:gd name="connsiteY30" fmla="*/ 2089466 h 2114291"/>
              <a:gd name="connsiteX31" fmla="*/ 1911551 w 2329444"/>
              <a:gd name="connsiteY31" fmla="*/ 2064641 h 2114291"/>
              <a:gd name="connsiteX32" fmla="*/ 1899138 w 2329444"/>
              <a:gd name="connsiteY32" fmla="*/ 2006715 h 2114291"/>
              <a:gd name="connsiteX33" fmla="*/ 1890863 w 2329444"/>
              <a:gd name="connsiteY33" fmla="*/ 1932239 h 2114291"/>
              <a:gd name="connsiteX34" fmla="*/ 1903276 w 2329444"/>
              <a:gd name="connsiteY34" fmla="*/ 1762599 h 2114291"/>
              <a:gd name="connsiteX35" fmla="*/ 1915688 w 2329444"/>
              <a:gd name="connsiteY35" fmla="*/ 1493658 h 2114291"/>
              <a:gd name="connsiteX36" fmla="*/ 1932239 w 2329444"/>
              <a:gd name="connsiteY36" fmla="*/ 1199891 h 2114291"/>
              <a:gd name="connsiteX37" fmla="*/ 1944651 w 2329444"/>
              <a:gd name="connsiteY37" fmla="*/ 1050939 h 2114291"/>
              <a:gd name="connsiteX38" fmla="*/ 1961202 w 2329444"/>
              <a:gd name="connsiteY38" fmla="*/ 868887 h 2114291"/>
              <a:gd name="connsiteX39" fmla="*/ 1973614 w 2329444"/>
              <a:gd name="connsiteY39" fmla="*/ 612358 h 2114291"/>
              <a:gd name="connsiteX40" fmla="*/ 1981889 w 2329444"/>
              <a:gd name="connsiteY40" fmla="*/ 479956 h 2114291"/>
              <a:gd name="connsiteX41" fmla="*/ 1990164 w 2329444"/>
              <a:gd name="connsiteY41" fmla="*/ 364105 h 2114291"/>
              <a:gd name="connsiteX42" fmla="*/ 1986027 w 2329444"/>
              <a:gd name="connsiteY42" fmla="*/ 318592 h 2114291"/>
              <a:gd name="connsiteX43" fmla="*/ 1944651 w 2329444"/>
              <a:gd name="connsiteY43" fmla="*/ 273079 h 2114291"/>
              <a:gd name="connsiteX44" fmla="*/ 1878450 w 2329444"/>
              <a:gd name="connsiteY44" fmla="*/ 252391 h 2114291"/>
              <a:gd name="connsiteX45" fmla="*/ 1518483 w 2329444"/>
              <a:gd name="connsiteY45" fmla="*/ 289629 h 2114291"/>
              <a:gd name="connsiteX46" fmla="*/ 1232992 w 2329444"/>
              <a:gd name="connsiteY46" fmla="*/ 322729 h 2114291"/>
              <a:gd name="connsiteX47" fmla="*/ 972326 w 2329444"/>
              <a:gd name="connsiteY47" fmla="*/ 368242 h 2114291"/>
              <a:gd name="connsiteX48" fmla="*/ 699247 w 2329444"/>
              <a:gd name="connsiteY48" fmla="*/ 409618 h 2114291"/>
              <a:gd name="connsiteX49" fmla="*/ 339279 w 2329444"/>
              <a:gd name="connsiteY49" fmla="*/ 459269 h 2114291"/>
              <a:gd name="connsiteX50" fmla="*/ 153089 w 2329444"/>
              <a:gd name="connsiteY50" fmla="*/ 488232 h 2114291"/>
              <a:gd name="connsiteX51" fmla="*/ 0 w 2329444"/>
              <a:gd name="connsiteY51" fmla="*/ 306179 h 2114291"/>
              <a:gd name="connsiteX52" fmla="*/ 70338 w 2329444"/>
              <a:gd name="connsiteY52" fmla="*/ 302041 h 211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329444" h="2114291">
                <a:moveTo>
                  <a:pt x="70338" y="302041"/>
                </a:moveTo>
                <a:lnTo>
                  <a:pt x="430306" y="268941"/>
                </a:lnTo>
                <a:lnTo>
                  <a:pt x="599945" y="248253"/>
                </a:lnTo>
                <a:lnTo>
                  <a:pt x="893712" y="202740"/>
                </a:lnTo>
                <a:lnTo>
                  <a:pt x="984738" y="186190"/>
                </a:lnTo>
                <a:lnTo>
                  <a:pt x="1228854" y="161365"/>
                </a:lnTo>
                <a:lnTo>
                  <a:pt x="1530896" y="119989"/>
                </a:lnTo>
                <a:lnTo>
                  <a:pt x="1733636" y="103439"/>
                </a:lnTo>
                <a:lnTo>
                  <a:pt x="1816387" y="91026"/>
                </a:lnTo>
                <a:lnTo>
                  <a:pt x="1886726" y="70338"/>
                </a:lnTo>
                <a:lnTo>
                  <a:pt x="1977752" y="16550"/>
                </a:lnTo>
                <a:lnTo>
                  <a:pt x="2014990" y="0"/>
                </a:lnTo>
                <a:lnTo>
                  <a:pt x="2064640" y="24825"/>
                </a:lnTo>
                <a:lnTo>
                  <a:pt x="2172217" y="91026"/>
                </a:lnTo>
                <a:lnTo>
                  <a:pt x="2300481" y="186190"/>
                </a:lnTo>
                <a:lnTo>
                  <a:pt x="2329444" y="219290"/>
                </a:lnTo>
                <a:lnTo>
                  <a:pt x="2329444" y="239978"/>
                </a:lnTo>
                <a:lnTo>
                  <a:pt x="2296344" y="277216"/>
                </a:lnTo>
                <a:lnTo>
                  <a:pt x="2271518" y="413756"/>
                </a:lnTo>
                <a:lnTo>
                  <a:pt x="2246693" y="558570"/>
                </a:lnTo>
                <a:lnTo>
                  <a:pt x="2209455" y="955775"/>
                </a:lnTo>
                <a:lnTo>
                  <a:pt x="2184630" y="1261955"/>
                </a:lnTo>
                <a:lnTo>
                  <a:pt x="2168079" y="1551584"/>
                </a:lnTo>
                <a:lnTo>
                  <a:pt x="2163942" y="1762599"/>
                </a:lnTo>
                <a:lnTo>
                  <a:pt x="2168079" y="1849488"/>
                </a:lnTo>
                <a:lnTo>
                  <a:pt x="2151529" y="1907413"/>
                </a:lnTo>
                <a:lnTo>
                  <a:pt x="2106016" y="2002577"/>
                </a:lnTo>
                <a:lnTo>
                  <a:pt x="2056365" y="2064641"/>
                </a:lnTo>
                <a:lnTo>
                  <a:pt x="2002577" y="2101879"/>
                </a:lnTo>
                <a:lnTo>
                  <a:pt x="1965339" y="2114291"/>
                </a:lnTo>
                <a:lnTo>
                  <a:pt x="1928101" y="2089466"/>
                </a:lnTo>
                <a:lnTo>
                  <a:pt x="1911551" y="2064641"/>
                </a:lnTo>
                <a:lnTo>
                  <a:pt x="1899138" y="2006715"/>
                </a:lnTo>
                <a:lnTo>
                  <a:pt x="1890863" y="1932239"/>
                </a:lnTo>
                <a:lnTo>
                  <a:pt x="1903276" y="1762599"/>
                </a:lnTo>
                <a:lnTo>
                  <a:pt x="1915688" y="1493658"/>
                </a:lnTo>
                <a:lnTo>
                  <a:pt x="1932239" y="1199891"/>
                </a:lnTo>
                <a:lnTo>
                  <a:pt x="1944651" y="1050939"/>
                </a:lnTo>
                <a:lnTo>
                  <a:pt x="1961202" y="868887"/>
                </a:lnTo>
                <a:lnTo>
                  <a:pt x="1973614" y="612358"/>
                </a:lnTo>
                <a:lnTo>
                  <a:pt x="1981889" y="479956"/>
                </a:lnTo>
                <a:lnTo>
                  <a:pt x="1990164" y="364105"/>
                </a:lnTo>
                <a:lnTo>
                  <a:pt x="1986027" y="318592"/>
                </a:lnTo>
                <a:lnTo>
                  <a:pt x="1944651" y="273079"/>
                </a:lnTo>
                <a:lnTo>
                  <a:pt x="1878450" y="252391"/>
                </a:lnTo>
                <a:lnTo>
                  <a:pt x="1518483" y="289629"/>
                </a:lnTo>
                <a:lnTo>
                  <a:pt x="1232992" y="322729"/>
                </a:lnTo>
                <a:lnTo>
                  <a:pt x="972326" y="368242"/>
                </a:lnTo>
                <a:lnTo>
                  <a:pt x="699247" y="409618"/>
                </a:lnTo>
                <a:lnTo>
                  <a:pt x="339279" y="459269"/>
                </a:lnTo>
                <a:lnTo>
                  <a:pt x="153089" y="488232"/>
                </a:lnTo>
                <a:lnTo>
                  <a:pt x="0" y="306179"/>
                </a:lnTo>
                <a:lnTo>
                  <a:pt x="70338" y="3020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5795632" y="1763147"/>
            <a:ext cx="288925" cy="1235869"/>
          </a:xfrm>
          <a:custGeom>
            <a:avLst/>
            <a:gdLst>
              <a:gd name="connsiteX0" fmla="*/ 241160 w 577780"/>
              <a:gd name="connsiteY0" fmla="*/ 577781 h 2471895"/>
              <a:gd name="connsiteX1" fmla="*/ 231112 w 577780"/>
              <a:gd name="connsiteY1" fmla="*/ 391886 h 2471895"/>
              <a:gd name="connsiteX2" fmla="*/ 205991 w 577780"/>
              <a:gd name="connsiteY2" fmla="*/ 306475 h 2471895"/>
              <a:gd name="connsiteX3" fmla="*/ 105508 w 577780"/>
              <a:gd name="connsiteY3" fmla="*/ 145702 h 2471895"/>
              <a:gd name="connsiteX4" fmla="*/ 0 w 577780"/>
              <a:gd name="connsiteY4" fmla="*/ 0 h 2471895"/>
              <a:gd name="connsiteX5" fmla="*/ 170822 w 577780"/>
              <a:gd name="connsiteY5" fmla="*/ 40194 h 2471895"/>
              <a:gd name="connsiteX6" fmla="*/ 216039 w 577780"/>
              <a:gd name="connsiteY6" fmla="*/ 85411 h 2471895"/>
              <a:gd name="connsiteX7" fmla="*/ 396910 w 577780"/>
              <a:gd name="connsiteY7" fmla="*/ 216040 h 2471895"/>
              <a:gd name="connsiteX8" fmla="*/ 472272 w 577780"/>
              <a:gd name="connsiteY8" fmla="*/ 266282 h 2471895"/>
              <a:gd name="connsiteX9" fmla="*/ 527538 w 577780"/>
              <a:gd name="connsiteY9" fmla="*/ 306475 h 2471895"/>
              <a:gd name="connsiteX10" fmla="*/ 557683 w 577780"/>
              <a:gd name="connsiteY10" fmla="*/ 341644 h 2471895"/>
              <a:gd name="connsiteX11" fmla="*/ 572756 w 577780"/>
              <a:gd name="connsiteY11" fmla="*/ 361741 h 2471895"/>
              <a:gd name="connsiteX12" fmla="*/ 577780 w 577780"/>
              <a:gd name="connsiteY12" fmla="*/ 376814 h 2471895"/>
              <a:gd name="connsiteX13" fmla="*/ 547635 w 577780"/>
              <a:gd name="connsiteY13" fmla="*/ 391886 h 2471895"/>
              <a:gd name="connsiteX14" fmla="*/ 522514 w 577780"/>
              <a:gd name="connsiteY14" fmla="*/ 427055 h 2471895"/>
              <a:gd name="connsiteX15" fmla="*/ 497393 w 577780"/>
              <a:gd name="connsiteY15" fmla="*/ 482321 h 2471895"/>
              <a:gd name="connsiteX16" fmla="*/ 487345 w 577780"/>
              <a:gd name="connsiteY16" fmla="*/ 562708 h 2471895"/>
              <a:gd name="connsiteX17" fmla="*/ 487345 w 577780"/>
              <a:gd name="connsiteY17" fmla="*/ 728506 h 2471895"/>
              <a:gd name="connsiteX18" fmla="*/ 487345 w 577780"/>
              <a:gd name="connsiteY18" fmla="*/ 1115367 h 2471895"/>
              <a:gd name="connsiteX19" fmla="*/ 467248 w 577780"/>
              <a:gd name="connsiteY19" fmla="*/ 1522326 h 2471895"/>
              <a:gd name="connsiteX20" fmla="*/ 462224 w 577780"/>
              <a:gd name="connsiteY20" fmla="*/ 1758462 h 2471895"/>
              <a:gd name="connsiteX21" fmla="*/ 462224 w 577780"/>
              <a:gd name="connsiteY21" fmla="*/ 1914211 h 2471895"/>
              <a:gd name="connsiteX22" fmla="*/ 452176 w 577780"/>
              <a:gd name="connsiteY22" fmla="*/ 2195565 h 2471895"/>
              <a:gd name="connsiteX23" fmla="*/ 447152 w 577780"/>
              <a:gd name="connsiteY23" fmla="*/ 2451798 h 2471895"/>
              <a:gd name="connsiteX24" fmla="*/ 241160 w 577780"/>
              <a:gd name="connsiteY24" fmla="*/ 2471895 h 2471895"/>
              <a:gd name="connsiteX25" fmla="*/ 241160 w 577780"/>
              <a:gd name="connsiteY25" fmla="*/ 2170444 h 2471895"/>
              <a:gd name="connsiteX26" fmla="*/ 246184 w 577780"/>
              <a:gd name="connsiteY26" fmla="*/ 1949381 h 2471895"/>
              <a:gd name="connsiteX27" fmla="*/ 241160 w 577780"/>
              <a:gd name="connsiteY27" fmla="*/ 1723293 h 2471895"/>
              <a:gd name="connsiteX28" fmla="*/ 241160 w 577780"/>
              <a:gd name="connsiteY28" fmla="*/ 1527350 h 2471895"/>
              <a:gd name="connsiteX29" fmla="*/ 246184 w 577780"/>
              <a:gd name="connsiteY29" fmla="*/ 969666 h 2471895"/>
              <a:gd name="connsiteX30" fmla="*/ 241160 w 577780"/>
              <a:gd name="connsiteY30" fmla="*/ 577781 h 2471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7780" h="2471895">
                <a:moveTo>
                  <a:pt x="241160" y="577781"/>
                </a:moveTo>
                <a:lnTo>
                  <a:pt x="231112" y="391886"/>
                </a:lnTo>
                <a:lnTo>
                  <a:pt x="205991" y="306475"/>
                </a:lnTo>
                <a:lnTo>
                  <a:pt x="105508" y="145702"/>
                </a:lnTo>
                <a:lnTo>
                  <a:pt x="0" y="0"/>
                </a:lnTo>
                <a:lnTo>
                  <a:pt x="170822" y="40194"/>
                </a:lnTo>
                <a:lnTo>
                  <a:pt x="216039" y="85411"/>
                </a:lnTo>
                <a:lnTo>
                  <a:pt x="396910" y="216040"/>
                </a:lnTo>
                <a:lnTo>
                  <a:pt x="472272" y="266282"/>
                </a:lnTo>
                <a:lnTo>
                  <a:pt x="527538" y="306475"/>
                </a:lnTo>
                <a:lnTo>
                  <a:pt x="557683" y="341644"/>
                </a:lnTo>
                <a:lnTo>
                  <a:pt x="572756" y="361741"/>
                </a:lnTo>
                <a:lnTo>
                  <a:pt x="577780" y="376814"/>
                </a:lnTo>
                <a:lnTo>
                  <a:pt x="547635" y="391886"/>
                </a:lnTo>
                <a:lnTo>
                  <a:pt x="522514" y="427055"/>
                </a:lnTo>
                <a:lnTo>
                  <a:pt x="497393" y="482321"/>
                </a:lnTo>
                <a:lnTo>
                  <a:pt x="487345" y="562708"/>
                </a:lnTo>
                <a:lnTo>
                  <a:pt x="487345" y="728506"/>
                </a:lnTo>
                <a:lnTo>
                  <a:pt x="487345" y="1115367"/>
                </a:lnTo>
                <a:lnTo>
                  <a:pt x="467248" y="1522326"/>
                </a:lnTo>
                <a:lnTo>
                  <a:pt x="462224" y="1758462"/>
                </a:lnTo>
                <a:lnTo>
                  <a:pt x="462224" y="1914211"/>
                </a:lnTo>
                <a:lnTo>
                  <a:pt x="452176" y="2195565"/>
                </a:lnTo>
                <a:cubicBezTo>
                  <a:pt x="450501" y="2280976"/>
                  <a:pt x="448827" y="2366387"/>
                  <a:pt x="447152" y="2451798"/>
                </a:cubicBezTo>
                <a:lnTo>
                  <a:pt x="241160" y="2471895"/>
                </a:lnTo>
                <a:lnTo>
                  <a:pt x="241160" y="2170444"/>
                </a:lnTo>
                <a:lnTo>
                  <a:pt x="246184" y="1949381"/>
                </a:lnTo>
                <a:lnTo>
                  <a:pt x="241160" y="1723293"/>
                </a:lnTo>
                <a:lnTo>
                  <a:pt x="241160" y="1527350"/>
                </a:lnTo>
                <a:cubicBezTo>
                  <a:pt x="242835" y="1341455"/>
                  <a:pt x="244509" y="1155561"/>
                  <a:pt x="246184" y="969666"/>
                </a:cubicBezTo>
                <a:cubicBezTo>
                  <a:pt x="244509" y="850761"/>
                  <a:pt x="242835" y="731855"/>
                  <a:pt x="241160" y="577781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7072368" y="2240122"/>
            <a:ext cx="977900" cy="169863"/>
          </a:xfrm>
          <a:custGeom>
            <a:avLst/>
            <a:gdLst>
              <a:gd name="connsiteX0" fmla="*/ 406988 w 1956061"/>
              <a:gd name="connsiteY0" fmla="*/ 134782 h 338276"/>
              <a:gd name="connsiteX1" fmla="*/ 568197 w 1956061"/>
              <a:gd name="connsiteY1" fmla="*/ 126854 h 338276"/>
              <a:gd name="connsiteX2" fmla="*/ 718835 w 1956061"/>
              <a:gd name="connsiteY2" fmla="*/ 110997 h 338276"/>
              <a:gd name="connsiteX3" fmla="*/ 853617 w 1956061"/>
              <a:gd name="connsiteY3" fmla="*/ 92497 h 338276"/>
              <a:gd name="connsiteX4" fmla="*/ 1091466 w 1956061"/>
              <a:gd name="connsiteY4" fmla="*/ 68713 h 338276"/>
              <a:gd name="connsiteX5" fmla="*/ 1255318 w 1956061"/>
              <a:gd name="connsiteY5" fmla="*/ 58141 h 338276"/>
              <a:gd name="connsiteX6" fmla="*/ 1405957 w 1956061"/>
              <a:gd name="connsiteY6" fmla="*/ 50213 h 338276"/>
              <a:gd name="connsiteX7" fmla="*/ 1604165 w 1956061"/>
              <a:gd name="connsiteY7" fmla="*/ 31714 h 338276"/>
              <a:gd name="connsiteX8" fmla="*/ 1760088 w 1956061"/>
              <a:gd name="connsiteY8" fmla="*/ 15857 h 338276"/>
              <a:gd name="connsiteX9" fmla="*/ 1873728 w 1956061"/>
              <a:gd name="connsiteY9" fmla="*/ 0 h 338276"/>
              <a:gd name="connsiteX10" fmla="*/ 1894870 w 1956061"/>
              <a:gd name="connsiteY10" fmla="*/ 182352 h 338276"/>
              <a:gd name="connsiteX11" fmla="*/ 1744232 w 1956061"/>
              <a:gd name="connsiteY11" fmla="*/ 187637 h 338276"/>
              <a:gd name="connsiteX12" fmla="*/ 1551309 w 1956061"/>
              <a:gd name="connsiteY12" fmla="*/ 211422 h 338276"/>
              <a:gd name="connsiteX13" fmla="*/ 1421813 w 1956061"/>
              <a:gd name="connsiteY13" fmla="*/ 221993 h 338276"/>
              <a:gd name="connsiteX14" fmla="*/ 1273818 w 1956061"/>
              <a:gd name="connsiteY14" fmla="*/ 235207 h 338276"/>
              <a:gd name="connsiteX15" fmla="*/ 1088824 w 1956061"/>
              <a:gd name="connsiteY15" fmla="*/ 248421 h 338276"/>
              <a:gd name="connsiteX16" fmla="*/ 853617 w 1956061"/>
              <a:gd name="connsiteY16" fmla="*/ 272206 h 338276"/>
              <a:gd name="connsiteX17" fmla="*/ 692407 w 1956061"/>
              <a:gd name="connsiteY17" fmla="*/ 288063 h 338276"/>
              <a:gd name="connsiteX18" fmla="*/ 507413 w 1956061"/>
              <a:gd name="connsiteY18" fmla="*/ 303919 h 338276"/>
              <a:gd name="connsiteX19" fmla="*/ 417559 w 1956061"/>
              <a:gd name="connsiteY19" fmla="*/ 311848 h 338276"/>
              <a:gd name="connsiteX20" fmla="*/ 335633 w 1956061"/>
              <a:gd name="connsiteY20" fmla="*/ 319776 h 338276"/>
              <a:gd name="connsiteX21" fmla="*/ 219351 w 1956061"/>
              <a:gd name="connsiteY21" fmla="*/ 330347 h 338276"/>
              <a:gd name="connsiteX22" fmla="*/ 84569 w 1956061"/>
              <a:gd name="connsiteY22" fmla="*/ 338276 h 338276"/>
              <a:gd name="connsiteX23" fmla="*/ 0 w 1956061"/>
              <a:gd name="connsiteY23" fmla="*/ 161210 h 338276"/>
              <a:gd name="connsiteX24" fmla="*/ 208780 w 1956061"/>
              <a:gd name="connsiteY24" fmla="*/ 153281 h 338276"/>
              <a:gd name="connsiteX25" fmla="*/ 406988 w 1956061"/>
              <a:gd name="connsiteY25" fmla="*/ 134782 h 33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956061" h="338276">
                <a:moveTo>
                  <a:pt x="406988" y="134782"/>
                </a:moveTo>
                <a:lnTo>
                  <a:pt x="568197" y="126854"/>
                </a:lnTo>
                <a:lnTo>
                  <a:pt x="718835" y="110997"/>
                </a:lnTo>
                <a:lnTo>
                  <a:pt x="853617" y="92497"/>
                </a:lnTo>
                <a:lnTo>
                  <a:pt x="1091466" y="68713"/>
                </a:lnTo>
                <a:lnTo>
                  <a:pt x="1255318" y="58141"/>
                </a:lnTo>
                <a:lnTo>
                  <a:pt x="1405957" y="50213"/>
                </a:lnTo>
                <a:lnTo>
                  <a:pt x="1604165" y="31714"/>
                </a:lnTo>
                <a:lnTo>
                  <a:pt x="1760088" y="15857"/>
                </a:lnTo>
                <a:lnTo>
                  <a:pt x="1873728" y="0"/>
                </a:lnTo>
                <a:cubicBezTo>
                  <a:pt x="1881642" y="60677"/>
                  <a:pt x="1956061" y="182352"/>
                  <a:pt x="1894870" y="182352"/>
                </a:cubicBezTo>
                <a:lnTo>
                  <a:pt x="1744232" y="187637"/>
                </a:lnTo>
                <a:lnTo>
                  <a:pt x="1551309" y="211422"/>
                </a:lnTo>
                <a:lnTo>
                  <a:pt x="1421813" y="221993"/>
                </a:lnTo>
                <a:lnTo>
                  <a:pt x="1273818" y="235207"/>
                </a:lnTo>
                <a:lnTo>
                  <a:pt x="1088824" y="248421"/>
                </a:lnTo>
                <a:lnTo>
                  <a:pt x="853617" y="272206"/>
                </a:lnTo>
                <a:lnTo>
                  <a:pt x="692407" y="288063"/>
                </a:lnTo>
                <a:lnTo>
                  <a:pt x="507413" y="303919"/>
                </a:lnTo>
                <a:lnTo>
                  <a:pt x="417559" y="311848"/>
                </a:lnTo>
                <a:lnTo>
                  <a:pt x="335633" y="319776"/>
                </a:lnTo>
                <a:lnTo>
                  <a:pt x="219351" y="330347"/>
                </a:lnTo>
                <a:lnTo>
                  <a:pt x="84569" y="338276"/>
                </a:lnTo>
                <a:lnTo>
                  <a:pt x="0" y="161210"/>
                </a:lnTo>
                <a:lnTo>
                  <a:pt x="208780" y="153281"/>
                </a:lnTo>
                <a:lnTo>
                  <a:pt x="406988" y="1347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8535432" y="2174415"/>
            <a:ext cx="892175" cy="152400"/>
          </a:xfrm>
          <a:custGeom>
            <a:avLst/>
            <a:gdLst>
              <a:gd name="connsiteX0" fmla="*/ 0 w 1783873"/>
              <a:gd name="connsiteY0" fmla="*/ 134782 h 303919"/>
              <a:gd name="connsiteX1" fmla="*/ 375274 w 1783873"/>
              <a:gd name="connsiteY1" fmla="*/ 108354 h 303919"/>
              <a:gd name="connsiteX2" fmla="*/ 634266 w 1783873"/>
              <a:gd name="connsiteY2" fmla="*/ 81926 h 303919"/>
              <a:gd name="connsiteX3" fmla="*/ 779618 w 1783873"/>
              <a:gd name="connsiteY3" fmla="*/ 68712 h 303919"/>
              <a:gd name="connsiteX4" fmla="*/ 985755 w 1783873"/>
              <a:gd name="connsiteY4" fmla="*/ 44927 h 303919"/>
              <a:gd name="connsiteX5" fmla="*/ 1297602 w 1783873"/>
              <a:gd name="connsiteY5" fmla="*/ 26428 h 303919"/>
              <a:gd name="connsiteX6" fmla="*/ 1569808 w 1783873"/>
              <a:gd name="connsiteY6" fmla="*/ 7928 h 303919"/>
              <a:gd name="connsiteX7" fmla="*/ 1728374 w 1783873"/>
              <a:gd name="connsiteY7" fmla="*/ 0 h 303919"/>
              <a:gd name="connsiteX8" fmla="*/ 1783873 w 1783873"/>
              <a:gd name="connsiteY8" fmla="*/ 184994 h 303919"/>
              <a:gd name="connsiteX9" fmla="*/ 1551308 w 1783873"/>
              <a:gd name="connsiteY9" fmla="*/ 182352 h 303919"/>
              <a:gd name="connsiteX10" fmla="*/ 1345172 w 1783873"/>
              <a:gd name="connsiteY10" fmla="*/ 198208 h 303919"/>
              <a:gd name="connsiteX11" fmla="*/ 964612 w 1783873"/>
              <a:gd name="connsiteY11" fmla="*/ 227279 h 303919"/>
              <a:gd name="connsiteX12" fmla="*/ 578767 w 1783873"/>
              <a:gd name="connsiteY12" fmla="*/ 256349 h 303919"/>
              <a:gd name="connsiteX13" fmla="*/ 50212 w 1783873"/>
              <a:gd name="connsiteY13" fmla="*/ 303919 h 303919"/>
              <a:gd name="connsiteX14" fmla="*/ 0 w 1783873"/>
              <a:gd name="connsiteY14" fmla="*/ 134782 h 30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783873" h="303919">
                <a:moveTo>
                  <a:pt x="0" y="134782"/>
                </a:moveTo>
                <a:lnTo>
                  <a:pt x="375274" y="108354"/>
                </a:lnTo>
                <a:lnTo>
                  <a:pt x="634266" y="81926"/>
                </a:lnTo>
                <a:lnTo>
                  <a:pt x="779618" y="68712"/>
                </a:lnTo>
                <a:lnTo>
                  <a:pt x="985755" y="44927"/>
                </a:lnTo>
                <a:lnTo>
                  <a:pt x="1297602" y="26428"/>
                </a:lnTo>
                <a:lnTo>
                  <a:pt x="1569808" y="7928"/>
                </a:lnTo>
                <a:lnTo>
                  <a:pt x="1728374" y="0"/>
                </a:lnTo>
                <a:lnTo>
                  <a:pt x="1783873" y="184994"/>
                </a:lnTo>
                <a:lnTo>
                  <a:pt x="1551308" y="182352"/>
                </a:lnTo>
                <a:lnTo>
                  <a:pt x="1345172" y="198208"/>
                </a:lnTo>
                <a:lnTo>
                  <a:pt x="964612" y="227279"/>
                </a:lnTo>
                <a:lnTo>
                  <a:pt x="578767" y="256349"/>
                </a:lnTo>
                <a:lnTo>
                  <a:pt x="50212" y="303919"/>
                </a:lnTo>
                <a:lnTo>
                  <a:pt x="0" y="1347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3731268" y="4183884"/>
            <a:ext cx="292100" cy="1466850"/>
          </a:xfrm>
          <a:custGeom>
            <a:avLst/>
            <a:gdLst>
              <a:gd name="connsiteX0" fmla="*/ 336589 w 583421"/>
              <a:gd name="connsiteY0" fmla="*/ 2098071 h 2933934"/>
              <a:gd name="connsiteX1" fmla="*/ 314150 w 583421"/>
              <a:gd name="connsiteY1" fmla="*/ 2333684 h 2933934"/>
              <a:gd name="connsiteX2" fmla="*/ 314150 w 583421"/>
              <a:gd name="connsiteY2" fmla="*/ 2546857 h 2933934"/>
              <a:gd name="connsiteX3" fmla="*/ 314150 w 583421"/>
              <a:gd name="connsiteY3" fmla="*/ 2670273 h 2933934"/>
              <a:gd name="connsiteX4" fmla="*/ 286101 w 583421"/>
              <a:gd name="connsiteY4" fmla="*/ 2754420 h 2933934"/>
              <a:gd name="connsiteX5" fmla="*/ 235612 w 583421"/>
              <a:gd name="connsiteY5" fmla="*/ 2832957 h 2933934"/>
              <a:gd name="connsiteX6" fmla="*/ 157075 w 583421"/>
              <a:gd name="connsiteY6" fmla="*/ 2911495 h 2933934"/>
              <a:gd name="connsiteX7" fmla="*/ 129026 w 583421"/>
              <a:gd name="connsiteY7" fmla="*/ 2933934 h 2933934"/>
              <a:gd name="connsiteX8" fmla="*/ 95367 w 583421"/>
              <a:gd name="connsiteY8" fmla="*/ 2917104 h 2933934"/>
              <a:gd name="connsiteX9" fmla="*/ 61708 w 583421"/>
              <a:gd name="connsiteY9" fmla="*/ 2872226 h 2933934"/>
              <a:gd name="connsiteX10" fmla="*/ 16830 w 583421"/>
              <a:gd name="connsiteY10" fmla="*/ 2771249 h 2933934"/>
              <a:gd name="connsiteX11" fmla="*/ 0 w 583421"/>
              <a:gd name="connsiteY11" fmla="*/ 2653443 h 2933934"/>
              <a:gd name="connsiteX12" fmla="*/ 56098 w 583421"/>
              <a:gd name="connsiteY12" fmla="*/ 2440270 h 2933934"/>
              <a:gd name="connsiteX13" fmla="*/ 61708 w 583421"/>
              <a:gd name="connsiteY13" fmla="*/ 2221487 h 2933934"/>
              <a:gd name="connsiteX14" fmla="*/ 95367 w 583421"/>
              <a:gd name="connsiteY14" fmla="*/ 1755873 h 2933934"/>
              <a:gd name="connsiteX15" fmla="*/ 134636 w 583421"/>
              <a:gd name="connsiteY15" fmla="*/ 1279038 h 2933934"/>
              <a:gd name="connsiteX16" fmla="*/ 168295 w 583421"/>
              <a:gd name="connsiteY16" fmla="*/ 824643 h 2933934"/>
              <a:gd name="connsiteX17" fmla="*/ 196344 w 583421"/>
              <a:gd name="connsiteY17" fmla="*/ 415127 h 2933934"/>
              <a:gd name="connsiteX18" fmla="*/ 207563 w 583421"/>
              <a:gd name="connsiteY18" fmla="*/ 258052 h 2933934"/>
              <a:gd name="connsiteX19" fmla="*/ 201953 w 583421"/>
              <a:gd name="connsiteY19" fmla="*/ 224393 h 2933934"/>
              <a:gd name="connsiteX20" fmla="*/ 145855 w 583421"/>
              <a:gd name="connsiteY20" fmla="*/ 157075 h 2933934"/>
              <a:gd name="connsiteX21" fmla="*/ 61708 w 583421"/>
              <a:gd name="connsiteY21" fmla="*/ 72928 h 2933934"/>
              <a:gd name="connsiteX22" fmla="*/ 5610 w 583421"/>
              <a:gd name="connsiteY22" fmla="*/ 39269 h 2933934"/>
              <a:gd name="connsiteX23" fmla="*/ 16830 w 583421"/>
              <a:gd name="connsiteY23" fmla="*/ 11220 h 2933934"/>
              <a:gd name="connsiteX24" fmla="*/ 84147 w 583421"/>
              <a:gd name="connsiteY24" fmla="*/ 0 h 2933934"/>
              <a:gd name="connsiteX25" fmla="*/ 168295 w 583421"/>
              <a:gd name="connsiteY25" fmla="*/ 16830 h 2933934"/>
              <a:gd name="connsiteX26" fmla="*/ 286101 w 583421"/>
              <a:gd name="connsiteY26" fmla="*/ 44879 h 2933934"/>
              <a:gd name="connsiteX27" fmla="*/ 392687 w 583421"/>
              <a:gd name="connsiteY27" fmla="*/ 78538 h 2933934"/>
              <a:gd name="connsiteX28" fmla="*/ 510493 w 583421"/>
              <a:gd name="connsiteY28" fmla="*/ 140246 h 2933934"/>
              <a:gd name="connsiteX29" fmla="*/ 566592 w 583421"/>
              <a:gd name="connsiteY29" fmla="*/ 196344 h 2933934"/>
              <a:gd name="connsiteX30" fmla="*/ 583421 w 583421"/>
              <a:gd name="connsiteY30" fmla="*/ 241222 h 2933934"/>
              <a:gd name="connsiteX31" fmla="*/ 577811 w 583421"/>
              <a:gd name="connsiteY31" fmla="*/ 286101 h 2933934"/>
              <a:gd name="connsiteX32" fmla="*/ 532933 w 583421"/>
              <a:gd name="connsiteY32" fmla="*/ 336589 h 2933934"/>
              <a:gd name="connsiteX33" fmla="*/ 499274 w 583421"/>
              <a:gd name="connsiteY33" fmla="*/ 392687 h 2933934"/>
              <a:gd name="connsiteX34" fmla="*/ 476834 w 583421"/>
              <a:gd name="connsiteY34" fmla="*/ 465615 h 2933934"/>
              <a:gd name="connsiteX35" fmla="*/ 454395 w 583421"/>
              <a:gd name="connsiteY35" fmla="*/ 729276 h 2933934"/>
              <a:gd name="connsiteX36" fmla="*/ 392687 w 583421"/>
              <a:gd name="connsiteY36" fmla="*/ 1464162 h 2933934"/>
              <a:gd name="connsiteX37" fmla="*/ 336589 w 583421"/>
              <a:gd name="connsiteY37" fmla="*/ 2098071 h 293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583421" h="2933934">
                <a:moveTo>
                  <a:pt x="336589" y="2098071"/>
                </a:moveTo>
                <a:lnTo>
                  <a:pt x="314150" y="2333684"/>
                </a:lnTo>
                <a:lnTo>
                  <a:pt x="314150" y="2546857"/>
                </a:lnTo>
                <a:lnTo>
                  <a:pt x="314150" y="2670273"/>
                </a:lnTo>
                <a:lnTo>
                  <a:pt x="286101" y="2754420"/>
                </a:lnTo>
                <a:lnTo>
                  <a:pt x="235612" y="2832957"/>
                </a:lnTo>
                <a:lnTo>
                  <a:pt x="157075" y="2911495"/>
                </a:lnTo>
                <a:lnTo>
                  <a:pt x="129026" y="2933934"/>
                </a:lnTo>
                <a:lnTo>
                  <a:pt x="95367" y="2917104"/>
                </a:lnTo>
                <a:lnTo>
                  <a:pt x="61708" y="2872226"/>
                </a:lnTo>
                <a:lnTo>
                  <a:pt x="16830" y="2771249"/>
                </a:lnTo>
                <a:lnTo>
                  <a:pt x="0" y="2653443"/>
                </a:lnTo>
                <a:lnTo>
                  <a:pt x="56098" y="2440270"/>
                </a:lnTo>
                <a:lnTo>
                  <a:pt x="61708" y="2221487"/>
                </a:lnTo>
                <a:lnTo>
                  <a:pt x="95367" y="1755873"/>
                </a:lnTo>
                <a:lnTo>
                  <a:pt x="134636" y="1279038"/>
                </a:lnTo>
                <a:lnTo>
                  <a:pt x="168295" y="824643"/>
                </a:lnTo>
                <a:lnTo>
                  <a:pt x="196344" y="415127"/>
                </a:lnTo>
                <a:lnTo>
                  <a:pt x="207563" y="258052"/>
                </a:lnTo>
                <a:lnTo>
                  <a:pt x="201953" y="224393"/>
                </a:lnTo>
                <a:lnTo>
                  <a:pt x="145855" y="157075"/>
                </a:lnTo>
                <a:lnTo>
                  <a:pt x="61708" y="72928"/>
                </a:lnTo>
                <a:lnTo>
                  <a:pt x="5610" y="39269"/>
                </a:lnTo>
                <a:lnTo>
                  <a:pt x="16830" y="11220"/>
                </a:lnTo>
                <a:lnTo>
                  <a:pt x="84147" y="0"/>
                </a:lnTo>
                <a:lnTo>
                  <a:pt x="168295" y="16830"/>
                </a:lnTo>
                <a:lnTo>
                  <a:pt x="286101" y="44879"/>
                </a:lnTo>
                <a:lnTo>
                  <a:pt x="392687" y="78538"/>
                </a:lnTo>
                <a:lnTo>
                  <a:pt x="510493" y="140246"/>
                </a:lnTo>
                <a:lnTo>
                  <a:pt x="566592" y="196344"/>
                </a:lnTo>
                <a:lnTo>
                  <a:pt x="583421" y="241222"/>
                </a:lnTo>
                <a:lnTo>
                  <a:pt x="577811" y="286101"/>
                </a:lnTo>
                <a:lnTo>
                  <a:pt x="532933" y="336589"/>
                </a:lnTo>
                <a:lnTo>
                  <a:pt x="499274" y="392687"/>
                </a:lnTo>
                <a:lnTo>
                  <a:pt x="476834" y="465615"/>
                </a:lnTo>
                <a:lnTo>
                  <a:pt x="454395" y="729276"/>
                </a:lnTo>
                <a:lnTo>
                  <a:pt x="392687" y="1464162"/>
                </a:lnTo>
                <a:lnTo>
                  <a:pt x="336589" y="209807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7284368" y="4213846"/>
            <a:ext cx="1499568" cy="252069"/>
          </a:xfrm>
          <a:custGeom>
            <a:avLst/>
            <a:gdLst>
              <a:gd name="connsiteX0" fmla="*/ 1190625 w 2965450"/>
              <a:gd name="connsiteY0" fmla="*/ 180975 h 498475"/>
              <a:gd name="connsiteX1" fmla="*/ 1625600 w 2965450"/>
              <a:gd name="connsiteY1" fmla="*/ 149225 h 498475"/>
              <a:gd name="connsiteX2" fmla="*/ 1987550 w 2965450"/>
              <a:gd name="connsiteY2" fmla="*/ 120650 h 498475"/>
              <a:gd name="connsiteX3" fmla="*/ 2330450 w 2965450"/>
              <a:gd name="connsiteY3" fmla="*/ 92075 h 498475"/>
              <a:gd name="connsiteX4" fmla="*/ 2381250 w 2965450"/>
              <a:gd name="connsiteY4" fmla="*/ 73025 h 498475"/>
              <a:gd name="connsiteX5" fmla="*/ 2495550 w 2965450"/>
              <a:gd name="connsiteY5" fmla="*/ 9525 h 498475"/>
              <a:gd name="connsiteX6" fmla="*/ 2517775 w 2965450"/>
              <a:gd name="connsiteY6" fmla="*/ 0 h 498475"/>
              <a:gd name="connsiteX7" fmla="*/ 2609850 w 2965450"/>
              <a:gd name="connsiteY7" fmla="*/ 12700 h 498475"/>
              <a:gd name="connsiteX8" fmla="*/ 2730500 w 2965450"/>
              <a:gd name="connsiteY8" fmla="*/ 41275 h 498475"/>
              <a:gd name="connsiteX9" fmla="*/ 2847975 w 2965450"/>
              <a:gd name="connsiteY9" fmla="*/ 82550 h 498475"/>
              <a:gd name="connsiteX10" fmla="*/ 2921000 w 2965450"/>
              <a:gd name="connsiteY10" fmla="*/ 117475 h 498475"/>
              <a:gd name="connsiteX11" fmla="*/ 2943225 w 2965450"/>
              <a:gd name="connsiteY11" fmla="*/ 139700 h 498475"/>
              <a:gd name="connsiteX12" fmla="*/ 2959100 w 2965450"/>
              <a:gd name="connsiteY12" fmla="*/ 165100 h 498475"/>
              <a:gd name="connsiteX13" fmla="*/ 2965450 w 2965450"/>
              <a:gd name="connsiteY13" fmla="*/ 190500 h 498475"/>
              <a:gd name="connsiteX14" fmla="*/ 2955925 w 2965450"/>
              <a:gd name="connsiteY14" fmla="*/ 234950 h 498475"/>
              <a:gd name="connsiteX15" fmla="*/ 2927350 w 2965450"/>
              <a:gd name="connsiteY15" fmla="*/ 266700 h 498475"/>
              <a:gd name="connsiteX16" fmla="*/ 2867025 w 2965450"/>
              <a:gd name="connsiteY16" fmla="*/ 282575 h 498475"/>
              <a:gd name="connsiteX17" fmla="*/ 2676525 w 2965450"/>
              <a:gd name="connsiteY17" fmla="*/ 292100 h 498475"/>
              <a:gd name="connsiteX18" fmla="*/ 2330450 w 2965450"/>
              <a:gd name="connsiteY18" fmla="*/ 295275 h 498475"/>
              <a:gd name="connsiteX19" fmla="*/ 1822450 w 2965450"/>
              <a:gd name="connsiteY19" fmla="*/ 317500 h 498475"/>
              <a:gd name="connsiteX20" fmla="*/ 1543050 w 2965450"/>
              <a:gd name="connsiteY20" fmla="*/ 339725 h 498475"/>
              <a:gd name="connsiteX21" fmla="*/ 1327150 w 2965450"/>
              <a:gd name="connsiteY21" fmla="*/ 358775 h 498475"/>
              <a:gd name="connsiteX22" fmla="*/ 1238250 w 2965450"/>
              <a:gd name="connsiteY22" fmla="*/ 377825 h 498475"/>
              <a:gd name="connsiteX23" fmla="*/ 1054100 w 2965450"/>
              <a:gd name="connsiteY23" fmla="*/ 396875 h 498475"/>
              <a:gd name="connsiteX24" fmla="*/ 841375 w 2965450"/>
              <a:gd name="connsiteY24" fmla="*/ 415925 h 498475"/>
              <a:gd name="connsiteX25" fmla="*/ 609600 w 2965450"/>
              <a:gd name="connsiteY25" fmla="*/ 450850 h 498475"/>
              <a:gd name="connsiteX26" fmla="*/ 457200 w 2965450"/>
              <a:gd name="connsiteY26" fmla="*/ 485775 h 498475"/>
              <a:gd name="connsiteX27" fmla="*/ 403225 w 2965450"/>
              <a:gd name="connsiteY27" fmla="*/ 498475 h 498475"/>
              <a:gd name="connsiteX28" fmla="*/ 365125 w 2965450"/>
              <a:gd name="connsiteY28" fmla="*/ 485775 h 498475"/>
              <a:gd name="connsiteX29" fmla="*/ 292100 w 2965450"/>
              <a:gd name="connsiteY29" fmla="*/ 454025 h 498475"/>
              <a:gd name="connsiteX30" fmla="*/ 206375 w 2965450"/>
              <a:gd name="connsiteY30" fmla="*/ 390525 h 498475"/>
              <a:gd name="connsiteX31" fmla="*/ 120650 w 2965450"/>
              <a:gd name="connsiteY31" fmla="*/ 307975 h 498475"/>
              <a:gd name="connsiteX32" fmla="*/ 57150 w 2965450"/>
              <a:gd name="connsiteY32" fmla="*/ 231775 h 498475"/>
              <a:gd name="connsiteX33" fmla="*/ 19050 w 2965450"/>
              <a:gd name="connsiteY33" fmla="*/ 184150 h 498475"/>
              <a:gd name="connsiteX34" fmla="*/ 0 w 2965450"/>
              <a:gd name="connsiteY34" fmla="*/ 142875 h 498475"/>
              <a:gd name="connsiteX35" fmla="*/ 6350 w 2965450"/>
              <a:gd name="connsiteY35" fmla="*/ 120650 h 498475"/>
              <a:gd name="connsiteX36" fmla="*/ 22225 w 2965450"/>
              <a:gd name="connsiteY36" fmla="*/ 120650 h 498475"/>
              <a:gd name="connsiteX37" fmla="*/ 44450 w 2965450"/>
              <a:gd name="connsiteY37" fmla="*/ 127000 h 498475"/>
              <a:gd name="connsiteX38" fmla="*/ 95250 w 2965450"/>
              <a:gd name="connsiteY38" fmla="*/ 158750 h 498475"/>
              <a:gd name="connsiteX39" fmla="*/ 193675 w 2965450"/>
              <a:gd name="connsiteY39" fmla="*/ 206375 h 498475"/>
              <a:gd name="connsiteX40" fmla="*/ 269875 w 2965450"/>
              <a:gd name="connsiteY40" fmla="*/ 228600 h 498475"/>
              <a:gd name="connsiteX41" fmla="*/ 352425 w 2965450"/>
              <a:gd name="connsiteY41" fmla="*/ 244475 h 498475"/>
              <a:gd name="connsiteX42" fmla="*/ 422275 w 2965450"/>
              <a:gd name="connsiteY42" fmla="*/ 250825 h 498475"/>
              <a:gd name="connsiteX43" fmla="*/ 577850 w 2965450"/>
              <a:gd name="connsiteY43" fmla="*/ 234950 h 498475"/>
              <a:gd name="connsiteX44" fmla="*/ 933450 w 2965450"/>
              <a:gd name="connsiteY44" fmla="*/ 206375 h 498475"/>
              <a:gd name="connsiteX45" fmla="*/ 1190625 w 2965450"/>
              <a:gd name="connsiteY45" fmla="*/ 180975 h 498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965450" h="498475">
                <a:moveTo>
                  <a:pt x="1190625" y="180975"/>
                </a:moveTo>
                <a:lnTo>
                  <a:pt x="1625600" y="149225"/>
                </a:lnTo>
                <a:lnTo>
                  <a:pt x="1987550" y="120650"/>
                </a:lnTo>
                <a:lnTo>
                  <a:pt x="2330450" y="92075"/>
                </a:lnTo>
                <a:lnTo>
                  <a:pt x="2381250" y="73025"/>
                </a:lnTo>
                <a:lnTo>
                  <a:pt x="2495550" y="9525"/>
                </a:lnTo>
                <a:lnTo>
                  <a:pt x="2517775" y="0"/>
                </a:lnTo>
                <a:lnTo>
                  <a:pt x="2609850" y="12700"/>
                </a:lnTo>
                <a:lnTo>
                  <a:pt x="2730500" y="41275"/>
                </a:lnTo>
                <a:lnTo>
                  <a:pt x="2847975" y="82550"/>
                </a:lnTo>
                <a:lnTo>
                  <a:pt x="2921000" y="117475"/>
                </a:lnTo>
                <a:lnTo>
                  <a:pt x="2943225" y="139700"/>
                </a:lnTo>
                <a:lnTo>
                  <a:pt x="2959100" y="165100"/>
                </a:lnTo>
                <a:lnTo>
                  <a:pt x="2965450" y="190500"/>
                </a:lnTo>
                <a:lnTo>
                  <a:pt x="2955925" y="234950"/>
                </a:lnTo>
                <a:lnTo>
                  <a:pt x="2927350" y="266700"/>
                </a:lnTo>
                <a:lnTo>
                  <a:pt x="2867025" y="282575"/>
                </a:lnTo>
                <a:lnTo>
                  <a:pt x="2676525" y="292100"/>
                </a:lnTo>
                <a:lnTo>
                  <a:pt x="2330450" y="295275"/>
                </a:lnTo>
                <a:lnTo>
                  <a:pt x="1822450" y="317500"/>
                </a:lnTo>
                <a:lnTo>
                  <a:pt x="1543050" y="339725"/>
                </a:lnTo>
                <a:lnTo>
                  <a:pt x="1327150" y="358775"/>
                </a:lnTo>
                <a:lnTo>
                  <a:pt x="1238250" y="377825"/>
                </a:lnTo>
                <a:lnTo>
                  <a:pt x="1054100" y="396875"/>
                </a:lnTo>
                <a:lnTo>
                  <a:pt x="841375" y="415925"/>
                </a:lnTo>
                <a:lnTo>
                  <a:pt x="609600" y="450850"/>
                </a:lnTo>
                <a:lnTo>
                  <a:pt x="457200" y="485775"/>
                </a:lnTo>
                <a:lnTo>
                  <a:pt x="403225" y="498475"/>
                </a:lnTo>
                <a:lnTo>
                  <a:pt x="365125" y="485775"/>
                </a:lnTo>
                <a:lnTo>
                  <a:pt x="292100" y="454025"/>
                </a:lnTo>
                <a:lnTo>
                  <a:pt x="206375" y="390525"/>
                </a:lnTo>
                <a:lnTo>
                  <a:pt x="120650" y="307975"/>
                </a:lnTo>
                <a:lnTo>
                  <a:pt x="57150" y="231775"/>
                </a:lnTo>
                <a:lnTo>
                  <a:pt x="19050" y="184150"/>
                </a:lnTo>
                <a:lnTo>
                  <a:pt x="0" y="142875"/>
                </a:lnTo>
                <a:lnTo>
                  <a:pt x="6350" y="120650"/>
                </a:lnTo>
                <a:lnTo>
                  <a:pt x="22225" y="120650"/>
                </a:lnTo>
                <a:lnTo>
                  <a:pt x="44450" y="127000"/>
                </a:lnTo>
                <a:lnTo>
                  <a:pt x="95250" y="158750"/>
                </a:lnTo>
                <a:lnTo>
                  <a:pt x="193675" y="206375"/>
                </a:lnTo>
                <a:lnTo>
                  <a:pt x="269875" y="228600"/>
                </a:lnTo>
                <a:lnTo>
                  <a:pt x="352425" y="244475"/>
                </a:lnTo>
                <a:lnTo>
                  <a:pt x="422275" y="250825"/>
                </a:lnTo>
                <a:lnTo>
                  <a:pt x="577850" y="234950"/>
                </a:lnTo>
                <a:lnTo>
                  <a:pt x="933450" y="206375"/>
                </a:lnTo>
                <a:lnTo>
                  <a:pt x="1190625" y="1809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フリーフォーム 72"/>
          <p:cNvSpPr>
            <a:spLocks noChangeAspect="1"/>
          </p:cNvSpPr>
          <p:nvPr/>
        </p:nvSpPr>
        <p:spPr>
          <a:xfrm>
            <a:off x="7358675" y="4772141"/>
            <a:ext cx="276225" cy="960438"/>
          </a:xfrm>
          <a:custGeom>
            <a:avLst/>
            <a:gdLst>
              <a:gd name="connsiteX0" fmla="*/ 486461 w 552298"/>
              <a:gd name="connsiteY0" fmla="*/ 384048 h 1920240"/>
              <a:gd name="connsiteX1" fmla="*/ 501091 w 552298"/>
              <a:gd name="connsiteY1" fmla="*/ 771753 h 1920240"/>
              <a:gd name="connsiteX2" fmla="*/ 504749 w 552298"/>
              <a:gd name="connsiteY2" fmla="*/ 983894 h 1920240"/>
              <a:gd name="connsiteX3" fmla="*/ 512064 w 552298"/>
              <a:gd name="connsiteY3" fmla="*/ 1342339 h 1920240"/>
              <a:gd name="connsiteX4" fmla="*/ 519379 w 552298"/>
              <a:gd name="connsiteY4" fmla="*/ 1580083 h 1920240"/>
              <a:gd name="connsiteX5" fmla="*/ 523037 w 552298"/>
              <a:gd name="connsiteY5" fmla="*/ 1693468 h 1920240"/>
              <a:gd name="connsiteX6" fmla="*/ 552298 w 552298"/>
              <a:gd name="connsiteY6" fmla="*/ 1821484 h 1920240"/>
              <a:gd name="connsiteX7" fmla="*/ 519379 w 552298"/>
              <a:gd name="connsiteY7" fmla="*/ 1858060 h 1920240"/>
              <a:gd name="connsiteX8" fmla="*/ 482803 w 552298"/>
              <a:gd name="connsiteY8" fmla="*/ 1898294 h 1920240"/>
              <a:gd name="connsiteX9" fmla="*/ 453542 w 552298"/>
              <a:gd name="connsiteY9" fmla="*/ 1920240 h 1920240"/>
              <a:gd name="connsiteX10" fmla="*/ 424282 w 552298"/>
              <a:gd name="connsiteY10" fmla="*/ 1920240 h 1920240"/>
              <a:gd name="connsiteX11" fmla="*/ 387706 w 552298"/>
              <a:gd name="connsiteY11" fmla="*/ 1887321 h 1920240"/>
              <a:gd name="connsiteX12" fmla="*/ 347472 w 552298"/>
              <a:gd name="connsiteY12" fmla="*/ 1792224 h 1920240"/>
              <a:gd name="connsiteX13" fmla="*/ 314554 w 552298"/>
              <a:gd name="connsiteY13" fmla="*/ 1675180 h 1920240"/>
              <a:gd name="connsiteX14" fmla="*/ 303581 w 552298"/>
              <a:gd name="connsiteY14" fmla="*/ 1620316 h 1920240"/>
              <a:gd name="connsiteX15" fmla="*/ 307238 w 552298"/>
              <a:gd name="connsiteY15" fmla="*/ 1503273 h 1920240"/>
              <a:gd name="connsiteX16" fmla="*/ 325526 w 552298"/>
              <a:gd name="connsiteY16" fmla="*/ 1364284 h 1920240"/>
              <a:gd name="connsiteX17" fmla="*/ 321869 w 552298"/>
              <a:gd name="connsiteY17" fmla="*/ 1287475 h 1920240"/>
              <a:gd name="connsiteX18" fmla="*/ 252374 w 552298"/>
              <a:gd name="connsiteY18" fmla="*/ 544982 h 1920240"/>
              <a:gd name="connsiteX19" fmla="*/ 230429 w 552298"/>
              <a:gd name="connsiteY19" fmla="*/ 299923 h 1920240"/>
              <a:gd name="connsiteX20" fmla="*/ 197510 w 552298"/>
              <a:gd name="connsiteY20" fmla="*/ 219456 h 1920240"/>
              <a:gd name="connsiteX21" fmla="*/ 128016 w 552298"/>
              <a:gd name="connsiteY21" fmla="*/ 138988 h 1920240"/>
              <a:gd name="connsiteX22" fmla="*/ 62179 w 552298"/>
              <a:gd name="connsiteY22" fmla="*/ 80467 h 1920240"/>
              <a:gd name="connsiteX23" fmla="*/ 10973 w 552298"/>
              <a:gd name="connsiteY23" fmla="*/ 47548 h 1920240"/>
              <a:gd name="connsiteX24" fmla="*/ 0 w 552298"/>
              <a:gd name="connsiteY24" fmla="*/ 18288 h 1920240"/>
              <a:gd name="connsiteX25" fmla="*/ 18288 w 552298"/>
              <a:gd name="connsiteY25" fmla="*/ 0 h 1920240"/>
              <a:gd name="connsiteX26" fmla="*/ 76810 w 552298"/>
              <a:gd name="connsiteY26" fmla="*/ 0 h 1920240"/>
              <a:gd name="connsiteX27" fmla="*/ 212141 w 552298"/>
              <a:gd name="connsiteY27" fmla="*/ 10972 h 1920240"/>
              <a:gd name="connsiteX28" fmla="*/ 332842 w 552298"/>
              <a:gd name="connsiteY28" fmla="*/ 36576 h 1920240"/>
              <a:gd name="connsiteX29" fmla="*/ 409651 w 552298"/>
              <a:gd name="connsiteY29" fmla="*/ 65836 h 1920240"/>
              <a:gd name="connsiteX30" fmla="*/ 442570 w 552298"/>
              <a:gd name="connsiteY30" fmla="*/ 84124 h 1920240"/>
              <a:gd name="connsiteX31" fmla="*/ 471830 w 552298"/>
              <a:gd name="connsiteY31" fmla="*/ 106070 h 1920240"/>
              <a:gd name="connsiteX32" fmla="*/ 486461 w 552298"/>
              <a:gd name="connsiteY32" fmla="*/ 128016 h 1920240"/>
              <a:gd name="connsiteX33" fmla="*/ 475488 w 552298"/>
              <a:gd name="connsiteY33" fmla="*/ 179222 h 1920240"/>
              <a:gd name="connsiteX34" fmla="*/ 471830 w 552298"/>
              <a:gd name="connsiteY34" fmla="*/ 256032 h 1920240"/>
              <a:gd name="connsiteX35" fmla="*/ 486461 w 552298"/>
              <a:gd name="connsiteY35" fmla="*/ 384048 h 192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2298" h="1920240">
                <a:moveTo>
                  <a:pt x="486461" y="384048"/>
                </a:moveTo>
                <a:lnTo>
                  <a:pt x="501091" y="771753"/>
                </a:lnTo>
                <a:cubicBezTo>
                  <a:pt x="502310" y="842467"/>
                  <a:pt x="503530" y="913180"/>
                  <a:pt x="504749" y="983894"/>
                </a:cubicBezTo>
                <a:lnTo>
                  <a:pt x="512064" y="1342339"/>
                </a:lnTo>
                <a:lnTo>
                  <a:pt x="519379" y="1580083"/>
                </a:lnTo>
                <a:lnTo>
                  <a:pt x="523037" y="1693468"/>
                </a:lnTo>
                <a:lnTo>
                  <a:pt x="552298" y="1821484"/>
                </a:lnTo>
                <a:lnTo>
                  <a:pt x="519379" y="1858060"/>
                </a:lnTo>
                <a:lnTo>
                  <a:pt x="482803" y="1898294"/>
                </a:lnTo>
                <a:lnTo>
                  <a:pt x="453542" y="1920240"/>
                </a:lnTo>
                <a:lnTo>
                  <a:pt x="424282" y="1920240"/>
                </a:lnTo>
                <a:lnTo>
                  <a:pt x="387706" y="1887321"/>
                </a:lnTo>
                <a:lnTo>
                  <a:pt x="347472" y="1792224"/>
                </a:lnTo>
                <a:lnTo>
                  <a:pt x="314554" y="1675180"/>
                </a:lnTo>
                <a:lnTo>
                  <a:pt x="303581" y="1620316"/>
                </a:lnTo>
                <a:lnTo>
                  <a:pt x="307238" y="1503273"/>
                </a:lnTo>
                <a:lnTo>
                  <a:pt x="325526" y="1364284"/>
                </a:lnTo>
                <a:lnTo>
                  <a:pt x="321869" y="1287475"/>
                </a:lnTo>
                <a:lnTo>
                  <a:pt x="252374" y="544982"/>
                </a:lnTo>
                <a:lnTo>
                  <a:pt x="230429" y="299923"/>
                </a:lnTo>
                <a:lnTo>
                  <a:pt x="197510" y="219456"/>
                </a:lnTo>
                <a:lnTo>
                  <a:pt x="128016" y="138988"/>
                </a:lnTo>
                <a:lnTo>
                  <a:pt x="62179" y="80467"/>
                </a:lnTo>
                <a:lnTo>
                  <a:pt x="10973" y="47548"/>
                </a:lnTo>
                <a:lnTo>
                  <a:pt x="0" y="18288"/>
                </a:lnTo>
                <a:lnTo>
                  <a:pt x="18288" y="0"/>
                </a:lnTo>
                <a:lnTo>
                  <a:pt x="76810" y="0"/>
                </a:lnTo>
                <a:lnTo>
                  <a:pt x="212141" y="10972"/>
                </a:lnTo>
                <a:lnTo>
                  <a:pt x="332842" y="36576"/>
                </a:lnTo>
                <a:lnTo>
                  <a:pt x="409651" y="65836"/>
                </a:lnTo>
                <a:lnTo>
                  <a:pt x="442570" y="84124"/>
                </a:lnTo>
                <a:lnTo>
                  <a:pt x="471830" y="106070"/>
                </a:lnTo>
                <a:lnTo>
                  <a:pt x="486461" y="128016"/>
                </a:lnTo>
                <a:lnTo>
                  <a:pt x="475488" y="179222"/>
                </a:lnTo>
                <a:lnTo>
                  <a:pt x="471830" y="256032"/>
                </a:lnTo>
                <a:lnTo>
                  <a:pt x="486461" y="38404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4" name="フリーフォーム 73"/>
          <p:cNvSpPr>
            <a:spLocks noChangeAspect="1"/>
          </p:cNvSpPr>
          <p:nvPr/>
        </p:nvSpPr>
        <p:spPr>
          <a:xfrm>
            <a:off x="7496787" y="4657016"/>
            <a:ext cx="1164431" cy="1057275"/>
          </a:xfrm>
          <a:custGeom>
            <a:avLst/>
            <a:gdLst>
              <a:gd name="connsiteX0" fmla="*/ 70338 w 2329444"/>
              <a:gd name="connsiteY0" fmla="*/ 302041 h 2114291"/>
              <a:gd name="connsiteX1" fmla="*/ 430306 w 2329444"/>
              <a:gd name="connsiteY1" fmla="*/ 268941 h 2114291"/>
              <a:gd name="connsiteX2" fmla="*/ 599945 w 2329444"/>
              <a:gd name="connsiteY2" fmla="*/ 248253 h 2114291"/>
              <a:gd name="connsiteX3" fmla="*/ 893712 w 2329444"/>
              <a:gd name="connsiteY3" fmla="*/ 202740 h 2114291"/>
              <a:gd name="connsiteX4" fmla="*/ 984738 w 2329444"/>
              <a:gd name="connsiteY4" fmla="*/ 186190 h 2114291"/>
              <a:gd name="connsiteX5" fmla="*/ 1228854 w 2329444"/>
              <a:gd name="connsiteY5" fmla="*/ 161365 h 2114291"/>
              <a:gd name="connsiteX6" fmla="*/ 1530896 w 2329444"/>
              <a:gd name="connsiteY6" fmla="*/ 119989 h 2114291"/>
              <a:gd name="connsiteX7" fmla="*/ 1733636 w 2329444"/>
              <a:gd name="connsiteY7" fmla="*/ 103439 h 2114291"/>
              <a:gd name="connsiteX8" fmla="*/ 1816387 w 2329444"/>
              <a:gd name="connsiteY8" fmla="*/ 91026 h 2114291"/>
              <a:gd name="connsiteX9" fmla="*/ 1886726 w 2329444"/>
              <a:gd name="connsiteY9" fmla="*/ 70338 h 2114291"/>
              <a:gd name="connsiteX10" fmla="*/ 1977752 w 2329444"/>
              <a:gd name="connsiteY10" fmla="*/ 16550 h 2114291"/>
              <a:gd name="connsiteX11" fmla="*/ 2014990 w 2329444"/>
              <a:gd name="connsiteY11" fmla="*/ 0 h 2114291"/>
              <a:gd name="connsiteX12" fmla="*/ 2064640 w 2329444"/>
              <a:gd name="connsiteY12" fmla="*/ 24825 h 2114291"/>
              <a:gd name="connsiteX13" fmla="*/ 2172217 w 2329444"/>
              <a:gd name="connsiteY13" fmla="*/ 91026 h 2114291"/>
              <a:gd name="connsiteX14" fmla="*/ 2300481 w 2329444"/>
              <a:gd name="connsiteY14" fmla="*/ 186190 h 2114291"/>
              <a:gd name="connsiteX15" fmla="*/ 2329444 w 2329444"/>
              <a:gd name="connsiteY15" fmla="*/ 219290 h 2114291"/>
              <a:gd name="connsiteX16" fmla="*/ 2329444 w 2329444"/>
              <a:gd name="connsiteY16" fmla="*/ 239978 h 2114291"/>
              <a:gd name="connsiteX17" fmla="*/ 2296344 w 2329444"/>
              <a:gd name="connsiteY17" fmla="*/ 277216 h 2114291"/>
              <a:gd name="connsiteX18" fmla="*/ 2271518 w 2329444"/>
              <a:gd name="connsiteY18" fmla="*/ 413756 h 2114291"/>
              <a:gd name="connsiteX19" fmla="*/ 2246693 w 2329444"/>
              <a:gd name="connsiteY19" fmla="*/ 558570 h 2114291"/>
              <a:gd name="connsiteX20" fmla="*/ 2209455 w 2329444"/>
              <a:gd name="connsiteY20" fmla="*/ 955775 h 2114291"/>
              <a:gd name="connsiteX21" fmla="*/ 2184630 w 2329444"/>
              <a:gd name="connsiteY21" fmla="*/ 1261955 h 2114291"/>
              <a:gd name="connsiteX22" fmla="*/ 2168079 w 2329444"/>
              <a:gd name="connsiteY22" fmla="*/ 1551584 h 2114291"/>
              <a:gd name="connsiteX23" fmla="*/ 2163942 w 2329444"/>
              <a:gd name="connsiteY23" fmla="*/ 1762599 h 2114291"/>
              <a:gd name="connsiteX24" fmla="*/ 2168079 w 2329444"/>
              <a:gd name="connsiteY24" fmla="*/ 1849488 h 2114291"/>
              <a:gd name="connsiteX25" fmla="*/ 2151529 w 2329444"/>
              <a:gd name="connsiteY25" fmla="*/ 1907413 h 2114291"/>
              <a:gd name="connsiteX26" fmla="*/ 2106016 w 2329444"/>
              <a:gd name="connsiteY26" fmla="*/ 2002577 h 2114291"/>
              <a:gd name="connsiteX27" fmla="*/ 2056365 w 2329444"/>
              <a:gd name="connsiteY27" fmla="*/ 2064641 h 2114291"/>
              <a:gd name="connsiteX28" fmla="*/ 2002577 w 2329444"/>
              <a:gd name="connsiteY28" fmla="*/ 2101879 h 2114291"/>
              <a:gd name="connsiteX29" fmla="*/ 1965339 w 2329444"/>
              <a:gd name="connsiteY29" fmla="*/ 2114291 h 2114291"/>
              <a:gd name="connsiteX30" fmla="*/ 1928101 w 2329444"/>
              <a:gd name="connsiteY30" fmla="*/ 2089466 h 2114291"/>
              <a:gd name="connsiteX31" fmla="*/ 1911551 w 2329444"/>
              <a:gd name="connsiteY31" fmla="*/ 2064641 h 2114291"/>
              <a:gd name="connsiteX32" fmla="*/ 1899138 w 2329444"/>
              <a:gd name="connsiteY32" fmla="*/ 2006715 h 2114291"/>
              <a:gd name="connsiteX33" fmla="*/ 1890863 w 2329444"/>
              <a:gd name="connsiteY33" fmla="*/ 1932239 h 2114291"/>
              <a:gd name="connsiteX34" fmla="*/ 1903276 w 2329444"/>
              <a:gd name="connsiteY34" fmla="*/ 1762599 h 2114291"/>
              <a:gd name="connsiteX35" fmla="*/ 1915688 w 2329444"/>
              <a:gd name="connsiteY35" fmla="*/ 1493658 h 2114291"/>
              <a:gd name="connsiteX36" fmla="*/ 1932239 w 2329444"/>
              <a:gd name="connsiteY36" fmla="*/ 1199891 h 2114291"/>
              <a:gd name="connsiteX37" fmla="*/ 1944651 w 2329444"/>
              <a:gd name="connsiteY37" fmla="*/ 1050939 h 2114291"/>
              <a:gd name="connsiteX38" fmla="*/ 1961202 w 2329444"/>
              <a:gd name="connsiteY38" fmla="*/ 868887 h 2114291"/>
              <a:gd name="connsiteX39" fmla="*/ 1973614 w 2329444"/>
              <a:gd name="connsiteY39" fmla="*/ 612358 h 2114291"/>
              <a:gd name="connsiteX40" fmla="*/ 1981889 w 2329444"/>
              <a:gd name="connsiteY40" fmla="*/ 479956 h 2114291"/>
              <a:gd name="connsiteX41" fmla="*/ 1990164 w 2329444"/>
              <a:gd name="connsiteY41" fmla="*/ 364105 h 2114291"/>
              <a:gd name="connsiteX42" fmla="*/ 1986027 w 2329444"/>
              <a:gd name="connsiteY42" fmla="*/ 318592 h 2114291"/>
              <a:gd name="connsiteX43" fmla="*/ 1944651 w 2329444"/>
              <a:gd name="connsiteY43" fmla="*/ 273079 h 2114291"/>
              <a:gd name="connsiteX44" fmla="*/ 1878450 w 2329444"/>
              <a:gd name="connsiteY44" fmla="*/ 252391 h 2114291"/>
              <a:gd name="connsiteX45" fmla="*/ 1518483 w 2329444"/>
              <a:gd name="connsiteY45" fmla="*/ 289629 h 2114291"/>
              <a:gd name="connsiteX46" fmla="*/ 1232992 w 2329444"/>
              <a:gd name="connsiteY46" fmla="*/ 322729 h 2114291"/>
              <a:gd name="connsiteX47" fmla="*/ 972326 w 2329444"/>
              <a:gd name="connsiteY47" fmla="*/ 368242 h 2114291"/>
              <a:gd name="connsiteX48" fmla="*/ 699247 w 2329444"/>
              <a:gd name="connsiteY48" fmla="*/ 409618 h 2114291"/>
              <a:gd name="connsiteX49" fmla="*/ 339279 w 2329444"/>
              <a:gd name="connsiteY49" fmla="*/ 459269 h 2114291"/>
              <a:gd name="connsiteX50" fmla="*/ 153089 w 2329444"/>
              <a:gd name="connsiteY50" fmla="*/ 488232 h 2114291"/>
              <a:gd name="connsiteX51" fmla="*/ 0 w 2329444"/>
              <a:gd name="connsiteY51" fmla="*/ 306179 h 2114291"/>
              <a:gd name="connsiteX52" fmla="*/ 70338 w 2329444"/>
              <a:gd name="connsiteY52" fmla="*/ 302041 h 211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329444" h="2114291">
                <a:moveTo>
                  <a:pt x="70338" y="302041"/>
                </a:moveTo>
                <a:lnTo>
                  <a:pt x="430306" y="268941"/>
                </a:lnTo>
                <a:lnTo>
                  <a:pt x="599945" y="248253"/>
                </a:lnTo>
                <a:lnTo>
                  <a:pt x="893712" y="202740"/>
                </a:lnTo>
                <a:lnTo>
                  <a:pt x="984738" y="186190"/>
                </a:lnTo>
                <a:lnTo>
                  <a:pt x="1228854" y="161365"/>
                </a:lnTo>
                <a:lnTo>
                  <a:pt x="1530896" y="119989"/>
                </a:lnTo>
                <a:lnTo>
                  <a:pt x="1733636" y="103439"/>
                </a:lnTo>
                <a:lnTo>
                  <a:pt x="1816387" y="91026"/>
                </a:lnTo>
                <a:lnTo>
                  <a:pt x="1886726" y="70338"/>
                </a:lnTo>
                <a:lnTo>
                  <a:pt x="1977752" y="16550"/>
                </a:lnTo>
                <a:lnTo>
                  <a:pt x="2014990" y="0"/>
                </a:lnTo>
                <a:lnTo>
                  <a:pt x="2064640" y="24825"/>
                </a:lnTo>
                <a:lnTo>
                  <a:pt x="2172217" y="91026"/>
                </a:lnTo>
                <a:lnTo>
                  <a:pt x="2300481" y="186190"/>
                </a:lnTo>
                <a:lnTo>
                  <a:pt x="2329444" y="219290"/>
                </a:lnTo>
                <a:lnTo>
                  <a:pt x="2329444" y="239978"/>
                </a:lnTo>
                <a:lnTo>
                  <a:pt x="2296344" y="277216"/>
                </a:lnTo>
                <a:lnTo>
                  <a:pt x="2271518" y="413756"/>
                </a:lnTo>
                <a:lnTo>
                  <a:pt x="2246693" y="558570"/>
                </a:lnTo>
                <a:lnTo>
                  <a:pt x="2209455" y="955775"/>
                </a:lnTo>
                <a:lnTo>
                  <a:pt x="2184630" y="1261955"/>
                </a:lnTo>
                <a:lnTo>
                  <a:pt x="2168079" y="1551584"/>
                </a:lnTo>
                <a:lnTo>
                  <a:pt x="2163942" y="1762599"/>
                </a:lnTo>
                <a:lnTo>
                  <a:pt x="2168079" y="1849488"/>
                </a:lnTo>
                <a:lnTo>
                  <a:pt x="2151529" y="1907413"/>
                </a:lnTo>
                <a:lnTo>
                  <a:pt x="2106016" y="2002577"/>
                </a:lnTo>
                <a:lnTo>
                  <a:pt x="2056365" y="2064641"/>
                </a:lnTo>
                <a:lnTo>
                  <a:pt x="2002577" y="2101879"/>
                </a:lnTo>
                <a:lnTo>
                  <a:pt x="1965339" y="2114291"/>
                </a:lnTo>
                <a:lnTo>
                  <a:pt x="1928101" y="2089466"/>
                </a:lnTo>
                <a:lnTo>
                  <a:pt x="1911551" y="2064641"/>
                </a:lnTo>
                <a:lnTo>
                  <a:pt x="1899138" y="2006715"/>
                </a:lnTo>
                <a:lnTo>
                  <a:pt x="1890863" y="1932239"/>
                </a:lnTo>
                <a:lnTo>
                  <a:pt x="1903276" y="1762599"/>
                </a:lnTo>
                <a:lnTo>
                  <a:pt x="1915688" y="1493658"/>
                </a:lnTo>
                <a:lnTo>
                  <a:pt x="1932239" y="1199891"/>
                </a:lnTo>
                <a:lnTo>
                  <a:pt x="1944651" y="1050939"/>
                </a:lnTo>
                <a:lnTo>
                  <a:pt x="1961202" y="868887"/>
                </a:lnTo>
                <a:lnTo>
                  <a:pt x="1973614" y="612358"/>
                </a:lnTo>
                <a:lnTo>
                  <a:pt x="1981889" y="479956"/>
                </a:lnTo>
                <a:lnTo>
                  <a:pt x="1990164" y="364105"/>
                </a:lnTo>
                <a:lnTo>
                  <a:pt x="1986027" y="318592"/>
                </a:lnTo>
                <a:lnTo>
                  <a:pt x="1944651" y="273079"/>
                </a:lnTo>
                <a:lnTo>
                  <a:pt x="1878450" y="252391"/>
                </a:lnTo>
                <a:lnTo>
                  <a:pt x="1518483" y="289629"/>
                </a:lnTo>
                <a:lnTo>
                  <a:pt x="1232992" y="322729"/>
                </a:lnTo>
                <a:lnTo>
                  <a:pt x="972326" y="368242"/>
                </a:lnTo>
                <a:lnTo>
                  <a:pt x="699247" y="409618"/>
                </a:lnTo>
                <a:lnTo>
                  <a:pt x="339279" y="459269"/>
                </a:lnTo>
                <a:lnTo>
                  <a:pt x="153089" y="488232"/>
                </a:lnTo>
                <a:lnTo>
                  <a:pt x="0" y="306179"/>
                </a:lnTo>
                <a:lnTo>
                  <a:pt x="70338" y="3020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フリーフォーム 74"/>
          <p:cNvSpPr>
            <a:spLocks noChangeAspect="1"/>
          </p:cNvSpPr>
          <p:nvPr/>
        </p:nvSpPr>
        <p:spPr>
          <a:xfrm>
            <a:off x="7868102" y="4367878"/>
            <a:ext cx="288925" cy="1235869"/>
          </a:xfrm>
          <a:custGeom>
            <a:avLst/>
            <a:gdLst>
              <a:gd name="connsiteX0" fmla="*/ 241160 w 577780"/>
              <a:gd name="connsiteY0" fmla="*/ 577781 h 2471895"/>
              <a:gd name="connsiteX1" fmla="*/ 231112 w 577780"/>
              <a:gd name="connsiteY1" fmla="*/ 391886 h 2471895"/>
              <a:gd name="connsiteX2" fmla="*/ 205991 w 577780"/>
              <a:gd name="connsiteY2" fmla="*/ 306475 h 2471895"/>
              <a:gd name="connsiteX3" fmla="*/ 105508 w 577780"/>
              <a:gd name="connsiteY3" fmla="*/ 145702 h 2471895"/>
              <a:gd name="connsiteX4" fmla="*/ 0 w 577780"/>
              <a:gd name="connsiteY4" fmla="*/ 0 h 2471895"/>
              <a:gd name="connsiteX5" fmla="*/ 170822 w 577780"/>
              <a:gd name="connsiteY5" fmla="*/ 40194 h 2471895"/>
              <a:gd name="connsiteX6" fmla="*/ 216039 w 577780"/>
              <a:gd name="connsiteY6" fmla="*/ 85411 h 2471895"/>
              <a:gd name="connsiteX7" fmla="*/ 396910 w 577780"/>
              <a:gd name="connsiteY7" fmla="*/ 216040 h 2471895"/>
              <a:gd name="connsiteX8" fmla="*/ 472272 w 577780"/>
              <a:gd name="connsiteY8" fmla="*/ 266282 h 2471895"/>
              <a:gd name="connsiteX9" fmla="*/ 527538 w 577780"/>
              <a:gd name="connsiteY9" fmla="*/ 306475 h 2471895"/>
              <a:gd name="connsiteX10" fmla="*/ 557683 w 577780"/>
              <a:gd name="connsiteY10" fmla="*/ 341644 h 2471895"/>
              <a:gd name="connsiteX11" fmla="*/ 572756 w 577780"/>
              <a:gd name="connsiteY11" fmla="*/ 361741 h 2471895"/>
              <a:gd name="connsiteX12" fmla="*/ 577780 w 577780"/>
              <a:gd name="connsiteY12" fmla="*/ 376814 h 2471895"/>
              <a:gd name="connsiteX13" fmla="*/ 547635 w 577780"/>
              <a:gd name="connsiteY13" fmla="*/ 391886 h 2471895"/>
              <a:gd name="connsiteX14" fmla="*/ 522514 w 577780"/>
              <a:gd name="connsiteY14" fmla="*/ 427055 h 2471895"/>
              <a:gd name="connsiteX15" fmla="*/ 497393 w 577780"/>
              <a:gd name="connsiteY15" fmla="*/ 482321 h 2471895"/>
              <a:gd name="connsiteX16" fmla="*/ 487345 w 577780"/>
              <a:gd name="connsiteY16" fmla="*/ 562708 h 2471895"/>
              <a:gd name="connsiteX17" fmla="*/ 487345 w 577780"/>
              <a:gd name="connsiteY17" fmla="*/ 728506 h 2471895"/>
              <a:gd name="connsiteX18" fmla="*/ 487345 w 577780"/>
              <a:gd name="connsiteY18" fmla="*/ 1115367 h 2471895"/>
              <a:gd name="connsiteX19" fmla="*/ 467248 w 577780"/>
              <a:gd name="connsiteY19" fmla="*/ 1522326 h 2471895"/>
              <a:gd name="connsiteX20" fmla="*/ 462224 w 577780"/>
              <a:gd name="connsiteY20" fmla="*/ 1758462 h 2471895"/>
              <a:gd name="connsiteX21" fmla="*/ 462224 w 577780"/>
              <a:gd name="connsiteY21" fmla="*/ 1914211 h 2471895"/>
              <a:gd name="connsiteX22" fmla="*/ 452176 w 577780"/>
              <a:gd name="connsiteY22" fmla="*/ 2195565 h 2471895"/>
              <a:gd name="connsiteX23" fmla="*/ 447152 w 577780"/>
              <a:gd name="connsiteY23" fmla="*/ 2451798 h 2471895"/>
              <a:gd name="connsiteX24" fmla="*/ 241160 w 577780"/>
              <a:gd name="connsiteY24" fmla="*/ 2471895 h 2471895"/>
              <a:gd name="connsiteX25" fmla="*/ 241160 w 577780"/>
              <a:gd name="connsiteY25" fmla="*/ 2170444 h 2471895"/>
              <a:gd name="connsiteX26" fmla="*/ 246184 w 577780"/>
              <a:gd name="connsiteY26" fmla="*/ 1949381 h 2471895"/>
              <a:gd name="connsiteX27" fmla="*/ 241160 w 577780"/>
              <a:gd name="connsiteY27" fmla="*/ 1723293 h 2471895"/>
              <a:gd name="connsiteX28" fmla="*/ 241160 w 577780"/>
              <a:gd name="connsiteY28" fmla="*/ 1527350 h 2471895"/>
              <a:gd name="connsiteX29" fmla="*/ 246184 w 577780"/>
              <a:gd name="connsiteY29" fmla="*/ 969666 h 2471895"/>
              <a:gd name="connsiteX30" fmla="*/ 241160 w 577780"/>
              <a:gd name="connsiteY30" fmla="*/ 577781 h 2471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7780" h="2471895">
                <a:moveTo>
                  <a:pt x="241160" y="577781"/>
                </a:moveTo>
                <a:lnTo>
                  <a:pt x="231112" y="391886"/>
                </a:lnTo>
                <a:lnTo>
                  <a:pt x="205991" y="306475"/>
                </a:lnTo>
                <a:lnTo>
                  <a:pt x="105508" y="145702"/>
                </a:lnTo>
                <a:lnTo>
                  <a:pt x="0" y="0"/>
                </a:lnTo>
                <a:lnTo>
                  <a:pt x="170822" y="40194"/>
                </a:lnTo>
                <a:lnTo>
                  <a:pt x="216039" y="85411"/>
                </a:lnTo>
                <a:lnTo>
                  <a:pt x="396910" y="216040"/>
                </a:lnTo>
                <a:lnTo>
                  <a:pt x="472272" y="266282"/>
                </a:lnTo>
                <a:lnTo>
                  <a:pt x="527538" y="306475"/>
                </a:lnTo>
                <a:lnTo>
                  <a:pt x="557683" y="341644"/>
                </a:lnTo>
                <a:lnTo>
                  <a:pt x="572756" y="361741"/>
                </a:lnTo>
                <a:lnTo>
                  <a:pt x="577780" y="376814"/>
                </a:lnTo>
                <a:lnTo>
                  <a:pt x="547635" y="391886"/>
                </a:lnTo>
                <a:lnTo>
                  <a:pt x="522514" y="427055"/>
                </a:lnTo>
                <a:lnTo>
                  <a:pt x="497393" y="482321"/>
                </a:lnTo>
                <a:lnTo>
                  <a:pt x="487345" y="562708"/>
                </a:lnTo>
                <a:lnTo>
                  <a:pt x="487345" y="728506"/>
                </a:lnTo>
                <a:lnTo>
                  <a:pt x="487345" y="1115367"/>
                </a:lnTo>
                <a:lnTo>
                  <a:pt x="467248" y="1522326"/>
                </a:lnTo>
                <a:lnTo>
                  <a:pt x="462224" y="1758462"/>
                </a:lnTo>
                <a:lnTo>
                  <a:pt x="462224" y="1914211"/>
                </a:lnTo>
                <a:lnTo>
                  <a:pt x="452176" y="2195565"/>
                </a:lnTo>
                <a:cubicBezTo>
                  <a:pt x="450501" y="2280976"/>
                  <a:pt x="448827" y="2366387"/>
                  <a:pt x="447152" y="2451798"/>
                </a:cubicBezTo>
                <a:lnTo>
                  <a:pt x="241160" y="2471895"/>
                </a:lnTo>
                <a:lnTo>
                  <a:pt x="241160" y="2170444"/>
                </a:lnTo>
                <a:lnTo>
                  <a:pt x="246184" y="1949381"/>
                </a:lnTo>
                <a:lnTo>
                  <a:pt x="241160" y="1723293"/>
                </a:lnTo>
                <a:lnTo>
                  <a:pt x="241160" y="1527350"/>
                </a:lnTo>
                <a:cubicBezTo>
                  <a:pt x="242835" y="1341455"/>
                  <a:pt x="244509" y="1155561"/>
                  <a:pt x="246184" y="969666"/>
                </a:cubicBezTo>
                <a:cubicBezTo>
                  <a:pt x="244509" y="850761"/>
                  <a:pt x="242835" y="731855"/>
                  <a:pt x="241160" y="577781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>
            <a:spLocks noChangeAspect="1"/>
          </p:cNvSpPr>
          <p:nvPr/>
        </p:nvSpPr>
        <p:spPr>
          <a:xfrm>
            <a:off x="7590052" y="5100721"/>
            <a:ext cx="977900" cy="169863"/>
          </a:xfrm>
          <a:custGeom>
            <a:avLst/>
            <a:gdLst>
              <a:gd name="connsiteX0" fmla="*/ 406988 w 1956061"/>
              <a:gd name="connsiteY0" fmla="*/ 134782 h 338276"/>
              <a:gd name="connsiteX1" fmla="*/ 568197 w 1956061"/>
              <a:gd name="connsiteY1" fmla="*/ 126854 h 338276"/>
              <a:gd name="connsiteX2" fmla="*/ 718835 w 1956061"/>
              <a:gd name="connsiteY2" fmla="*/ 110997 h 338276"/>
              <a:gd name="connsiteX3" fmla="*/ 853617 w 1956061"/>
              <a:gd name="connsiteY3" fmla="*/ 92497 h 338276"/>
              <a:gd name="connsiteX4" fmla="*/ 1091466 w 1956061"/>
              <a:gd name="connsiteY4" fmla="*/ 68713 h 338276"/>
              <a:gd name="connsiteX5" fmla="*/ 1255318 w 1956061"/>
              <a:gd name="connsiteY5" fmla="*/ 58141 h 338276"/>
              <a:gd name="connsiteX6" fmla="*/ 1405957 w 1956061"/>
              <a:gd name="connsiteY6" fmla="*/ 50213 h 338276"/>
              <a:gd name="connsiteX7" fmla="*/ 1604165 w 1956061"/>
              <a:gd name="connsiteY7" fmla="*/ 31714 h 338276"/>
              <a:gd name="connsiteX8" fmla="*/ 1760088 w 1956061"/>
              <a:gd name="connsiteY8" fmla="*/ 15857 h 338276"/>
              <a:gd name="connsiteX9" fmla="*/ 1873728 w 1956061"/>
              <a:gd name="connsiteY9" fmla="*/ 0 h 338276"/>
              <a:gd name="connsiteX10" fmla="*/ 1894870 w 1956061"/>
              <a:gd name="connsiteY10" fmla="*/ 182352 h 338276"/>
              <a:gd name="connsiteX11" fmla="*/ 1744232 w 1956061"/>
              <a:gd name="connsiteY11" fmla="*/ 187637 h 338276"/>
              <a:gd name="connsiteX12" fmla="*/ 1551309 w 1956061"/>
              <a:gd name="connsiteY12" fmla="*/ 211422 h 338276"/>
              <a:gd name="connsiteX13" fmla="*/ 1421813 w 1956061"/>
              <a:gd name="connsiteY13" fmla="*/ 221993 h 338276"/>
              <a:gd name="connsiteX14" fmla="*/ 1273818 w 1956061"/>
              <a:gd name="connsiteY14" fmla="*/ 235207 h 338276"/>
              <a:gd name="connsiteX15" fmla="*/ 1088824 w 1956061"/>
              <a:gd name="connsiteY15" fmla="*/ 248421 h 338276"/>
              <a:gd name="connsiteX16" fmla="*/ 853617 w 1956061"/>
              <a:gd name="connsiteY16" fmla="*/ 272206 h 338276"/>
              <a:gd name="connsiteX17" fmla="*/ 692407 w 1956061"/>
              <a:gd name="connsiteY17" fmla="*/ 288063 h 338276"/>
              <a:gd name="connsiteX18" fmla="*/ 507413 w 1956061"/>
              <a:gd name="connsiteY18" fmla="*/ 303919 h 338276"/>
              <a:gd name="connsiteX19" fmla="*/ 417559 w 1956061"/>
              <a:gd name="connsiteY19" fmla="*/ 311848 h 338276"/>
              <a:gd name="connsiteX20" fmla="*/ 335633 w 1956061"/>
              <a:gd name="connsiteY20" fmla="*/ 319776 h 338276"/>
              <a:gd name="connsiteX21" fmla="*/ 219351 w 1956061"/>
              <a:gd name="connsiteY21" fmla="*/ 330347 h 338276"/>
              <a:gd name="connsiteX22" fmla="*/ 84569 w 1956061"/>
              <a:gd name="connsiteY22" fmla="*/ 338276 h 338276"/>
              <a:gd name="connsiteX23" fmla="*/ 0 w 1956061"/>
              <a:gd name="connsiteY23" fmla="*/ 161210 h 338276"/>
              <a:gd name="connsiteX24" fmla="*/ 208780 w 1956061"/>
              <a:gd name="connsiteY24" fmla="*/ 153281 h 338276"/>
              <a:gd name="connsiteX25" fmla="*/ 406988 w 1956061"/>
              <a:gd name="connsiteY25" fmla="*/ 134782 h 33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956061" h="338276">
                <a:moveTo>
                  <a:pt x="406988" y="134782"/>
                </a:moveTo>
                <a:lnTo>
                  <a:pt x="568197" y="126854"/>
                </a:lnTo>
                <a:lnTo>
                  <a:pt x="718835" y="110997"/>
                </a:lnTo>
                <a:lnTo>
                  <a:pt x="853617" y="92497"/>
                </a:lnTo>
                <a:lnTo>
                  <a:pt x="1091466" y="68713"/>
                </a:lnTo>
                <a:lnTo>
                  <a:pt x="1255318" y="58141"/>
                </a:lnTo>
                <a:lnTo>
                  <a:pt x="1405957" y="50213"/>
                </a:lnTo>
                <a:lnTo>
                  <a:pt x="1604165" y="31714"/>
                </a:lnTo>
                <a:lnTo>
                  <a:pt x="1760088" y="15857"/>
                </a:lnTo>
                <a:lnTo>
                  <a:pt x="1873728" y="0"/>
                </a:lnTo>
                <a:cubicBezTo>
                  <a:pt x="1881642" y="60677"/>
                  <a:pt x="1956061" y="182352"/>
                  <a:pt x="1894870" y="182352"/>
                </a:cubicBezTo>
                <a:lnTo>
                  <a:pt x="1744232" y="187637"/>
                </a:lnTo>
                <a:lnTo>
                  <a:pt x="1551309" y="211422"/>
                </a:lnTo>
                <a:lnTo>
                  <a:pt x="1421813" y="221993"/>
                </a:lnTo>
                <a:lnTo>
                  <a:pt x="1273818" y="235207"/>
                </a:lnTo>
                <a:lnTo>
                  <a:pt x="1088824" y="248421"/>
                </a:lnTo>
                <a:lnTo>
                  <a:pt x="853617" y="272206"/>
                </a:lnTo>
                <a:lnTo>
                  <a:pt x="692407" y="288063"/>
                </a:lnTo>
                <a:lnTo>
                  <a:pt x="507413" y="303919"/>
                </a:lnTo>
                <a:lnTo>
                  <a:pt x="417559" y="311848"/>
                </a:lnTo>
                <a:lnTo>
                  <a:pt x="335633" y="319776"/>
                </a:lnTo>
                <a:lnTo>
                  <a:pt x="219351" y="330347"/>
                </a:lnTo>
                <a:lnTo>
                  <a:pt x="84569" y="338276"/>
                </a:lnTo>
                <a:lnTo>
                  <a:pt x="0" y="161210"/>
                </a:lnTo>
                <a:lnTo>
                  <a:pt x="208780" y="153281"/>
                </a:lnTo>
                <a:lnTo>
                  <a:pt x="406988" y="1347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>
            <a:spLocks noChangeAspect="1"/>
          </p:cNvSpPr>
          <p:nvPr/>
        </p:nvSpPr>
        <p:spPr>
          <a:xfrm>
            <a:off x="7572094" y="5528587"/>
            <a:ext cx="892175" cy="152400"/>
          </a:xfrm>
          <a:custGeom>
            <a:avLst/>
            <a:gdLst>
              <a:gd name="connsiteX0" fmla="*/ 0 w 1783873"/>
              <a:gd name="connsiteY0" fmla="*/ 134782 h 303919"/>
              <a:gd name="connsiteX1" fmla="*/ 375274 w 1783873"/>
              <a:gd name="connsiteY1" fmla="*/ 108354 h 303919"/>
              <a:gd name="connsiteX2" fmla="*/ 634266 w 1783873"/>
              <a:gd name="connsiteY2" fmla="*/ 81926 h 303919"/>
              <a:gd name="connsiteX3" fmla="*/ 779618 w 1783873"/>
              <a:gd name="connsiteY3" fmla="*/ 68712 h 303919"/>
              <a:gd name="connsiteX4" fmla="*/ 985755 w 1783873"/>
              <a:gd name="connsiteY4" fmla="*/ 44927 h 303919"/>
              <a:gd name="connsiteX5" fmla="*/ 1297602 w 1783873"/>
              <a:gd name="connsiteY5" fmla="*/ 26428 h 303919"/>
              <a:gd name="connsiteX6" fmla="*/ 1569808 w 1783873"/>
              <a:gd name="connsiteY6" fmla="*/ 7928 h 303919"/>
              <a:gd name="connsiteX7" fmla="*/ 1728374 w 1783873"/>
              <a:gd name="connsiteY7" fmla="*/ 0 h 303919"/>
              <a:gd name="connsiteX8" fmla="*/ 1783873 w 1783873"/>
              <a:gd name="connsiteY8" fmla="*/ 184994 h 303919"/>
              <a:gd name="connsiteX9" fmla="*/ 1551308 w 1783873"/>
              <a:gd name="connsiteY9" fmla="*/ 182352 h 303919"/>
              <a:gd name="connsiteX10" fmla="*/ 1345172 w 1783873"/>
              <a:gd name="connsiteY10" fmla="*/ 198208 h 303919"/>
              <a:gd name="connsiteX11" fmla="*/ 964612 w 1783873"/>
              <a:gd name="connsiteY11" fmla="*/ 227279 h 303919"/>
              <a:gd name="connsiteX12" fmla="*/ 578767 w 1783873"/>
              <a:gd name="connsiteY12" fmla="*/ 256349 h 303919"/>
              <a:gd name="connsiteX13" fmla="*/ 50212 w 1783873"/>
              <a:gd name="connsiteY13" fmla="*/ 303919 h 303919"/>
              <a:gd name="connsiteX14" fmla="*/ 0 w 1783873"/>
              <a:gd name="connsiteY14" fmla="*/ 134782 h 30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783873" h="303919">
                <a:moveTo>
                  <a:pt x="0" y="134782"/>
                </a:moveTo>
                <a:lnTo>
                  <a:pt x="375274" y="108354"/>
                </a:lnTo>
                <a:lnTo>
                  <a:pt x="634266" y="81926"/>
                </a:lnTo>
                <a:lnTo>
                  <a:pt x="779618" y="68712"/>
                </a:lnTo>
                <a:lnTo>
                  <a:pt x="985755" y="44927"/>
                </a:lnTo>
                <a:lnTo>
                  <a:pt x="1297602" y="26428"/>
                </a:lnTo>
                <a:lnTo>
                  <a:pt x="1569808" y="7928"/>
                </a:lnTo>
                <a:lnTo>
                  <a:pt x="1728374" y="0"/>
                </a:lnTo>
                <a:lnTo>
                  <a:pt x="1783873" y="184994"/>
                </a:lnTo>
                <a:lnTo>
                  <a:pt x="1551308" y="182352"/>
                </a:lnTo>
                <a:lnTo>
                  <a:pt x="1345172" y="198208"/>
                </a:lnTo>
                <a:lnTo>
                  <a:pt x="964612" y="227279"/>
                </a:lnTo>
                <a:lnTo>
                  <a:pt x="578767" y="256349"/>
                </a:lnTo>
                <a:lnTo>
                  <a:pt x="50212" y="303919"/>
                </a:lnTo>
                <a:lnTo>
                  <a:pt x="0" y="1347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>
            <a:spLocks noChangeAspect="1"/>
          </p:cNvSpPr>
          <p:nvPr/>
        </p:nvSpPr>
        <p:spPr>
          <a:xfrm>
            <a:off x="6929758" y="4887349"/>
            <a:ext cx="2011363" cy="1327150"/>
          </a:xfrm>
          <a:custGeom>
            <a:avLst/>
            <a:gdLst>
              <a:gd name="connsiteX0" fmla="*/ 2552920 w 4022303"/>
              <a:gd name="connsiteY0" fmla="*/ 2114220 h 2653346"/>
              <a:gd name="connsiteX1" fmla="*/ 2870053 w 4022303"/>
              <a:gd name="connsiteY1" fmla="*/ 2114220 h 2653346"/>
              <a:gd name="connsiteX2" fmla="*/ 3197757 w 4022303"/>
              <a:gd name="connsiteY2" fmla="*/ 2124791 h 2653346"/>
              <a:gd name="connsiteX3" fmla="*/ 3541318 w 4022303"/>
              <a:gd name="connsiteY3" fmla="*/ 2140648 h 2653346"/>
              <a:gd name="connsiteX4" fmla="*/ 3916592 w 4022303"/>
              <a:gd name="connsiteY4" fmla="*/ 2161790 h 2653346"/>
              <a:gd name="connsiteX5" fmla="*/ 4022303 w 4022303"/>
              <a:gd name="connsiteY5" fmla="*/ 2378497 h 2653346"/>
              <a:gd name="connsiteX6" fmla="*/ 3541318 w 4022303"/>
              <a:gd name="connsiteY6" fmla="*/ 2336213 h 2653346"/>
              <a:gd name="connsiteX7" fmla="*/ 3039191 w 4022303"/>
              <a:gd name="connsiteY7" fmla="*/ 2304500 h 2653346"/>
              <a:gd name="connsiteX8" fmla="*/ 2864768 w 4022303"/>
              <a:gd name="connsiteY8" fmla="*/ 2288643 h 2653346"/>
              <a:gd name="connsiteX9" fmla="*/ 2383783 w 4022303"/>
              <a:gd name="connsiteY9" fmla="*/ 2309785 h 2653346"/>
              <a:gd name="connsiteX10" fmla="*/ 1934511 w 4022303"/>
              <a:gd name="connsiteY10" fmla="*/ 2330928 h 2653346"/>
              <a:gd name="connsiteX11" fmla="*/ 1395385 w 4022303"/>
              <a:gd name="connsiteY11" fmla="*/ 2389069 h 2653346"/>
              <a:gd name="connsiteX12" fmla="*/ 1057110 w 4022303"/>
              <a:gd name="connsiteY12" fmla="*/ 2441924 h 2653346"/>
              <a:gd name="connsiteX13" fmla="*/ 782261 w 4022303"/>
              <a:gd name="connsiteY13" fmla="*/ 2494780 h 2653346"/>
              <a:gd name="connsiteX14" fmla="*/ 539126 w 4022303"/>
              <a:gd name="connsiteY14" fmla="*/ 2547635 h 2653346"/>
              <a:gd name="connsiteX15" fmla="*/ 507413 w 4022303"/>
              <a:gd name="connsiteY15" fmla="*/ 2563492 h 2653346"/>
              <a:gd name="connsiteX16" fmla="*/ 465128 w 4022303"/>
              <a:gd name="connsiteY16" fmla="*/ 2621633 h 2653346"/>
              <a:gd name="connsiteX17" fmla="*/ 428129 w 4022303"/>
              <a:gd name="connsiteY17" fmla="*/ 2653346 h 2653346"/>
              <a:gd name="connsiteX18" fmla="*/ 369988 w 4022303"/>
              <a:gd name="connsiteY18" fmla="*/ 2648060 h 2653346"/>
              <a:gd name="connsiteX19" fmla="*/ 322418 w 4022303"/>
              <a:gd name="connsiteY19" fmla="*/ 2589919 h 2653346"/>
              <a:gd name="connsiteX20" fmla="*/ 290705 w 4022303"/>
              <a:gd name="connsiteY20" fmla="*/ 2526493 h 2653346"/>
              <a:gd name="connsiteX21" fmla="*/ 264277 w 4022303"/>
              <a:gd name="connsiteY21" fmla="*/ 2457781 h 2653346"/>
              <a:gd name="connsiteX22" fmla="*/ 243135 w 4022303"/>
              <a:gd name="connsiteY22" fmla="*/ 2373212 h 2653346"/>
              <a:gd name="connsiteX23" fmla="*/ 264277 w 4022303"/>
              <a:gd name="connsiteY23" fmla="*/ 2204074 h 2653346"/>
              <a:gd name="connsiteX24" fmla="*/ 295991 w 4022303"/>
              <a:gd name="connsiteY24" fmla="*/ 1955654 h 2653346"/>
              <a:gd name="connsiteX25" fmla="*/ 311847 w 4022303"/>
              <a:gd name="connsiteY25" fmla="*/ 1818229 h 2653346"/>
              <a:gd name="connsiteX26" fmla="*/ 311847 w 4022303"/>
              <a:gd name="connsiteY26" fmla="*/ 1009540 h 2653346"/>
              <a:gd name="connsiteX27" fmla="*/ 311847 w 4022303"/>
              <a:gd name="connsiteY27" fmla="*/ 729406 h 2653346"/>
              <a:gd name="connsiteX28" fmla="*/ 306562 w 4022303"/>
              <a:gd name="connsiteY28" fmla="*/ 607838 h 2653346"/>
              <a:gd name="connsiteX29" fmla="*/ 290705 w 4022303"/>
              <a:gd name="connsiteY29" fmla="*/ 502128 h 2653346"/>
              <a:gd name="connsiteX30" fmla="*/ 248421 w 4022303"/>
              <a:gd name="connsiteY30" fmla="*/ 354132 h 2653346"/>
              <a:gd name="connsiteX31" fmla="*/ 174423 w 4022303"/>
              <a:gd name="connsiteY31" fmla="*/ 227279 h 2653346"/>
              <a:gd name="connsiteX32" fmla="*/ 47570 w 4022303"/>
              <a:gd name="connsiteY32" fmla="*/ 89855 h 2653346"/>
              <a:gd name="connsiteX33" fmla="*/ 10571 w 4022303"/>
              <a:gd name="connsiteY33" fmla="*/ 42285 h 2653346"/>
              <a:gd name="connsiteX34" fmla="*/ 0 w 4022303"/>
              <a:gd name="connsiteY34" fmla="*/ 15857 h 2653346"/>
              <a:gd name="connsiteX35" fmla="*/ 15857 w 4022303"/>
              <a:gd name="connsiteY35" fmla="*/ 0 h 2653346"/>
              <a:gd name="connsiteX36" fmla="*/ 31713 w 4022303"/>
              <a:gd name="connsiteY36" fmla="*/ 0 h 2653346"/>
              <a:gd name="connsiteX37" fmla="*/ 121568 w 4022303"/>
              <a:gd name="connsiteY37" fmla="*/ 26428 h 2653346"/>
              <a:gd name="connsiteX38" fmla="*/ 317133 w 4022303"/>
              <a:gd name="connsiteY38" fmla="*/ 89855 h 2653346"/>
              <a:gd name="connsiteX39" fmla="*/ 396416 w 4022303"/>
              <a:gd name="connsiteY39" fmla="*/ 121568 h 2653346"/>
              <a:gd name="connsiteX40" fmla="*/ 443986 w 4022303"/>
              <a:gd name="connsiteY40" fmla="*/ 153281 h 2653346"/>
              <a:gd name="connsiteX41" fmla="*/ 565554 w 4022303"/>
              <a:gd name="connsiteY41" fmla="*/ 269563 h 2653346"/>
              <a:gd name="connsiteX42" fmla="*/ 591982 w 4022303"/>
              <a:gd name="connsiteY42" fmla="*/ 306562 h 2653346"/>
              <a:gd name="connsiteX43" fmla="*/ 586696 w 4022303"/>
              <a:gd name="connsiteY43" fmla="*/ 359418 h 2653346"/>
              <a:gd name="connsiteX44" fmla="*/ 565554 w 4022303"/>
              <a:gd name="connsiteY44" fmla="*/ 406988 h 2653346"/>
              <a:gd name="connsiteX45" fmla="*/ 528555 w 4022303"/>
              <a:gd name="connsiteY45" fmla="*/ 465129 h 2653346"/>
              <a:gd name="connsiteX46" fmla="*/ 533840 w 4022303"/>
              <a:gd name="connsiteY46" fmla="*/ 856259 h 2653346"/>
              <a:gd name="connsiteX47" fmla="*/ 528555 w 4022303"/>
              <a:gd name="connsiteY47" fmla="*/ 1321388 h 2653346"/>
              <a:gd name="connsiteX48" fmla="*/ 533840 w 4022303"/>
              <a:gd name="connsiteY48" fmla="*/ 1770659 h 2653346"/>
              <a:gd name="connsiteX49" fmla="*/ 533840 w 4022303"/>
              <a:gd name="connsiteY49" fmla="*/ 2056079 h 2653346"/>
              <a:gd name="connsiteX50" fmla="*/ 528555 w 4022303"/>
              <a:gd name="connsiteY50" fmla="*/ 2256930 h 2653346"/>
              <a:gd name="connsiteX51" fmla="*/ 533840 w 4022303"/>
              <a:gd name="connsiteY51" fmla="*/ 2299214 h 2653346"/>
              <a:gd name="connsiteX52" fmla="*/ 560268 w 4022303"/>
              <a:gd name="connsiteY52" fmla="*/ 2309785 h 2653346"/>
              <a:gd name="connsiteX53" fmla="*/ 1057110 w 4022303"/>
              <a:gd name="connsiteY53" fmla="*/ 2235788 h 2653346"/>
              <a:gd name="connsiteX54" fmla="*/ 1474668 w 4022303"/>
              <a:gd name="connsiteY54" fmla="*/ 2193503 h 2653346"/>
              <a:gd name="connsiteX55" fmla="*/ 1918654 w 4022303"/>
              <a:gd name="connsiteY55" fmla="*/ 2151219 h 2653346"/>
              <a:gd name="connsiteX56" fmla="*/ 2325642 w 4022303"/>
              <a:gd name="connsiteY56" fmla="*/ 2124791 h 2653346"/>
              <a:gd name="connsiteX57" fmla="*/ 2552920 w 4022303"/>
              <a:gd name="connsiteY57" fmla="*/ 2114220 h 265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022303" h="2653346">
                <a:moveTo>
                  <a:pt x="2552920" y="2114220"/>
                </a:moveTo>
                <a:lnTo>
                  <a:pt x="2870053" y="2114220"/>
                </a:lnTo>
                <a:lnTo>
                  <a:pt x="3197757" y="2124791"/>
                </a:lnTo>
                <a:lnTo>
                  <a:pt x="3541318" y="2140648"/>
                </a:lnTo>
                <a:lnTo>
                  <a:pt x="3916592" y="2161790"/>
                </a:lnTo>
                <a:lnTo>
                  <a:pt x="4022303" y="2378497"/>
                </a:lnTo>
                <a:lnTo>
                  <a:pt x="3541318" y="2336213"/>
                </a:lnTo>
                <a:lnTo>
                  <a:pt x="3039191" y="2304500"/>
                </a:lnTo>
                <a:lnTo>
                  <a:pt x="2864768" y="2288643"/>
                </a:lnTo>
                <a:lnTo>
                  <a:pt x="2383783" y="2309785"/>
                </a:lnTo>
                <a:lnTo>
                  <a:pt x="1934511" y="2330928"/>
                </a:lnTo>
                <a:lnTo>
                  <a:pt x="1395385" y="2389069"/>
                </a:lnTo>
                <a:lnTo>
                  <a:pt x="1057110" y="2441924"/>
                </a:lnTo>
                <a:lnTo>
                  <a:pt x="782261" y="2494780"/>
                </a:lnTo>
                <a:lnTo>
                  <a:pt x="539126" y="2547635"/>
                </a:lnTo>
                <a:lnTo>
                  <a:pt x="507413" y="2563492"/>
                </a:lnTo>
                <a:lnTo>
                  <a:pt x="465128" y="2621633"/>
                </a:lnTo>
                <a:lnTo>
                  <a:pt x="428129" y="2653346"/>
                </a:lnTo>
                <a:lnTo>
                  <a:pt x="369988" y="2648060"/>
                </a:lnTo>
                <a:lnTo>
                  <a:pt x="322418" y="2589919"/>
                </a:lnTo>
                <a:lnTo>
                  <a:pt x="290705" y="2526493"/>
                </a:lnTo>
                <a:lnTo>
                  <a:pt x="264277" y="2457781"/>
                </a:lnTo>
                <a:lnTo>
                  <a:pt x="243135" y="2373212"/>
                </a:lnTo>
                <a:lnTo>
                  <a:pt x="264277" y="2204074"/>
                </a:lnTo>
                <a:lnTo>
                  <a:pt x="295991" y="1955654"/>
                </a:lnTo>
                <a:lnTo>
                  <a:pt x="311847" y="1818229"/>
                </a:lnTo>
                <a:lnTo>
                  <a:pt x="311847" y="1009540"/>
                </a:lnTo>
                <a:lnTo>
                  <a:pt x="311847" y="729406"/>
                </a:lnTo>
                <a:lnTo>
                  <a:pt x="306562" y="607838"/>
                </a:lnTo>
                <a:lnTo>
                  <a:pt x="290705" y="502128"/>
                </a:lnTo>
                <a:lnTo>
                  <a:pt x="248421" y="354132"/>
                </a:lnTo>
                <a:lnTo>
                  <a:pt x="174423" y="227279"/>
                </a:lnTo>
                <a:lnTo>
                  <a:pt x="47570" y="89855"/>
                </a:lnTo>
                <a:lnTo>
                  <a:pt x="10571" y="42285"/>
                </a:lnTo>
                <a:lnTo>
                  <a:pt x="0" y="15857"/>
                </a:lnTo>
                <a:lnTo>
                  <a:pt x="15857" y="0"/>
                </a:lnTo>
                <a:lnTo>
                  <a:pt x="31713" y="0"/>
                </a:lnTo>
                <a:lnTo>
                  <a:pt x="121568" y="26428"/>
                </a:lnTo>
                <a:lnTo>
                  <a:pt x="317133" y="89855"/>
                </a:lnTo>
                <a:lnTo>
                  <a:pt x="396416" y="121568"/>
                </a:lnTo>
                <a:lnTo>
                  <a:pt x="443986" y="153281"/>
                </a:lnTo>
                <a:lnTo>
                  <a:pt x="565554" y="269563"/>
                </a:lnTo>
                <a:lnTo>
                  <a:pt x="591982" y="306562"/>
                </a:lnTo>
                <a:lnTo>
                  <a:pt x="586696" y="359418"/>
                </a:lnTo>
                <a:lnTo>
                  <a:pt x="565554" y="406988"/>
                </a:lnTo>
                <a:lnTo>
                  <a:pt x="528555" y="465129"/>
                </a:lnTo>
                <a:cubicBezTo>
                  <a:pt x="530317" y="595506"/>
                  <a:pt x="532078" y="725882"/>
                  <a:pt x="533840" y="856259"/>
                </a:cubicBezTo>
                <a:cubicBezTo>
                  <a:pt x="532078" y="1011302"/>
                  <a:pt x="530317" y="1166345"/>
                  <a:pt x="528555" y="1321388"/>
                </a:cubicBezTo>
                <a:cubicBezTo>
                  <a:pt x="530317" y="1471145"/>
                  <a:pt x="532078" y="1620902"/>
                  <a:pt x="533840" y="1770659"/>
                </a:cubicBezTo>
                <a:lnTo>
                  <a:pt x="533840" y="2056079"/>
                </a:lnTo>
                <a:cubicBezTo>
                  <a:pt x="532031" y="2123028"/>
                  <a:pt x="528555" y="2189956"/>
                  <a:pt x="528555" y="2256930"/>
                </a:cubicBezTo>
                <a:lnTo>
                  <a:pt x="533840" y="2299214"/>
                </a:lnTo>
                <a:lnTo>
                  <a:pt x="560268" y="2309785"/>
                </a:lnTo>
                <a:lnTo>
                  <a:pt x="1057110" y="2235788"/>
                </a:lnTo>
                <a:lnTo>
                  <a:pt x="1474668" y="2193503"/>
                </a:lnTo>
                <a:lnTo>
                  <a:pt x="1918654" y="2151219"/>
                </a:lnTo>
                <a:lnTo>
                  <a:pt x="2325642" y="2124791"/>
                </a:lnTo>
                <a:lnTo>
                  <a:pt x="2552920" y="21142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フリーフォーム 78"/>
          <p:cNvSpPr>
            <a:spLocks noChangeAspect="1"/>
          </p:cNvSpPr>
          <p:nvPr/>
        </p:nvSpPr>
        <p:spPr>
          <a:xfrm>
            <a:off x="8842760" y="4733233"/>
            <a:ext cx="292100" cy="1466850"/>
          </a:xfrm>
          <a:custGeom>
            <a:avLst/>
            <a:gdLst>
              <a:gd name="connsiteX0" fmla="*/ 336589 w 583421"/>
              <a:gd name="connsiteY0" fmla="*/ 2098071 h 2933934"/>
              <a:gd name="connsiteX1" fmla="*/ 314150 w 583421"/>
              <a:gd name="connsiteY1" fmla="*/ 2333684 h 2933934"/>
              <a:gd name="connsiteX2" fmla="*/ 314150 w 583421"/>
              <a:gd name="connsiteY2" fmla="*/ 2546857 h 2933934"/>
              <a:gd name="connsiteX3" fmla="*/ 314150 w 583421"/>
              <a:gd name="connsiteY3" fmla="*/ 2670273 h 2933934"/>
              <a:gd name="connsiteX4" fmla="*/ 286101 w 583421"/>
              <a:gd name="connsiteY4" fmla="*/ 2754420 h 2933934"/>
              <a:gd name="connsiteX5" fmla="*/ 235612 w 583421"/>
              <a:gd name="connsiteY5" fmla="*/ 2832957 h 2933934"/>
              <a:gd name="connsiteX6" fmla="*/ 157075 w 583421"/>
              <a:gd name="connsiteY6" fmla="*/ 2911495 h 2933934"/>
              <a:gd name="connsiteX7" fmla="*/ 129026 w 583421"/>
              <a:gd name="connsiteY7" fmla="*/ 2933934 h 2933934"/>
              <a:gd name="connsiteX8" fmla="*/ 95367 w 583421"/>
              <a:gd name="connsiteY8" fmla="*/ 2917104 h 2933934"/>
              <a:gd name="connsiteX9" fmla="*/ 61708 w 583421"/>
              <a:gd name="connsiteY9" fmla="*/ 2872226 h 2933934"/>
              <a:gd name="connsiteX10" fmla="*/ 16830 w 583421"/>
              <a:gd name="connsiteY10" fmla="*/ 2771249 h 2933934"/>
              <a:gd name="connsiteX11" fmla="*/ 0 w 583421"/>
              <a:gd name="connsiteY11" fmla="*/ 2653443 h 2933934"/>
              <a:gd name="connsiteX12" fmla="*/ 56098 w 583421"/>
              <a:gd name="connsiteY12" fmla="*/ 2440270 h 2933934"/>
              <a:gd name="connsiteX13" fmla="*/ 61708 w 583421"/>
              <a:gd name="connsiteY13" fmla="*/ 2221487 h 2933934"/>
              <a:gd name="connsiteX14" fmla="*/ 95367 w 583421"/>
              <a:gd name="connsiteY14" fmla="*/ 1755873 h 2933934"/>
              <a:gd name="connsiteX15" fmla="*/ 134636 w 583421"/>
              <a:gd name="connsiteY15" fmla="*/ 1279038 h 2933934"/>
              <a:gd name="connsiteX16" fmla="*/ 168295 w 583421"/>
              <a:gd name="connsiteY16" fmla="*/ 824643 h 2933934"/>
              <a:gd name="connsiteX17" fmla="*/ 196344 w 583421"/>
              <a:gd name="connsiteY17" fmla="*/ 415127 h 2933934"/>
              <a:gd name="connsiteX18" fmla="*/ 207563 w 583421"/>
              <a:gd name="connsiteY18" fmla="*/ 258052 h 2933934"/>
              <a:gd name="connsiteX19" fmla="*/ 201953 w 583421"/>
              <a:gd name="connsiteY19" fmla="*/ 224393 h 2933934"/>
              <a:gd name="connsiteX20" fmla="*/ 145855 w 583421"/>
              <a:gd name="connsiteY20" fmla="*/ 157075 h 2933934"/>
              <a:gd name="connsiteX21" fmla="*/ 61708 w 583421"/>
              <a:gd name="connsiteY21" fmla="*/ 72928 h 2933934"/>
              <a:gd name="connsiteX22" fmla="*/ 5610 w 583421"/>
              <a:gd name="connsiteY22" fmla="*/ 39269 h 2933934"/>
              <a:gd name="connsiteX23" fmla="*/ 16830 w 583421"/>
              <a:gd name="connsiteY23" fmla="*/ 11220 h 2933934"/>
              <a:gd name="connsiteX24" fmla="*/ 84147 w 583421"/>
              <a:gd name="connsiteY24" fmla="*/ 0 h 2933934"/>
              <a:gd name="connsiteX25" fmla="*/ 168295 w 583421"/>
              <a:gd name="connsiteY25" fmla="*/ 16830 h 2933934"/>
              <a:gd name="connsiteX26" fmla="*/ 286101 w 583421"/>
              <a:gd name="connsiteY26" fmla="*/ 44879 h 2933934"/>
              <a:gd name="connsiteX27" fmla="*/ 392687 w 583421"/>
              <a:gd name="connsiteY27" fmla="*/ 78538 h 2933934"/>
              <a:gd name="connsiteX28" fmla="*/ 510493 w 583421"/>
              <a:gd name="connsiteY28" fmla="*/ 140246 h 2933934"/>
              <a:gd name="connsiteX29" fmla="*/ 566592 w 583421"/>
              <a:gd name="connsiteY29" fmla="*/ 196344 h 2933934"/>
              <a:gd name="connsiteX30" fmla="*/ 583421 w 583421"/>
              <a:gd name="connsiteY30" fmla="*/ 241222 h 2933934"/>
              <a:gd name="connsiteX31" fmla="*/ 577811 w 583421"/>
              <a:gd name="connsiteY31" fmla="*/ 286101 h 2933934"/>
              <a:gd name="connsiteX32" fmla="*/ 532933 w 583421"/>
              <a:gd name="connsiteY32" fmla="*/ 336589 h 2933934"/>
              <a:gd name="connsiteX33" fmla="*/ 499274 w 583421"/>
              <a:gd name="connsiteY33" fmla="*/ 392687 h 2933934"/>
              <a:gd name="connsiteX34" fmla="*/ 476834 w 583421"/>
              <a:gd name="connsiteY34" fmla="*/ 465615 h 2933934"/>
              <a:gd name="connsiteX35" fmla="*/ 454395 w 583421"/>
              <a:gd name="connsiteY35" fmla="*/ 729276 h 2933934"/>
              <a:gd name="connsiteX36" fmla="*/ 392687 w 583421"/>
              <a:gd name="connsiteY36" fmla="*/ 1464162 h 2933934"/>
              <a:gd name="connsiteX37" fmla="*/ 336589 w 583421"/>
              <a:gd name="connsiteY37" fmla="*/ 2098071 h 293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583421" h="2933934">
                <a:moveTo>
                  <a:pt x="336589" y="2098071"/>
                </a:moveTo>
                <a:lnTo>
                  <a:pt x="314150" y="2333684"/>
                </a:lnTo>
                <a:lnTo>
                  <a:pt x="314150" y="2546857"/>
                </a:lnTo>
                <a:lnTo>
                  <a:pt x="314150" y="2670273"/>
                </a:lnTo>
                <a:lnTo>
                  <a:pt x="286101" y="2754420"/>
                </a:lnTo>
                <a:lnTo>
                  <a:pt x="235612" y="2832957"/>
                </a:lnTo>
                <a:lnTo>
                  <a:pt x="157075" y="2911495"/>
                </a:lnTo>
                <a:lnTo>
                  <a:pt x="129026" y="2933934"/>
                </a:lnTo>
                <a:lnTo>
                  <a:pt x="95367" y="2917104"/>
                </a:lnTo>
                <a:lnTo>
                  <a:pt x="61708" y="2872226"/>
                </a:lnTo>
                <a:lnTo>
                  <a:pt x="16830" y="2771249"/>
                </a:lnTo>
                <a:lnTo>
                  <a:pt x="0" y="2653443"/>
                </a:lnTo>
                <a:lnTo>
                  <a:pt x="56098" y="2440270"/>
                </a:lnTo>
                <a:lnTo>
                  <a:pt x="61708" y="2221487"/>
                </a:lnTo>
                <a:lnTo>
                  <a:pt x="95367" y="1755873"/>
                </a:lnTo>
                <a:lnTo>
                  <a:pt x="134636" y="1279038"/>
                </a:lnTo>
                <a:lnTo>
                  <a:pt x="168295" y="824643"/>
                </a:lnTo>
                <a:lnTo>
                  <a:pt x="196344" y="415127"/>
                </a:lnTo>
                <a:lnTo>
                  <a:pt x="207563" y="258052"/>
                </a:lnTo>
                <a:lnTo>
                  <a:pt x="201953" y="224393"/>
                </a:lnTo>
                <a:lnTo>
                  <a:pt x="145855" y="157075"/>
                </a:lnTo>
                <a:lnTo>
                  <a:pt x="61708" y="72928"/>
                </a:lnTo>
                <a:lnTo>
                  <a:pt x="5610" y="39269"/>
                </a:lnTo>
                <a:lnTo>
                  <a:pt x="16830" y="11220"/>
                </a:lnTo>
                <a:lnTo>
                  <a:pt x="84147" y="0"/>
                </a:lnTo>
                <a:lnTo>
                  <a:pt x="168295" y="16830"/>
                </a:lnTo>
                <a:lnTo>
                  <a:pt x="286101" y="44879"/>
                </a:lnTo>
                <a:lnTo>
                  <a:pt x="392687" y="78538"/>
                </a:lnTo>
                <a:lnTo>
                  <a:pt x="510493" y="140246"/>
                </a:lnTo>
                <a:lnTo>
                  <a:pt x="566592" y="196344"/>
                </a:lnTo>
                <a:lnTo>
                  <a:pt x="583421" y="241222"/>
                </a:lnTo>
                <a:lnTo>
                  <a:pt x="577811" y="286101"/>
                </a:lnTo>
                <a:lnTo>
                  <a:pt x="532933" y="336589"/>
                </a:lnTo>
                <a:lnTo>
                  <a:pt x="499274" y="392687"/>
                </a:lnTo>
                <a:lnTo>
                  <a:pt x="476834" y="465615"/>
                </a:lnTo>
                <a:lnTo>
                  <a:pt x="454395" y="729276"/>
                </a:lnTo>
                <a:lnTo>
                  <a:pt x="392687" y="1464162"/>
                </a:lnTo>
                <a:lnTo>
                  <a:pt x="336589" y="209807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じゅんばん　どおりに　</a:t>
            </a:r>
            <a:r>
              <a:rPr lang="ja-JP" altLang="en-US" sz="2400" dirty="0" smtClean="0">
                <a:solidFill>
                  <a:prstClr val="black"/>
                </a:solidFill>
              </a:rPr>
              <a:t>書いたら</a:t>
            </a:r>
            <a:r>
              <a:rPr lang="ja-JP" altLang="en-US" sz="2400" dirty="0" smtClean="0">
                <a:solidFill>
                  <a:prstClr val="black"/>
                </a:solidFill>
              </a:rPr>
              <a:t>　できる　</a:t>
            </a:r>
            <a:r>
              <a:rPr lang="ja-JP" altLang="en-US" sz="2400" dirty="0" smtClean="0">
                <a:solidFill>
                  <a:prstClr val="black"/>
                </a:solidFill>
              </a:rPr>
              <a:t>かん字は</a:t>
            </a:r>
            <a:r>
              <a:rPr lang="ja-JP" altLang="en-US" sz="2400" dirty="0" smtClean="0">
                <a:solidFill>
                  <a:prstClr val="black"/>
                </a:solidFill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</a:rPr>
              <a:t>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067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73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7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29" grpId="0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６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3158" y="388872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6518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39763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03879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53442" y="374301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359064" y="373544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>
            <a:off x="846937" y="1710911"/>
            <a:ext cx="874289" cy="733425"/>
          </a:xfrm>
          <a:custGeom>
            <a:avLst/>
            <a:gdLst>
              <a:gd name="connsiteX0" fmla="*/ 983629 w 1762456"/>
              <a:gd name="connsiteY0" fmla="*/ 651907 h 1479770"/>
              <a:gd name="connsiteX1" fmla="*/ 1064396 w 1762456"/>
              <a:gd name="connsiteY1" fmla="*/ 576908 h 1479770"/>
              <a:gd name="connsiteX2" fmla="*/ 1188432 w 1762456"/>
              <a:gd name="connsiteY2" fmla="*/ 447104 h 1479770"/>
              <a:gd name="connsiteX3" fmla="*/ 1349966 w 1762456"/>
              <a:gd name="connsiteY3" fmla="*/ 265378 h 1479770"/>
              <a:gd name="connsiteX4" fmla="*/ 1396119 w 1762456"/>
              <a:gd name="connsiteY4" fmla="*/ 216341 h 1479770"/>
              <a:gd name="connsiteX5" fmla="*/ 1407657 w 1762456"/>
              <a:gd name="connsiteY5" fmla="*/ 193264 h 1479770"/>
              <a:gd name="connsiteX6" fmla="*/ 1396119 w 1762456"/>
              <a:gd name="connsiteY6" fmla="*/ 167303 h 1479770"/>
              <a:gd name="connsiteX7" fmla="*/ 1338428 w 1762456"/>
              <a:gd name="connsiteY7" fmla="*/ 129804 h 1479770"/>
              <a:gd name="connsiteX8" fmla="*/ 1277852 w 1762456"/>
              <a:gd name="connsiteY8" fmla="*/ 95190 h 1479770"/>
              <a:gd name="connsiteX9" fmla="*/ 1191316 w 1762456"/>
              <a:gd name="connsiteY9" fmla="*/ 54806 h 1479770"/>
              <a:gd name="connsiteX10" fmla="*/ 1182663 w 1762456"/>
              <a:gd name="connsiteY10" fmla="*/ 46153 h 1479770"/>
              <a:gd name="connsiteX11" fmla="*/ 1176893 w 1762456"/>
              <a:gd name="connsiteY11" fmla="*/ 28845 h 1479770"/>
              <a:gd name="connsiteX12" fmla="*/ 1182663 w 1762456"/>
              <a:gd name="connsiteY12" fmla="*/ 11538 h 1479770"/>
              <a:gd name="connsiteX13" fmla="*/ 1199970 w 1762456"/>
              <a:gd name="connsiteY13" fmla="*/ 5769 h 1479770"/>
              <a:gd name="connsiteX14" fmla="*/ 1312467 w 1762456"/>
              <a:gd name="connsiteY14" fmla="*/ 0 h 1479770"/>
              <a:gd name="connsiteX15" fmla="*/ 1401888 w 1762456"/>
              <a:gd name="connsiteY15" fmla="*/ 5769 h 1479770"/>
              <a:gd name="connsiteX16" fmla="*/ 1482655 w 1762456"/>
              <a:gd name="connsiteY16" fmla="*/ 17307 h 1479770"/>
              <a:gd name="connsiteX17" fmla="*/ 1525923 w 1762456"/>
              <a:gd name="connsiteY17" fmla="*/ 28845 h 1479770"/>
              <a:gd name="connsiteX18" fmla="*/ 1580729 w 1762456"/>
              <a:gd name="connsiteY18" fmla="*/ 57691 h 1479770"/>
              <a:gd name="connsiteX19" fmla="*/ 1658612 w 1762456"/>
              <a:gd name="connsiteY19" fmla="*/ 118266 h 1479770"/>
              <a:gd name="connsiteX20" fmla="*/ 1722072 w 1762456"/>
              <a:gd name="connsiteY20" fmla="*/ 175957 h 1479770"/>
              <a:gd name="connsiteX21" fmla="*/ 1750917 w 1762456"/>
              <a:gd name="connsiteY21" fmla="*/ 222110 h 1479770"/>
              <a:gd name="connsiteX22" fmla="*/ 1762456 w 1762456"/>
              <a:gd name="connsiteY22" fmla="*/ 259609 h 1479770"/>
              <a:gd name="connsiteX23" fmla="*/ 1753802 w 1762456"/>
              <a:gd name="connsiteY23" fmla="*/ 282685 h 1479770"/>
              <a:gd name="connsiteX24" fmla="*/ 1739379 w 1762456"/>
              <a:gd name="connsiteY24" fmla="*/ 294223 h 1479770"/>
              <a:gd name="connsiteX25" fmla="*/ 1698996 w 1762456"/>
              <a:gd name="connsiteY25" fmla="*/ 308646 h 1479770"/>
              <a:gd name="connsiteX26" fmla="*/ 1655728 w 1762456"/>
              <a:gd name="connsiteY26" fmla="*/ 343260 h 1479770"/>
              <a:gd name="connsiteX27" fmla="*/ 1560538 w 1762456"/>
              <a:gd name="connsiteY27" fmla="*/ 438450 h 1479770"/>
              <a:gd name="connsiteX28" fmla="*/ 1399003 w 1762456"/>
              <a:gd name="connsiteY28" fmla="*/ 614407 h 1479770"/>
              <a:gd name="connsiteX29" fmla="*/ 1263430 w 1762456"/>
              <a:gd name="connsiteY29" fmla="*/ 726905 h 1479770"/>
              <a:gd name="connsiteX30" fmla="*/ 1127856 w 1762456"/>
              <a:gd name="connsiteY30" fmla="*/ 833633 h 1479770"/>
              <a:gd name="connsiteX31" fmla="*/ 905746 w 1762456"/>
              <a:gd name="connsiteY31" fmla="*/ 992283 h 1479770"/>
              <a:gd name="connsiteX32" fmla="*/ 709598 w 1762456"/>
              <a:gd name="connsiteY32" fmla="*/ 1124972 h 1479770"/>
              <a:gd name="connsiteX33" fmla="*/ 499026 w 1762456"/>
              <a:gd name="connsiteY33" fmla="*/ 1251891 h 1479770"/>
              <a:gd name="connsiteX34" fmla="*/ 285570 w 1762456"/>
              <a:gd name="connsiteY34" fmla="*/ 1367273 h 1479770"/>
              <a:gd name="connsiteX35" fmla="*/ 31730 w 1762456"/>
              <a:gd name="connsiteY35" fmla="*/ 1479770 h 1479770"/>
              <a:gd name="connsiteX36" fmla="*/ 14423 w 1762456"/>
              <a:gd name="connsiteY36" fmla="*/ 1479770 h 1479770"/>
              <a:gd name="connsiteX37" fmla="*/ 0 w 1762456"/>
              <a:gd name="connsiteY37" fmla="*/ 1468232 h 1479770"/>
              <a:gd name="connsiteX38" fmla="*/ 5769 w 1762456"/>
              <a:gd name="connsiteY38" fmla="*/ 1436502 h 1479770"/>
              <a:gd name="connsiteX39" fmla="*/ 23076 w 1762456"/>
              <a:gd name="connsiteY39" fmla="*/ 1410541 h 1479770"/>
              <a:gd name="connsiteX40" fmla="*/ 115382 w 1762456"/>
              <a:gd name="connsiteY40" fmla="*/ 1349966 h 1479770"/>
              <a:gd name="connsiteX41" fmla="*/ 418259 w 1762456"/>
              <a:gd name="connsiteY41" fmla="*/ 1133625 h 1479770"/>
              <a:gd name="connsiteX42" fmla="*/ 764404 w 1762456"/>
              <a:gd name="connsiteY42" fmla="*/ 859594 h 1479770"/>
              <a:gd name="connsiteX43" fmla="*/ 983629 w 1762456"/>
              <a:gd name="connsiteY43" fmla="*/ 651907 h 1479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762456" h="1479770">
                <a:moveTo>
                  <a:pt x="983629" y="651907"/>
                </a:moveTo>
                <a:lnTo>
                  <a:pt x="1064396" y="576908"/>
                </a:lnTo>
                <a:lnTo>
                  <a:pt x="1188432" y="447104"/>
                </a:lnTo>
                <a:lnTo>
                  <a:pt x="1349966" y="265378"/>
                </a:lnTo>
                <a:lnTo>
                  <a:pt x="1396119" y="216341"/>
                </a:lnTo>
                <a:lnTo>
                  <a:pt x="1407657" y="193264"/>
                </a:lnTo>
                <a:lnTo>
                  <a:pt x="1396119" y="167303"/>
                </a:lnTo>
                <a:lnTo>
                  <a:pt x="1338428" y="129804"/>
                </a:lnTo>
                <a:lnTo>
                  <a:pt x="1277852" y="95190"/>
                </a:lnTo>
                <a:lnTo>
                  <a:pt x="1191316" y="54806"/>
                </a:lnTo>
                <a:lnTo>
                  <a:pt x="1182663" y="46153"/>
                </a:lnTo>
                <a:lnTo>
                  <a:pt x="1176893" y="28845"/>
                </a:lnTo>
                <a:lnTo>
                  <a:pt x="1182663" y="11538"/>
                </a:lnTo>
                <a:lnTo>
                  <a:pt x="1199970" y="5769"/>
                </a:lnTo>
                <a:lnTo>
                  <a:pt x="1312467" y="0"/>
                </a:lnTo>
                <a:lnTo>
                  <a:pt x="1401888" y="5769"/>
                </a:lnTo>
                <a:lnTo>
                  <a:pt x="1482655" y="17307"/>
                </a:lnTo>
                <a:lnTo>
                  <a:pt x="1525923" y="28845"/>
                </a:lnTo>
                <a:lnTo>
                  <a:pt x="1580729" y="57691"/>
                </a:lnTo>
                <a:lnTo>
                  <a:pt x="1658612" y="118266"/>
                </a:lnTo>
                <a:lnTo>
                  <a:pt x="1722072" y="175957"/>
                </a:lnTo>
                <a:lnTo>
                  <a:pt x="1750917" y="222110"/>
                </a:lnTo>
                <a:lnTo>
                  <a:pt x="1762456" y="259609"/>
                </a:lnTo>
                <a:lnTo>
                  <a:pt x="1753802" y="282685"/>
                </a:lnTo>
                <a:lnTo>
                  <a:pt x="1739379" y="294223"/>
                </a:lnTo>
                <a:lnTo>
                  <a:pt x="1698996" y="308646"/>
                </a:lnTo>
                <a:lnTo>
                  <a:pt x="1655728" y="343260"/>
                </a:lnTo>
                <a:lnTo>
                  <a:pt x="1560538" y="438450"/>
                </a:lnTo>
                <a:lnTo>
                  <a:pt x="1399003" y="614407"/>
                </a:lnTo>
                <a:lnTo>
                  <a:pt x="1263430" y="726905"/>
                </a:lnTo>
                <a:lnTo>
                  <a:pt x="1127856" y="833633"/>
                </a:lnTo>
                <a:lnTo>
                  <a:pt x="905746" y="992283"/>
                </a:lnTo>
                <a:lnTo>
                  <a:pt x="709598" y="1124972"/>
                </a:lnTo>
                <a:lnTo>
                  <a:pt x="499026" y="1251891"/>
                </a:lnTo>
                <a:lnTo>
                  <a:pt x="285570" y="1367273"/>
                </a:lnTo>
                <a:lnTo>
                  <a:pt x="31730" y="1479770"/>
                </a:lnTo>
                <a:lnTo>
                  <a:pt x="14423" y="1479770"/>
                </a:lnTo>
                <a:lnTo>
                  <a:pt x="0" y="1468232"/>
                </a:lnTo>
                <a:lnTo>
                  <a:pt x="5769" y="1436502"/>
                </a:lnTo>
                <a:lnTo>
                  <a:pt x="23076" y="1410541"/>
                </a:lnTo>
                <a:lnTo>
                  <a:pt x="115382" y="1349966"/>
                </a:lnTo>
                <a:lnTo>
                  <a:pt x="418259" y="1133625"/>
                </a:lnTo>
                <a:lnTo>
                  <a:pt x="764404" y="859594"/>
                </a:lnTo>
                <a:lnTo>
                  <a:pt x="983629" y="6519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 rot="16200000">
            <a:off x="3669928" y="2404017"/>
            <a:ext cx="1608079" cy="395050"/>
          </a:xfrm>
          <a:custGeom>
            <a:avLst/>
            <a:gdLst>
              <a:gd name="connsiteX0" fmla="*/ 2563145 w 3205696"/>
              <a:gd name="connsiteY0" fmla="*/ 766119 h 787302"/>
              <a:gd name="connsiteX1" fmla="*/ 2252460 w 3205696"/>
              <a:gd name="connsiteY1" fmla="*/ 759058 h 787302"/>
              <a:gd name="connsiteX2" fmla="*/ 2061813 w 3205696"/>
              <a:gd name="connsiteY2" fmla="*/ 755528 h 787302"/>
              <a:gd name="connsiteX3" fmla="*/ 1814678 w 3205696"/>
              <a:gd name="connsiteY3" fmla="*/ 730814 h 787302"/>
              <a:gd name="connsiteX4" fmla="*/ 1574604 w 3205696"/>
              <a:gd name="connsiteY4" fmla="*/ 699040 h 787302"/>
              <a:gd name="connsiteX5" fmla="*/ 1475750 w 3205696"/>
              <a:gd name="connsiteY5" fmla="*/ 684918 h 787302"/>
              <a:gd name="connsiteX6" fmla="*/ 1306286 w 3205696"/>
              <a:gd name="connsiteY6" fmla="*/ 649613 h 787302"/>
              <a:gd name="connsiteX7" fmla="*/ 1080334 w 3205696"/>
              <a:gd name="connsiteY7" fmla="*/ 593125 h 787302"/>
              <a:gd name="connsiteX8" fmla="*/ 882626 w 3205696"/>
              <a:gd name="connsiteY8" fmla="*/ 526045 h 787302"/>
              <a:gd name="connsiteX9" fmla="*/ 607247 w 3205696"/>
              <a:gd name="connsiteY9" fmla="*/ 420130 h 787302"/>
              <a:gd name="connsiteX10" fmla="*/ 406008 w 3205696"/>
              <a:gd name="connsiteY10" fmla="*/ 314215 h 787302"/>
              <a:gd name="connsiteX11" fmla="*/ 236544 w 3205696"/>
              <a:gd name="connsiteY11" fmla="*/ 211831 h 787302"/>
              <a:gd name="connsiteX12" fmla="*/ 70610 w 3205696"/>
              <a:gd name="connsiteY12" fmla="*/ 102385 h 787302"/>
              <a:gd name="connsiteX13" fmla="*/ 7061 w 3205696"/>
              <a:gd name="connsiteY13" fmla="*/ 49427 h 787302"/>
              <a:gd name="connsiteX14" fmla="*/ 0 w 3205696"/>
              <a:gd name="connsiteY14" fmla="*/ 31775 h 787302"/>
              <a:gd name="connsiteX15" fmla="*/ 0 w 3205696"/>
              <a:gd name="connsiteY15" fmla="*/ 10592 h 787302"/>
              <a:gd name="connsiteX16" fmla="*/ 17653 w 3205696"/>
              <a:gd name="connsiteY16" fmla="*/ 0 h 787302"/>
              <a:gd name="connsiteX17" fmla="*/ 45897 w 3205696"/>
              <a:gd name="connsiteY17" fmla="*/ 0 h 787302"/>
              <a:gd name="connsiteX18" fmla="*/ 116507 w 3205696"/>
              <a:gd name="connsiteY18" fmla="*/ 24714 h 787302"/>
              <a:gd name="connsiteX19" fmla="*/ 293032 w 3205696"/>
              <a:gd name="connsiteY19" fmla="*/ 109446 h 787302"/>
              <a:gd name="connsiteX20" fmla="*/ 388355 w 3205696"/>
              <a:gd name="connsiteY20" fmla="*/ 151812 h 787302"/>
              <a:gd name="connsiteX21" fmla="*/ 529576 w 3205696"/>
              <a:gd name="connsiteY21" fmla="*/ 204770 h 787302"/>
              <a:gd name="connsiteX22" fmla="*/ 709631 w 3205696"/>
              <a:gd name="connsiteY22" fmla="*/ 268319 h 787302"/>
              <a:gd name="connsiteX23" fmla="*/ 917931 w 3205696"/>
              <a:gd name="connsiteY23" fmla="*/ 328337 h 787302"/>
              <a:gd name="connsiteX24" fmla="*/ 1083864 w 3205696"/>
              <a:gd name="connsiteY24" fmla="*/ 367173 h 787302"/>
              <a:gd name="connsiteX25" fmla="*/ 1270981 w 3205696"/>
              <a:gd name="connsiteY25" fmla="*/ 406008 h 787302"/>
              <a:gd name="connsiteX26" fmla="*/ 1500464 w 3205696"/>
              <a:gd name="connsiteY26" fmla="*/ 434252 h 787302"/>
              <a:gd name="connsiteX27" fmla="*/ 1814678 w 3205696"/>
              <a:gd name="connsiteY27" fmla="*/ 462496 h 787302"/>
              <a:gd name="connsiteX28" fmla="*/ 2220686 w 3205696"/>
              <a:gd name="connsiteY28" fmla="*/ 483679 h 787302"/>
              <a:gd name="connsiteX29" fmla="*/ 2545492 w 3205696"/>
              <a:gd name="connsiteY29" fmla="*/ 487210 h 787302"/>
              <a:gd name="connsiteX30" fmla="*/ 2824402 w 3205696"/>
              <a:gd name="connsiteY30" fmla="*/ 487210 h 787302"/>
              <a:gd name="connsiteX31" fmla="*/ 2962091 w 3205696"/>
              <a:gd name="connsiteY31" fmla="*/ 476618 h 787302"/>
              <a:gd name="connsiteX32" fmla="*/ 3007988 w 3205696"/>
              <a:gd name="connsiteY32" fmla="*/ 462496 h 787302"/>
              <a:gd name="connsiteX33" fmla="*/ 3053884 w 3205696"/>
              <a:gd name="connsiteY33" fmla="*/ 427191 h 787302"/>
              <a:gd name="connsiteX34" fmla="*/ 3106842 w 3205696"/>
              <a:gd name="connsiteY34" fmla="*/ 363642 h 787302"/>
              <a:gd name="connsiteX35" fmla="*/ 3138616 w 3205696"/>
              <a:gd name="connsiteY35" fmla="*/ 335398 h 787302"/>
              <a:gd name="connsiteX36" fmla="*/ 3173921 w 3205696"/>
              <a:gd name="connsiteY36" fmla="*/ 324807 h 787302"/>
              <a:gd name="connsiteX37" fmla="*/ 3195104 w 3205696"/>
              <a:gd name="connsiteY37" fmla="*/ 331868 h 787302"/>
              <a:gd name="connsiteX38" fmla="*/ 3205696 w 3205696"/>
              <a:gd name="connsiteY38" fmla="*/ 356581 h 787302"/>
              <a:gd name="connsiteX39" fmla="*/ 3198635 w 3205696"/>
              <a:gd name="connsiteY39" fmla="*/ 441313 h 787302"/>
              <a:gd name="connsiteX40" fmla="*/ 3184513 w 3205696"/>
              <a:gd name="connsiteY40" fmla="*/ 533106 h 787302"/>
              <a:gd name="connsiteX41" fmla="*/ 3145677 w 3205696"/>
              <a:gd name="connsiteY41" fmla="*/ 667265 h 787302"/>
              <a:gd name="connsiteX42" fmla="*/ 3103311 w 3205696"/>
              <a:gd name="connsiteY42" fmla="*/ 755528 h 787302"/>
              <a:gd name="connsiteX43" fmla="*/ 3089189 w 3205696"/>
              <a:gd name="connsiteY43" fmla="*/ 787302 h 787302"/>
              <a:gd name="connsiteX44" fmla="*/ 2895012 w 3205696"/>
              <a:gd name="connsiteY44" fmla="*/ 773180 h 787302"/>
              <a:gd name="connsiteX45" fmla="*/ 2563145 w 3205696"/>
              <a:gd name="connsiteY45" fmla="*/ 766119 h 78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205696" h="787302">
                <a:moveTo>
                  <a:pt x="2563145" y="766119"/>
                </a:moveTo>
                <a:lnTo>
                  <a:pt x="2252460" y="759058"/>
                </a:lnTo>
                <a:lnTo>
                  <a:pt x="2061813" y="755528"/>
                </a:lnTo>
                <a:lnTo>
                  <a:pt x="1814678" y="730814"/>
                </a:lnTo>
                <a:lnTo>
                  <a:pt x="1574604" y="699040"/>
                </a:lnTo>
                <a:lnTo>
                  <a:pt x="1475750" y="684918"/>
                </a:lnTo>
                <a:lnTo>
                  <a:pt x="1306286" y="649613"/>
                </a:lnTo>
                <a:lnTo>
                  <a:pt x="1080334" y="593125"/>
                </a:lnTo>
                <a:lnTo>
                  <a:pt x="882626" y="526045"/>
                </a:lnTo>
                <a:lnTo>
                  <a:pt x="607247" y="420130"/>
                </a:lnTo>
                <a:lnTo>
                  <a:pt x="406008" y="314215"/>
                </a:lnTo>
                <a:lnTo>
                  <a:pt x="236544" y="211831"/>
                </a:lnTo>
                <a:lnTo>
                  <a:pt x="70610" y="102385"/>
                </a:lnTo>
                <a:lnTo>
                  <a:pt x="7061" y="49427"/>
                </a:lnTo>
                <a:lnTo>
                  <a:pt x="0" y="31775"/>
                </a:lnTo>
                <a:lnTo>
                  <a:pt x="0" y="10592"/>
                </a:lnTo>
                <a:lnTo>
                  <a:pt x="17653" y="0"/>
                </a:lnTo>
                <a:lnTo>
                  <a:pt x="45897" y="0"/>
                </a:lnTo>
                <a:lnTo>
                  <a:pt x="116507" y="24714"/>
                </a:lnTo>
                <a:lnTo>
                  <a:pt x="293032" y="109446"/>
                </a:lnTo>
                <a:lnTo>
                  <a:pt x="388355" y="151812"/>
                </a:lnTo>
                <a:lnTo>
                  <a:pt x="529576" y="204770"/>
                </a:lnTo>
                <a:lnTo>
                  <a:pt x="709631" y="268319"/>
                </a:lnTo>
                <a:lnTo>
                  <a:pt x="917931" y="328337"/>
                </a:lnTo>
                <a:lnTo>
                  <a:pt x="1083864" y="367173"/>
                </a:lnTo>
                <a:lnTo>
                  <a:pt x="1270981" y="406008"/>
                </a:lnTo>
                <a:lnTo>
                  <a:pt x="1500464" y="434252"/>
                </a:lnTo>
                <a:lnTo>
                  <a:pt x="1814678" y="462496"/>
                </a:lnTo>
                <a:lnTo>
                  <a:pt x="2220686" y="483679"/>
                </a:lnTo>
                <a:lnTo>
                  <a:pt x="2545492" y="487210"/>
                </a:lnTo>
                <a:lnTo>
                  <a:pt x="2824402" y="487210"/>
                </a:lnTo>
                <a:lnTo>
                  <a:pt x="2962091" y="476618"/>
                </a:lnTo>
                <a:lnTo>
                  <a:pt x="3007988" y="462496"/>
                </a:lnTo>
                <a:lnTo>
                  <a:pt x="3053884" y="427191"/>
                </a:lnTo>
                <a:lnTo>
                  <a:pt x="3106842" y="363642"/>
                </a:lnTo>
                <a:lnTo>
                  <a:pt x="3138616" y="335398"/>
                </a:lnTo>
                <a:lnTo>
                  <a:pt x="3173921" y="324807"/>
                </a:lnTo>
                <a:lnTo>
                  <a:pt x="3195104" y="331868"/>
                </a:lnTo>
                <a:lnTo>
                  <a:pt x="3205696" y="356581"/>
                </a:lnTo>
                <a:lnTo>
                  <a:pt x="3198635" y="441313"/>
                </a:lnTo>
                <a:lnTo>
                  <a:pt x="3184513" y="533106"/>
                </a:lnTo>
                <a:lnTo>
                  <a:pt x="3145677" y="667265"/>
                </a:lnTo>
                <a:lnTo>
                  <a:pt x="3103311" y="755528"/>
                </a:lnTo>
                <a:lnTo>
                  <a:pt x="3089189" y="787302"/>
                </a:lnTo>
                <a:lnTo>
                  <a:pt x="2895012" y="773180"/>
                </a:lnTo>
                <a:lnTo>
                  <a:pt x="2563145" y="7661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2259956" y="1882400"/>
            <a:ext cx="844549" cy="231774"/>
          </a:xfrm>
          <a:custGeom>
            <a:avLst/>
            <a:gdLst>
              <a:gd name="connsiteX0" fmla="*/ 364331 w 1688306"/>
              <a:gd name="connsiteY0" fmla="*/ 454819 h 464344"/>
              <a:gd name="connsiteX1" fmla="*/ 242887 w 1688306"/>
              <a:gd name="connsiteY1" fmla="*/ 464344 h 464344"/>
              <a:gd name="connsiteX2" fmla="*/ 66675 w 1688306"/>
              <a:gd name="connsiteY2" fmla="*/ 454819 h 464344"/>
              <a:gd name="connsiteX3" fmla="*/ 0 w 1688306"/>
              <a:gd name="connsiteY3" fmla="*/ 219075 h 464344"/>
              <a:gd name="connsiteX4" fmla="*/ 226219 w 1688306"/>
              <a:gd name="connsiteY4" fmla="*/ 276225 h 464344"/>
              <a:gd name="connsiteX5" fmla="*/ 266700 w 1688306"/>
              <a:gd name="connsiteY5" fmla="*/ 285750 h 464344"/>
              <a:gd name="connsiteX6" fmla="*/ 357187 w 1688306"/>
              <a:gd name="connsiteY6" fmla="*/ 288132 h 464344"/>
              <a:gd name="connsiteX7" fmla="*/ 535781 w 1688306"/>
              <a:gd name="connsiteY7" fmla="*/ 278607 h 464344"/>
              <a:gd name="connsiteX8" fmla="*/ 702469 w 1688306"/>
              <a:gd name="connsiteY8" fmla="*/ 238125 h 464344"/>
              <a:gd name="connsiteX9" fmla="*/ 1019175 w 1688306"/>
              <a:gd name="connsiteY9" fmla="*/ 140494 h 464344"/>
              <a:gd name="connsiteX10" fmla="*/ 1200150 w 1688306"/>
              <a:gd name="connsiteY10" fmla="*/ 71438 h 464344"/>
              <a:gd name="connsiteX11" fmla="*/ 1262062 w 1688306"/>
              <a:gd name="connsiteY11" fmla="*/ 35719 h 464344"/>
              <a:gd name="connsiteX12" fmla="*/ 1304925 w 1688306"/>
              <a:gd name="connsiteY12" fmla="*/ 4763 h 464344"/>
              <a:gd name="connsiteX13" fmla="*/ 1331119 w 1688306"/>
              <a:gd name="connsiteY13" fmla="*/ 0 h 464344"/>
              <a:gd name="connsiteX14" fmla="*/ 1397794 w 1688306"/>
              <a:gd name="connsiteY14" fmla="*/ 23813 h 464344"/>
              <a:gd name="connsiteX15" fmla="*/ 1593056 w 1688306"/>
              <a:gd name="connsiteY15" fmla="*/ 119063 h 464344"/>
              <a:gd name="connsiteX16" fmla="*/ 1659731 w 1688306"/>
              <a:gd name="connsiteY16" fmla="*/ 159544 h 464344"/>
              <a:gd name="connsiteX17" fmla="*/ 1688306 w 1688306"/>
              <a:gd name="connsiteY17" fmla="*/ 188119 h 464344"/>
              <a:gd name="connsiteX18" fmla="*/ 1688306 w 1688306"/>
              <a:gd name="connsiteY18" fmla="*/ 209550 h 464344"/>
              <a:gd name="connsiteX19" fmla="*/ 1674019 w 1688306"/>
              <a:gd name="connsiteY19" fmla="*/ 228600 h 464344"/>
              <a:gd name="connsiteX20" fmla="*/ 1614487 w 1688306"/>
              <a:gd name="connsiteY20" fmla="*/ 259557 h 464344"/>
              <a:gd name="connsiteX21" fmla="*/ 1593056 w 1688306"/>
              <a:gd name="connsiteY21" fmla="*/ 271463 h 464344"/>
              <a:gd name="connsiteX22" fmla="*/ 1164431 w 1688306"/>
              <a:gd name="connsiteY22" fmla="*/ 276225 h 464344"/>
              <a:gd name="connsiteX23" fmla="*/ 1095375 w 1688306"/>
              <a:gd name="connsiteY23" fmla="*/ 292894 h 464344"/>
              <a:gd name="connsiteX24" fmla="*/ 854869 w 1688306"/>
              <a:gd name="connsiteY24" fmla="*/ 357188 h 464344"/>
              <a:gd name="connsiteX25" fmla="*/ 645319 w 1688306"/>
              <a:gd name="connsiteY25" fmla="*/ 414338 h 464344"/>
              <a:gd name="connsiteX26" fmla="*/ 585787 w 1688306"/>
              <a:gd name="connsiteY26" fmla="*/ 428625 h 464344"/>
              <a:gd name="connsiteX27" fmla="*/ 364331 w 1688306"/>
              <a:gd name="connsiteY27" fmla="*/ 454819 h 46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688306" h="464344">
                <a:moveTo>
                  <a:pt x="364331" y="454819"/>
                </a:moveTo>
                <a:lnTo>
                  <a:pt x="242887" y="464344"/>
                </a:lnTo>
                <a:lnTo>
                  <a:pt x="66675" y="454819"/>
                </a:lnTo>
                <a:lnTo>
                  <a:pt x="0" y="219075"/>
                </a:lnTo>
                <a:lnTo>
                  <a:pt x="226219" y="276225"/>
                </a:lnTo>
                <a:lnTo>
                  <a:pt x="266700" y="285750"/>
                </a:lnTo>
                <a:lnTo>
                  <a:pt x="357187" y="288132"/>
                </a:lnTo>
                <a:lnTo>
                  <a:pt x="535781" y="278607"/>
                </a:lnTo>
                <a:lnTo>
                  <a:pt x="702469" y="238125"/>
                </a:lnTo>
                <a:lnTo>
                  <a:pt x="1019175" y="140494"/>
                </a:lnTo>
                <a:lnTo>
                  <a:pt x="1200150" y="71438"/>
                </a:lnTo>
                <a:lnTo>
                  <a:pt x="1262062" y="35719"/>
                </a:lnTo>
                <a:lnTo>
                  <a:pt x="1304925" y="4763"/>
                </a:lnTo>
                <a:lnTo>
                  <a:pt x="1331119" y="0"/>
                </a:lnTo>
                <a:lnTo>
                  <a:pt x="1397794" y="23813"/>
                </a:lnTo>
                <a:lnTo>
                  <a:pt x="1593056" y="119063"/>
                </a:lnTo>
                <a:lnTo>
                  <a:pt x="1659731" y="159544"/>
                </a:lnTo>
                <a:lnTo>
                  <a:pt x="1688306" y="188119"/>
                </a:lnTo>
                <a:lnTo>
                  <a:pt x="1688306" y="209550"/>
                </a:lnTo>
                <a:lnTo>
                  <a:pt x="1674019" y="228600"/>
                </a:lnTo>
                <a:lnTo>
                  <a:pt x="1614487" y="259557"/>
                </a:lnTo>
                <a:lnTo>
                  <a:pt x="1593056" y="271463"/>
                </a:lnTo>
                <a:lnTo>
                  <a:pt x="1164431" y="276225"/>
                </a:lnTo>
                <a:lnTo>
                  <a:pt x="1095375" y="292894"/>
                </a:lnTo>
                <a:lnTo>
                  <a:pt x="854869" y="357188"/>
                </a:lnTo>
                <a:lnTo>
                  <a:pt x="645319" y="414338"/>
                </a:lnTo>
                <a:lnTo>
                  <a:pt x="585787" y="428625"/>
                </a:lnTo>
                <a:lnTo>
                  <a:pt x="364331" y="4548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2434288" y="1987520"/>
            <a:ext cx="659603" cy="564357"/>
          </a:xfrm>
          <a:custGeom>
            <a:avLst/>
            <a:gdLst>
              <a:gd name="connsiteX0" fmla="*/ 640557 w 1319213"/>
              <a:gd name="connsiteY0" fmla="*/ 357188 h 1128713"/>
              <a:gd name="connsiteX1" fmla="*/ 745332 w 1319213"/>
              <a:gd name="connsiteY1" fmla="*/ 202407 h 1128713"/>
              <a:gd name="connsiteX2" fmla="*/ 809625 w 1319213"/>
              <a:gd name="connsiteY2" fmla="*/ 111919 h 1128713"/>
              <a:gd name="connsiteX3" fmla="*/ 833438 w 1319213"/>
              <a:gd name="connsiteY3" fmla="*/ 71438 h 1128713"/>
              <a:gd name="connsiteX4" fmla="*/ 842963 w 1319213"/>
              <a:gd name="connsiteY4" fmla="*/ 19050 h 1128713"/>
              <a:gd name="connsiteX5" fmla="*/ 1319213 w 1319213"/>
              <a:gd name="connsiteY5" fmla="*/ 0 h 1128713"/>
              <a:gd name="connsiteX6" fmla="*/ 1233488 w 1319213"/>
              <a:gd name="connsiteY6" fmla="*/ 54769 h 1128713"/>
              <a:gd name="connsiteX7" fmla="*/ 1159669 w 1319213"/>
              <a:gd name="connsiteY7" fmla="*/ 119063 h 1128713"/>
              <a:gd name="connsiteX8" fmla="*/ 992982 w 1319213"/>
              <a:gd name="connsiteY8" fmla="*/ 292894 h 1128713"/>
              <a:gd name="connsiteX9" fmla="*/ 764382 w 1319213"/>
              <a:gd name="connsiteY9" fmla="*/ 545307 h 1128713"/>
              <a:gd name="connsiteX10" fmla="*/ 547688 w 1319213"/>
              <a:gd name="connsiteY10" fmla="*/ 757238 h 1128713"/>
              <a:gd name="connsiteX11" fmla="*/ 319088 w 1319213"/>
              <a:gd name="connsiteY11" fmla="*/ 969169 h 1128713"/>
              <a:gd name="connsiteX12" fmla="*/ 259557 w 1319213"/>
              <a:gd name="connsiteY12" fmla="*/ 1031082 h 1128713"/>
              <a:gd name="connsiteX13" fmla="*/ 190500 w 1319213"/>
              <a:gd name="connsiteY13" fmla="*/ 1121569 h 1128713"/>
              <a:gd name="connsiteX14" fmla="*/ 0 w 1319213"/>
              <a:gd name="connsiteY14" fmla="*/ 1128713 h 1128713"/>
              <a:gd name="connsiteX15" fmla="*/ 47625 w 1319213"/>
              <a:gd name="connsiteY15" fmla="*/ 1062038 h 1128713"/>
              <a:gd name="connsiteX16" fmla="*/ 183357 w 1319213"/>
              <a:gd name="connsiteY16" fmla="*/ 928688 h 1128713"/>
              <a:gd name="connsiteX17" fmla="*/ 361950 w 1319213"/>
              <a:gd name="connsiteY17" fmla="*/ 728663 h 1128713"/>
              <a:gd name="connsiteX18" fmla="*/ 454819 w 1319213"/>
              <a:gd name="connsiteY18" fmla="*/ 614363 h 1128713"/>
              <a:gd name="connsiteX19" fmla="*/ 640557 w 1319213"/>
              <a:gd name="connsiteY19" fmla="*/ 357188 h 1128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19213" h="1128713">
                <a:moveTo>
                  <a:pt x="640557" y="357188"/>
                </a:moveTo>
                <a:lnTo>
                  <a:pt x="745332" y="202407"/>
                </a:lnTo>
                <a:lnTo>
                  <a:pt x="809625" y="111919"/>
                </a:lnTo>
                <a:lnTo>
                  <a:pt x="833438" y="71438"/>
                </a:lnTo>
                <a:lnTo>
                  <a:pt x="842963" y="19050"/>
                </a:lnTo>
                <a:lnTo>
                  <a:pt x="1319213" y="0"/>
                </a:lnTo>
                <a:lnTo>
                  <a:pt x="1233488" y="54769"/>
                </a:lnTo>
                <a:lnTo>
                  <a:pt x="1159669" y="119063"/>
                </a:lnTo>
                <a:lnTo>
                  <a:pt x="992982" y="292894"/>
                </a:lnTo>
                <a:lnTo>
                  <a:pt x="764382" y="545307"/>
                </a:lnTo>
                <a:lnTo>
                  <a:pt x="547688" y="757238"/>
                </a:lnTo>
                <a:lnTo>
                  <a:pt x="319088" y="969169"/>
                </a:lnTo>
                <a:lnTo>
                  <a:pt x="259557" y="1031082"/>
                </a:lnTo>
                <a:lnTo>
                  <a:pt x="190500" y="1121569"/>
                </a:lnTo>
                <a:lnTo>
                  <a:pt x="0" y="1128713"/>
                </a:lnTo>
                <a:lnTo>
                  <a:pt x="47625" y="1062038"/>
                </a:lnTo>
                <a:lnTo>
                  <a:pt x="183357" y="928688"/>
                </a:lnTo>
                <a:lnTo>
                  <a:pt x="361950" y="728663"/>
                </a:lnTo>
                <a:lnTo>
                  <a:pt x="454819" y="614363"/>
                </a:lnTo>
                <a:lnTo>
                  <a:pt x="640557" y="35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 rot="16200000">
            <a:off x="5221660" y="2008215"/>
            <a:ext cx="1751806" cy="1311275"/>
          </a:xfrm>
          <a:custGeom>
            <a:avLst/>
            <a:gdLst>
              <a:gd name="connsiteX0" fmla="*/ 3018049 w 3504320"/>
              <a:gd name="connsiteY0" fmla="*/ 560268 h 2621633"/>
              <a:gd name="connsiteX1" fmla="*/ 3002192 w 3504320"/>
              <a:gd name="connsiteY1" fmla="*/ 412273 h 2621633"/>
              <a:gd name="connsiteX2" fmla="*/ 2965194 w 3504320"/>
              <a:gd name="connsiteY2" fmla="*/ 126853 h 2621633"/>
              <a:gd name="connsiteX3" fmla="*/ 3134331 w 3504320"/>
              <a:gd name="connsiteY3" fmla="*/ 0 h 2621633"/>
              <a:gd name="connsiteX4" fmla="*/ 3155473 w 3504320"/>
              <a:gd name="connsiteY4" fmla="*/ 216708 h 2621633"/>
              <a:gd name="connsiteX5" fmla="*/ 3181901 w 3504320"/>
              <a:gd name="connsiteY5" fmla="*/ 401702 h 2621633"/>
              <a:gd name="connsiteX6" fmla="*/ 3208329 w 3504320"/>
              <a:gd name="connsiteY6" fmla="*/ 581411 h 2621633"/>
              <a:gd name="connsiteX7" fmla="*/ 3240042 w 3504320"/>
              <a:gd name="connsiteY7" fmla="*/ 840403 h 2621633"/>
              <a:gd name="connsiteX8" fmla="*/ 3282326 w 3504320"/>
              <a:gd name="connsiteY8" fmla="*/ 1057110 h 2621633"/>
              <a:gd name="connsiteX9" fmla="*/ 3298183 w 3504320"/>
              <a:gd name="connsiteY9" fmla="*/ 1220962 h 2621633"/>
              <a:gd name="connsiteX10" fmla="*/ 3329896 w 3504320"/>
              <a:gd name="connsiteY10" fmla="*/ 1437670 h 2621633"/>
              <a:gd name="connsiteX11" fmla="*/ 3366895 w 3504320"/>
              <a:gd name="connsiteY11" fmla="*/ 1675519 h 2621633"/>
              <a:gd name="connsiteX12" fmla="*/ 3398609 w 3504320"/>
              <a:gd name="connsiteY12" fmla="*/ 1881656 h 2621633"/>
              <a:gd name="connsiteX13" fmla="*/ 3419751 w 3504320"/>
              <a:gd name="connsiteY13" fmla="*/ 2029651 h 2621633"/>
              <a:gd name="connsiteX14" fmla="*/ 3430322 w 3504320"/>
              <a:gd name="connsiteY14" fmla="*/ 2098363 h 2621633"/>
              <a:gd name="connsiteX15" fmla="*/ 3451464 w 3504320"/>
              <a:gd name="connsiteY15" fmla="*/ 2135362 h 2621633"/>
              <a:gd name="connsiteX16" fmla="*/ 3483177 w 3504320"/>
              <a:gd name="connsiteY16" fmla="*/ 2198789 h 2621633"/>
              <a:gd name="connsiteX17" fmla="*/ 3504320 w 3504320"/>
              <a:gd name="connsiteY17" fmla="*/ 2272786 h 2621633"/>
              <a:gd name="connsiteX18" fmla="*/ 3499034 w 3504320"/>
              <a:gd name="connsiteY18" fmla="*/ 2293929 h 2621633"/>
              <a:gd name="connsiteX19" fmla="*/ 3382752 w 3504320"/>
              <a:gd name="connsiteY19" fmla="*/ 2447209 h 2621633"/>
              <a:gd name="connsiteX20" fmla="*/ 3303469 w 3504320"/>
              <a:gd name="connsiteY20" fmla="*/ 2547635 h 2621633"/>
              <a:gd name="connsiteX21" fmla="*/ 3255899 w 3504320"/>
              <a:gd name="connsiteY21" fmla="*/ 2584634 h 2621633"/>
              <a:gd name="connsiteX22" fmla="*/ 3176615 w 3504320"/>
              <a:gd name="connsiteY22" fmla="*/ 2616347 h 2621633"/>
              <a:gd name="connsiteX23" fmla="*/ 3144902 w 3504320"/>
              <a:gd name="connsiteY23" fmla="*/ 2621633 h 2621633"/>
              <a:gd name="connsiteX24" fmla="*/ 3055048 w 3504320"/>
              <a:gd name="connsiteY24" fmla="*/ 2563492 h 2621633"/>
              <a:gd name="connsiteX25" fmla="*/ 2991621 w 3504320"/>
              <a:gd name="connsiteY25" fmla="*/ 2515922 h 2621633"/>
              <a:gd name="connsiteX26" fmla="*/ 2896481 w 3504320"/>
              <a:gd name="connsiteY26" fmla="*/ 2489494 h 2621633"/>
              <a:gd name="connsiteX27" fmla="*/ 2833055 w 3504320"/>
              <a:gd name="connsiteY27" fmla="*/ 2473637 h 2621633"/>
              <a:gd name="connsiteX28" fmla="*/ 2695630 w 3504320"/>
              <a:gd name="connsiteY28" fmla="*/ 2463066 h 2621633"/>
              <a:gd name="connsiteX29" fmla="*/ 2489494 w 3504320"/>
              <a:gd name="connsiteY29" fmla="*/ 2463066 h 2621633"/>
              <a:gd name="connsiteX30" fmla="*/ 2093078 w 3504320"/>
              <a:gd name="connsiteY30" fmla="*/ 2468352 h 2621633"/>
              <a:gd name="connsiteX31" fmla="*/ 1733661 w 3504320"/>
              <a:gd name="connsiteY31" fmla="*/ 2473637 h 2621633"/>
              <a:gd name="connsiteX32" fmla="*/ 1337244 w 3504320"/>
              <a:gd name="connsiteY32" fmla="*/ 2494779 h 2621633"/>
              <a:gd name="connsiteX33" fmla="*/ 808689 w 3504320"/>
              <a:gd name="connsiteY33" fmla="*/ 2515922 h 2621633"/>
              <a:gd name="connsiteX34" fmla="*/ 459843 w 3504320"/>
              <a:gd name="connsiteY34" fmla="*/ 2537064 h 2621633"/>
              <a:gd name="connsiteX35" fmla="*/ 406988 w 3504320"/>
              <a:gd name="connsiteY35" fmla="*/ 2537064 h 2621633"/>
              <a:gd name="connsiteX36" fmla="*/ 327704 w 3504320"/>
              <a:gd name="connsiteY36" fmla="*/ 2526493 h 2621633"/>
              <a:gd name="connsiteX37" fmla="*/ 126854 w 3504320"/>
              <a:gd name="connsiteY37" fmla="*/ 2468352 h 2621633"/>
              <a:gd name="connsiteX38" fmla="*/ 47570 w 3504320"/>
              <a:gd name="connsiteY38" fmla="*/ 2436638 h 2621633"/>
              <a:gd name="connsiteX39" fmla="*/ 10572 w 3504320"/>
              <a:gd name="connsiteY39" fmla="*/ 2404925 h 2621633"/>
              <a:gd name="connsiteX40" fmla="*/ 0 w 3504320"/>
              <a:gd name="connsiteY40" fmla="*/ 2357355 h 2621633"/>
              <a:gd name="connsiteX41" fmla="*/ 26428 w 3504320"/>
              <a:gd name="connsiteY41" fmla="*/ 2299214 h 2621633"/>
              <a:gd name="connsiteX42" fmla="*/ 89855 w 3504320"/>
              <a:gd name="connsiteY42" fmla="*/ 2246359 h 2621633"/>
              <a:gd name="connsiteX43" fmla="*/ 354132 w 3504320"/>
              <a:gd name="connsiteY43" fmla="*/ 2182932 h 2621633"/>
              <a:gd name="connsiteX44" fmla="*/ 528555 w 3504320"/>
              <a:gd name="connsiteY44" fmla="*/ 2214645 h 2621633"/>
              <a:gd name="connsiteX45" fmla="*/ 549698 w 3504320"/>
              <a:gd name="connsiteY45" fmla="*/ 2235788 h 2621633"/>
              <a:gd name="connsiteX46" fmla="*/ 597267 w 3504320"/>
              <a:gd name="connsiteY46" fmla="*/ 2246359 h 2621633"/>
              <a:gd name="connsiteX47" fmla="*/ 1067681 w 3504320"/>
              <a:gd name="connsiteY47" fmla="*/ 2246359 h 2621633"/>
              <a:gd name="connsiteX48" fmla="*/ 1506382 w 3504320"/>
              <a:gd name="connsiteY48" fmla="*/ 2246359 h 2621633"/>
              <a:gd name="connsiteX49" fmla="*/ 1680805 w 3504320"/>
              <a:gd name="connsiteY49" fmla="*/ 2225216 h 2621633"/>
              <a:gd name="connsiteX50" fmla="*/ 2320357 w 3504320"/>
              <a:gd name="connsiteY50" fmla="*/ 2230502 h 2621633"/>
              <a:gd name="connsiteX51" fmla="*/ 2531778 w 3504320"/>
              <a:gd name="connsiteY51" fmla="*/ 2219931 h 2621633"/>
              <a:gd name="connsiteX52" fmla="*/ 3049762 w 3504320"/>
              <a:gd name="connsiteY52" fmla="*/ 2225216 h 2621633"/>
              <a:gd name="connsiteX53" fmla="*/ 3171330 w 3504320"/>
              <a:gd name="connsiteY53" fmla="*/ 2219931 h 2621633"/>
              <a:gd name="connsiteX54" fmla="*/ 3213614 w 3504320"/>
              <a:gd name="connsiteY54" fmla="*/ 2198789 h 2621633"/>
              <a:gd name="connsiteX55" fmla="*/ 3240042 w 3504320"/>
              <a:gd name="connsiteY55" fmla="*/ 2140648 h 2621633"/>
              <a:gd name="connsiteX56" fmla="*/ 3224185 w 3504320"/>
              <a:gd name="connsiteY56" fmla="*/ 1834086 h 2621633"/>
              <a:gd name="connsiteX57" fmla="*/ 3166044 w 3504320"/>
              <a:gd name="connsiteY57" fmla="*/ 1400671 h 2621633"/>
              <a:gd name="connsiteX58" fmla="*/ 3107903 w 3504320"/>
              <a:gd name="connsiteY58" fmla="*/ 1152250 h 2621633"/>
              <a:gd name="connsiteX59" fmla="*/ 3055048 w 3504320"/>
              <a:gd name="connsiteY59" fmla="*/ 856259 h 2621633"/>
              <a:gd name="connsiteX60" fmla="*/ 3044477 w 3504320"/>
              <a:gd name="connsiteY60" fmla="*/ 734692 h 2621633"/>
              <a:gd name="connsiteX61" fmla="*/ 3018049 w 3504320"/>
              <a:gd name="connsiteY61" fmla="*/ 560268 h 2621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3504320" h="2621633">
                <a:moveTo>
                  <a:pt x="3018049" y="560268"/>
                </a:moveTo>
                <a:lnTo>
                  <a:pt x="3002192" y="412273"/>
                </a:lnTo>
                <a:lnTo>
                  <a:pt x="2965194" y="126853"/>
                </a:lnTo>
                <a:lnTo>
                  <a:pt x="3134331" y="0"/>
                </a:lnTo>
                <a:lnTo>
                  <a:pt x="3155473" y="216708"/>
                </a:lnTo>
                <a:lnTo>
                  <a:pt x="3181901" y="401702"/>
                </a:lnTo>
                <a:lnTo>
                  <a:pt x="3208329" y="581411"/>
                </a:lnTo>
                <a:lnTo>
                  <a:pt x="3240042" y="840403"/>
                </a:lnTo>
                <a:lnTo>
                  <a:pt x="3282326" y="1057110"/>
                </a:lnTo>
                <a:lnTo>
                  <a:pt x="3298183" y="1220962"/>
                </a:lnTo>
                <a:lnTo>
                  <a:pt x="3329896" y="1437670"/>
                </a:lnTo>
                <a:lnTo>
                  <a:pt x="3366895" y="1675519"/>
                </a:lnTo>
                <a:lnTo>
                  <a:pt x="3398609" y="1881656"/>
                </a:lnTo>
                <a:lnTo>
                  <a:pt x="3419751" y="2029651"/>
                </a:lnTo>
                <a:lnTo>
                  <a:pt x="3430322" y="2098363"/>
                </a:lnTo>
                <a:lnTo>
                  <a:pt x="3451464" y="2135362"/>
                </a:lnTo>
                <a:lnTo>
                  <a:pt x="3483177" y="2198789"/>
                </a:lnTo>
                <a:lnTo>
                  <a:pt x="3504320" y="2272786"/>
                </a:lnTo>
                <a:lnTo>
                  <a:pt x="3499034" y="2293929"/>
                </a:lnTo>
                <a:lnTo>
                  <a:pt x="3382752" y="2447209"/>
                </a:lnTo>
                <a:lnTo>
                  <a:pt x="3303469" y="2547635"/>
                </a:lnTo>
                <a:lnTo>
                  <a:pt x="3255899" y="2584634"/>
                </a:lnTo>
                <a:lnTo>
                  <a:pt x="3176615" y="2616347"/>
                </a:lnTo>
                <a:lnTo>
                  <a:pt x="3144902" y="2621633"/>
                </a:lnTo>
                <a:lnTo>
                  <a:pt x="3055048" y="2563492"/>
                </a:lnTo>
                <a:lnTo>
                  <a:pt x="2991621" y="2515922"/>
                </a:lnTo>
                <a:lnTo>
                  <a:pt x="2896481" y="2489494"/>
                </a:lnTo>
                <a:lnTo>
                  <a:pt x="2833055" y="2473637"/>
                </a:lnTo>
                <a:lnTo>
                  <a:pt x="2695630" y="2463066"/>
                </a:lnTo>
                <a:lnTo>
                  <a:pt x="2489494" y="2463066"/>
                </a:lnTo>
                <a:lnTo>
                  <a:pt x="2093078" y="2468352"/>
                </a:lnTo>
                <a:lnTo>
                  <a:pt x="1733661" y="2473637"/>
                </a:lnTo>
                <a:lnTo>
                  <a:pt x="1337244" y="2494779"/>
                </a:lnTo>
                <a:lnTo>
                  <a:pt x="808689" y="2515922"/>
                </a:lnTo>
                <a:lnTo>
                  <a:pt x="459843" y="2537064"/>
                </a:lnTo>
                <a:lnTo>
                  <a:pt x="406988" y="2537064"/>
                </a:lnTo>
                <a:lnTo>
                  <a:pt x="327704" y="2526493"/>
                </a:lnTo>
                <a:lnTo>
                  <a:pt x="126854" y="2468352"/>
                </a:lnTo>
                <a:lnTo>
                  <a:pt x="47570" y="2436638"/>
                </a:lnTo>
                <a:lnTo>
                  <a:pt x="10572" y="2404925"/>
                </a:lnTo>
                <a:lnTo>
                  <a:pt x="0" y="2357355"/>
                </a:lnTo>
                <a:lnTo>
                  <a:pt x="26428" y="2299214"/>
                </a:lnTo>
                <a:lnTo>
                  <a:pt x="89855" y="2246359"/>
                </a:lnTo>
                <a:lnTo>
                  <a:pt x="354132" y="2182932"/>
                </a:lnTo>
                <a:lnTo>
                  <a:pt x="528555" y="2214645"/>
                </a:lnTo>
                <a:lnTo>
                  <a:pt x="549698" y="2235788"/>
                </a:lnTo>
                <a:lnTo>
                  <a:pt x="597267" y="2246359"/>
                </a:lnTo>
                <a:lnTo>
                  <a:pt x="1067681" y="2246359"/>
                </a:lnTo>
                <a:lnTo>
                  <a:pt x="1506382" y="2246359"/>
                </a:lnTo>
                <a:lnTo>
                  <a:pt x="1680805" y="2225216"/>
                </a:lnTo>
                <a:lnTo>
                  <a:pt x="2320357" y="2230502"/>
                </a:lnTo>
                <a:lnTo>
                  <a:pt x="2531778" y="2219931"/>
                </a:lnTo>
                <a:lnTo>
                  <a:pt x="3049762" y="2225216"/>
                </a:lnTo>
                <a:lnTo>
                  <a:pt x="3171330" y="2219931"/>
                </a:lnTo>
                <a:lnTo>
                  <a:pt x="3213614" y="2198789"/>
                </a:lnTo>
                <a:lnTo>
                  <a:pt x="3240042" y="2140648"/>
                </a:lnTo>
                <a:lnTo>
                  <a:pt x="3224185" y="1834086"/>
                </a:lnTo>
                <a:lnTo>
                  <a:pt x="3166044" y="1400671"/>
                </a:lnTo>
                <a:lnTo>
                  <a:pt x="3107903" y="1152250"/>
                </a:lnTo>
                <a:lnTo>
                  <a:pt x="3055048" y="856259"/>
                </a:lnTo>
                <a:lnTo>
                  <a:pt x="3044477" y="734692"/>
                </a:lnTo>
                <a:lnTo>
                  <a:pt x="3018049" y="5602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6236741" y="3212976"/>
            <a:ext cx="373063" cy="296069"/>
          </a:xfrm>
          <a:custGeom>
            <a:avLst/>
            <a:gdLst>
              <a:gd name="connsiteX0" fmla="*/ 347662 w 745331"/>
              <a:gd name="connsiteY0" fmla="*/ 102394 h 592931"/>
              <a:gd name="connsiteX1" fmla="*/ 464343 w 745331"/>
              <a:gd name="connsiteY1" fmla="*/ 130969 h 592931"/>
              <a:gd name="connsiteX2" fmla="*/ 535781 w 745331"/>
              <a:gd name="connsiteY2" fmla="*/ 142875 h 592931"/>
              <a:gd name="connsiteX3" fmla="*/ 623887 w 745331"/>
              <a:gd name="connsiteY3" fmla="*/ 147637 h 592931"/>
              <a:gd name="connsiteX4" fmla="*/ 664368 w 745331"/>
              <a:gd name="connsiteY4" fmla="*/ 140494 h 592931"/>
              <a:gd name="connsiteX5" fmla="*/ 745331 w 745331"/>
              <a:gd name="connsiteY5" fmla="*/ 80962 h 592931"/>
              <a:gd name="connsiteX6" fmla="*/ 735806 w 745331"/>
              <a:gd name="connsiteY6" fmla="*/ 592931 h 592931"/>
              <a:gd name="connsiteX7" fmla="*/ 711993 w 745331"/>
              <a:gd name="connsiteY7" fmla="*/ 578644 h 592931"/>
              <a:gd name="connsiteX8" fmla="*/ 657225 w 745331"/>
              <a:gd name="connsiteY8" fmla="*/ 509587 h 592931"/>
              <a:gd name="connsiteX9" fmla="*/ 597693 w 745331"/>
              <a:gd name="connsiteY9" fmla="*/ 450056 h 592931"/>
              <a:gd name="connsiteX10" fmla="*/ 495300 w 745331"/>
              <a:gd name="connsiteY10" fmla="*/ 359569 h 592931"/>
              <a:gd name="connsiteX11" fmla="*/ 400050 w 745331"/>
              <a:gd name="connsiteY11" fmla="*/ 292894 h 592931"/>
              <a:gd name="connsiteX12" fmla="*/ 333375 w 745331"/>
              <a:gd name="connsiteY12" fmla="*/ 252412 h 592931"/>
              <a:gd name="connsiteX13" fmla="*/ 190500 w 745331"/>
              <a:gd name="connsiteY13" fmla="*/ 173831 h 592931"/>
              <a:gd name="connsiteX14" fmla="*/ 52387 w 745331"/>
              <a:gd name="connsiteY14" fmla="*/ 90487 h 592931"/>
              <a:gd name="connsiteX15" fmla="*/ 21431 w 745331"/>
              <a:gd name="connsiteY15" fmla="*/ 69056 h 592931"/>
              <a:gd name="connsiteX16" fmla="*/ 4762 w 745331"/>
              <a:gd name="connsiteY16" fmla="*/ 50006 h 592931"/>
              <a:gd name="connsiteX17" fmla="*/ 0 w 745331"/>
              <a:gd name="connsiteY17" fmla="*/ 33337 h 592931"/>
              <a:gd name="connsiteX18" fmla="*/ 2381 w 745331"/>
              <a:gd name="connsiteY18" fmla="*/ 14287 h 592931"/>
              <a:gd name="connsiteX19" fmla="*/ 16668 w 745331"/>
              <a:gd name="connsiteY19" fmla="*/ 4762 h 592931"/>
              <a:gd name="connsiteX20" fmla="*/ 50006 w 745331"/>
              <a:gd name="connsiteY20" fmla="*/ 0 h 592931"/>
              <a:gd name="connsiteX21" fmla="*/ 95250 w 745331"/>
              <a:gd name="connsiteY21" fmla="*/ 19050 h 592931"/>
              <a:gd name="connsiteX22" fmla="*/ 200025 w 745331"/>
              <a:gd name="connsiteY22" fmla="*/ 59531 h 592931"/>
              <a:gd name="connsiteX23" fmla="*/ 347662 w 745331"/>
              <a:gd name="connsiteY23" fmla="*/ 102394 h 59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45331" h="592931">
                <a:moveTo>
                  <a:pt x="347662" y="102394"/>
                </a:moveTo>
                <a:lnTo>
                  <a:pt x="464343" y="130969"/>
                </a:lnTo>
                <a:lnTo>
                  <a:pt x="535781" y="142875"/>
                </a:lnTo>
                <a:lnTo>
                  <a:pt x="623887" y="147637"/>
                </a:lnTo>
                <a:lnTo>
                  <a:pt x="664368" y="140494"/>
                </a:lnTo>
                <a:lnTo>
                  <a:pt x="745331" y="80962"/>
                </a:lnTo>
                <a:lnTo>
                  <a:pt x="735806" y="592931"/>
                </a:lnTo>
                <a:lnTo>
                  <a:pt x="711993" y="578644"/>
                </a:lnTo>
                <a:lnTo>
                  <a:pt x="657225" y="509587"/>
                </a:lnTo>
                <a:lnTo>
                  <a:pt x="597693" y="450056"/>
                </a:lnTo>
                <a:lnTo>
                  <a:pt x="495300" y="359569"/>
                </a:lnTo>
                <a:lnTo>
                  <a:pt x="400050" y="292894"/>
                </a:lnTo>
                <a:lnTo>
                  <a:pt x="333375" y="252412"/>
                </a:lnTo>
                <a:lnTo>
                  <a:pt x="190500" y="173831"/>
                </a:lnTo>
                <a:lnTo>
                  <a:pt x="52387" y="90487"/>
                </a:lnTo>
                <a:lnTo>
                  <a:pt x="21431" y="69056"/>
                </a:lnTo>
                <a:lnTo>
                  <a:pt x="4762" y="50006"/>
                </a:lnTo>
                <a:lnTo>
                  <a:pt x="0" y="33337"/>
                </a:lnTo>
                <a:lnTo>
                  <a:pt x="2381" y="14287"/>
                </a:lnTo>
                <a:lnTo>
                  <a:pt x="16668" y="4762"/>
                </a:lnTo>
                <a:lnTo>
                  <a:pt x="50006" y="0"/>
                </a:lnTo>
                <a:lnTo>
                  <a:pt x="95250" y="19050"/>
                </a:lnTo>
                <a:lnTo>
                  <a:pt x="200025" y="59531"/>
                </a:lnTo>
                <a:lnTo>
                  <a:pt x="347662" y="1023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7659387" y="1797502"/>
            <a:ext cx="208915" cy="811129"/>
          </a:xfrm>
          <a:custGeom>
            <a:avLst/>
            <a:gdLst>
              <a:gd name="connsiteX0" fmla="*/ 155342 w 420129"/>
              <a:gd name="connsiteY0" fmla="*/ 582532 h 1627561"/>
              <a:gd name="connsiteX1" fmla="*/ 158872 w 420129"/>
              <a:gd name="connsiteY1" fmla="*/ 338928 h 1627561"/>
              <a:gd name="connsiteX2" fmla="*/ 158872 w 420129"/>
              <a:gd name="connsiteY2" fmla="*/ 247135 h 1627561"/>
              <a:gd name="connsiteX3" fmla="*/ 155342 w 420129"/>
              <a:gd name="connsiteY3" fmla="*/ 225952 h 1627561"/>
              <a:gd name="connsiteX4" fmla="*/ 130628 w 420129"/>
              <a:gd name="connsiteY4" fmla="*/ 197708 h 1627561"/>
              <a:gd name="connsiteX5" fmla="*/ 31774 w 420129"/>
              <a:gd name="connsiteY5" fmla="*/ 77671 h 1627561"/>
              <a:gd name="connsiteX6" fmla="*/ 0 w 420129"/>
              <a:gd name="connsiteY6" fmla="*/ 49427 h 1627561"/>
              <a:gd name="connsiteX7" fmla="*/ 300092 w 420129"/>
              <a:gd name="connsiteY7" fmla="*/ 0 h 1627561"/>
              <a:gd name="connsiteX8" fmla="*/ 321275 w 420129"/>
              <a:gd name="connsiteY8" fmla="*/ 38835 h 1627561"/>
              <a:gd name="connsiteX9" fmla="*/ 331867 w 420129"/>
              <a:gd name="connsiteY9" fmla="*/ 63549 h 1627561"/>
              <a:gd name="connsiteX10" fmla="*/ 363641 w 420129"/>
              <a:gd name="connsiteY10" fmla="*/ 88262 h 1627561"/>
              <a:gd name="connsiteX11" fmla="*/ 409538 w 420129"/>
              <a:gd name="connsiteY11" fmla="*/ 127098 h 1627561"/>
              <a:gd name="connsiteX12" fmla="*/ 420129 w 420129"/>
              <a:gd name="connsiteY12" fmla="*/ 151811 h 1627561"/>
              <a:gd name="connsiteX13" fmla="*/ 420129 w 420129"/>
              <a:gd name="connsiteY13" fmla="*/ 211830 h 1627561"/>
              <a:gd name="connsiteX14" fmla="*/ 406007 w 420129"/>
              <a:gd name="connsiteY14" fmla="*/ 261257 h 1627561"/>
              <a:gd name="connsiteX15" fmla="*/ 402477 w 420129"/>
              <a:gd name="connsiteY15" fmla="*/ 296562 h 1627561"/>
              <a:gd name="connsiteX16" fmla="*/ 406007 w 420129"/>
              <a:gd name="connsiteY16" fmla="*/ 695509 h 1627561"/>
              <a:gd name="connsiteX17" fmla="*/ 406007 w 420129"/>
              <a:gd name="connsiteY17" fmla="*/ 900278 h 1627561"/>
              <a:gd name="connsiteX18" fmla="*/ 391885 w 420129"/>
              <a:gd name="connsiteY18" fmla="*/ 1239206 h 1627561"/>
              <a:gd name="connsiteX19" fmla="*/ 388355 w 420129"/>
              <a:gd name="connsiteY19" fmla="*/ 1376895 h 1627561"/>
              <a:gd name="connsiteX20" fmla="*/ 381294 w 420129"/>
              <a:gd name="connsiteY20" fmla="*/ 1521646 h 1627561"/>
              <a:gd name="connsiteX21" fmla="*/ 384824 w 420129"/>
              <a:gd name="connsiteY21" fmla="*/ 1606378 h 1627561"/>
              <a:gd name="connsiteX22" fmla="*/ 127098 w 420129"/>
              <a:gd name="connsiteY22" fmla="*/ 1627561 h 1627561"/>
              <a:gd name="connsiteX23" fmla="*/ 137689 w 420129"/>
              <a:gd name="connsiteY23" fmla="*/ 1560481 h 1627561"/>
              <a:gd name="connsiteX24" fmla="*/ 144750 w 420129"/>
              <a:gd name="connsiteY24" fmla="*/ 1295694 h 1627561"/>
              <a:gd name="connsiteX25" fmla="*/ 151811 w 420129"/>
              <a:gd name="connsiteY25" fmla="*/ 932052 h 1627561"/>
              <a:gd name="connsiteX26" fmla="*/ 155342 w 420129"/>
              <a:gd name="connsiteY26" fmla="*/ 727283 h 1627561"/>
              <a:gd name="connsiteX27" fmla="*/ 155342 w 420129"/>
              <a:gd name="connsiteY27" fmla="*/ 582532 h 1627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20129" h="1627561">
                <a:moveTo>
                  <a:pt x="155342" y="582532"/>
                </a:moveTo>
                <a:cubicBezTo>
                  <a:pt x="156519" y="501331"/>
                  <a:pt x="157695" y="420129"/>
                  <a:pt x="158872" y="338928"/>
                </a:cubicBezTo>
                <a:lnTo>
                  <a:pt x="158872" y="247135"/>
                </a:lnTo>
                <a:lnTo>
                  <a:pt x="155342" y="225952"/>
                </a:lnTo>
                <a:lnTo>
                  <a:pt x="130628" y="197708"/>
                </a:lnTo>
                <a:lnTo>
                  <a:pt x="31774" y="77671"/>
                </a:lnTo>
                <a:lnTo>
                  <a:pt x="0" y="49427"/>
                </a:lnTo>
                <a:lnTo>
                  <a:pt x="300092" y="0"/>
                </a:lnTo>
                <a:lnTo>
                  <a:pt x="321275" y="38835"/>
                </a:lnTo>
                <a:lnTo>
                  <a:pt x="331867" y="63549"/>
                </a:lnTo>
                <a:lnTo>
                  <a:pt x="363641" y="88262"/>
                </a:lnTo>
                <a:lnTo>
                  <a:pt x="409538" y="127098"/>
                </a:lnTo>
                <a:lnTo>
                  <a:pt x="420129" y="151811"/>
                </a:lnTo>
                <a:lnTo>
                  <a:pt x="420129" y="211830"/>
                </a:lnTo>
                <a:lnTo>
                  <a:pt x="406007" y="261257"/>
                </a:lnTo>
                <a:lnTo>
                  <a:pt x="402477" y="296562"/>
                </a:lnTo>
                <a:cubicBezTo>
                  <a:pt x="403654" y="429544"/>
                  <a:pt x="404830" y="562527"/>
                  <a:pt x="406007" y="695509"/>
                </a:cubicBezTo>
                <a:lnTo>
                  <a:pt x="406007" y="900278"/>
                </a:lnTo>
                <a:lnTo>
                  <a:pt x="391885" y="1239206"/>
                </a:lnTo>
                <a:cubicBezTo>
                  <a:pt x="390708" y="1285102"/>
                  <a:pt x="389532" y="1330999"/>
                  <a:pt x="388355" y="1376895"/>
                </a:cubicBezTo>
                <a:lnTo>
                  <a:pt x="381294" y="1521646"/>
                </a:lnTo>
                <a:lnTo>
                  <a:pt x="384824" y="1606378"/>
                </a:lnTo>
                <a:lnTo>
                  <a:pt x="127098" y="1627561"/>
                </a:lnTo>
                <a:lnTo>
                  <a:pt x="137689" y="1560481"/>
                </a:lnTo>
                <a:lnTo>
                  <a:pt x="144750" y="1295694"/>
                </a:lnTo>
                <a:lnTo>
                  <a:pt x="151811" y="932052"/>
                </a:lnTo>
                <a:lnTo>
                  <a:pt x="155342" y="727283"/>
                </a:lnTo>
                <a:lnTo>
                  <a:pt x="155342" y="5825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876607" y="4782117"/>
            <a:ext cx="1150469" cy="236768"/>
          </a:xfrm>
          <a:custGeom>
            <a:avLst/>
            <a:gdLst>
              <a:gd name="connsiteX0" fmla="*/ 473087 w 2298356"/>
              <a:gd name="connsiteY0" fmla="*/ 261258 h 473088"/>
              <a:gd name="connsiteX1" fmla="*/ 713161 w 2298356"/>
              <a:gd name="connsiteY1" fmla="*/ 240075 h 473088"/>
              <a:gd name="connsiteX2" fmla="*/ 981479 w 2298356"/>
              <a:gd name="connsiteY2" fmla="*/ 201239 h 473088"/>
              <a:gd name="connsiteX3" fmla="*/ 1246267 w 2298356"/>
              <a:gd name="connsiteY3" fmla="*/ 151812 h 473088"/>
              <a:gd name="connsiteX4" fmla="*/ 1482810 w 2298356"/>
              <a:gd name="connsiteY4" fmla="*/ 109446 h 473088"/>
              <a:gd name="connsiteX5" fmla="*/ 1761720 w 2298356"/>
              <a:gd name="connsiteY5" fmla="*/ 45897 h 473088"/>
              <a:gd name="connsiteX6" fmla="*/ 1881757 w 2298356"/>
              <a:gd name="connsiteY6" fmla="*/ 14122 h 473088"/>
              <a:gd name="connsiteX7" fmla="*/ 1924123 w 2298356"/>
              <a:gd name="connsiteY7" fmla="*/ 0 h 473088"/>
              <a:gd name="connsiteX8" fmla="*/ 1966489 w 2298356"/>
              <a:gd name="connsiteY8" fmla="*/ 10592 h 473088"/>
              <a:gd name="connsiteX9" fmla="*/ 2068874 w 2298356"/>
              <a:gd name="connsiteY9" fmla="*/ 56488 h 473088"/>
              <a:gd name="connsiteX10" fmla="*/ 2139484 w 2298356"/>
              <a:gd name="connsiteY10" fmla="*/ 95324 h 473088"/>
              <a:gd name="connsiteX11" fmla="*/ 2259521 w 2298356"/>
              <a:gd name="connsiteY11" fmla="*/ 180056 h 473088"/>
              <a:gd name="connsiteX12" fmla="*/ 2298356 w 2298356"/>
              <a:gd name="connsiteY12" fmla="*/ 317746 h 473088"/>
              <a:gd name="connsiteX13" fmla="*/ 2213624 w 2298356"/>
              <a:gd name="connsiteY13" fmla="*/ 314215 h 473088"/>
              <a:gd name="connsiteX14" fmla="*/ 2121831 w 2298356"/>
              <a:gd name="connsiteY14" fmla="*/ 296563 h 473088"/>
              <a:gd name="connsiteX15" fmla="*/ 2040630 w 2298356"/>
              <a:gd name="connsiteY15" fmla="*/ 278910 h 473088"/>
              <a:gd name="connsiteX16" fmla="*/ 1938245 w 2298356"/>
              <a:gd name="connsiteY16" fmla="*/ 268319 h 473088"/>
              <a:gd name="connsiteX17" fmla="*/ 1853513 w 2298356"/>
              <a:gd name="connsiteY17" fmla="*/ 264788 h 473088"/>
              <a:gd name="connsiteX18" fmla="*/ 1616970 w 2298356"/>
              <a:gd name="connsiteY18" fmla="*/ 300093 h 473088"/>
              <a:gd name="connsiteX19" fmla="*/ 1235675 w 2298356"/>
              <a:gd name="connsiteY19" fmla="*/ 356581 h 473088"/>
              <a:gd name="connsiteX20" fmla="*/ 956766 w 2298356"/>
              <a:gd name="connsiteY20" fmla="*/ 381295 h 473088"/>
              <a:gd name="connsiteX21" fmla="*/ 579002 w 2298356"/>
              <a:gd name="connsiteY21" fmla="*/ 423661 h 473088"/>
              <a:gd name="connsiteX22" fmla="*/ 310684 w 2298356"/>
              <a:gd name="connsiteY22" fmla="*/ 451905 h 473088"/>
              <a:gd name="connsiteX23" fmla="*/ 60018 w 2298356"/>
              <a:gd name="connsiteY23" fmla="*/ 473088 h 473088"/>
              <a:gd name="connsiteX24" fmla="*/ 0 w 2298356"/>
              <a:gd name="connsiteY24" fmla="*/ 268319 h 473088"/>
              <a:gd name="connsiteX25" fmla="*/ 123567 w 2298356"/>
              <a:gd name="connsiteY25" fmla="*/ 285971 h 473088"/>
              <a:gd name="connsiteX26" fmla="*/ 296562 w 2298356"/>
              <a:gd name="connsiteY26" fmla="*/ 282441 h 473088"/>
              <a:gd name="connsiteX27" fmla="*/ 473087 w 2298356"/>
              <a:gd name="connsiteY27" fmla="*/ 261258 h 47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298356" h="473088">
                <a:moveTo>
                  <a:pt x="473087" y="261258"/>
                </a:moveTo>
                <a:lnTo>
                  <a:pt x="713161" y="240075"/>
                </a:lnTo>
                <a:lnTo>
                  <a:pt x="981479" y="201239"/>
                </a:lnTo>
                <a:lnTo>
                  <a:pt x="1246267" y="151812"/>
                </a:lnTo>
                <a:lnTo>
                  <a:pt x="1482810" y="109446"/>
                </a:lnTo>
                <a:lnTo>
                  <a:pt x="1761720" y="45897"/>
                </a:lnTo>
                <a:lnTo>
                  <a:pt x="1881757" y="14122"/>
                </a:lnTo>
                <a:lnTo>
                  <a:pt x="1924123" y="0"/>
                </a:lnTo>
                <a:lnTo>
                  <a:pt x="1966489" y="10592"/>
                </a:lnTo>
                <a:lnTo>
                  <a:pt x="2068874" y="56488"/>
                </a:lnTo>
                <a:lnTo>
                  <a:pt x="2139484" y="95324"/>
                </a:lnTo>
                <a:lnTo>
                  <a:pt x="2259521" y="180056"/>
                </a:lnTo>
                <a:lnTo>
                  <a:pt x="2298356" y="317746"/>
                </a:lnTo>
                <a:lnTo>
                  <a:pt x="2213624" y="314215"/>
                </a:lnTo>
                <a:lnTo>
                  <a:pt x="2121831" y="296563"/>
                </a:lnTo>
                <a:lnTo>
                  <a:pt x="2040630" y="278910"/>
                </a:lnTo>
                <a:lnTo>
                  <a:pt x="1938245" y="268319"/>
                </a:lnTo>
                <a:lnTo>
                  <a:pt x="1853513" y="264788"/>
                </a:lnTo>
                <a:lnTo>
                  <a:pt x="1616970" y="300093"/>
                </a:lnTo>
                <a:lnTo>
                  <a:pt x="1235675" y="356581"/>
                </a:lnTo>
                <a:lnTo>
                  <a:pt x="956766" y="381295"/>
                </a:lnTo>
                <a:lnTo>
                  <a:pt x="579002" y="423661"/>
                </a:lnTo>
                <a:lnTo>
                  <a:pt x="310684" y="451905"/>
                </a:lnTo>
                <a:lnTo>
                  <a:pt x="60018" y="473088"/>
                </a:lnTo>
                <a:lnTo>
                  <a:pt x="0" y="268319"/>
                </a:lnTo>
                <a:lnTo>
                  <a:pt x="123567" y="285971"/>
                </a:lnTo>
                <a:lnTo>
                  <a:pt x="296562" y="282441"/>
                </a:lnTo>
                <a:lnTo>
                  <a:pt x="473087" y="26125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2890123" y="4751456"/>
            <a:ext cx="1161257" cy="193675"/>
          </a:xfrm>
          <a:custGeom>
            <a:avLst/>
            <a:gdLst>
              <a:gd name="connsiteX0" fmla="*/ 473582 w 2323231"/>
              <a:gd name="connsiteY0" fmla="*/ 196582 h 387206"/>
              <a:gd name="connsiteX1" fmla="*/ 667184 w 2323231"/>
              <a:gd name="connsiteY1" fmla="*/ 184667 h 387206"/>
              <a:gd name="connsiteX2" fmla="*/ 994820 w 2323231"/>
              <a:gd name="connsiteY2" fmla="*/ 157861 h 387206"/>
              <a:gd name="connsiteX3" fmla="*/ 1268842 w 2323231"/>
              <a:gd name="connsiteY3" fmla="*/ 116162 h 387206"/>
              <a:gd name="connsiteX4" fmla="*/ 1551799 w 2323231"/>
              <a:gd name="connsiteY4" fmla="*/ 68506 h 387206"/>
              <a:gd name="connsiteX5" fmla="*/ 1831779 w 2323231"/>
              <a:gd name="connsiteY5" fmla="*/ 23828 h 387206"/>
              <a:gd name="connsiteX6" fmla="*/ 1924112 w 2323231"/>
              <a:gd name="connsiteY6" fmla="*/ 8936 h 387206"/>
              <a:gd name="connsiteX7" fmla="*/ 1971768 w 2323231"/>
              <a:gd name="connsiteY7" fmla="*/ 0 h 387206"/>
              <a:gd name="connsiteX8" fmla="*/ 2049209 w 2323231"/>
              <a:gd name="connsiteY8" fmla="*/ 8936 h 387206"/>
              <a:gd name="connsiteX9" fmla="*/ 2117715 w 2323231"/>
              <a:gd name="connsiteY9" fmla="*/ 32764 h 387206"/>
              <a:gd name="connsiteX10" fmla="*/ 2242812 w 2323231"/>
              <a:gd name="connsiteY10" fmla="*/ 89355 h 387206"/>
              <a:gd name="connsiteX11" fmla="*/ 2296425 w 2323231"/>
              <a:gd name="connsiteY11" fmla="*/ 107226 h 387206"/>
              <a:gd name="connsiteX12" fmla="*/ 2323231 w 2323231"/>
              <a:gd name="connsiteY12" fmla="*/ 247216 h 387206"/>
              <a:gd name="connsiteX13" fmla="*/ 2263661 w 2323231"/>
              <a:gd name="connsiteY13" fmla="*/ 235302 h 387206"/>
              <a:gd name="connsiteX14" fmla="*/ 2067080 w 2323231"/>
              <a:gd name="connsiteY14" fmla="*/ 226367 h 387206"/>
              <a:gd name="connsiteX15" fmla="*/ 1888370 w 2323231"/>
              <a:gd name="connsiteY15" fmla="*/ 229345 h 387206"/>
              <a:gd name="connsiteX16" fmla="*/ 1739445 w 2323231"/>
              <a:gd name="connsiteY16" fmla="*/ 244238 h 387206"/>
              <a:gd name="connsiteX17" fmla="*/ 1456487 w 2323231"/>
              <a:gd name="connsiteY17" fmla="*/ 277001 h 387206"/>
              <a:gd name="connsiteX18" fmla="*/ 1075239 w 2323231"/>
              <a:gd name="connsiteY18" fmla="*/ 318700 h 387206"/>
              <a:gd name="connsiteX19" fmla="*/ 807174 w 2323231"/>
              <a:gd name="connsiteY19" fmla="*/ 342528 h 387206"/>
              <a:gd name="connsiteX20" fmla="*/ 652292 w 2323231"/>
              <a:gd name="connsiteY20" fmla="*/ 360399 h 387206"/>
              <a:gd name="connsiteX21" fmla="*/ 592722 w 2323231"/>
              <a:gd name="connsiteY21" fmla="*/ 372313 h 387206"/>
              <a:gd name="connsiteX22" fmla="*/ 518259 w 2323231"/>
              <a:gd name="connsiteY22" fmla="*/ 381249 h 387206"/>
              <a:gd name="connsiteX23" fmla="*/ 402098 w 2323231"/>
              <a:gd name="connsiteY23" fmla="*/ 387206 h 387206"/>
              <a:gd name="connsiteX24" fmla="*/ 336571 w 2323231"/>
              <a:gd name="connsiteY24" fmla="*/ 378270 h 387206"/>
              <a:gd name="connsiteX25" fmla="*/ 217431 w 2323231"/>
              <a:gd name="connsiteY25" fmla="*/ 354442 h 387206"/>
              <a:gd name="connsiteX26" fmla="*/ 50635 w 2323231"/>
              <a:gd name="connsiteY26" fmla="*/ 303808 h 387206"/>
              <a:gd name="connsiteX27" fmla="*/ 0 w 2323231"/>
              <a:gd name="connsiteY27" fmla="*/ 294872 h 387206"/>
              <a:gd name="connsiteX28" fmla="*/ 5957 w 2323231"/>
              <a:gd name="connsiteY28" fmla="*/ 131054 h 387206"/>
              <a:gd name="connsiteX29" fmla="*/ 83398 w 2323231"/>
              <a:gd name="connsiteY29" fmla="*/ 163818 h 387206"/>
              <a:gd name="connsiteX30" fmla="*/ 172753 w 2323231"/>
              <a:gd name="connsiteY30" fmla="*/ 187646 h 387206"/>
              <a:gd name="connsiteX31" fmla="*/ 300829 w 2323231"/>
              <a:gd name="connsiteY31" fmla="*/ 208496 h 387206"/>
              <a:gd name="connsiteX32" fmla="*/ 473582 w 2323231"/>
              <a:gd name="connsiteY32" fmla="*/ 196582 h 38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323231" h="387206">
                <a:moveTo>
                  <a:pt x="473582" y="196582"/>
                </a:moveTo>
                <a:lnTo>
                  <a:pt x="667184" y="184667"/>
                </a:lnTo>
                <a:lnTo>
                  <a:pt x="994820" y="157861"/>
                </a:lnTo>
                <a:lnTo>
                  <a:pt x="1268842" y="116162"/>
                </a:lnTo>
                <a:lnTo>
                  <a:pt x="1551799" y="68506"/>
                </a:lnTo>
                <a:lnTo>
                  <a:pt x="1831779" y="23828"/>
                </a:lnTo>
                <a:lnTo>
                  <a:pt x="1924112" y="8936"/>
                </a:lnTo>
                <a:lnTo>
                  <a:pt x="1971768" y="0"/>
                </a:lnTo>
                <a:lnTo>
                  <a:pt x="2049209" y="8936"/>
                </a:lnTo>
                <a:lnTo>
                  <a:pt x="2117715" y="32764"/>
                </a:lnTo>
                <a:lnTo>
                  <a:pt x="2242812" y="89355"/>
                </a:lnTo>
                <a:lnTo>
                  <a:pt x="2296425" y="107226"/>
                </a:lnTo>
                <a:lnTo>
                  <a:pt x="2323231" y="247216"/>
                </a:lnTo>
                <a:lnTo>
                  <a:pt x="2263661" y="235302"/>
                </a:lnTo>
                <a:lnTo>
                  <a:pt x="2067080" y="226367"/>
                </a:lnTo>
                <a:lnTo>
                  <a:pt x="1888370" y="229345"/>
                </a:lnTo>
                <a:lnTo>
                  <a:pt x="1739445" y="244238"/>
                </a:lnTo>
                <a:lnTo>
                  <a:pt x="1456487" y="277001"/>
                </a:lnTo>
                <a:lnTo>
                  <a:pt x="1075239" y="318700"/>
                </a:lnTo>
                <a:lnTo>
                  <a:pt x="807174" y="342528"/>
                </a:lnTo>
                <a:lnTo>
                  <a:pt x="652292" y="360399"/>
                </a:lnTo>
                <a:lnTo>
                  <a:pt x="592722" y="372313"/>
                </a:lnTo>
                <a:lnTo>
                  <a:pt x="518259" y="381249"/>
                </a:lnTo>
                <a:lnTo>
                  <a:pt x="402098" y="387206"/>
                </a:lnTo>
                <a:lnTo>
                  <a:pt x="336571" y="378270"/>
                </a:lnTo>
                <a:lnTo>
                  <a:pt x="217431" y="354442"/>
                </a:lnTo>
                <a:lnTo>
                  <a:pt x="50635" y="303808"/>
                </a:lnTo>
                <a:lnTo>
                  <a:pt x="0" y="294872"/>
                </a:lnTo>
                <a:lnTo>
                  <a:pt x="5957" y="131054"/>
                </a:lnTo>
                <a:lnTo>
                  <a:pt x="83398" y="163818"/>
                </a:lnTo>
                <a:lnTo>
                  <a:pt x="172753" y="187646"/>
                </a:lnTo>
                <a:lnTo>
                  <a:pt x="300829" y="208496"/>
                </a:lnTo>
                <a:lnTo>
                  <a:pt x="473582" y="1965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7149238" y="4040319"/>
            <a:ext cx="874289" cy="733425"/>
          </a:xfrm>
          <a:custGeom>
            <a:avLst/>
            <a:gdLst>
              <a:gd name="connsiteX0" fmla="*/ 983629 w 1762456"/>
              <a:gd name="connsiteY0" fmla="*/ 651907 h 1479770"/>
              <a:gd name="connsiteX1" fmla="*/ 1064396 w 1762456"/>
              <a:gd name="connsiteY1" fmla="*/ 576908 h 1479770"/>
              <a:gd name="connsiteX2" fmla="*/ 1188432 w 1762456"/>
              <a:gd name="connsiteY2" fmla="*/ 447104 h 1479770"/>
              <a:gd name="connsiteX3" fmla="*/ 1349966 w 1762456"/>
              <a:gd name="connsiteY3" fmla="*/ 265378 h 1479770"/>
              <a:gd name="connsiteX4" fmla="*/ 1396119 w 1762456"/>
              <a:gd name="connsiteY4" fmla="*/ 216341 h 1479770"/>
              <a:gd name="connsiteX5" fmla="*/ 1407657 w 1762456"/>
              <a:gd name="connsiteY5" fmla="*/ 193264 h 1479770"/>
              <a:gd name="connsiteX6" fmla="*/ 1396119 w 1762456"/>
              <a:gd name="connsiteY6" fmla="*/ 167303 h 1479770"/>
              <a:gd name="connsiteX7" fmla="*/ 1338428 w 1762456"/>
              <a:gd name="connsiteY7" fmla="*/ 129804 h 1479770"/>
              <a:gd name="connsiteX8" fmla="*/ 1277852 w 1762456"/>
              <a:gd name="connsiteY8" fmla="*/ 95190 h 1479770"/>
              <a:gd name="connsiteX9" fmla="*/ 1191316 w 1762456"/>
              <a:gd name="connsiteY9" fmla="*/ 54806 h 1479770"/>
              <a:gd name="connsiteX10" fmla="*/ 1182663 w 1762456"/>
              <a:gd name="connsiteY10" fmla="*/ 46153 h 1479770"/>
              <a:gd name="connsiteX11" fmla="*/ 1176893 w 1762456"/>
              <a:gd name="connsiteY11" fmla="*/ 28845 h 1479770"/>
              <a:gd name="connsiteX12" fmla="*/ 1182663 w 1762456"/>
              <a:gd name="connsiteY12" fmla="*/ 11538 h 1479770"/>
              <a:gd name="connsiteX13" fmla="*/ 1199970 w 1762456"/>
              <a:gd name="connsiteY13" fmla="*/ 5769 h 1479770"/>
              <a:gd name="connsiteX14" fmla="*/ 1312467 w 1762456"/>
              <a:gd name="connsiteY14" fmla="*/ 0 h 1479770"/>
              <a:gd name="connsiteX15" fmla="*/ 1401888 w 1762456"/>
              <a:gd name="connsiteY15" fmla="*/ 5769 h 1479770"/>
              <a:gd name="connsiteX16" fmla="*/ 1482655 w 1762456"/>
              <a:gd name="connsiteY16" fmla="*/ 17307 h 1479770"/>
              <a:gd name="connsiteX17" fmla="*/ 1525923 w 1762456"/>
              <a:gd name="connsiteY17" fmla="*/ 28845 h 1479770"/>
              <a:gd name="connsiteX18" fmla="*/ 1580729 w 1762456"/>
              <a:gd name="connsiteY18" fmla="*/ 57691 h 1479770"/>
              <a:gd name="connsiteX19" fmla="*/ 1658612 w 1762456"/>
              <a:gd name="connsiteY19" fmla="*/ 118266 h 1479770"/>
              <a:gd name="connsiteX20" fmla="*/ 1722072 w 1762456"/>
              <a:gd name="connsiteY20" fmla="*/ 175957 h 1479770"/>
              <a:gd name="connsiteX21" fmla="*/ 1750917 w 1762456"/>
              <a:gd name="connsiteY21" fmla="*/ 222110 h 1479770"/>
              <a:gd name="connsiteX22" fmla="*/ 1762456 w 1762456"/>
              <a:gd name="connsiteY22" fmla="*/ 259609 h 1479770"/>
              <a:gd name="connsiteX23" fmla="*/ 1753802 w 1762456"/>
              <a:gd name="connsiteY23" fmla="*/ 282685 h 1479770"/>
              <a:gd name="connsiteX24" fmla="*/ 1739379 w 1762456"/>
              <a:gd name="connsiteY24" fmla="*/ 294223 h 1479770"/>
              <a:gd name="connsiteX25" fmla="*/ 1698996 w 1762456"/>
              <a:gd name="connsiteY25" fmla="*/ 308646 h 1479770"/>
              <a:gd name="connsiteX26" fmla="*/ 1655728 w 1762456"/>
              <a:gd name="connsiteY26" fmla="*/ 343260 h 1479770"/>
              <a:gd name="connsiteX27" fmla="*/ 1560538 w 1762456"/>
              <a:gd name="connsiteY27" fmla="*/ 438450 h 1479770"/>
              <a:gd name="connsiteX28" fmla="*/ 1399003 w 1762456"/>
              <a:gd name="connsiteY28" fmla="*/ 614407 h 1479770"/>
              <a:gd name="connsiteX29" fmla="*/ 1263430 w 1762456"/>
              <a:gd name="connsiteY29" fmla="*/ 726905 h 1479770"/>
              <a:gd name="connsiteX30" fmla="*/ 1127856 w 1762456"/>
              <a:gd name="connsiteY30" fmla="*/ 833633 h 1479770"/>
              <a:gd name="connsiteX31" fmla="*/ 905746 w 1762456"/>
              <a:gd name="connsiteY31" fmla="*/ 992283 h 1479770"/>
              <a:gd name="connsiteX32" fmla="*/ 709598 w 1762456"/>
              <a:gd name="connsiteY32" fmla="*/ 1124972 h 1479770"/>
              <a:gd name="connsiteX33" fmla="*/ 499026 w 1762456"/>
              <a:gd name="connsiteY33" fmla="*/ 1251891 h 1479770"/>
              <a:gd name="connsiteX34" fmla="*/ 285570 w 1762456"/>
              <a:gd name="connsiteY34" fmla="*/ 1367273 h 1479770"/>
              <a:gd name="connsiteX35" fmla="*/ 31730 w 1762456"/>
              <a:gd name="connsiteY35" fmla="*/ 1479770 h 1479770"/>
              <a:gd name="connsiteX36" fmla="*/ 14423 w 1762456"/>
              <a:gd name="connsiteY36" fmla="*/ 1479770 h 1479770"/>
              <a:gd name="connsiteX37" fmla="*/ 0 w 1762456"/>
              <a:gd name="connsiteY37" fmla="*/ 1468232 h 1479770"/>
              <a:gd name="connsiteX38" fmla="*/ 5769 w 1762456"/>
              <a:gd name="connsiteY38" fmla="*/ 1436502 h 1479770"/>
              <a:gd name="connsiteX39" fmla="*/ 23076 w 1762456"/>
              <a:gd name="connsiteY39" fmla="*/ 1410541 h 1479770"/>
              <a:gd name="connsiteX40" fmla="*/ 115382 w 1762456"/>
              <a:gd name="connsiteY40" fmla="*/ 1349966 h 1479770"/>
              <a:gd name="connsiteX41" fmla="*/ 418259 w 1762456"/>
              <a:gd name="connsiteY41" fmla="*/ 1133625 h 1479770"/>
              <a:gd name="connsiteX42" fmla="*/ 764404 w 1762456"/>
              <a:gd name="connsiteY42" fmla="*/ 859594 h 1479770"/>
              <a:gd name="connsiteX43" fmla="*/ 983629 w 1762456"/>
              <a:gd name="connsiteY43" fmla="*/ 651907 h 1479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762456" h="1479770">
                <a:moveTo>
                  <a:pt x="983629" y="651907"/>
                </a:moveTo>
                <a:lnTo>
                  <a:pt x="1064396" y="576908"/>
                </a:lnTo>
                <a:lnTo>
                  <a:pt x="1188432" y="447104"/>
                </a:lnTo>
                <a:lnTo>
                  <a:pt x="1349966" y="265378"/>
                </a:lnTo>
                <a:lnTo>
                  <a:pt x="1396119" y="216341"/>
                </a:lnTo>
                <a:lnTo>
                  <a:pt x="1407657" y="193264"/>
                </a:lnTo>
                <a:lnTo>
                  <a:pt x="1396119" y="167303"/>
                </a:lnTo>
                <a:lnTo>
                  <a:pt x="1338428" y="129804"/>
                </a:lnTo>
                <a:lnTo>
                  <a:pt x="1277852" y="95190"/>
                </a:lnTo>
                <a:lnTo>
                  <a:pt x="1191316" y="54806"/>
                </a:lnTo>
                <a:lnTo>
                  <a:pt x="1182663" y="46153"/>
                </a:lnTo>
                <a:lnTo>
                  <a:pt x="1176893" y="28845"/>
                </a:lnTo>
                <a:lnTo>
                  <a:pt x="1182663" y="11538"/>
                </a:lnTo>
                <a:lnTo>
                  <a:pt x="1199970" y="5769"/>
                </a:lnTo>
                <a:lnTo>
                  <a:pt x="1312467" y="0"/>
                </a:lnTo>
                <a:lnTo>
                  <a:pt x="1401888" y="5769"/>
                </a:lnTo>
                <a:lnTo>
                  <a:pt x="1482655" y="17307"/>
                </a:lnTo>
                <a:lnTo>
                  <a:pt x="1525923" y="28845"/>
                </a:lnTo>
                <a:lnTo>
                  <a:pt x="1580729" y="57691"/>
                </a:lnTo>
                <a:lnTo>
                  <a:pt x="1658612" y="118266"/>
                </a:lnTo>
                <a:lnTo>
                  <a:pt x="1722072" y="175957"/>
                </a:lnTo>
                <a:lnTo>
                  <a:pt x="1750917" y="222110"/>
                </a:lnTo>
                <a:lnTo>
                  <a:pt x="1762456" y="259609"/>
                </a:lnTo>
                <a:lnTo>
                  <a:pt x="1753802" y="282685"/>
                </a:lnTo>
                <a:lnTo>
                  <a:pt x="1739379" y="294223"/>
                </a:lnTo>
                <a:lnTo>
                  <a:pt x="1698996" y="308646"/>
                </a:lnTo>
                <a:lnTo>
                  <a:pt x="1655728" y="343260"/>
                </a:lnTo>
                <a:lnTo>
                  <a:pt x="1560538" y="438450"/>
                </a:lnTo>
                <a:lnTo>
                  <a:pt x="1399003" y="614407"/>
                </a:lnTo>
                <a:lnTo>
                  <a:pt x="1263430" y="726905"/>
                </a:lnTo>
                <a:lnTo>
                  <a:pt x="1127856" y="833633"/>
                </a:lnTo>
                <a:lnTo>
                  <a:pt x="905746" y="992283"/>
                </a:lnTo>
                <a:lnTo>
                  <a:pt x="709598" y="1124972"/>
                </a:lnTo>
                <a:lnTo>
                  <a:pt x="499026" y="1251891"/>
                </a:lnTo>
                <a:lnTo>
                  <a:pt x="285570" y="1367273"/>
                </a:lnTo>
                <a:lnTo>
                  <a:pt x="31730" y="1479770"/>
                </a:lnTo>
                <a:lnTo>
                  <a:pt x="14423" y="1479770"/>
                </a:lnTo>
                <a:lnTo>
                  <a:pt x="0" y="1468232"/>
                </a:lnTo>
                <a:lnTo>
                  <a:pt x="5769" y="1436502"/>
                </a:lnTo>
                <a:lnTo>
                  <a:pt x="23076" y="1410541"/>
                </a:lnTo>
                <a:lnTo>
                  <a:pt x="115382" y="1349966"/>
                </a:lnTo>
                <a:lnTo>
                  <a:pt x="418259" y="1133625"/>
                </a:lnTo>
                <a:lnTo>
                  <a:pt x="764404" y="859594"/>
                </a:lnTo>
                <a:lnTo>
                  <a:pt x="983629" y="6519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7810433" y="4126545"/>
            <a:ext cx="844549" cy="231774"/>
          </a:xfrm>
          <a:custGeom>
            <a:avLst/>
            <a:gdLst>
              <a:gd name="connsiteX0" fmla="*/ 364331 w 1688306"/>
              <a:gd name="connsiteY0" fmla="*/ 454819 h 464344"/>
              <a:gd name="connsiteX1" fmla="*/ 242887 w 1688306"/>
              <a:gd name="connsiteY1" fmla="*/ 464344 h 464344"/>
              <a:gd name="connsiteX2" fmla="*/ 66675 w 1688306"/>
              <a:gd name="connsiteY2" fmla="*/ 454819 h 464344"/>
              <a:gd name="connsiteX3" fmla="*/ 0 w 1688306"/>
              <a:gd name="connsiteY3" fmla="*/ 219075 h 464344"/>
              <a:gd name="connsiteX4" fmla="*/ 226219 w 1688306"/>
              <a:gd name="connsiteY4" fmla="*/ 276225 h 464344"/>
              <a:gd name="connsiteX5" fmla="*/ 266700 w 1688306"/>
              <a:gd name="connsiteY5" fmla="*/ 285750 h 464344"/>
              <a:gd name="connsiteX6" fmla="*/ 357187 w 1688306"/>
              <a:gd name="connsiteY6" fmla="*/ 288132 h 464344"/>
              <a:gd name="connsiteX7" fmla="*/ 535781 w 1688306"/>
              <a:gd name="connsiteY7" fmla="*/ 278607 h 464344"/>
              <a:gd name="connsiteX8" fmla="*/ 702469 w 1688306"/>
              <a:gd name="connsiteY8" fmla="*/ 238125 h 464344"/>
              <a:gd name="connsiteX9" fmla="*/ 1019175 w 1688306"/>
              <a:gd name="connsiteY9" fmla="*/ 140494 h 464344"/>
              <a:gd name="connsiteX10" fmla="*/ 1200150 w 1688306"/>
              <a:gd name="connsiteY10" fmla="*/ 71438 h 464344"/>
              <a:gd name="connsiteX11" fmla="*/ 1262062 w 1688306"/>
              <a:gd name="connsiteY11" fmla="*/ 35719 h 464344"/>
              <a:gd name="connsiteX12" fmla="*/ 1304925 w 1688306"/>
              <a:gd name="connsiteY12" fmla="*/ 4763 h 464344"/>
              <a:gd name="connsiteX13" fmla="*/ 1331119 w 1688306"/>
              <a:gd name="connsiteY13" fmla="*/ 0 h 464344"/>
              <a:gd name="connsiteX14" fmla="*/ 1397794 w 1688306"/>
              <a:gd name="connsiteY14" fmla="*/ 23813 h 464344"/>
              <a:gd name="connsiteX15" fmla="*/ 1593056 w 1688306"/>
              <a:gd name="connsiteY15" fmla="*/ 119063 h 464344"/>
              <a:gd name="connsiteX16" fmla="*/ 1659731 w 1688306"/>
              <a:gd name="connsiteY16" fmla="*/ 159544 h 464344"/>
              <a:gd name="connsiteX17" fmla="*/ 1688306 w 1688306"/>
              <a:gd name="connsiteY17" fmla="*/ 188119 h 464344"/>
              <a:gd name="connsiteX18" fmla="*/ 1688306 w 1688306"/>
              <a:gd name="connsiteY18" fmla="*/ 209550 h 464344"/>
              <a:gd name="connsiteX19" fmla="*/ 1674019 w 1688306"/>
              <a:gd name="connsiteY19" fmla="*/ 228600 h 464344"/>
              <a:gd name="connsiteX20" fmla="*/ 1614487 w 1688306"/>
              <a:gd name="connsiteY20" fmla="*/ 259557 h 464344"/>
              <a:gd name="connsiteX21" fmla="*/ 1593056 w 1688306"/>
              <a:gd name="connsiteY21" fmla="*/ 271463 h 464344"/>
              <a:gd name="connsiteX22" fmla="*/ 1164431 w 1688306"/>
              <a:gd name="connsiteY22" fmla="*/ 276225 h 464344"/>
              <a:gd name="connsiteX23" fmla="*/ 1095375 w 1688306"/>
              <a:gd name="connsiteY23" fmla="*/ 292894 h 464344"/>
              <a:gd name="connsiteX24" fmla="*/ 854869 w 1688306"/>
              <a:gd name="connsiteY24" fmla="*/ 357188 h 464344"/>
              <a:gd name="connsiteX25" fmla="*/ 645319 w 1688306"/>
              <a:gd name="connsiteY25" fmla="*/ 414338 h 464344"/>
              <a:gd name="connsiteX26" fmla="*/ 585787 w 1688306"/>
              <a:gd name="connsiteY26" fmla="*/ 428625 h 464344"/>
              <a:gd name="connsiteX27" fmla="*/ 364331 w 1688306"/>
              <a:gd name="connsiteY27" fmla="*/ 454819 h 46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688306" h="464344">
                <a:moveTo>
                  <a:pt x="364331" y="454819"/>
                </a:moveTo>
                <a:lnTo>
                  <a:pt x="242887" y="464344"/>
                </a:lnTo>
                <a:lnTo>
                  <a:pt x="66675" y="454819"/>
                </a:lnTo>
                <a:lnTo>
                  <a:pt x="0" y="219075"/>
                </a:lnTo>
                <a:lnTo>
                  <a:pt x="226219" y="276225"/>
                </a:lnTo>
                <a:lnTo>
                  <a:pt x="266700" y="285750"/>
                </a:lnTo>
                <a:lnTo>
                  <a:pt x="357187" y="288132"/>
                </a:lnTo>
                <a:lnTo>
                  <a:pt x="535781" y="278607"/>
                </a:lnTo>
                <a:lnTo>
                  <a:pt x="702469" y="238125"/>
                </a:lnTo>
                <a:lnTo>
                  <a:pt x="1019175" y="140494"/>
                </a:lnTo>
                <a:lnTo>
                  <a:pt x="1200150" y="71438"/>
                </a:lnTo>
                <a:lnTo>
                  <a:pt x="1262062" y="35719"/>
                </a:lnTo>
                <a:lnTo>
                  <a:pt x="1304925" y="4763"/>
                </a:lnTo>
                <a:lnTo>
                  <a:pt x="1331119" y="0"/>
                </a:lnTo>
                <a:lnTo>
                  <a:pt x="1397794" y="23813"/>
                </a:lnTo>
                <a:lnTo>
                  <a:pt x="1593056" y="119063"/>
                </a:lnTo>
                <a:lnTo>
                  <a:pt x="1659731" y="159544"/>
                </a:lnTo>
                <a:lnTo>
                  <a:pt x="1688306" y="188119"/>
                </a:lnTo>
                <a:lnTo>
                  <a:pt x="1688306" y="209550"/>
                </a:lnTo>
                <a:lnTo>
                  <a:pt x="1674019" y="228600"/>
                </a:lnTo>
                <a:lnTo>
                  <a:pt x="1614487" y="259557"/>
                </a:lnTo>
                <a:lnTo>
                  <a:pt x="1593056" y="271463"/>
                </a:lnTo>
                <a:lnTo>
                  <a:pt x="1164431" y="276225"/>
                </a:lnTo>
                <a:lnTo>
                  <a:pt x="1095375" y="292894"/>
                </a:lnTo>
                <a:lnTo>
                  <a:pt x="854869" y="357188"/>
                </a:lnTo>
                <a:lnTo>
                  <a:pt x="645319" y="414338"/>
                </a:lnTo>
                <a:lnTo>
                  <a:pt x="585787" y="428625"/>
                </a:lnTo>
                <a:lnTo>
                  <a:pt x="364331" y="4548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7984765" y="4231665"/>
            <a:ext cx="659603" cy="564357"/>
          </a:xfrm>
          <a:custGeom>
            <a:avLst/>
            <a:gdLst>
              <a:gd name="connsiteX0" fmla="*/ 640557 w 1319213"/>
              <a:gd name="connsiteY0" fmla="*/ 357188 h 1128713"/>
              <a:gd name="connsiteX1" fmla="*/ 745332 w 1319213"/>
              <a:gd name="connsiteY1" fmla="*/ 202407 h 1128713"/>
              <a:gd name="connsiteX2" fmla="*/ 809625 w 1319213"/>
              <a:gd name="connsiteY2" fmla="*/ 111919 h 1128713"/>
              <a:gd name="connsiteX3" fmla="*/ 833438 w 1319213"/>
              <a:gd name="connsiteY3" fmla="*/ 71438 h 1128713"/>
              <a:gd name="connsiteX4" fmla="*/ 842963 w 1319213"/>
              <a:gd name="connsiteY4" fmla="*/ 19050 h 1128713"/>
              <a:gd name="connsiteX5" fmla="*/ 1319213 w 1319213"/>
              <a:gd name="connsiteY5" fmla="*/ 0 h 1128713"/>
              <a:gd name="connsiteX6" fmla="*/ 1233488 w 1319213"/>
              <a:gd name="connsiteY6" fmla="*/ 54769 h 1128713"/>
              <a:gd name="connsiteX7" fmla="*/ 1159669 w 1319213"/>
              <a:gd name="connsiteY7" fmla="*/ 119063 h 1128713"/>
              <a:gd name="connsiteX8" fmla="*/ 992982 w 1319213"/>
              <a:gd name="connsiteY8" fmla="*/ 292894 h 1128713"/>
              <a:gd name="connsiteX9" fmla="*/ 764382 w 1319213"/>
              <a:gd name="connsiteY9" fmla="*/ 545307 h 1128713"/>
              <a:gd name="connsiteX10" fmla="*/ 547688 w 1319213"/>
              <a:gd name="connsiteY10" fmla="*/ 757238 h 1128713"/>
              <a:gd name="connsiteX11" fmla="*/ 319088 w 1319213"/>
              <a:gd name="connsiteY11" fmla="*/ 969169 h 1128713"/>
              <a:gd name="connsiteX12" fmla="*/ 259557 w 1319213"/>
              <a:gd name="connsiteY12" fmla="*/ 1031082 h 1128713"/>
              <a:gd name="connsiteX13" fmla="*/ 190500 w 1319213"/>
              <a:gd name="connsiteY13" fmla="*/ 1121569 h 1128713"/>
              <a:gd name="connsiteX14" fmla="*/ 0 w 1319213"/>
              <a:gd name="connsiteY14" fmla="*/ 1128713 h 1128713"/>
              <a:gd name="connsiteX15" fmla="*/ 47625 w 1319213"/>
              <a:gd name="connsiteY15" fmla="*/ 1062038 h 1128713"/>
              <a:gd name="connsiteX16" fmla="*/ 183357 w 1319213"/>
              <a:gd name="connsiteY16" fmla="*/ 928688 h 1128713"/>
              <a:gd name="connsiteX17" fmla="*/ 361950 w 1319213"/>
              <a:gd name="connsiteY17" fmla="*/ 728663 h 1128713"/>
              <a:gd name="connsiteX18" fmla="*/ 454819 w 1319213"/>
              <a:gd name="connsiteY18" fmla="*/ 614363 h 1128713"/>
              <a:gd name="connsiteX19" fmla="*/ 640557 w 1319213"/>
              <a:gd name="connsiteY19" fmla="*/ 357188 h 1128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19213" h="1128713">
                <a:moveTo>
                  <a:pt x="640557" y="357188"/>
                </a:moveTo>
                <a:lnTo>
                  <a:pt x="745332" y="202407"/>
                </a:lnTo>
                <a:lnTo>
                  <a:pt x="809625" y="111919"/>
                </a:lnTo>
                <a:lnTo>
                  <a:pt x="833438" y="71438"/>
                </a:lnTo>
                <a:lnTo>
                  <a:pt x="842963" y="19050"/>
                </a:lnTo>
                <a:lnTo>
                  <a:pt x="1319213" y="0"/>
                </a:lnTo>
                <a:lnTo>
                  <a:pt x="1233488" y="54769"/>
                </a:lnTo>
                <a:lnTo>
                  <a:pt x="1159669" y="119063"/>
                </a:lnTo>
                <a:lnTo>
                  <a:pt x="992982" y="292894"/>
                </a:lnTo>
                <a:lnTo>
                  <a:pt x="764382" y="545307"/>
                </a:lnTo>
                <a:lnTo>
                  <a:pt x="547688" y="757238"/>
                </a:lnTo>
                <a:lnTo>
                  <a:pt x="319088" y="969169"/>
                </a:lnTo>
                <a:lnTo>
                  <a:pt x="259557" y="1031082"/>
                </a:lnTo>
                <a:lnTo>
                  <a:pt x="190500" y="1121569"/>
                </a:lnTo>
                <a:lnTo>
                  <a:pt x="0" y="1128713"/>
                </a:lnTo>
                <a:lnTo>
                  <a:pt x="47625" y="1062038"/>
                </a:lnTo>
                <a:lnTo>
                  <a:pt x="183357" y="928688"/>
                </a:lnTo>
                <a:lnTo>
                  <a:pt x="361950" y="728663"/>
                </a:lnTo>
                <a:lnTo>
                  <a:pt x="454819" y="614363"/>
                </a:lnTo>
                <a:lnTo>
                  <a:pt x="640557" y="35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 rot="16200000">
            <a:off x="6654225" y="5357971"/>
            <a:ext cx="1608079" cy="395050"/>
          </a:xfrm>
          <a:custGeom>
            <a:avLst/>
            <a:gdLst>
              <a:gd name="connsiteX0" fmla="*/ 2563145 w 3205696"/>
              <a:gd name="connsiteY0" fmla="*/ 766119 h 787302"/>
              <a:gd name="connsiteX1" fmla="*/ 2252460 w 3205696"/>
              <a:gd name="connsiteY1" fmla="*/ 759058 h 787302"/>
              <a:gd name="connsiteX2" fmla="*/ 2061813 w 3205696"/>
              <a:gd name="connsiteY2" fmla="*/ 755528 h 787302"/>
              <a:gd name="connsiteX3" fmla="*/ 1814678 w 3205696"/>
              <a:gd name="connsiteY3" fmla="*/ 730814 h 787302"/>
              <a:gd name="connsiteX4" fmla="*/ 1574604 w 3205696"/>
              <a:gd name="connsiteY4" fmla="*/ 699040 h 787302"/>
              <a:gd name="connsiteX5" fmla="*/ 1475750 w 3205696"/>
              <a:gd name="connsiteY5" fmla="*/ 684918 h 787302"/>
              <a:gd name="connsiteX6" fmla="*/ 1306286 w 3205696"/>
              <a:gd name="connsiteY6" fmla="*/ 649613 h 787302"/>
              <a:gd name="connsiteX7" fmla="*/ 1080334 w 3205696"/>
              <a:gd name="connsiteY7" fmla="*/ 593125 h 787302"/>
              <a:gd name="connsiteX8" fmla="*/ 882626 w 3205696"/>
              <a:gd name="connsiteY8" fmla="*/ 526045 h 787302"/>
              <a:gd name="connsiteX9" fmla="*/ 607247 w 3205696"/>
              <a:gd name="connsiteY9" fmla="*/ 420130 h 787302"/>
              <a:gd name="connsiteX10" fmla="*/ 406008 w 3205696"/>
              <a:gd name="connsiteY10" fmla="*/ 314215 h 787302"/>
              <a:gd name="connsiteX11" fmla="*/ 236544 w 3205696"/>
              <a:gd name="connsiteY11" fmla="*/ 211831 h 787302"/>
              <a:gd name="connsiteX12" fmla="*/ 70610 w 3205696"/>
              <a:gd name="connsiteY12" fmla="*/ 102385 h 787302"/>
              <a:gd name="connsiteX13" fmla="*/ 7061 w 3205696"/>
              <a:gd name="connsiteY13" fmla="*/ 49427 h 787302"/>
              <a:gd name="connsiteX14" fmla="*/ 0 w 3205696"/>
              <a:gd name="connsiteY14" fmla="*/ 31775 h 787302"/>
              <a:gd name="connsiteX15" fmla="*/ 0 w 3205696"/>
              <a:gd name="connsiteY15" fmla="*/ 10592 h 787302"/>
              <a:gd name="connsiteX16" fmla="*/ 17653 w 3205696"/>
              <a:gd name="connsiteY16" fmla="*/ 0 h 787302"/>
              <a:gd name="connsiteX17" fmla="*/ 45897 w 3205696"/>
              <a:gd name="connsiteY17" fmla="*/ 0 h 787302"/>
              <a:gd name="connsiteX18" fmla="*/ 116507 w 3205696"/>
              <a:gd name="connsiteY18" fmla="*/ 24714 h 787302"/>
              <a:gd name="connsiteX19" fmla="*/ 293032 w 3205696"/>
              <a:gd name="connsiteY19" fmla="*/ 109446 h 787302"/>
              <a:gd name="connsiteX20" fmla="*/ 388355 w 3205696"/>
              <a:gd name="connsiteY20" fmla="*/ 151812 h 787302"/>
              <a:gd name="connsiteX21" fmla="*/ 529576 w 3205696"/>
              <a:gd name="connsiteY21" fmla="*/ 204770 h 787302"/>
              <a:gd name="connsiteX22" fmla="*/ 709631 w 3205696"/>
              <a:gd name="connsiteY22" fmla="*/ 268319 h 787302"/>
              <a:gd name="connsiteX23" fmla="*/ 917931 w 3205696"/>
              <a:gd name="connsiteY23" fmla="*/ 328337 h 787302"/>
              <a:gd name="connsiteX24" fmla="*/ 1083864 w 3205696"/>
              <a:gd name="connsiteY24" fmla="*/ 367173 h 787302"/>
              <a:gd name="connsiteX25" fmla="*/ 1270981 w 3205696"/>
              <a:gd name="connsiteY25" fmla="*/ 406008 h 787302"/>
              <a:gd name="connsiteX26" fmla="*/ 1500464 w 3205696"/>
              <a:gd name="connsiteY26" fmla="*/ 434252 h 787302"/>
              <a:gd name="connsiteX27" fmla="*/ 1814678 w 3205696"/>
              <a:gd name="connsiteY27" fmla="*/ 462496 h 787302"/>
              <a:gd name="connsiteX28" fmla="*/ 2220686 w 3205696"/>
              <a:gd name="connsiteY28" fmla="*/ 483679 h 787302"/>
              <a:gd name="connsiteX29" fmla="*/ 2545492 w 3205696"/>
              <a:gd name="connsiteY29" fmla="*/ 487210 h 787302"/>
              <a:gd name="connsiteX30" fmla="*/ 2824402 w 3205696"/>
              <a:gd name="connsiteY30" fmla="*/ 487210 h 787302"/>
              <a:gd name="connsiteX31" fmla="*/ 2962091 w 3205696"/>
              <a:gd name="connsiteY31" fmla="*/ 476618 h 787302"/>
              <a:gd name="connsiteX32" fmla="*/ 3007988 w 3205696"/>
              <a:gd name="connsiteY32" fmla="*/ 462496 h 787302"/>
              <a:gd name="connsiteX33" fmla="*/ 3053884 w 3205696"/>
              <a:gd name="connsiteY33" fmla="*/ 427191 h 787302"/>
              <a:gd name="connsiteX34" fmla="*/ 3106842 w 3205696"/>
              <a:gd name="connsiteY34" fmla="*/ 363642 h 787302"/>
              <a:gd name="connsiteX35" fmla="*/ 3138616 w 3205696"/>
              <a:gd name="connsiteY35" fmla="*/ 335398 h 787302"/>
              <a:gd name="connsiteX36" fmla="*/ 3173921 w 3205696"/>
              <a:gd name="connsiteY36" fmla="*/ 324807 h 787302"/>
              <a:gd name="connsiteX37" fmla="*/ 3195104 w 3205696"/>
              <a:gd name="connsiteY37" fmla="*/ 331868 h 787302"/>
              <a:gd name="connsiteX38" fmla="*/ 3205696 w 3205696"/>
              <a:gd name="connsiteY38" fmla="*/ 356581 h 787302"/>
              <a:gd name="connsiteX39" fmla="*/ 3198635 w 3205696"/>
              <a:gd name="connsiteY39" fmla="*/ 441313 h 787302"/>
              <a:gd name="connsiteX40" fmla="*/ 3184513 w 3205696"/>
              <a:gd name="connsiteY40" fmla="*/ 533106 h 787302"/>
              <a:gd name="connsiteX41" fmla="*/ 3145677 w 3205696"/>
              <a:gd name="connsiteY41" fmla="*/ 667265 h 787302"/>
              <a:gd name="connsiteX42" fmla="*/ 3103311 w 3205696"/>
              <a:gd name="connsiteY42" fmla="*/ 755528 h 787302"/>
              <a:gd name="connsiteX43" fmla="*/ 3089189 w 3205696"/>
              <a:gd name="connsiteY43" fmla="*/ 787302 h 787302"/>
              <a:gd name="connsiteX44" fmla="*/ 2895012 w 3205696"/>
              <a:gd name="connsiteY44" fmla="*/ 773180 h 787302"/>
              <a:gd name="connsiteX45" fmla="*/ 2563145 w 3205696"/>
              <a:gd name="connsiteY45" fmla="*/ 766119 h 78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205696" h="787302">
                <a:moveTo>
                  <a:pt x="2563145" y="766119"/>
                </a:moveTo>
                <a:lnTo>
                  <a:pt x="2252460" y="759058"/>
                </a:lnTo>
                <a:lnTo>
                  <a:pt x="2061813" y="755528"/>
                </a:lnTo>
                <a:lnTo>
                  <a:pt x="1814678" y="730814"/>
                </a:lnTo>
                <a:lnTo>
                  <a:pt x="1574604" y="699040"/>
                </a:lnTo>
                <a:lnTo>
                  <a:pt x="1475750" y="684918"/>
                </a:lnTo>
                <a:lnTo>
                  <a:pt x="1306286" y="649613"/>
                </a:lnTo>
                <a:lnTo>
                  <a:pt x="1080334" y="593125"/>
                </a:lnTo>
                <a:lnTo>
                  <a:pt x="882626" y="526045"/>
                </a:lnTo>
                <a:lnTo>
                  <a:pt x="607247" y="420130"/>
                </a:lnTo>
                <a:lnTo>
                  <a:pt x="406008" y="314215"/>
                </a:lnTo>
                <a:lnTo>
                  <a:pt x="236544" y="211831"/>
                </a:lnTo>
                <a:lnTo>
                  <a:pt x="70610" y="102385"/>
                </a:lnTo>
                <a:lnTo>
                  <a:pt x="7061" y="49427"/>
                </a:lnTo>
                <a:lnTo>
                  <a:pt x="0" y="31775"/>
                </a:lnTo>
                <a:lnTo>
                  <a:pt x="0" y="10592"/>
                </a:lnTo>
                <a:lnTo>
                  <a:pt x="17653" y="0"/>
                </a:lnTo>
                <a:lnTo>
                  <a:pt x="45897" y="0"/>
                </a:lnTo>
                <a:lnTo>
                  <a:pt x="116507" y="24714"/>
                </a:lnTo>
                <a:lnTo>
                  <a:pt x="293032" y="109446"/>
                </a:lnTo>
                <a:lnTo>
                  <a:pt x="388355" y="151812"/>
                </a:lnTo>
                <a:lnTo>
                  <a:pt x="529576" y="204770"/>
                </a:lnTo>
                <a:lnTo>
                  <a:pt x="709631" y="268319"/>
                </a:lnTo>
                <a:lnTo>
                  <a:pt x="917931" y="328337"/>
                </a:lnTo>
                <a:lnTo>
                  <a:pt x="1083864" y="367173"/>
                </a:lnTo>
                <a:lnTo>
                  <a:pt x="1270981" y="406008"/>
                </a:lnTo>
                <a:lnTo>
                  <a:pt x="1500464" y="434252"/>
                </a:lnTo>
                <a:lnTo>
                  <a:pt x="1814678" y="462496"/>
                </a:lnTo>
                <a:lnTo>
                  <a:pt x="2220686" y="483679"/>
                </a:lnTo>
                <a:lnTo>
                  <a:pt x="2545492" y="487210"/>
                </a:lnTo>
                <a:lnTo>
                  <a:pt x="2824402" y="487210"/>
                </a:lnTo>
                <a:lnTo>
                  <a:pt x="2962091" y="476618"/>
                </a:lnTo>
                <a:lnTo>
                  <a:pt x="3007988" y="462496"/>
                </a:lnTo>
                <a:lnTo>
                  <a:pt x="3053884" y="427191"/>
                </a:lnTo>
                <a:lnTo>
                  <a:pt x="3106842" y="363642"/>
                </a:lnTo>
                <a:lnTo>
                  <a:pt x="3138616" y="335398"/>
                </a:lnTo>
                <a:lnTo>
                  <a:pt x="3173921" y="324807"/>
                </a:lnTo>
                <a:lnTo>
                  <a:pt x="3195104" y="331868"/>
                </a:lnTo>
                <a:lnTo>
                  <a:pt x="3205696" y="356581"/>
                </a:lnTo>
                <a:lnTo>
                  <a:pt x="3198635" y="441313"/>
                </a:lnTo>
                <a:lnTo>
                  <a:pt x="3184513" y="533106"/>
                </a:lnTo>
                <a:lnTo>
                  <a:pt x="3145677" y="667265"/>
                </a:lnTo>
                <a:lnTo>
                  <a:pt x="3103311" y="755528"/>
                </a:lnTo>
                <a:lnTo>
                  <a:pt x="3089189" y="787302"/>
                </a:lnTo>
                <a:lnTo>
                  <a:pt x="2895012" y="773180"/>
                </a:lnTo>
                <a:lnTo>
                  <a:pt x="2563145" y="7661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 rot="16200000">
            <a:off x="7361832" y="4857732"/>
            <a:ext cx="1751806" cy="1311275"/>
          </a:xfrm>
          <a:custGeom>
            <a:avLst/>
            <a:gdLst>
              <a:gd name="connsiteX0" fmla="*/ 3018049 w 3504320"/>
              <a:gd name="connsiteY0" fmla="*/ 560268 h 2621633"/>
              <a:gd name="connsiteX1" fmla="*/ 3002192 w 3504320"/>
              <a:gd name="connsiteY1" fmla="*/ 412273 h 2621633"/>
              <a:gd name="connsiteX2" fmla="*/ 2965194 w 3504320"/>
              <a:gd name="connsiteY2" fmla="*/ 126853 h 2621633"/>
              <a:gd name="connsiteX3" fmla="*/ 3134331 w 3504320"/>
              <a:gd name="connsiteY3" fmla="*/ 0 h 2621633"/>
              <a:gd name="connsiteX4" fmla="*/ 3155473 w 3504320"/>
              <a:gd name="connsiteY4" fmla="*/ 216708 h 2621633"/>
              <a:gd name="connsiteX5" fmla="*/ 3181901 w 3504320"/>
              <a:gd name="connsiteY5" fmla="*/ 401702 h 2621633"/>
              <a:gd name="connsiteX6" fmla="*/ 3208329 w 3504320"/>
              <a:gd name="connsiteY6" fmla="*/ 581411 h 2621633"/>
              <a:gd name="connsiteX7" fmla="*/ 3240042 w 3504320"/>
              <a:gd name="connsiteY7" fmla="*/ 840403 h 2621633"/>
              <a:gd name="connsiteX8" fmla="*/ 3282326 w 3504320"/>
              <a:gd name="connsiteY8" fmla="*/ 1057110 h 2621633"/>
              <a:gd name="connsiteX9" fmla="*/ 3298183 w 3504320"/>
              <a:gd name="connsiteY9" fmla="*/ 1220962 h 2621633"/>
              <a:gd name="connsiteX10" fmla="*/ 3329896 w 3504320"/>
              <a:gd name="connsiteY10" fmla="*/ 1437670 h 2621633"/>
              <a:gd name="connsiteX11" fmla="*/ 3366895 w 3504320"/>
              <a:gd name="connsiteY11" fmla="*/ 1675519 h 2621633"/>
              <a:gd name="connsiteX12" fmla="*/ 3398609 w 3504320"/>
              <a:gd name="connsiteY12" fmla="*/ 1881656 h 2621633"/>
              <a:gd name="connsiteX13" fmla="*/ 3419751 w 3504320"/>
              <a:gd name="connsiteY13" fmla="*/ 2029651 h 2621633"/>
              <a:gd name="connsiteX14" fmla="*/ 3430322 w 3504320"/>
              <a:gd name="connsiteY14" fmla="*/ 2098363 h 2621633"/>
              <a:gd name="connsiteX15" fmla="*/ 3451464 w 3504320"/>
              <a:gd name="connsiteY15" fmla="*/ 2135362 h 2621633"/>
              <a:gd name="connsiteX16" fmla="*/ 3483177 w 3504320"/>
              <a:gd name="connsiteY16" fmla="*/ 2198789 h 2621633"/>
              <a:gd name="connsiteX17" fmla="*/ 3504320 w 3504320"/>
              <a:gd name="connsiteY17" fmla="*/ 2272786 h 2621633"/>
              <a:gd name="connsiteX18" fmla="*/ 3499034 w 3504320"/>
              <a:gd name="connsiteY18" fmla="*/ 2293929 h 2621633"/>
              <a:gd name="connsiteX19" fmla="*/ 3382752 w 3504320"/>
              <a:gd name="connsiteY19" fmla="*/ 2447209 h 2621633"/>
              <a:gd name="connsiteX20" fmla="*/ 3303469 w 3504320"/>
              <a:gd name="connsiteY20" fmla="*/ 2547635 h 2621633"/>
              <a:gd name="connsiteX21" fmla="*/ 3255899 w 3504320"/>
              <a:gd name="connsiteY21" fmla="*/ 2584634 h 2621633"/>
              <a:gd name="connsiteX22" fmla="*/ 3176615 w 3504320"/>
              <a:gd name="connsiteY22" fmla="*/ 2616347 h 2621633"/>
              <a:gd name="connsiteX23" fmla="*/ 3144902 w 3504320"/>
              <a:gd name="connsiteY23" fmla="*/ 2621633 h 2621633"/>
              <a:gd name="connsiteX24" fmla="*/ 3055048 w 3504320"/>
              <a:gd name="connsiteY24" fmla="*/ 2563492 h 2621633"/>
              <a:gd name="connsiteX25" fmla="*/ 2991621 w 3504320"/>
              <a:gd name="connsiteY25" fmla="*/ 2515922 h 2621633"/>
              <a:gd name="connsiteX26" fmla="*/ 2896481 w 3504320"/>
              <a:gd name="connsiteY26" fmla="*/ 2489494 h 2621633"/>
              <a:gd name="connsiteX27" fmla="*/ 2833055 w 3504320"/>
              <a:gd name="connsiteY27" fmla="*/ 2473637 h 2621633"/>
              <a:gd name="connsiteX28" fmla="*/ 2695630 w 3504320"/>
              <a:gd name="connsiteY28" fmla="*/ 2463066 h 2621633"/>
              <a:gd name="connsiteX29" fmla="*/ 2489494 w 3504320"/>
              <a:gd name="connsiteY29" fmla="*/ 2463066 h 2621633"/>
              <a:gd name="connsiteX30" fmla="*/ 2093078 w 3504320"/>
              <a:gd name="connsiteY30" fmla="*/ 2468352 h 2621633"/>
              <a:gd name="connsiteX31" fmla="*/ 1733661 w 3504320"/>
              <a:gd name="connsiteY31" fmla="*/ 2473637 h 2621633"/>
              <a:gd name="connsiteX32" fmla="*/ 1337244 w 3504320"/>
              <a:gd name="connsiteY32" fmla="*/ 2494779 h 2621633"/>
              <a:gd name="connsiteX33" fmla="*/ 808689 w 3504320"/>
              <a:gd name="connsiteY33" fmla="*/ 2515922 h 2621633"/>
              <a:gd name="connsiteX34" fmla="*/ 459843 w 3504320"/>
              <a:gd name="connsiteY34" fmla="*/ 2537064 h 2621633"/>
              <a:gd name="connsiteX35" fmla="*/ 406988 w 3504320"/>
              <a:gd name="connsiteY35" fmla="*/ 2537064 h 2621633"/>
              <a:gd name="connsiteX36" fmla="*/ 327704 w 3504320"/>
              <a:gd name="connsiteY36" fmla="*/ 2526493 h 2621633"/>
              <a:gd name="connsiteX37" fmla="*/ 126854 w 3504320"/>
              <a:gd name="connsiteY37" fmla="*/ 2468352 h 2621633"/>
              <a:gd name="connsiteX38" fmla="*/ 47570 w 3504320"/>
              <a:gd name="connsiteY38" fmla="*/ 2436638 h 2621633"/>
              <a:gd name="connsiteX39" fmla="*/ 10572 w 3504320"/>
              <a:gd name="connsiteY39" fmla="*/ 2404925 h 2621633"/>
              <a:gd name="connsiteX40" fmla="*/ 0 w 3504320"/>
              <a:gd name="connsiteY40" fmla="*/ 2357355 h 2621633"/>
              <a:gd name="connsiteX41" fmla="*/ 26428 w 3504320"/>
              <a:gd name="connsiteY41" fmla="*/ 2299214 h 2621633"/>
              <a:gd name="connsiteX42" fmla="*/ 89855 w 3504320"/>
              <a:gd name="connsiteY42" fmla="*/ 2246359 h 2621633"/>
              <a:gd name="connsiteX43" fmla="*/ 354132 w 3504320"/>
              <a:gd name="connsiteY43" fmla="*/ 2182932 h 2621633"/>
              <a:gd name="connsiteX44" fmla="*/ 528555 w 3504320"/>
              <a:gd name="connsiteY44" fmla="*/ 2214645 h 2621633"/>
              <a:gd name="connsiteX45" fmla="*/ 549698 w 3504320"/>
              <a:gd name="connsiteY45" fmla="*/ 2235788 h 2621633"/>
              <a:gd name="connsiteX46" fmla="*/ 597267 w 3504320"/>
              <a:gd name="connsiteY46" fmla="*/ 2246359 h 2621633"/>
              <a:gd name="connsiteX47" fmla="*/ 1067681 w 3504320"/>
              <a:gd name="connsiteY47" fmla="*/ 2246359 h 2621633"/>
              <a:gd name="connsiteX48" fmla="*/ 1506382 w 3504320"/>
              <a:gd name="connsiteY48" fmla="*/ 2246359 h 2621633"/>
              <a:gd name="connsiteX49" fmla="*/ 1680805 w 3504320"/>
              <a:gd name="connsiteY49" fmla="*/ 2225216 h 2621633"/>
              <a:gd name="connsiteX50" fmla="*/ 2320357 w 3504320"/>
              <a:gd name="connsiteY50" fmla="*/ 2230502 h 2621633"/>
              <a:gd name="connsiteX51" fmla="*/ 2531778 w 3504320"/>
              <a:gd name="connsiteY51" fmla="*/ 2219931 h 2621633"/>
              <a:gd name="connsiteX52" fmla="*/ 3049762 w 3504320"/>
              <a:gd name="connsiteY52" fmla="*/ 2225216 h 2621633"/>
              <a:gd name="connsiteX53" fmla="*/ 3171330 w 3504320"/>
              <a:gd name="connsiteY53" fmla="*/ 2219931 h 2621633"/>
              <a:gd name="connsiteX54" fmla="*/ 3213614 w 3504320"/>
              <a:gd name="connsiteY54" fmla="*/ 2198789 h 2621633"/>
              <a:gd name="connsiteX55" fmla="*/ 3240042 w 3504320"/>
              <a:gd name="connsiteY55" fmla="*/ 2140648 h 2621633"/>
              <a:gd name="connsiteX56" fmla="*/ 3224185 w 3504320"/>
              <a:gd name="connsiteY56" fmla="*/ 1834086 h 2621633"/>
              <a:gd name="connsiteX57" fmla="*/ 3166044 w 3504320"/>
              <a:gd name="connsiteY57" fmla="*/ 1400671 h 2621633"/>
              <a:gd name="connsiteX58" fmla="*/ 3107903 w 3504320"/>
              <a:gd name="connsiteY58" fmla="*/ 1152250 h 2621633"/>
              <a:gd name="connsiteX59" fmla="*/ 3055048 w 3504320"/>
              <a:gd name="connsiteY59" fmla="*/ 856259 h 2621633"/>
              <a:gd name="connsiteX60" fmla="*/ 3044477 w 3504320"/>
              <a:gd name="connsiteY60" fmla="*/ 734692 h 2621633"/>
              <a:gd name="connsiteX61" fmla="*/ 3018049 w 3504320"/>
              <a:gd name="connsiteY61" fmla="*/ 560268 h 2621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3504320" h="2621633">
                <a:moveTo>
                  <a:pt x="3018049" y="560268"/>
                </a:moveTo>
                <a:lnTo>
                  <a:pt x="3002192" y="412273"/>
                </a:lnTo>
                <a:lnTo>
                  <a:pt x="2965194" y="126853"/>
                </a:lnTo>
                <a:lnTo>
                  <a:pt x="3134331" y="0"/>
                </a:lnTo>
                <a:lnTo>
                  <a:pt x="3155473" y="216708"/>
                </a:lnTo>
                <a:lnTo>
                  <a:pt x="3181901" y="401702"/>
                </a:lnTo>
                <a:lnTo>
                  <a:pt x="3208329" y="581411"/>
                </a:lnTo>
                <a:lnTo>
                  <a:pt x="3240042" y="840403"/>
                </a:lnTo>
                <a:lnTo>
                  <a:pt x="3282326" y="1057110"/>
                </a:lnTo>
                <a:lnTo>
                  <a:pt x="3298183" y="1220962"/>
                </a:lnTo>
                <a:lnTo>
                  <a:pt x="3329896" y="1437670"/>
                </a:lnTo>
                <a:lnTo>
                  <a:pt x="3366895" y="1675519"/>
                </a:lnTo>
                <a:lnTo>
                  <a:pt x="3398609" y="1881656"/>
                </a:lnTo>
                <a:lnTo>
                  <a:pt x="3419751" y="2029651"/>
                </a:lnTo>
                <a:lnTo>
                  <a:pt x="3430322" y="2098363"/>
                </a:lnTo>
                <a:lnTo>
                  <a:pt x="3451464" y="2135362"/>
                </a:lnTo>
                <a:lnTo>
                  <a:pt x="3483177" y="2198789"/>
                </a:lnTo>
                <a:lnTo>
                  <a:pt x="3504320" y="2272786"/>
                </a:lnTo>
                <a:lnTo>
                  <a:pt x="3499034" y="2293929"/>
                </a:lnTo>
                <a:lnTo>
                  <a:pt x="3382752" y="2447209"/>
                </a:lnTo>
                <a:lnTo>
                  <a:pt x="3303469" y="2547635"/>
                </a:lnTo>
                <a:lnTo>
                  <a:pt x="3255899" y="2584634"/>
                </a:lnTo>
                <a:lnTo>
                  <a:pt x="3176615" y="2616347"/>
                </a:lnTo>
                <a:lnTo>
                  <a:pt x="3144902" y="2621633"/>
                </a:lnTo>
                <a:lnTo>
                  <a:pt x="3055048" y="2563492"/>
                </a:lnTo>
                <a:lnTo>
                  <a:pt x="2991621" y="2515922"/>
                </a:lnTo>
                <a:lnTo>
                  <a:pt x="2896481" y="2489494"/>
                </a:lnTo>
                <a:lnTo>
                  <a:pt x="2833055" y="2473637"/>
                </a:lnTo>
                <a:lnTo>
                  <a:pt x="2695630" y="2463066"/>
                </a:lnTo>
                <a:lnTo>
                  <a:pt x="2489494" y="2463066"/>
                </a:lnTo>
                <a:lnTo>
                  <a:pt x="2093078" y="2468352"/>
                </a:lnTo>
                <a:lnTo>
                  <a:pt x="1733661" y="2473637"/>
                </a:lnTo>
                <a:lnTo>
                  <a:pt x="1337244" y="2494779"/>
                </a:lnTo>
                <a:lnTo>
                  <a:pt x="808689" y="2515922"/>
                </a:lnTo>
                <a:lnTo>
                  <a:pt x="459843" y="2537064"/>
                </a:lnTo>
                <a:lnTo>
                  <a:pt x="406988" y="2537064"/>
                </a:lnTo>
                <a:lnTo>
                  <a:pt x="327704" y="2526493"/>
                </a:lnTo>
                <a:lnTo>
                  <a:pt x="126854" y="2468352"/>
                </a:lnTo>
                <a:lnTo>
                  <a:pt x="47570" y="2436638"/>
                </a:lnTo>
                <a:lnTo>
                  <a:pt x="10572" y="2404925"/>
                </a:lnTo>
                <a:lnTo>
                  <a:pt x="0" y="2357355"/>
                </a:lnTo>
                <a:lnTo>
                  <a:pt x="26428" y="2299214"/>
                </a:lnTo>
                <a:lnTo>
                  <a:pt x="89855" y="2246359"/>
                </a:lnTo>
                <a:lnTo>
                  <a:pt x="354132" y="2182932"/>
                </a:lnTo>
                <a:lnTo>
                  <a:pt x="528555" y="2214645"/>
                </a:lnTo>
                <a:lnTo>
                  <a:pt x="549698" y="2235788"/>
                </a:lnTo>
                <a:lnTo>
                  <a:pt x="597267" y="2246359"/>
                </a:lnTo>
                <a:lnTo>
                  <a:pt x="1067681" y="2246359"/>
                </a:lnTo>
                <a:lnTo>
                  <a:pt x="1506382" y="2246359"/>
                </a:lnTo>
                <a:lnTo>
                  <a:pt x="1680805" y="2225216"/>
                </a:lnTo>
                <a:lnTo>
                  <a:pt x="2320357" y="2230502"/>
                </a:lnTo>
                <a:lnTo>
                  <a:pt x="2531778" y="2219931"/>
                </a:lnTo>
                <a:lnTo>
                  <a:pt x="3049762" y="2225216"/>
                </a:lnTo>
                <a:lnTo>
                  <a:pt x="3171330" y="2219931"/>
                </a:lnTo>
                <a:lnTo>
                  <a:pt x="3213614" y="2198789"/>
                </a:lnTo>
                <a:lnTo>
                  <a:pt x="3240042" y="2140648"/>
                </a:lnTo>
                <a:lnTo>
                  <a:pt x="3224185" y="1834086"/>
                </a:lnTo>
                <a:lnTo>
                  <a:pt x="3166044" y="1400671"/>
                </a:lnTo>
                <a:lnTo>
                  <a:pt x="3107903" y="1152250"/>
                </a:lnTo>
                <a:lnTo>
                  <a:pt x="3055048" y="856259"/>
                </a:lnTo>
                <a:lnTo>
                  <a:pt x="3044477" y="734692"/>
                </a:lnTo>
                <a:lnTo>
                  <a:pt x="3018049" y="5602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8376913" y="6062493"/>
            <a:ext cx="373063" cy="296069"/>
          </a:xfrm>
          <a:custGeom>
            <a:avLst/>
            <a:gdLst>
              <a:gd name="connsiteX0" fmla="*/ 347662 w 745331"/>
              <a:gd name="connsiteY0" fmla="*/ 102394 h 592931"/>
              <a:gd name="connsiteX1" fmla="*/ 464343 w 745331"/>
              <a:gd name="connsiteY1" fmla="*/ 130969 h 592931"/>
              <a:gd name="connsiteX2" fmla="*/ 535781 w 745331"/>
              <a:gd name="connsiteY2" fmla="*/ 142875 h 592931"/>
              <a:gd name="connsiteX3" fmla="*/ 623887 w 745331"/>
              <a:gd name="connsiteY3" fmla="*/ 147637 h 592931"/>
              <a:gd name="connsiteX4" fmla="*/ 664368 w 745331"/>
              <a:gd name="connsiteY4" fmla="*/ 140494 h 592931"/>
              <a:gd name="connsiteX5" fmla="*/ 745331 w 745331"/>
              <a:gd name="connsiteY5" fmla="*/ 80962 h 592931"/>
              <a:gd name="connsiteX6" fmla="*/ 735806 w 745331"/>
              <a:gd name="connsiteY6" fmla="*/ 592931 h 592931"/>
              <a:gd name="connsiteX7" fmla="*/ 711993 w 745331"/>
              <a:gd name="connsiteY7" fmla="*/ 578644 h 592931"/>
              <a:gd name="connsiteX8" fmla="*/ 657225 w 745331"/>
              <a:gd name="connsiteY8" fmla="*/ 509587 h 592931"/>
              <a:gd name="connsiteX9" fmla="*/ 597693 w 745331"/>
              <a:gd name="connsiteY9" fmla="*/ 450056 h 592931"/>
              <a:gd name="connsiteX10" fmla="*/ 495300 w 745331"/>
              <a:gd name="connsiteY10" fmla="*/ 359569 h 592931"/>
              <a:gd name="connsiteX11" fmla="*/ 400050 w 745331"/>
              <a:gd name="connsiteY11" fmla="*/ 292894 h 592931"/>
              <a:gd name="connsiteX12" fmla="*/ 333375 w 745331"/>
              <a:gd name="connsiteY12" fmla="*/ 252412 h 592931"/>
              <a:gd name="connsiteX13" fmla="*/ 190500 w 745331"/>
              <a:gd name="connsiteY13" fmla="*/ 173831 h 592931"/>
              <a:gd name="connsiteX14" fmla="*/ 52387 w 745331"/>
              <a:gd name="connsiteY14" fmla="*/ 90487 h 592931"/>
              <a:gd name="connsiteX15" fmla="*/ 21431 w 745331"/>
              <a:gd name="connsiteY15" fmla="*/ 69056 h 592931"/>
              <a:gd name="connsiteX16" fmla="*/ 4762 w 745331"/>
              <a:gd name="connsiteY16" fmla="*/ 50006 h 592931"/>
              <a:gd name="connsiteX17" fmla="*/ 0 w 745331"/>
              <a:gd name="connsiteY17" fmla="*/ 33337 h 592931"/>
              <a:gd name="connsiteX18" fmla="*/ 2381 w 745331"/>
              <a:gd name="connsiteY18" fmla="*/ 14287 h 592931"/>
              <a:gd name="connsiteX19" fmla="*/ 16668 w 745331"/>
              <a:gd name="connsiteY19" fmla="*/ 4762 h 592931"/>
              <a:gd name="connsiteX20" fmla="*/ 50006 w 745331"/>
              <a:gd name="connsiteY20" fmla="*/ 0 h 592931"/>
              <a:gd name="connsiteX21" fmla="*/ 95250 w 745331"/>
              <a:gd name="connsiteY21" fmla="*/ 19050 h 592931"/>
              <a:gd name="connsiteX22" fmla="*/ 200025 w 745331"/>
              <a:gd name="connsiteY22" fmla="*/ 59531 h 592931"/>
              <a:gd name="connsiteX23" fmla="*/ 347662 w 745331"/>
              <a:gd name="connsiteY23" fmla="*/ 102394 h 59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45331" h="592931">
                <a:moveTo>
                  <a:pt x="347662" y="102394"/>
                </a:moveTo>
                <a:lnTo>
                  <a:pt x="464343" y="130969"/>
                </a:lnTo>
                <a:lnTo>
                  <a:pt x="535781" y="142875"/>
                </a:lnTo>
                <a:lnTo>
                  <a:pt x="623887" y="147637"/>
                </a:lnTo>
                <a:lnTo>
                  <a:pt x="664368" y="140494"/>
                </a:lnTo>
                <a:lnTo>
                  <a:pt x="745331" y="80962"/>
                </a:lnTo>
                <a:lnTo>
                  <a:pt x="735806" y="592931"/>
                </a:lnTo>
                <a:lnTo>
                  <a:pt x="711993" y="578644"/>
                </a:lnTo>
                <a:lnTo>
                  <a:pt x="657225" y="509587"/>
                </a:lnTo>
                <a:lnTo>
                  <a:pt x="597693" y="450056"/>
                </a:lnTo>
                <a:lnTo>
                  <a:pt x="495300" y="359569"/>
                </a:lnTo>
                <a:lnTo>
                  <a:pt x="400050" y="292894"/>
                </a:lnTo>
                <a:lnTo>
                  <a:pt x="333375" y="252412"/>
                </a:lnTo>
                <a:lnTo>
                  <a:pt x="190500" y="173831"/>
                </a:lnTo>
                <a:lnTo>
                  <a:pt x="52387" y="90487"/>
                </a:lnTo>
                <a:lnTo>
                  <a:pt x="21431" y="69056"/>
                </a:lnTo>
                <a:lnTo>
                  <a:pt x="4762" y="50006"/>
                </a:lnTo>
                <a:lnTo>
                  <a:pt x="0" y="33337"/>
                </a:lnTo>
                <a:lnTo>
                  <a:pt x="2381" y="14287"/>
                </a:lnTo>
                <a:lnTo>
                  <a:pt x="16668" y="4762"/>
                </a:lnTo>
                <a:lnTo>
                  <a:pt x="50006" y="0"/>
                </a:lnTo>
                <a:lnTo>
                  <a:pt x="95250" y="19050"/>
                </a:lnTo>
                <a:lnTo>
                  <a:pt x="200025" y="59531"/>
                </a:lnTo>
                <a:lnTo>
                  <a:pt x="347662" y="1023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8010935" y="4782117"/>
            <a:ext cx="208915" cy="811129"/>
          </a:xfrm>
          <a:custGeom>
            <a:avLst/>
            <a:gdLst>
              <a:gd name="connsiteX0" fmla="*/ 155342 w 420129"/>
              <a:gd name="connsiteY0" fmla="*/ 582532 h 1627561"/>
              <a:gd name="connsiteX1" fmla="*/ 158872 w 420129"/>
              <a:gd name="connsiteY1" fmla="*/ 338928 h 1627561"/>
              <a:gd name="connsiteX2" fmla="*/ 158872 w 420129"/>
              <a:gd name="connsiteY2" fmla="*/ 247135 h 1627561"/>
              <a:gd name="connsiteX3" fmla="*/ 155342 w 420129"/>
              <a:gd name="connsiteY3" fmla="*/ 225952 h 1627561"/>
              <a:gd name="connsiteX4" fmla="*/ 130628 w 420129"/>
              <a:gd name="connsiteY4" fmla="*/ 197708 h 1627561"/>
              <a:gd name="connsiteX5" fmla="*/ 31774 w 420129"/>
              <a:gd name="connsiteY5" fmla="*/ 77671 h 1627561"/>
              <a:gd name="connsiteX6" fmla="*/ 0 w 420129"/>
              <a:gd name="connsiteY6" fmla="*/ 49427 h 1627561"/>
              <a:gd name="connsiteX7" fmla="*/ 300092 w 420129"/>
              <a:gd name="connsiteY7" fmla="*/ 0 h 1627561"/>
              <a:gd name="connsiteX8" fmla="*/ 321275 w 420129"/>
              <a:gd name="connsiteY8" fmla="*/ 38835 h 1627561"/>
              <a:gd name="connsiteX9" fmla="*/ 331867 w 420129"/>
              <a:gd name="connsiteY9" fmla="*/ 63549 h 1627561"/>
              <a:gd name="connsiteX10" fmla="*/ 363641 w 420129"/>
              <a:gd name="connsiteY10" fmla="*/ 88262 h 1627561"/>
              <a:gd name="connsiteX11" fmla="*/ 409538 w 420129"/>
              <a:gd name="connsiteY11" fmla="*/ 127098 h 1627561"/>
              <a:gd name="connsiteX12" fmla="*/ 420129 w 420129"/>
              <a:gd name="connsiteY12" fmla="*/ 151811 h 1627561"/>
              <a:gd name="connsiteX13" fmla="*/ 420129 w 420129"/>
              <a:gd name="connsiteY13" fmla="*/ 211830 h 1627561"/>
              <a:gd name="connsiteX14" fmla="*/ 406007 w 420129"/>
              <a:gd name="connsiteY14" fmla="*/ 261257 h 1627561"/>
              <a:gd name="connsiteX15" fmla="*/ 402477 w 420129"/>
              <a:gd name="connsiteY15" fmla="*/ 296562 h 1627561"/>
              <a:gd name="connsiteX16" fmla="*/ 406007 w 420129"/>
              <a:gd name="connsiteY16" fmla="*/ 695509 h 1627561"/>
              <a:gd name="connsiteX17" fmla="*/ 406007 w 420129"/>
              <a:gd name="connsiteY17" fmla="*/ 900278 h 1627561"/>
              <a:gd name="connsiteX18" fmla="*/ 391885 w 420129"/>
              <a:gd name="connsiteY18" fmla="*/ 1239206 h 1627561"/>
              <a:gd name="connsiteX19" fmla="*/ 388355 w 420129"/>
              <a:gd name="connsiteY19" fmla="*/ 1376895 h 1627561"/>
              <a:gd name="connsiteX20" fmla="*/ 381294 w 420129"/>
              <a:gd name="connsiteY20" fmla="*/ 1521646 h 1627561"/>
              <a:gd name="connsiteX21" fmla="*/ 384824 w 420129"/>
              <a:gd name="connsiteY21" fmla="*/ 1606378 h 1627561"/>
              <a:gd name="connsiteX22" fmla="*/ 127098 w 420129"/>
              <a:gd name="connsiteY22" fmla="*/ 1627561 h 1627561"/>
              <a:gd name="connsiteX23" fmla="*/ 137689 w 420129"/>
              <a:gd name="connsiteY23" fmla="*/ 1560481 h 1627561"/>
              <a:gd name="connsiteX24" fmla="*/ 144750 w 420129"/>
              <a:gd name="connsiteY24" fmla="*/ 1295694 h 1627561"/>
              <a:gd name="connsiteX25" fmla="*/ 151811 w 420129"/>
              <a:gd name="connsiteY25" fmla="*/ 932052 h 1627561"/>
              <a:gd name="connsiteX26" fmla="*/ 155342 w 420129"/>
              <a:gd name="connsiteY26" fmla="*/ 727283 h 1627561"/>
              <a:gd name="connsiteX27" fmla="*/ 155342 w 420129"/>
              <a:gd name="connsiteY27" fmla="*/ 582532 h 1627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20129" h="1627561">
                <a:moveTo>
                  <a:pt x="155342" y="582532"/>
                </a:moveTo>
                <a:cubicBezTo>
                  <a:pt x="156519" y="501331"/>
                  <a:pt x="157695" y="420129"/>
                  <a:pt x="158872" y="338928"/>
                </a:cubicBezTo>
                <a:lnTo>
                  <a:pt x="158872" y="247135"/>
                </a:lnTo>
                <a:lnTo>
                  <a:pt x="155342" y="225952"/>
                </a:lnTo>
                <a:lnTo>
                  <a:pt x="130628" y="197708"/>
                </a:lnTo>
                <a:lnTo>
                  <a:pt x="31774" y="77671"/>
                </a:lnTo>
                <a:lnTo>
                  <a:pt x="0" y="49427"/>
                </a:lnTo>
                <a:lnTo>
                  <a:pt x="300092" y="0"/>
                </a:lnTo>
                <a:lnTo>
                  <a:pt x="321275" y="38835"/>
                </a:lnTo>
                <a:lnTo>
                  <a:pt x="331867" y="63549"/>
                </a:lnTo>
                <a:lnTo>
                  <a:pt x="363641" y="88262"/>
                </a:lnTo>
                <a:lnTo>
                  <a:pt x="409538" y="127098"/>
                </a:lnTo>
                <a:lnTo>
                  <a:pt x="420129" y="151811"/>
                </a:lnTo>
                <a:lnTo>
                  <a:pt x="420129" y="211830"/>
                </a:lnTo>
                <a:lnTo>
                  <a:pt x="406007" y="261257"/>
                </a:lnTo>
                <a:lnTo>
                  <a:pt x="402477" y="296562"/>
                </a:lnTo>
                <a:cubicBezTo>
                  <a:pt x="403654" y="429544"/>
                  <a:pt x="404830" y="562527"/>
                  <a:pt x="406007" y="695509"/>
                </a:cubicBezTo>
                <a:lnTo>
                  <a:pt x="406007" y="900278"/>
                </a:lnTo>
                <a:lnTo>
                  <a:pt x="391885" y="1239206"/>
                </a:lnTo>
                <a:cubicBezTo>
                  <a:pt x="390708" y="1285102"/>
                  <a:pt x="389532" y="1330999"/>
                  <a:pt x="388355" y="1376895"/>
                </a:cubicBezTo>
                <a:lnTo>
                  <a:pt x="381294" y="1521646"/>
                </a:lnTo>
                <a:lnTo>
                  <a:pt x="384824" y="1606378"/>
                </a:lnTo>
                <a:lnTo>
                  <a:pt x="127098" y="1627561"/>
                </a:lnTo>
                <a:lnTo>
                  <a:pt x="137689" y="1560481"/>
                </a:lnTo>
                <a:lnTo>
                  <a:pt x="144750" y="1295694"/>
                </a:lnTo>
                <a:lnTo>
                  <a:pt x="151811" y="932052"/>
                </a:lnTo>
                <a:lnTo>
                  <a:pt x="155342" y="727283"/>
                </a:lnTo>
                <a:lnTo>
                  <a:pt x="155342" y="5825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7599507" y="5063790"/>
            <a:ext cx="1150469" cy="236768"/>
          </a:xfrm>
          <a:custGeom>
            <a:avLst/>
            <a:gdLst>
              <a:gd name="connsiteX0" fmla="*/ 473087 w 2298356"/>
              <a:gd name="connsiteY0" fmla="*/ 261258 h 473088"/>
              <a:gd name="connsiteX1" fmla="*/ 713161 w 2298356"/>
              <a:gd name="connsiteY1" fmla="*/ 240075 h 473088"/>
              <a:gd name="connsiteX2" fmla="*/ 981479 w 2298356"/>
              <a:gd name="connsiteY2" fmla="*/ 201239 h 473088"/>
              <a:gd name="connsiteX3" fmla="*/ 1246267 w 2298356"/>
              <a:gd name="connsiteY3" fmla="*/ 151812 h 473088"/>
              <a:gd name="connsiteX4" fmla="*/ 1482810 w 2298356"/>
              <a:gd name="connsiteY4" fmla="*/ 109446 h 473088"/>
              <a:gd name="connsiteX5" fmla="*/ 1761720 w 2298356"/>
              <a:gd name="connsiteY5" fmla="*/ 45897 h 473088"/>
              <a:gd name="connsiteX6" fmla="*/ 1881757 w 2298356"/>
              <a:gd name="connsiteY6" fmla="*/ 14122 h 473088"/>
              <a:gd name="connsiteX7" fmla="*/ 1924123 w 2298356"/>
              <a:gd name="connsiteY7" fmla="*/ 0 h 473088"/>
              <a:gd name="connsiteX8" fmla="*/ 1966489 w 2298356"/>
              <a:gd name="connsiteY8" fmla="*/ 10592 h 473088"/>
              <a:gd name="connsiteX9" fmla="*/ 2068874 w 2298356"/>
              <a:gd name="connsiteY9" fmla="*/ 56488 h 473088"/>
              <a:gd name="connsiteX10" fmla="*/ 2139484 w 2298356"/>
              <a:gd name="connsiteY10" fmla="*/ 95324 h 473088"/>
              <a:gd name="connsiteX11" fmla="*/ 2259521 w 2298356"/>
              <a:gd name="connsiteY11" fmla="*/ 180056 h 473088"/>
              <a:gd name="connsiteX12" fmla="*/ 2298356 w 2298356"/>
              <a:gd name="connsiteY12" fmla="*/ 317746 h 473088"/>
              <a:gd name="connsiteX13" fmla="*/ 2213624 w 2298356"/>
              <a:gd name="connsiteY13" fmla="*/ 314215 h 473088"/>
              <a:gd name="connsiteX14" fmla="*/ 2121831 w 2298356"/>
              <a:gd name="connsiteY14" fmla="*/ 296563 h 473088"/>
              <a:gd name="connsiteX15" fmla="*/ 2040630 w 2298356"/>
              <a:gd name="connsiteY15" fmla="*/ 278910 h 473088"/>
              <a:gd name="connsiteX16" fmla="*/ 1938245 w 2298356"/>
              <a:gd name="connsiteY16" fmla="*/ 268319 h 473088"/>
              <a:gd name="connsiteX17" fmla="*/ 1853513 w 2298356"/>
              <a:gd name="connsiteY17" fmla="*/ 264788 h 473088"/>
              <a:gd name="connsiteX18" fmla="*/ 1616970 w 2298356"/>
              <a:gd name="connsiteY18" fmla="*/ 300093 h 473088"/>
              <a:gd name="connsiteX19" fmla="*/ 1235675 w 2298356"/>
              <a:gd name="connsiteY19" fmla="*/ 356581 h 473088"/>
              <a:gd name="connsiteX20" fmla="*/ 956766 w 2298356"/>
              <a:gd name="connsiteY20" fmla="*/ 381295 h 473088"/>
              <a:gd name="connsiteX21" fmla="*/ 579002 w 2298356"/>
              <a:gd name="connsiteY21" fmla="*/ 423661 h 473088"/>
              <a:gd name="connsiteX22" fmla="*/ 310684 w 2298356"/>
              <a:gd name="connsiteY22" fmla="*/ 451905 h 473088"/>
              <a:gd name="connsiteX23" fmla="*/ 60018 w 2298356"/>
              <a:gd name="connsiteY23" fmla="*/ 473088 h 473088"/>
              <a:gd name="connsiteX24" fmla="*/ 0 w 2298356"/>
              <a:gd name="connsiteY24" fmla="*/ 268319 h 473088"/>
              <a:gd name="connsiteX25" fmla="*/ 123567 w 2298356"/>
              <a:gd name="connsiteY25" fmla="*/ 285971 h 473088"/>
              <a:gd name="connsiteX26" fmla="*/ 296562 w 2298356"/>
              <a:gd name="connsiteY26" fmla="*/ 282441 h 473088"/>
              <a:gd name="connsiteX27" fmla="*/ 473087 w 2298356"/>
              <a:gd name="connsiteY27" fmla="*/ 261258 h 47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298356" h="473088">
                <a:moveTo>
                  <a:pt x="473087" y="261258"/>
                </a:moveTo>
                <a:lnTo>
                  <a:pt x="713161" y="240075"/>
                </a:lnTo>
                <a:lnTo>
                  <a:pt x="981479" y="201239"/>
                </a:lnTo>
                <a:lnTo>
                  <a:pt x="1246267" y="151812"/>
                </a:lnTo>
                <a:lnTo>
                  <a:pt x="1482810" y="109446"/>
                </a:lnTo>
                <a:lnTo>
                  <a:pt x="1761720" y="45897"/>
                </a:lnTo>
                <a:lnTo>
                  <a:pt x="1881757" y="14122"/>
                </a:lnTo>
                <a:lnTo>
                  <a:pt x="1924123" y="0"/>
                </a:lnTo>
                <a:lnTo>
                  <a:pt x="1966489" y="10592"/>
                </a:lnTo>
                <a:lnTo>
                  <a:pt x="2068874" y="56488"/>
                </a:lnTo>
                <a:lnTo>
                  <a:pt x="2139484" y="95324"/>
                </a:lnTo>
                <a:lnTo>
                  <a:pt x="2259521" y="180056"/>
                </a:lnTo>
                <a:lnTo>
                  <a:pt x="2298356" y="317746"/>
                </a:lnTo>
                <a:lnTo>
                  <a:pt x="2213624" y="314215"/>
                </a:lnTo>
                <a:lnTo>
                  <a:pt x="2121831" y="296563"/>
                </a:lnTo>
                <a:lnTo>
                  <a:pt x="2040630" y="278910"/>
                </a:lnTo>
                <a:lnTo>
                  <a:pt x="1938245" y="268319"/>
                </a:lnTo>
                <a:lnTo>
                  <a:pt x="1853513" y="264788"/>
                </a:lnTo>
                <a:lnTo>
                  <a:pt x="1616970" y="300093"/>
                </a:lnTo>
                <a:lnTo>
                  <a:pt x="1235675" y="356581"/>
                </a:lnTo>
                <a:lnTo>
                  <a:pt x="956766" y="381295"/>
                </a:lnTo>
                <a:lnTo>
                  <a:pt x="579002" y="423661"/>
                </a:lnTo>
                <a:lnTo>
                  <a:pt x="310684" y="451905"/>
                </a:lnTo>
                <a:lnTo>
                  <a:pt x="60018" y="473088"/>
                </a:lnTo>
                <a:lnTo>
                  <a:pt x="0" y="268319"/>
                </a:lnTo>
                <a:lnTo>
                  <a:pt x="123567" y="285971"/>
                </a:lnTo>
                <a:lnTo>
                  <a:pt x="296562" y="282441"/>
                </a:lnTo>
                <a:lnTo>
                  <a:pt x="473087" y="26125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7534763" y="5507159"/>
            <a:ext cx="1161257" cy="193675"/>
          </a:xfrm>
          <a:custGeom>
            <a:avLst/>
            <a:gdLst>
              <a:gd name="connsiteX0" fmla="*/ 473582 w 2323231"/>
              <a:gd name="connsiteY0" fmla="*/ 196582 h 387206"/>
              <a:gd name="connsiteX1" fmla="*/ 667184 w 2323231"/>
              <a:gd name="connsiteY1" fmla="*/ 184667 h 387206"/>
              <a:gd name="connsiteX2" fmla="*/ 994820 w 2323231"/>
              <a:gd name="connsiteY2" fmla="*/ 157861 h 387206"/>
              <a:gd name="connsiteX3" fmla="*/ 1268842 w 2323231"/>
              <a:gd name="connsiteY3" fmla="*/ 116162 h 387206"/>
              <a:gd name="connsiteX4" fmla="*/ 1551799 w 2323231"/>
              <a:gd name="connsiteY4" fmla="*/ 68506 h 387206"/>
              <a:gd name="connsiteX5" fmla="*/ 1831779 w 2323231"/>
              <a:gd name="connsiteY5" fmla="*/ 23828 h 387206"/>
              <a:gd name="connsiteX6" fmla="*/ 1924112 w 2323231"/>
              <a:gd name="connsiteY6" fmla="*/ 8936 h 387206"/>
              <a:gd name="connsiteX7" fmla="*/ 1971768 w 2323231"/>
              <a:gd name="connsiteY7" fmla="*/ 0 h 387206"/>
              <a:gd name="connsiteX8" fmla="*/ 2049209 w 2323231"/>
              <a:gd name="connsiteY8" fmla="*/ 8936 h 387206"/>
              <a:gd name="connsiteX9" fmla="*/ 2117715 w 2323231"/>
              <a:gd name="connsiteY9" fmla="*/ 32764 h 387206"/>
              <a:gd name="connsiteX10" fmla="*/ 2242812 w 2323231"/>
              <a:gd name="connsiteY10" fmla="*/ 89355 h 387206"/>
              <a:gd name="connsiteX11" fmla="*/ 2296425 w 2323231"/>
              <a:gd name="connsiteY11" fmla="*/ 107226 h 387206"/>
              <a:gd name="connsiteX12" fmla="*/ 2323231 w 2323231"/>
              <a:gd name="connsiteY12" fmla="*/ 247216 h 387206"/>
              <a:gd name="connsiteX13" fmla="*/ 2263661 w 2323231"/>
              <a:gd name="connsiteY13" fmla="*/ 235302 h 387206"/>
              <a:gd name="connsiteX14" fmla="*/ 2067080 w 2323231"/>
              <a:gd name="connsiteY14" fmla="*/ 226367 h 387206"/>
              <a:gd name="connsiteX15" fmla="*/ 1888370 w 2323231"/>
              <a:gd name="connsiteY15" fmla="*/ 229345 h 387206"/>
              <a:gd name="connsiteX16" fmla="*/ 1739445 w 2323231"/>
              <a:gd name="connsiteY16" fmla="*/ 244238 h 387206"/>
              <a:gd name="connsiteX17" fmla="*/ 1456487 w 2323231"/>
              <a:gd name="connsiteY17" fmla="*/ 277001 h 387206"/>
              <a:gd name="connsiteX18" fmla="*/ 1075239 w 2323231"/>
              <a:gd name="connsiteY18" fmla="*/ 318700 h 387206"/>
              <a:gd name="connsiteX19" fmla="*/ 807174 w 2323231"/>
              <a:gd name="connsiteY19" fmla="*/ 342528 h 387206"/>
              <a:gd name="connsiteX20" fmla="*/ 652292 w 2323231"/>
              <a:gd name="connsiteY20" fmla="*/ 360399 h 387206"/>
              <a:gd name="connsiteX21" fmla="*/ 592722 w 2323231"/>
              <a:gd name="connsiteY21" fmla="*/ 372313 h 387206"/>
              <a:gd name="connsiteX22" fmla="*/ 518259 w 2323231"/>
              <a:gd name="connsiteY22" fmla="*/ 381249 h 387206"/>
              <a:gd name="connsiteX23" fmla="*/ 402098 w 2323231"/>
              <a:gd name="connsiteY23" fmla="*/ 387206 h 387206"/>
              <a:gd name="connsiteX24" fmla="*/ 336571 w 2323231"/>
              <a:gd name="connsiteY24" fmla="*/ 378270 h 387206"/>
              <a:gd name="connsiteX25" fmla="*/ 217431 w 2323231"/>
              <a:gd name="connsiteY25" fmla="*/ 354442 h 387206"/>
              <a:gd name="connsiteX26" fmla="*/ 50635 w 2323231"/>
              <a:gd name="connsiteY26" fmla="*/ 303808 h 387206"/>
              <a:gd name="connsiteX27" fmla="*/ 0 w 2323231"/>
              <a:gd name="connsiteY27" fmla="*/ 294872 h 387206"/>
              <a:gd name="connsiteX28" fmla="*/ 5957 w 2323231"/>
              <a:gd name="connsiteY28" fmla="*/ 131054 h 387206"/>
              <a:gd name="connsiteX29" fmla="*/ 83398 w 2323231"/>
              <a:gd name="connsiteY29" fmla="*/ 163818 h 387206"/>
              <a:gd name="connsiteX30" fmla="*/ 172753 w 2323231"/>
              <a:gd name="connsiteY30" fmla="*/ 187646 h 387206"/>
              <a:gd name="connsiteX31" fmla="*/ 300829 w 2323231"/>
              <a:gd name="connsiteY31" fmla="*/ 208496 h 387206"/>
              <a:gd name="connsiteX32" fmla="*/ 473582 w 2323231"/>
              <a:gd name="connsiteY32" fmla="*/ 196582 h 38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323231" h="387206">
                <a:moveTo>
                  <a:pt x="473582" y="196582"/>
                </a:moveTo>
                <a:lnTo>
                  <a:pt x="667184" y="184667"/>
                </a:lnTo>
                <a:lnTo>
                  <a:pt x="994820" y="157861"/>
                </a:lnTo>
                <a:lnTo>
                  <a:pt x="1268842" y="116162"/>
                </a:lnTo>
                <a:lnTo>
                  <a:pt x="1551799" y="68506"/>
                </a:lnTo>
                <a:lnTo>
                  <a:pt x="1831779" y="23828"/>
                </a:lnTo>
                <a:lnTo>
                  <a:pt x="1924112" y="8936"/>
                </a:lnTo>
                <a:lnTo>
                  <a:pt x="1971768" y="0"/>
                </a:lnTo>
                <a:lnTo>
                  <a:pt x="2049209" y="8936"/>
                </a:lnTo>
                <a:lnTo>
                  <a:pt x="2117715" y="32764"/>
                </a:lnTo>
                <a:lnTo>
                  <a:pt x="2242812" y="89355"/>
                </a:lnTo>
                <a:lnTo>
                  <a:pt x="2296425" y="107226"/>
                </a:lnTo>
                <a:lnTo>
                  <a:pt x="2323231" y="247216"/>
                </a:lnTo>
                <a:lnTo>
                  <a:pt x="2263661" y="235302"/>
                </a:lnTo>
                <a:lnTo>
                  <a:pt x="2067080" y="226367"/>
                </a:lnTo>
                <a:lnTo>
                  <a:pt x="1888370" y="229345"/>
                </a:lnTo>
                <a:lnTo>
                  <a:pt x="1739445" y="244238"/>
                </a:lnTo>
                <a:lnTo>
                  <a:pt x="1456487" y="277001"/>
                </a:lnTo>
                <a:lnTo>
                  <a:pt x="1075239" y="318700"/>
                </a:lnTo>
                <a:lnTo>
                  <a:pt x="807174" y="342528"/>
                </a:lnTo>
                <a:lnTo>
                  <a:pt x="652292" y="360399"/>
                </a:lnTo>
                <a:lnTo>
                  <a:pt x="592722" y="372313"/>
                </a:lnTo>
                <a:lnTo>
                  <a:pt x="518259" y="381249"/>
                </a:lnTo>
                <a:lnTo>
                  <a:pt x="402098" y="387206"/>
                </a:lnTo>
                <a:lnTo>
                  <a:pt x="336571" y="378270"/>
                </a:lnTo>
                <a:lnTo>
                  <a:pt x="217431" y="354442"/>
                </a:lnTo>
                <a:lnTo>
                  <a:pt x="50635" y="303808"/>
                </a:lnTo>
                <a:lnTo>
                  <a:pt x="0" y="294872"/>
                </a:lnTo>
                <a:lnTo>
                  <a:pt x="5957" y="131054"/>
                </a:lnTo>
                <a:lnTo>
                  <a:pt x="83398" y="163818"/>
                </a:lnTo>
                <a:lnTo>
                  <a:pt x="172753" y="187646"/>
                </a:lnTo>
                <a:lnTo>
                  <a:pt x="300829" y="208496"/>
                </a:lnTo>
                <a:lnTo>
                  <a:pt x="473582" y="1965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じゅんばん　どおりに　</a:t>
            </a:r>
            <a:r>
              <a:rPr lang="ja-JP" altLang="en-US" sz="2400" dirty="0" smtClean="0">
                <a:solidFill>
                  <a:prstClr val="black"/>
                </a:solidFill>
              </a:rPr>
              <a:t>書いたら</a:t>
            </a:r>
            <a:r>
              <a:rPr lang="ja-JP" altLang="en-US" sz="2400" dirty="0" smtClean="0">
                <a:solidFill>
                  <a:prstClr val="black"/>
                </a:solidFill>
              </a:rPr>
              <a:t>　できる　</a:t>
            </a:r>
            <a:r>
              <a:rPr lang="ja-JP" altLang="en-US" sz="2400" dirty="0" smtClean="0">
                <a:solidFill>
                  <a:prstClr val="black"/>
                </a:solidFill>
              </a:rPr>
              <a:t>かん字は</a:t>
            </a:r>
            <a:r>
              <a:rPr lang="ja-JP" altLang="en-US" sz="2400" dirty="0" smtClean="0">
                <a:solidFill>
                  <a:prstClr val="black"/>
                </a:solidFill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</a:rPr>
              <a:t>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464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73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７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3158" y="388872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6518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39763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654775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53442" y="339398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263766" y="330208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53441" y="497739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687100" y="496697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730269" y="497739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843959" y="496941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910058" y="1806578"/>
            <a:ext cx="301927" cy="845396"/>
          </a:xfrm>
          <a:custGeom>
            <a:avLst/>
            <a:gdLst>
              <a:gd name="connsiteX0" fmla="*/ 426244 w 578644"/>
              <a:gd name="connsiteY0" fmla="*/ 423863 h 1621632"/>
              <a:gd name="connsiteX1" fmla="*/ 457200 w 578644"/>
              <a:gd name="connsiteY1" fmla="*/ 602457 h 1621632"/>
              <a:gd name="connsiteX2" fmla="*/ 473869 w 578644"/>
              <a:gd name="connsiteY2" fmla="*/ 735807 h 1621632"/>
              <a:gd name="connsiteX3" fmla="*/ 514350 w 578644"/>
              <a:gd name="connsiteY3" fmla="*/ 988219 h 1621632"/>
              <a:gd name="connsiteX4" fmla="*/ 547688 w 578644"/>
              <a:gd name="connsiteY4" fmla="*/ 1207294 h 1621632"/>
              <a:gd name="connsiteX5" fmla="*/ 564356 w 578644"/>
              <a:gd name="connsiteY5" fmla="*/ 1350169 h 1621632"/>
              <a:gd name="connsiteX6" fmla="*/ 578644 w 578644"/>
              <a:gd name="connsiteY6" fmla="*/ 1493044 h 1621632"/>
              <a:gd name="connsiteX7" fmla="*/ 561975 w 578644"/>
              <a:gd name="connsiteY7" fmla="*/ 1557338 h 1621632"/>
              <a:gd name="connsiteX8" fmla="*/ 550069 w 578644"/>
              <a:gd name="connsiteY8" fmla="*/ 1578769 h 1621632"/>
              <a:gd name="connsiteX9" fmla="*/ 528638 w 578644"/>
              <a:gd name="connsiteY9" fmla="*/ 1602582 h 1621632"/>
              <a:gd name="connsiteX10" fmla="*/ 507206 w 578644"/>
              <a:gd name="connsiteY10" fmla="*/ 1614488 h 1621632"/>
              <a:gd name="connsiteX11" fmla="*/ 488156 w 578644"/>
              <a:gd name="connsiteY11" fmla="*/ 1619250 h 1621632"/>
              <a:gd name="connsiteX12" fmla="*/ 464344 w 578644"/>
              <a:gd name="connsiteY12" fmla="*/ 1621632 h 1621632"/>
              <a:gd name="connsiteX13" fmla="*/ 435769 w 578644"/>
              <a:gd name="connsiteY13" fmla="*/ 1612107 h 1621632"/>
              <a:gd name="connsiteX14" fmla="*/ 416719 w 578644"/>
              <a:gd name="connsiteY14" fmla="*/ 1593057 h 1621632"/>
              <a:gd name="connsiteX15" fmla="*/ 357188 w 578644"/>
              <a:gd name="connsiteY15" fmla="*/ 1509713 h 1621632"/>
              <a:gd name="connsiteX16" fmla="*/ 321469 w 578644"/>
              <a:gd name="connsiteY16" fmla="*/ 1445419 h 1621632"/>
              <a:gd name="connsiteX17" fmla="*/ 290513 w 578644"/>
              <a:gd name="connsiteY17" fmla="*/ 1357313 h 1621632"/>
              <a:gd name="connsiteX18" fmla="*/ 295275 w 578644"/>
              <a:gd name="connsiteY18" fmla="*/ 1302544 h 1621632"/>
              <a:gd name="connsiteX19" fmla="*/ 295275 w 578644"/>
              <a:gd name="connsiteY19" fmla="*/ 1204913 h 1621632"/>
              <a:gd name="connsiteX20" fmla="*/ 290513 w 578644"/>
              <a:gd name="connsiteY20" fmla="*/ 1081088 h 1621632"/>
              <a:gd name="connsiteX21" fmla="*/ 278606 w 578644"/>
              <a:gd name="connsiteY21" fmla="*/ 950119 h 1621632"/>
              <a:gd name="connsiteX22" fmla="*/ 252413 w 578644"/>
              <a:gd name="connsiteY22" fmla="*/ 728663 h 1621632"/>
              <a:gd name="connsiteX23" fmla="*/ 230981 w 578644"/>
              <a:gd name="connsiteY23" fmla="*/ 571500 h 1621632"/>
              <a:gd name="connsiteX24" fmla="*/ 207169 w 578644"/>
              <a:gd name="connsiteY24" fmla="*/ 450057 h 1621632"/>
              <a:gd name="connsiteX25" fmla="*/ 171450 w 578644"/>
              <a:gd name="connsiteY25" fmla="*/ 342900 h 1621632"/>
              <a:gd name="connsiteX26" fmla="*/ 140494 w 578644"/>
              <a:gd name="connsiteY26" fmla="*/ 261938 h 1621632"/>
              <a:gd name="connsiteX27" fmla="*/ 88106 w 578644"/>
              <a:gd name="connsiteY27" fmla="*/ 164307 h 1621632"/>
              <a:gd name="connsiteX28" fmla="*/ 40481 w 578644"/>
              <a:gd name="connsiteY28" fmla="*/ 104775 h 1621632"/>
              <a:gd name="connsiteX29" fmla="*/ 9525 w 578644"/>
              <a:gd name="connsiteY29" fmla="*/ 61913 h 1621632"/>
              <a:gd name="connsiteX30" fmla="*/ 0 w 578644"/>
              <a:gd name="connsiteY30" fmla="*/ 33338 h 1621632"/>
              <a:gd name="connsiteX31" fmla="*/ 4763 w 578644"/>
              <a:gd name="connsiteY31" fmla="*/ 7144 h 1621632"/>
              <a:gd name="connsiteX32" fmla="*/ 19050 w 578644"/>
              <a:gd name="connsiteY32" fmla="*/ 0 h 1621632"/>
              <a:gd name="connsiteX33" fmla="*/ 52388 w 578644"/>
              <a:gd name="connsiteY33" fmla="*/ 9525 h 1621632"/>
              <a:gd name="connsiteX34" fmla="*/ 133350 w 578644"/>
              <a:gd name="connsiteY34" fmla="*/ 38100 h 1621632"/>
              <a:gd name="connsiteX35" fmla="*/ 202406 w 578644"/>
              <a:gd name="connsiteY35" fmla="*/ 69057 h 1621632"/>
              <a:gd name="connsiteX36" fmla="*/ 273844 w 578644"/>
              <a:gd name="connsiteY36" fmla="*/ 100013 h 1621632"/>
              <a:gd name="connsiteX37" fmla="*/ 342900 w 578644"/>
              <a:gd name="connsiteY37" fmla="*/ 138113 h 1621632"/>
              <a:gd name="connsiteX38" fmla="*/ 366713 w 578644"/>
              <a:gd name="connsiteY38" fmla="*/ 157163 h 1621632"/>
              <a:gd name="connsiteX39" fmla="*/ 402431 w 578644"/>
              <a:gd name="connsiteY39" fmla="*/ 228600 h 1621632"/>
              <a:gd name="connsiteX40" fmla="*/ 407194 w 578644"/>
              <a:gd name="connsiteY40" fmla="*/ 307182 h 1621632"/>
              <a:gd name="connsiteX41" fmla="*/ 426244 w 578644"/>
              <a:gd name="connsiteY41" fmla="*/ 423863 h 1621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78644" h="1621632">
                <a:moveTo>
                  <a:pt x="426244" y="423863"/>
                </a:moveTo>
                <a:lnTo>
                  <a:pt x="457200" y="602457"/>
                </a:lnTo>
                <a:lnTo>
                  <a:pt x="473869" y="735807"/>
                </a:lnTo>
                <a:lnTo>
                  <a:pt x="514350" y="988219"/>
                </a:lnTo>
                <a:lnTo>
                  <a:pt x="547688" y="1207294"/>
                </a:lnTo>
                <a:lnTo>
                  <a:pt x="564356" y="1350169"/>
                </a:lnTo>
                <a:lnTo>
                  <a:pt x="578644" y="1493044"/>
                </a:lnTo>
                <a:lnTo>
                  <a:pt x="561975" y="1557338"/>
                </a:lnTo>
                <a:lnTo>
                  <a:pt x="550069" y="1578769"/>
                </a:lnTo>
                <a:lnTo>
                  <a:pt x="528638" y="1602582"/>
                </a:lnTo>
                <a:lnTo>
                  <a:pt x="507206" y="1614488"/>
                </a:lnTo>
                <a:lnTo>
                  <a:pt x="488156" y="1619250"/>
                </a:lnTo>
                <a:lnTo>
                  <a:pt x="464344" y="1621632"/>
                </a:lnTo>
                <a:lnTo>
                  <a:pt x="435769" y="1612107"/>
                </a:lnTo>
                <a:lnTo>
                  <a:pt x="416719" y="1593057"/>
                </a:lnTo>
                <a:lnTo>
                  <a:pt x="357188" y="1509713"/>
                </a:lnTo>
                <a:lnTo>
                  <a:pt x="321469" y="1445419"/>
                </a:lnTo>
                <a:lnTo>
                  <a:pt x="290513" y="1357313"/>
                </a:lnTo>
                <a:lnTo>
                  <a:pt x="295275" y="1302544"/>
                </a:lnTo>
                <a:lnTo>
                  <a:pt x="295275" y="1204913"/>
                </a:lnTo>
                <a:lnTo>
                  <a:pt x="290513" y="1081088"/>
                </a:lnTo>
                <a:lnTo>
                  <a:pt x="278606" y="950119"/>
                </a:lnTo>
                <a:lnTo>
                  <a:pt x="252413" y="728663"/>
                </a:lnTo>
                <a:lnTo>
                  <a:pt x="230981" y="571500"/>
                </a:lnTo>
                <a:lnTo>
                  <a:pt x="207169" y="450057"/>
                </a:lnTo>
                <a:lnTo>
                  <a:pt x="171450" y="342900"/>
                </a:lnTo>
                <a:lnTo>
                  <a:pt x="140494" y="261938"/>
                </a:lnTo>
                <a:lnTo>
                  <a:pt x="88106" y="164307"/>
                </a:lnTo>
                <a:lnTo>
                  <a:pt x="40481" y="104775"/>
                </a:lnTo>
                <a:lnTo>
                  <a:pt x="9525" y="61913"/>
                </a:lnTo>
                <a:lnTo>
                  <a:pt x="0" y="33338"/>
                </a:lnTo>
                <a:lnTo>
                  <a:pt x="4763" y="7144"/>
                </a:lnTo>
                <a:lnTo>
                  <a:pt x="19050" y="0"/>
                </a:lnTo>
                <a:lnTo>
                  <a:pt x="52388" y="9525"/>
                </a:lnTo>
                <a:lnTo>
                  <a:pt x="133350" y="38100"/>
                </a:lnTo>
                <a:lnTo>
                  <a:pt x="202406" y="69057"/>
                </a:lnTo>
                <a:lnTo>
                  <a:pt x="273844" y="100013"/>
                </a:lnTo>
                <a:lnTo>
                  <a:pt x="342900" y="138113"/>
                </a:lnTo>
                <a:lnTo>
                  <a:pt x="366713" y="157163"/>
                </a:lnTo>
                <a:lnTo>
                  <a:pt x="402431" y="228600"/>
                </a:lnTo>
                <a:lnTo>
                  <a:pt x="407194" y="307182"/>
                </a:lnTo>
                <a:lnTo>
                  <a:pt x="426244" y="4238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451527" y="5816466"/>
            <a:ext cx="331788" cy="527844"/>
          </a:xfrm>
          <a:custGeom>
            <a:avLst/>
            <a:gdLst>
              <a:gd name="connsiteX0" fmla="*/ 640556 w 664368"/>
              <a:gd name="connsiteY0" fmla="*/ 157163 h 1054894"/>
              <a:gd name="connsiteX1" fmla="*/ 585787 w 664368"/>
              <a:gd name="connsiteY1" fmla="*/ 361950 h 1054894"/>
              <a:gd name="connsiteX2" fmla="*/ 514350 w 664368"/>
              <a:gd name="connsiteY2" fmla="*/ 550069 h 1054894"/>
              <a:gd name="connsiteX3" fmla="*/ 416718 w 664368"/>
              <a:gd name="connsiteY3" fmla="*/ 740569 h 1054894"/>
              <a:gd name="connsiteX4" fmla="*/ 300037 w 664368"/>
              <a:gd name="connsiteY4" fmla="*/ 907256 h 1054894"/>
              <a:gd name="connsiteX5" fmla="*/ 200025 w 664368"/>
              <a:gd name="connsiteY5" fmla="*/ 1014413 h 1054894"/>
              <a:gd name="connsiteX6" fmla="*/ 147637 w 664368"/>
              <a:gd name="connsiteY6" fmla="*/ 1042988 h 1054894"/>
              <a:gd name="connsiteX7" fmla="*/ 100012 w 664368"/>
              <a:gd name="connsiteY7" fmla="*/ 1054894 h 1054894"/>
              <a:gd name="connsiteX8" fmla="*/ 73818 w 664368"/>
              <a:gd name="connsiteY8" fmla="*/ 1054894 h 1054894"/>
              <a:gd name="connsiteX9" fmla="*/ 42862 w 664368"/>
              <a:gd name="connsiteY9" fmla="*/ 1042988 h 1054894"/>
              <a:gd name="connsiteX10" fmla="*/ 26193 w 664368"/>
              <a:gd name="connsiteY10" fmla="*/ 1023938 h 1054894"/>
              <a:gd name="connsiteX11" fmla="*/ 11906 w 664368"/>
              <a:gd name="connsiteY11" fmla="*/ 992981 h 1054894"/>
              <a:gd name="connsiteX12" fmla="*/ 0 w 664368"/>
              <a:gd name="connsiteY12" fmla="*/ 928688 h 1054894"/>
              <a:gd name="connsiteX13" fmla="*/ 0 w 664368"/>
              <a:gd name="connsiteY13" fmla="*/ 838200 h 1054894"/>
              <a:gd name="connsiteX14" fmla="*/ 4762 w 664368"/>
              <a:gd name="connsiteY14" fmla="*/ 745331 h 1054894"/>
              <a:gd name="connsiteX15" fmla="*/ 16668 w 664368"/>
              <a:gd name="connsiteY15" fmla="*/ 685800 h 1054894"/>
              <a:gd name="connsiteX16" fmla="*/ 30956 w 664368"/>
              <a:gd name="connsiteY16" fmla="*/ 645319 h 1054894"/>
              <a:gd name="connsiteX17" fmla="*/ 42862 w 664368"/>
              <a:gd name="connsiteY17" fmla="*/ 635794 h 1054894"/>
              <a:gd name="connsiteX18" fmla="*/ 135731 w 664368"/>
              <a:gd name="connsiteY18" fmla="*/ 564356 h 1054894"/>
              <a:gd name="connsiteX19" fmla="*/ 235743 w 664368"/>
              <a:gd name="connsiteY19" fmla="*/ 481013 h 1054894"/>
              <a:gd name="connsiteX20" fmla="*/ 338137 w 664368"/>
              <a:gd name="connsiteY20" fmla="*/ 388144 h 1054894"/>
              <a:gd name="connsiteX21" fmla="*/ 423862 w 664368"/>
              <a:gd name="connsiteY21" fmla="*/ 300038 h 1054894"/>
              <a:gd name="connsiteX22" fmla="*/ 502443 w 664368"/>
              <a:gd name="connsiteY22" fmla="*/ 202406 h 1054894"/>
              <a:gd name="connsiteX23" fmla="*/ 561975 w 664368"/>
              <a:gd name="connsiteY23" fmla="*/ 116681 h 1054894"/>
              <a:gd name="connsiteX24" fmla="*/ 592931 w 664368"/>
              <a:gd name="connsiteY24" fmla="*/ 61913 h 1054894"/>
              <a:gd name="connsiteX25" fmla="*/ 609600 w 664368"/>
              <a:gd name="connsiteY25" fmla="*/ 16669 h 1054894"/>
              <a:gd name="connsiteX26" fmla="*/ 623887 w 664368"/>
              <a:gd name="connsiteY26" fmla="*/ 0 h 1054894"/>
              <a:gd name="connsiteX27" fmla="*/ 635793 w 664368"/>
              <a:gd name="connsiteY27" fmla="*/ 0 h 1054894"/>
              <a:gd name="connsiteX28" fmla="*/ 647700 w 664368"/>
              <a:gd name="connsiteY28" fmla="*/ 7144 h 1054894"/>
              <a:gd name="connsiteX29" fmla="*/ 661987 w 664368"/>
              <a:gd name="connsiteY29" fmla="*/ 23813 h 1054894"/>
              <a:gd name="connsiteX30" fmla="*/ 664368 w 664368"/>
              <a:gd name="connsiteY30" fmla="*/ 38100 h 1054894"/>
              <a:gd name="connsiteX31" fmla="*/ 640556 w 664368"/>
              <a:gd name="connsiteY31" fmla="*/ 157163 h 1054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64368" h="1054894">
                <a:moveTo>
                  <a:pt x="640556" y="157163"/>
                </a:moveTo>
                <a:lnTo>
                  <a:pt x="585787" y="361950"/>
                </a:lnTo>
                <a:lnTo>
                  <a:pt x="514350" y="550069"/>
                </a:lnTo>
                <a:lnTo>
                  <a:pt x="416718" y="740569"/>
                </a:lnTo>
                <a:lnTo>
                  <a:pt x="300037" y="907256"/>
                </a:lnTo>
                <a:lnTo>
                  <a:pt x="200025" y="1014413"/>
                </a:lnTo>
                <a:lnTo>
                  <a:pt x="147637" y="1042988"/>
                </a:lnTo>
                <a:lnTo>
                  <a:pt x="100012" y="1054894"/>
                </a:lnTo>
                <a:lnTo>
                  <a:pt x="73818" y="1054894"/>
                </a:lnTo>
                <a:lnTo>
                  <a:pt x="42862" y="1042988"/>
                </a:lnTo>
                <a:lnTo>
                  <a:pt x="26193" y="1023938"/>
                </a:lnTo>
                <a:lnTo>
                  <a:pt x="11906" y="992981"/>
                </a:lnTo>
                <a:lnTo>
                  <a:pt x="0" y="928688"/>
                </a:lnTo>
                <a:lnTo>
                  <a:pt x="0" y="838200"/>
                </a:lnTo>
                <a:lnTo>
                  <a:pt x="4762" y="745331"/>
                </a:lnTo>
                <a:lnTo>
                  <a:pt x="16668" y="685800"/>
                </a:lnTo>
                <a:lnTo>
                  <a:pt x="30956" y="645319"/>
                </a:lnTo>
                <a:lnTo>
                  <a:pt x="42862" y="635794"/>
                </a:lnTo>
                <a:lnTo>
                  <a:pt x="135731" y="564356"/>
                </a:lnTo>
                <a:lnTo>
                  <a:pt x="235743" y="481013"/>
                </a:lnTo>
                <a:lnTo>
                  <a:pt x="338137" y="388144"/>
                </a:lnTo>
                <a:lnTo>
                  <a:pt x="423862" y="300038"/>
                </a:lnTo>
                <a:lnTo>
                  <a:pt x="502443" y="202406"/>
                </a:lnTo>
                <a:lnTo>
                  <a:pt x="561975" y="116681"/>
                </a:lnTo>
                <a:lnTo>
                  <a:pt x="592931" y="61913"/>
                </a:lnTo>
                <a:lnTo>
                  <a:pt x="609600" y="16669"/>
                </a:lnTo>
                <a:cubicBezTo>
                  <a:pt x="624448" y="1820"/>
                  <a:pt x="623887" y="9116"/>
                  <a:pt x="623887" y="0"/>
                </a:cubicBezTo>
                <a:lnTo>
                  <a:pt x="635793" y="0"/>
                </a:lnTo>
                <a:lnTo>
                  <a:pt x="647700" y="7144"/>
                </a:lnTo>
                <a:lnTo>
                  <a:pt x="661987" y="23813"/>
                </a:lnTo>
                <a:lnTo>
                  <a:pt x="664368" y="38100"/>
                </a:lnTo>
                <a:lnTo>
                  <a:pt x="640556" y="1571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2010265" y="5852541"/>
            <a:ext cx="238125" cy="501650"/>
          </a:xfrm>
          <a:custGeom>
            <a:avLst/>
            <a:gdLst>
              <a:gd name="connsiteX0" fmla="*/ 169069 w 476250"/>
              <a:gd name="connsiteY0" fmla="*/ 628650 h 1002506"/>
              <a:gd name="connsiteX1" fmla="*/ 140494 w 476250"/>
              <a:gd name="connsiteY1" fmla="*/ 359568 h 1002506"/>
              <a:gd name="connsiteX2" fmla="*/ 128587 w 476250"/>
              <a:gd name="connsiteY2" fmla="*/ 302418 h 1002506"/>
              <a:gd name="connsiteX3" fmla="*/ 88106 w 476250"/>
              <a:gd name="connsiteY3" fmla="*/ 171450 h 1002506"/>
              <a:gd name="connsiteX4" fmla="*/ 57150 w 476250"/>
              <a:gd name="connsiteY4" fmla="*/ 111918 h 1002506"/>
              <a:gd name="connsiteX5" fmla="*/ 38100 w 476250"/>
              <a:gd name="connsiteY5" fmla="*/ 90487 h 1002506"/>
              <a:gd name="connsiteX6" fmla="*/ 14287 w 476250"/>
              <a:gd name="connsiteY6" fmla="*/ 57150 h 1002506"/>
              <a:gd name="connsiteX7" fmla="*/ 0 w 476250"/>
              <a:gd name="connsiteY7" fmla="*/ 4762 h 1002506"/>
              <a:gd name="connsiteX8" fmla="*/ 4762 w 476250"/>
              <a:gd name="connsiteY8" fmla="*/ 0 h 1002506"/>
              <a:gd name="connsiteX9" fmla="*/ 19050 w 476250"/>
              <a:gd name="connsiteY9" fmla="*/ 0 h 1002506"/>
              <a:gd name="connsiteX10" fmla="*/ 42862 w 476250"/>
              <a:gd name="connsiteY10" fmla="*/ 11906 h 1002506"/>
              <a:gd name="connsiteX11" fmla="*/ 111919 w 476250"/>
              <a:gd name="connsiteY11" fmla="*/ 66675 h 1002506"/>
              <a:gd name="connsiteX12" fmla="*/ 202406 w 476250"/>
              <a:gd name="connsiteY12" fmla="*/ 152400 h 1002506"/>
              <a:gd name="connsiteX13" fmla="*/ 273844 w 476250"/>
              <a:gd name="connsiteY13" fmla="*/ 230981 h 1002506"/>
              <a:gd name="connsiteX14" fmla="*/ 347662 w 476250"/>
              <a:gd name="connsiteY14" fmla="*/ 319087 h 1002506"/>
              <a:gd name="connsiteX15" fmla="*/ 402431 w 476250"/>
              <a:gd name="connsiteY15" fmla="*/ 409575 h 1002506"/>
              <a:gd name="connsiteX16" fmla="*/ 431006 w 476250"/>
              <a:gd name="connsiteY16" fmla="*/ 466725 h 1002506"/>
              <a:gd name="connsiteX17" fmla="*/ 450056 w 476250"/>
              <a:gd name="connsiteY17" fmla="*/ 514350 h 1002506"/>
              <a:gd name="connsiteX18" fmla="*/ 466725 w 476250"/>
              <a:gd name="connsiteY18" fmla="*/ 573881 h 1002506"/>
              <a:gd name="connsiteX19" fmla="*/ 473869 w 476250"/>
              <a:gd name="connsiteY19" fmla="*/ 628650 h 1002506"/>
              <a:gd name="connsiteX20" fmla="*/ 476250 w 476250"/>
              <a:gd name="connsiteY20" fmla="*/ 683418 h 1002506"/>
              <a:gd name="connsiteX21" fmla="*/ 471487 w 476250"/>
              <a:gd name="connsiteY21" fmla="*/ 778668 h 1002506"/>
              <a:gd name="connsiteX22" fmla="*/ 454819 w 476250"/>
              <a:gd name="connsiteY22" fmla="*/ 845343 h 1002506"/>
              <a:gd name="connsiteX23" fmla="*/ 433387 w 476250"/>
              <a:gd name="connsiteY23" fmla="*/ 895350 h 1002506"/>
              <a:gd name="connsiteX24" fmla="*/ 392906 w 476250"/>
              <a:gd name="connsiteY24" fmla="*/ 957262 h 1002506"/>
              <a:gd name="connsiteX25" fmla="*/ 359569 w 476250"/>
              <a:gd name="connsiteY25" fmla="*/ 988218 h 1002506"/>
              <a:gd name="connsiteX26" fmla="*/ 335756 w 476250"/>
              <a:gd name="connsiteY26" fmla="*/ 1000125 h 1002506"/>
              <a:gd name="connsiteX27" fmla="*/ 309562 w 476250"/>
              <a:gd name="connsiteY27" fmla="*/ 1002506 h 1002506"/>
              <a:gd name="connsiteX28" fmla="*/ 280987 w 476250"/>
              <a:gd name="connsiteY28" fmla="*/ 995362 h 1002506"/>
              <a:gd name="connsiteX29" fmla="*/ 252412 w 476250"/>
              <a:gd name="connsiteY29" fmla="*/ 981075 h 1002506"/>
              <a:gd name="connsiteX30" fmla="*/ 230981 w 476250"/>
              <a:gd name="connsiteY30" fmla="*/ 962025 h 1002506"/>
              <a:gd name="connsiteX31" fmla="*/ 214312 w 476250"/>
              <a:gd name="connsiteY31" fmla="*/ 940593 h 1002506"/>
              <a:gd name="connsiteX32" fmla="*/ 202406 w 476250"/>
              <a:gd name="connsiteY32" fmla="*/ 914400 h 1002506"/>
              <a:gd name="connsiteX33" fmla="*/ 188119 w 476250"/>
              <a:gd name="connsiteY33" fmla="*/ 854868 h 1002506"/>
              <a:gd name="connsiteX34" fmla="*/ 180975 w 476250"/>
              <a:gd name="connsiteY34" fmla="*/ 809625 h 1002506"/>
              <a:gd name="connsiteX35" fmla="*/ 169069 w 476250"/>
              <a:gd name="connsiteY35" fmla="*/ 628650 h 100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476250" h="1002506">
                <a:moveTo>
                  <a:pt x="169069" y="628650"/>
                </a:moveTo>
                <a:lnTo>
                  <a:pt x="140494" y="359568"/>
                </a:lnTo>
                <a:lnTo>
                  <a:pt x="128587" y="302418"/>
                </a:lnTo>
                <a:lnTo>
                  <a:pt x="88106" y="171450"/>
                </a:lnTo>
                <a:lnTo>
                  <a:pt x="57150" y="111918"/>
                </a:lnTo>
                <a:lnTo>
                  <a:pt x="38100" y="90487"/>
                </a:lnTo>
                <a:lnTo>
                  <a:pt x="14287" y="57150"/>
                </a:lnTo>
                <a:lnTo>
                  <a:pt x="0" y="4762"/>
                </a:lnTo>
                <a:lnTo>
                  <a:pt x="4762" y="0"/>
                </a:lnTo>
                <a:lnTo>
                  <a:pt x="19050" y="0"/>
                </a:lnTo>
                <a:lnTo>
                  <a:pt x="42862" y="11906"/>
                </a:lnTo>
                <a:lnTo>
                  <a:pt x="111919" y="66675"/>
                </a:lnTo>
                <a:lnTo>
                  <a:pt x="202406" y="152400"/>
                </a:lnTo>
                <a:lnTo>
                  <a:pt x="273844" y="230981"/>
                </a:lnTo>
                <a:lnTo>
                  <a:pt x="347662" y="319087"/>
                </a:lnTo>
                <a:lnTo>
                  <a:pt x="402431" y="409575"/>
                </a:lnTo>
                <a:lnTo>
                  <a:pt x="431006" y="466725"/>
                </a:lnTo>
                <a:lnTo>
                  <a:pt x="450056" y="514350"/>
                </a:lnTo>
                <a:lnTo>
                  <a:pt x="466725" y="573881"/>
                </a:lnTo>
                <a:lnTo>
                  <a:pt x="473869" y="628650"/>
                </a:lnTo>
                <a:lnTo>
                  <a:pt x="476250" y="683418"/>
                </a:lnTo>
                <a:lnTo>
                  <a:pt x="471487" y="778668"/>
                </a:lnTo>
                <a:lnTo>
                  <a:pt x="454819" y="845343"/>
                </a:lnTo>
                <a:lnTo>
                  <a:pt x="433387" y="895350"/>
                </a:lnTo>
                <a:lnTo>
                  <a:pt x="392906" y="957262"/>
                </a:lnTo>
                <a:lnTo>
                  <a:pt x="359569" y="988218"/>
                </a:lnTo>
                <a:lnTo>
                  <a:pt x="335756" y="1000125"/>
                </a:lnTo>
                <a:lnTo>
                  <a:pt x="309562" y="1002506"/>
                </a:lnTo>
                <a:lnTo>
                  <a:pt x="280987" y="995362"/>
                </a:lnTo>
                <a:lnTo>
                  <a:pt x="252412" y="981075"/>
                </a:lnTo>
                <a:lnTo>
                  <a:pt x="230981" y="962025"/>
                </a:lnTo>
                <a:lnTo>
                  <a:pt x="214312" y="940593"/>
                </a:lnTo>
                <a:lnTo>
                  <a:pt x="202406" y="914400"/>
                </a:lnTo>
                <a:lnTo>
                  <a:pt x="188119" y="854868"/>
                </a:lnTo>
                <a:lnTo>
                  <a:pt x="180975" y="809625"/>
                </a:lnTo>
                <a:lnTo>
                  <a:pt x="169069" y="6286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3136735" y="5816466"/>
            <a:ext cx="318294" cy="484982"/>
          </a:xfrm>
          <a:custGeom>
            <a:avLst/>
            <a:gdLst>
              <a:gd name="connsiteX0" fmla="*/ 130969 w 635794"/>
              <a:gd name="connsiteY0" fmla="*/ 259556 h 969169"/>
              <a:gd name="connsiteX1" fmla="*/ 42863 w 635794"/>
              <a:gd name="connsiteY1" fmla="*/ 102394 h 969169"/>
              <a:gd name="connsiteX2" fmla="*/ 11906 w 635794"/>
              <a:gd name="connsiteY2" fmla="*/ 45244 h 969169"/>
              <a:gd name="connsiteX3" fmla="*/ 0 w 635794"/>
              <a:gd name="connsiteY3" fmla="*/ 19050 h 969169"/>
              <a:gd name="connsiteX4" fmla="*/ 0 w 635794"/>
              <a:gd name="connsiteY4" fmla="*/ 4763 h 969169"/>
              <a:gd name="connsiteX5" fmla="*/ 7144 w 635794"/>
              <a:gd name="connsiteY5" fmla="*/ 0 h 969169"/>
              <a:gd name="connsiteX6" fmla="*/ 45244 w 635794"/>
              <a:gd name="connsiteY6" fmla="*/ 21431 h 969169"/>
              <a:gd name="connsiteX7" fmla="*/ 111919 w 635794"/>
              <a:gd name="connsiteY7" fmla="*/ 59531 h 969169"/>
              <a:gd name="connsiteX8" fmla="*/ 202406 w 635794"/>
              <a:gd name="connsiteY8" fmla="*/ 114300 h 969169"/>
              <a:gd name="connsiteX9" fmla="*/ 271463 w 635794"/>
              <a:gd name="connsiteY9" fmla="*/ 166688 h 969169"/>
              <a:gd name="connsiteX10" fmla="*/ 347663 w 635794"/>
              <a:gd name="connsiteY10" fmla="*/ 226219 h 969169"/>
              <a:gd name="connsiteX11" fmla="*/ 402431 w 635794"/>
              <a:gd name="connsiteY11" fmla="*/ 280988 h 969169"/>
              <a:gd name="connsiteX12" fmla="*/ 452438 w 635794"/>
              <a:gd name="connsiteY12" fmla="*/ 328613 h 969169"/>
              <a:gd name="connsiteX13" fmla="*/ 507206 w 635794"/>
              <a:gd name="connsiteY13" fmla="*/ 400050 h 969169"/>
              <a:gd name="connsiteX14" fmla="*/ 547688 w 635794"/>
              <a:gd name="connsiteY14" fmla="*/ 459581 h 969169"/>
              <a:gd name="connsiteX15" fmla="*/ 573881 w 635794"/>
              <a:gd name="connsiteY15" fmla="*/ 511969 h 969169"/>
              <a:gd name="connsiteX16" fmla="*/ 600075 w 635794"/>
              <a:gd name="connsiteY16" fmla="*/ 573881 h 969169"/>
              <a:gd name="connsiteX17" fmla="*/ 626269 w 635794"/>
              <a:gd name="connsiteY17" fmla="*/ 657225 h 969169"/>
              <a:gd name="connsiteX18" fmla="*/ 635794 w 635794"/>
              <a:gd name="connsiteY18" fmla="*/ 738188 h 969169"/>
              <a:gd name="connsiteX19" fmla="*/ 633413 w 635794"/>
              <a:gd name="connsiteY19" fmla="*/ 807244 h 969169"/>
              <a:gd name="connsiteX20" fmla="*/ 621506 w 635794"/>
              <a:gd name="connsiteY20" fmla="*/ 869156 h 969169"/>
              <a:gd name="connsiteX21" fmla="*/ 597694 w 635794"/>
              <a:gd name="connsiteY21" fmla="*/ 909638 h 969169"/>
              <a:gd name="connsiteX22" fmla="*/ 576263 w 635794"/>
              <a:gd name="connsiteY22" fmla="*/ 935831 h 969169"/>
              <a:gd name="connsiteX23" fmla="*/ 540544 w 635794"/>
              <a:gd name="connsiteY23" fmla="*/ 957263 h 969169"/>
              <a:gd name="connsiteX24" fmla="*/ 507206 w 635794"/>
              <a:gd name="connsiteY24" fmla="*/ 969169 h 969169"/>
              <a:gd name="connsiteX25" fmla="*/ 473869 w 635794"/>
              <a:gd name="connsiteY25" fmla="*/ 969169 h 969169"/>
              <a:gd name="connsiteX26" fmla="*/ 447675 w 635794"/>
              <a:gd name="connsiteY26" fmla="*/ 957263 h 969169"/>
              <a:gd name="connsiteX27" fmla="*/ 426244 w 635794"/>
              <a:gd name="connsiteY27" fmla="*/ 940594 h 969169"/>
              <a:gd name="connsiteX28" fmla="*/ 411956 w 635794"/>
              <a:gd name="connsiteY28" fmla="*/ 921544 h 969169"/>
              <a:gd name="connsiteX29" fmla="*/ 385763 w 635794"/>
              <a:gd name="connsiteY29" fmla="*/ 869156 h 969169"/>
              <a:gd name="connsiteX30" fmla="*/ 347663 w 635794"/>
              <a:gd name="connsiteY30" fmla="*/ 747713 h 969169"/>
              <a:gd name="connsiteX31" fmla="*/ 269081 w 635794"/>
              <a:gd name="connsiteY31" fmla="*/ 550069 h 969169"/>
              <a:gd name="connsiteX32" fmla="*/ 130969 w 635794"/>
              <a:gd name="connsiteY32" fmla="*/ 259556 h 96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35794" h="969169">
                <a:moveTo>
                  <a:pt x="130969" y="259556"/>
                </a:moveTo>
                <a:lnTo>
                  <a:pt x="42863" y="102394"/>
                </a:lnTo>
                <a:lnTo>
                  <a:pt x="11906" y="45244"/>
                </a:lnTo>
                <a:lnTo>
                  <a:pt x="0" y="19050"/>
                </a:lnTo>
                <a:lnTo>
                  <a:pt x="0" y="4763"/>
                </a:lnTo>
                <a:lnTo>
                  <a:pt x="7144" y="0"/>
                </a:lnTo>
                <a:lnTo>
                  <a:pt x="45244" y="21431"/>
                </a:lnTo>
                <a:lnTo>
                  <a:pt x="111919" y="59531"/>
                </a:lnTo>
                <a:lnTo>
                  <a:pt x="202406" y="114300"/>
                </a:lnTo>
                <a:lnTo>
                  <a:pt x="271463" y="166688"/>
                </a:lnTo>
                <a:lnTo>
                  <a:pt x="347663" y="226219"/>
                </a:lnTo>
                <a:lnTo>
                  <a:pt x="402431" y="280988"/>
                </a:lnTo>
                <a:lnTo>
                  <a:pt x="452438" y="328613"/>
                </a:lnTo>
                <a:lnTo>
                  <a:pt x="507206" y="400050"/>
                </a:lnTo>
                <a:lnTo>
                  <a:pt x="547688" y="459581"/>
                </a:lnTo>
                <a:lnTo>
                  <a:pt x="573881" y="511969"/>
                </a:lnTo>
                <a:lnTo>
                  <a:pt x="600075" y="573881"/>
                </a:lnTo>
                <a:lnTo>
                  <a:pt x="626269" y="657225"/>
                </a:lnTo>
                <a:lnTo>
                  <a:pt x="635794" y="738188"/>
                </a:lnTo>
                <a:cubicBezTo>
                  <a:pt x="635000" y="761207"/>
                  <a:pt x="634207" y="784225"/>
                  <a:pt x="633413" y="807244"/>
                </a:cubicBezTo>
                <a:lnTo>
                  <a:pt x="621506" y="869156"/>
                </a:lnTo>
                <a:lnTo>
                  <a:pt x="597694" y="909638"/>
                </a:lnTo>
                <a:lnTo>
                  <a:pt x="576263" y="935831"/>
                </a:lnTo>
                <a:lnTo>
                  <a:pt x="540544" y="957263"/>
                </a:lnTo>
                <a:lnTo>
                  <a:pt x="507206" y="969169"/>
                </a:lnTo>
                <a:lnTo>
                  <a:pt x="473869" y="969169"/>
                </a:lnTo>
                <a:lnTo>
                  <a:pt x="447675" y="957263"/>
                </a:lnTo>
                <a:lnTo>
                  <a:pt x="426244" y="940594"/>
                </a:lnTo>
                <a:lnTo>
                  <a:pt x="411956" y="921544"/>
                </a:lnTo>
                <a:lnTo>
                  <a:pt x="385763" y="869156"/>
                </a:lnTo>
                <a:lnTo>
                  <a:pt x="347663" y="747713"/>
                </a:lnTo>
                <a:lnTo>
                  <a:pt x="269081" y="550069"/>
                </a:lnTo>
                <a:lnTo>
                  <a:pt x="130969" y="2595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>
          <a:xfrm>
            <a:off x="4399538" y="5797340"/>
            <a:ext cx="384175" cy="500063"/>
          </a:xfrm>
          <a:custGeom>
            <a:avLst/>
            <a:gdLst>
              <a:gd name="connsiteX0" fmla="*/ 366713 w 766763"/>
              <a:gd name="connsiteY0" fmla="*/ 214312 h 1000125"/>
              <a:gd name="connsiteX1" fmla="*/ 107157 w 766763"/>
              <a:gd name="connsiteY1" fmla="*/ 45244 h 1000125"/>
              <a:gd name="connsiteX2" fmla="*/ 38100 w 766763"/>
              <a:gd name="connsiteY2" fmla="*/ 7144 h 1000125"/>
              <a:gd name="connsiteX3" fmla="*/ 23813 w 766763"/>
              <a:gd name="connsiteY3" fmla="*/ 0 h 1000125"/>
              <a:gd name="connsiteX4" fmla="*/ 9525 w 766763"/>
              <a:gd name="connsiteY4" fmla="*/ 0 h 1000125"/>
              <a:gd name="connsiteX5" fmla="*/ 0 w 766763"/>
              <a:gd name="connsiteY5" fmla="*/ 9525 h 1000125"/>
              <a:gd name="connsiteX6" fmla="*/ 2382 w 766763"/>
              <a:gd name="connsiteY6" fmla="*/ 23812 h 1000125"/>
              <a:gd name="connsiteX7" fmla="*/ 11907 w 766763"/>
              <a:gd name="connsiteY7" fmla="*/ 61912 h 1000125"/>
              <a:gd name="connsiteX8" fmla="*/ 47625 w 766763"/>
              <a:gd name="connsiteY8" fmla="*/ 102394 h 1000125"/>
              <a:gd name="connsiteX9" fmla="*/ 142875 w 766763"/>
              <a:gd name="connsiteY9" fmla="*/ 214312 h 1000125"/>
              <a:gd name="connsiteX10" fmla="*/ 233363 w 766763"/>
              <a:gd name="connsiteY10" fmla="*/ 330994 h 1000125"/>
              <a:gd name="connsiteX11" fmla="*/ 297657 w 766763"/>
              <a:gd name="connsiteY11" fmla="*/ 426244 h 1000125"/>
              <a:gd name="connsiteX12" fmla="*/ 350044 w 766763"/>
              <a:gd name="connsiteY12" fmla="*/ 511969 h 1000125"/>
              <a:gd name="connsiteX13" fmla="*/ 390525 w 766763"/>
              <a:gd name="connsiteY13" fmla="*/ 602456 h 1000125"/>
              <a:gd name="connsiteX14" fmla="*/ 435769 w 766763"/>
              <a:gd name="connsiteY14" fmla="*/ 709612 h 1000125"/>
              <a:gd name="connsiteX15" fmla="*/ 476250 w 766763"/>
              <a:gd name="connsiteY15" fmla="*/ 828675 h 1000125"/>
              <a:gd name="connsiteX16" fmla="*/ 500063 w 766763"/>
              <a:gd name="connsiteY16" fmla="*/ 900112 h 1000125"/>
              <a:gd name="connsiteX17" fmla="*/ 514350 w 766763"/>
              <a:gd name="connsiteY17" fmla="*/ 926306 h 1000125"/>
              <a:gd name="connsiteX18" fmla="*/ 542925 w 766763"/>
              <a:gd name="connsiteY18" fmla="*/ 952500 h 1000125"/>
              <a:gd name="connsiteX19" fmla="*/ 566738 w 766763"/>
              <a:gd name="connsiteY19" fmla="*/ 971550 h 1000125"/>
              <a:gd name="connsiteX20" fmla="*/ 602457 w 766763"/>
              <a:gd name="connsiteY20" fmla="*/ 990600 h 1000125"/>
              <a:gd name="connsiteX21" fmla="*/ 628650 w 766763"/>
              <a:gd name="connsiteY21" fmla="*/ 1000125 h 1000125"/>
              <a:gd name="connsiteX22" fmla="*/ 652463 w 766763"/>
              <a:gd name="connsiteY22" fmla="*/ 1000125 h 1000125"/>
              <a:gd name="connsiteX23" fmla="*/ 678657 w 766763"/>
              <a:gd name="connsiteY23" fmla="*/ 997744 h 1000125"/>
              <a:gd name="connsiteX24" fmla="*/ 704850 w 766763"/>
              <a:gd name="connsiteY24" fmla="*/ 983456 h 1000125"/>
              <a:gd name="connsiteX25" fmla="*/ 726282 w 766763"/>
              <a:gd name="connsiteY25" fmla="*/ 954881 h 1000125"/>
              <a:gd name="connsiteX26" fmla="*/ 752475 w 766763"/>
              <a:gd name="connsiteY26" fmla="*/ 904875 h 1000125"/>
              <a:gd name="connsiteX27" fmla="*/ 766763 w 766763"/>
              <a:gd name="connsiteY27" fmla="*/ 854869 h 1000125"/>
              <a:gd name="connsiteX28" fmla="*/ 766763 w 766763"/>
              <a:gd name="connsiteY28" fmla="*/ 833437 h 1000125"/>
              <a:gd name="connsiteX29" fmla="*/ 762000 w 766763"/>
              <a:gd name="connsiteY29" fmla="*/ 752475 h 1000125"/>
              <a:gd name="connsiteX30" fmla="*/ 747713 w 766763"/>
              <a:gd name="connsiteY30" fmla="*/ 661987 h 1000125"/>
              <a:gd name="connsiteX31" fmla="*/ 721519 w 766763"/>
              <a:gd name="connsiteY31" fmla="*/ 569119 h 1000125"/>
              <a:gd name="connsiteX32" fmla="*/ 695325 w 766763"/>
              <a:gd name="connsiteY32" fmla="*/ 502444 h 1000125"/>
              <a:gd name="connsiteX33" fmla="*/ 664369 w 766763"/>
              <a:gd name="connsiteY33" fmla="*/ 447675 h 1000125"/>
              <a:gd name="connsiteX34" fmla="*/ 647700 w 766763"/>
              <a:gd name="connsiteY34" fmla="*/ 431006 h 1000125"/>
              <a:gd name="connsiteX35" fmla="*/ 597694 w 766763"/>
              <a:gd name="connsiteY35" fmla="*/ 390525 h 1000125"/>
              <a:gd name="connsiteX36" fmla="*/ 419100 w 766763"/>
              <a:gd name="connsiteY36" fmla="*/ 252412 h 1000125"/>
              <a:gd name="connsiteX37" fmla="*/ 366713 w 766763"/>
              <a:gd name="connsiteY37" fmla="*/ 214312 h 100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766763" h="1000125">
                <a:moveTo>
                  <a:pt x="366713" y="214312"/>
                </a:moveTo>
                <a:lnTo>
                  <a:pt x="107157" y="45244"/>
                </a:lnTo>
                <a:lnTo>
                  <a:pt x="38100" y="7144"/>
                </a:lnTo>
                <a:lnTo>
                  <a:pt x="23813" y="0"/>
                </a:lnTo>
                <a:lnTo>
                  <a:pt x="9525" y="0"/>
                </a:lnTo>
                <a:lnTo>
                  <a:pt x="0" y="9525"/>
                </a:lnTo>
                <a:lnTo>
                  <a:pt x="2382" y="23812"/>
                </a:lnTo>
                <a:lnTo>
                  <a:pt x="11907" y="61912"/>
                </a:lnTo>
                <a:lnTo>
                  <a:pt x="47625" y="102394"/>
                </a:lnTo>
                <a:lnTo>
                  <a:pt x="142875" y="214312"/>
                </a:lnTo>
                <a:lnTo>
                  <a:pt x="233363" y="330994"/>
                </a:lnTo>
                <a:lnTo>
                  <a:pt x="297657" y="426244"/>
                </a:lnTo>
                <a:lnTo>
                  <a:pt x="350044" y="511969"/>
                </a:lnTo>
                <a:lnTo>
                  <a:pt x="390525" y="602456"/>
                </a:lnTo>
                <a:lnTo>
                  <a:pt x="435769" y="709612"/>
                </a:lnTo>
                <a:lnTo>
                  <a:pt x="476250" y="828675"/>
                </a:lnTo>
                <a:lnTo>
                  <a:pt x="500063" y="900112"/>
                </a:lnTo>
                <a:lnTo>
                  <a:pt x="514350" y="926306"/>
                </a:lnTo>
                <a:lnTo>
                  <a:pt x="542925" y="952500"/>
                </a:lnTo>
                <a:lnTo>
                  <a:pt x="566738" y="971550"/>
                </a:lnTo>
                <a:lnTo>
                  <a:pt x="602457" y="990600"/>
                </a:lnTo>
                <a:lnTo>
                  <a:pt x="628650" y="1000125"/>
                </a:lnTo>
                <a:lnTo>
                  <a:pt x="652463" y="1000125"/>
                </a:lnTo>
                <a:lnTo>
                  <a:pt x="678657" y="997744"/>
                </a:lnTo>
                <a:lnTo>
                  <a:pt x="704850" y="983456"/>
                </a:lnTo>
                <a:lnTo>
                  <a:pt x="726282" y="954881"/>
                </a:lnTo>
                <a:lnTo>
                  <a:pt x="752475" y="904875"/>
                </a:lnTo>
                <a:lnTo>
                  <a:pt x="766763" y="854869"/>
                </a:lnTo>
                <a:lnTo>
                  <a:pt x="766763" y="833437"/>
                </a:lnTo>
                <a:lnTo>
                  <a:pt x="762000" y="752475"/>
                </a:lnTo>
                <a:lnTo>
                  <a:pt x="747713" y="661987"/>
                </a:lnTo>
                <a:lnTo>
                  <a:pt x="721519" y="569119"/>
                </a:lnTo>
                <a:lnTo>
                  <a:pt x="695325" y="502444"/>
                </a:lnTo>
                <a:lnTo>
                  <a:pt x="664369" y="447675"/>
                </a:lnTo>
                <a:lnTo>
                  <a:pt x="647700" y="431006"/>
                </a:lnTo>
                <a:lnTo>
                  <a:pt x="597694" y="390525"/>
                </a:lnTo>
                <a:lnTo>
                  <a:pt x="419100" y="252412"/>
                </a:lnTo>
                <a:lnTo>
                  <a:pt x="366713" y="2143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1815591" y="1801959"/>
            <a:ext cx="1455738" cy="720725"/>
          </a:xfrm>
          <a:custGeom>
            <a:avLst/>
            <a:gdLst>
              <a:gd name="connsiteX0" fmla="*/ 355600 w 2911475"/>
              <a:gd name="connsiteY0" fmla="*/ 206375 h 1441450"/>
              <a:gd name="connsiteX1" fmla="*/ 231775 w 2911475"/>
              <a:gd name="connsiteY1" fmla="*/ 209550 h 1441450"/>
              <a:gd name="connsiteX2" fmla="*/ 120650 w 2911475"/>
              <a:gd name="connsiteY2" fmla="*/ 212725 h 1441450"/>
              <a:gd name="connsiteX3" fmla="*/ 53975 w 2911475"/>
              <a:gd name="connsiteY3" fmla="*/ 206375 h 1441450"/>
              <a:gd name="connsiteX4" fmla="*/ 41275 w 2911475"/>
              <a:gd name="connsiteY4" fmla="*/ 206375 h 1441450"/>
              <a:gd name="connsiteX5" fmla="*/ 0 w 2911475"/>
              <a:gd name="connsiteY5" fmla="*/ 180975 h 1441450"/>
              <a:gd name="connsiteX6" fmla="*/ 44450 w 2911475"/>
              <a:gd name="connsiteY6" fmla="*/ 358775 h 1441450"/>
              <a:gd name="connsiteX7" fmla="*/ 127000 w 2911475"/>
              <a:gd name="connsiteY7" fmla="*/ 361950 h 1441450"/>
              <a:gd name="connsiteX8" fmla="*/ 288925 w 2911475"/>
              <a:gd name="connsiteY8" fmla="*/ 352425 h 1441450"/>
              <a:gd name="connsiteX9" fmla="*/ 663575 w 2911475"/>
              <a:gd name="connsiteY9" fmla="*/ 323850 h 1441450"/>
              <a:gd name="connsiteX10" fmla="*/ 1047750 w 2911475"/>
              <a:gd name="connsiteY10" fmla="*/ 292100 h 1441450"/>
              <a:gd name="connsiteX11" fmla="*/ 1371600 w 2911475"/>
              <a:gd name="connsiteY11" fmla="*/ 266700 h 1441450"/>
              <a:gd name="connsiteX12" fmla="*/ 1651000 w 2911475"/>
              <a:gd name="connsiteY12" fmla="*/ 250825 h 1441450"/>
              <a:gd name="connsiteX13" fmla="*/ 1936750 w 2911475"/>
              <a:gd name="connsiteY13" fmla="*/ 238125 h 1441450"/>
              <a:gd name="connsiteX14" fmla="*/ 2238375 w 2911475"/>
              <a:gd name="connsiteY14" fmla="*/ 228600 h 1441450"/>
              <a:gd name="connsiteX15" fmla="*/ 2374900 w 2911475"/>
              <a:gd name="connsiteY15" fmla="*/ 225425 h 1441450"/>
              <a:gd name="connsiteX16" fmla="*/ 2470150 w 2911475"/>
              <a:gd name="connsiteY16" fmla="*/ 228600 h 1441450"/>
              <a:gd name="connsiteX17" fmla="*/ 2492375 w 2911475"/>
              <a:gd name="connsiteY17" fmla="*/ 241300 h 1441450"/>
              <a:gd name="connsiteX18" fmla="*/ 2514600 w 2911475"/>
              <a:gd name="connsiteY18" fmla="*/ 263525 h 1441450"/>
              <a:gd name="connsiteX19" fmla="*/ 2524125 w 2911475"/>
              <a:gd name="connsiteY19" fmla="*/ 285750 h 1441450"/>
              <a:gd name="connsiteX20" fmla="*/ 2533650 w 2911475"/>
              <a:gd name="connsiteY20" fmla="*/ 327025 h 1441450"/>
              <a:gd name="connsiteX21" fmla="*/ 2533650 w 2911475"/>
              <a:gd name="connsiteY21" fmla="*/ 355600 h 1441450"/>
              <a:gd name="connsiteX22" fmla="*/ 2527300 w 2911475"/>
              <a:gd name="connsiteY22" fmla="*/ 403225 h 1441450"/>
              <a:gd name="connsiteX23" fmla="*/ 2489200 w 2911475"/>
              <a:gd name="connsiteY23" fmla="*/ 650875 h 1441450"/>
              <a:gd name="connsiteX24" fmla="*/ 2454275 w 2911475"/>
              <a:gd name="connsiteY24" fmla="*/ 879475 h 1441450"/>
              <a:gd name="connsiteX25" fmla="*/ 2428875 w 2911475"/>
              <a:gd name="connsiteY25" fmla="*/ 1000125 h 1441450"/>
              <a:gd name="connsiteX26" fmla="*/ 2381250 w 2911475"/>
              <a:gd name="connsiteY26" fmla="*/ 1212850 h 1441450"/>
              <a:gd name="connsiteX27" fmla="*/ 2359025 w 2911475"/>
              <a:gd name="connsiteY27" fmla="*/ 1323975 h 1441450"/>
              <a:gd name="connsiteX28" fmla="*/ 2346325 w 2911475"/>
              <a:gd name="connsiteY28" fmla="*/ 1416050 h 1441450"/>
              <a:gd name="connsiteX29" fmla="*/ 2463800 w 2911475"/>
              <a:gd name="connsiteY29" fmla="*/ 1438275 h 1441450"/>
              <a:gd name="connsiteX30" fmla="*/ 2482850 w 2911475"/>
              <a:gd name="connsiteY30" fmla="*/ 1441450 h 1441450"/>
              <a:gd name="connsiteX31" fmla="*/ 2530475 w 2911475"/>
              <a:gd name="connsiteY31" fmla="*/ 1419225 h 1441450"/>
              <a:gd name="connsiteX32" fmla="*/ 2584450 w 2911475"/>
              <a:gd name="connsiteY32" fmla="*/ 1330325 h 1441450"/>
              <a:gd name="connsiteX33" fmla="*/ 2651125 w 2911475"/>
              <a:gd name="connsiteY33" fmla="*/ 1130300 h 1441450"/>
              <a:gd name="connsiteX34" fmla="*/ 2720975 w 2911475"/>
              <a:gd name="connsiteY34" fmla="*/ 835025 h 1441450"/>
              <a:gd name="connsiteX35" fmla="*/ 2784475 w 2911475"/>
              <a:gd name="connsiteY35" fmla="*/ 520700 h 1441450"/>
              <a:gd name="connsiteX36" fmla="*/ 2803525 w 2911475"/>
              <a:gd name="connsiteY36" fmla="*/ 419100 h 1441450"/>
              <a:gd name="connsiteX37" fmla="*/ 2806700 w 2911475"/>
              <a:gd name="connsiteY37" fmla="*/ 396875 h 1441450"/>
              <a:gd name="connsiteX38" fmla="*/ 2822575 w 2911475"/>
              <a:gd name="connsiteY38" fmla="*/ 365125 h 1441450"/>
              <a:gd name="connsiteX39" fmla="*/ 2854325 w 2911475"/>
              <a:gd name="connsiteY39" fmla="*/ 342900 h 1441450"/>
              <a:gd name="connsiteX40" fmla="*/ 2889250 w 2911475"/>
              <a:gd name="connsiteY40" fmla="*/ 320675 h 1441450"/>
              <a:gd name="connsiteX41" fmla="*/ 2911475 w 2911475"/>
              <a:gd name="connsiteY41" fmla="*/ 295275 h 1441450"/>
              <a:gd name="connsiteX42" fmla="*/ 2908300 w 2911475"/>
              <a:gd name="connsiteY42" fmla="*/ 266700 h 1441450"/>
              <a:gd name="connsiteX43" fmla="*/ 2886075 w 2911475"/>
              <a:gd name="connsiteY43" fmla="*/ 234950 h 1441450"/>
              <a:gd name="connsiteX44" fmla="*/ 2832100 w 2911475"/>
              <a:gd name="connsiteY44" fmla="*/ 161925 h 1441450"/>
              <a:gd name="connsiteX45" fmla="*/ 2768600 w 2911475"/>
              <a:gd name="connsiteY45" fmla="*/ 107950 h 1441450"/>
              <a:gd name="connsiteX46" fmla="*/ 2670175 w 2911475"/>
              <a:gd name="connsiteY46" fmla="*/ 41275 h 1441450"/>
              <a:gd name="connsiteX47" fmla="*/ 2587625 w 2911475"/>
              <a:gd name="connsiteY47" fmla="*/ 0 h 1441450"/>
              <a:gd name="connsiteX48" fmla="*/ 2543175 w 2911475"/>
              <a:gd name="connsiteY48" fmla="*/ 6350 h 1441450"/>
              <a:gd name="connsiteX49" fmla="*/ 2463800 w 2911475"/>
              <a:gd name="connsiteY49" fmla="*/ 28575 h 1441450"/>
              <a:gd name="connsiteX50" fmla="*/ 2409825 w 2911475"/>
              <a:gd name="connsiteY50" fmla="*/ 44450 h 1441450"/>
              <a:gd name="connsiteX51" fmla="*/ 1835150 w 2911475"/>
              <a:gd name="connsiteY51" fmla="*/ 95250 h 1441450"/>
              <a:gd name="connsiteX52" fmla="*/ 1085850 w 2911475"/>
              <a:gd name="connsiteY52" fmla="*/ 155575 h 1441450"/>
              <a:gd name="connsiteX53" fmla="*/ 609600 w 2911475"/>
              <a:gd name="connsiteY53" fmla="*/ 193675 h 1441450"/>
              <a:gd name="connsiteX54" fmla="*/ 355600 w 2911475"/>
              <a:gd name="connsiteY54" fmla="*/ 206375 h 144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911475" h="1441450">
                <a:moveTo>
                  <a:pt x="355600" y="206375"/>
                </a:moveTo>
                <a:lnTo>
                  <a:pt x="231775" y="209550"/>
                </a:lnTo>
                <a:lnTo>
                  <a:pt x="120650" y="212725"/>
                </a:lnTo>
                <a:lnTo>
                  <a:pt x="53975" y="206375"/>
                </a:lnTo>
                <a:lnTo>
                  <a:pt x="41275" y="206375"/>
                </a:lnTo>
                <a:lnTo>
                  <a:pt x="0" y="180975"/>
                </a:lnTo>
                <a:lnTo>
                  <a:pt x="44450" y="358775"/>
                </a:lnTo>
                <a:lnTo>
                  <a:pt x="127000" y="361950"/>
                </a:lnTo>
                <a:lnTo>
                  <a:pt x="288925" y="352425"/>
                </a:lnTo>
                <a:lnTo>
                  <a:pt x="663575" y="323850"/>
                </a:lnTo>
                <a:lnTo>
                  <a:pt x="1047750" y="292100"/>
                </a:lnTo>
                <a:lnTo>
                  <a:pt x="1371600" y="266700"/>
                </a:lnTo>
                <a:lnTo>
                  <a:pt x="1651000" y="250825"/>
                </a:lnTo>
                <a:lnTo>
                  <a:pt x="1936750" y="238125"/>
                </a:lnTo>
                <a:lnTo>
                  <a:pt x="2238375" y="228600"/>
                </a:lnTo>
                <a:lnTo>
                  <a:pt x="2374900" y="225425"/>
                </a:lnTo>
                <a:lnTo>
                  <a:pt x="2470150" y="228600"/>
                </a:lnTo>
                <a:lnTo>
                  <a:pt x="2492375" y="241300"/>
                </a:lnTo>
                <a:lnTo>
                  <a:pt x="2514600" y="263525"/>
                </a:lnTo>
                <a:lnTo>
                  <a:pt x="2524125" y="285750"/>
                </a:lnTo>
                <a:lnTo>
                  <a:pt x="2533650" y="327025"/>
                </a:lnTo>
                <a:lnTo>
                  <a:pt x="2533650" y="355600"/>
                </a:lnTo>
                <a:lnTo>
                  <a:pt x="2527300" y="403225"/>
                </a:lnTo>
                <a:lnTo>
                  <a:pt x="2489200" y="650875"/>
                </a:lnTo>
                <a:lnTo>
                  <a:pt x="2454275" y="879475"/>
                </a:lnTo>
                <a:lnTo>
                  <a:pt x="2428875" y="1000125"/>
                </a:lnTo>
                <a:lnTo>
                  <a:pt x="2381250" y="1212850"/>
                </a:lnTo>
                <a:lnTo>
                  <a:pt x="2359025" y="1323975"/>
                </a:lnTo>
                <a:lnTo>
                  <a:pt x="2346325" y="1416050"/>
                </a:lnTo>
                <a:lnTo>
                  <a:pt x="2463800" y="1438275"/>
                </a:lnTo>
                <a:lnTo>
                  <a:pt x="2482850" y="1441450"/>
                </a:lnTo>
                <a:lnTo>
                  <a:pt x="2530475" y="1419225"/>
                </a:lnTo>
                <a:lnTo>
                  <a:pt x="2584450" y="1330325"/>
                </a:lnTo>
                <a:lnTo>
                  <a:pt x="2651125" y="1130300"/>
                </a:lnTo>
                <a:lnTo>
                  <a:pt x="2720975" y="835025"/>
                </a:lnTo>
                <a:lnTo>
                  <a:pt x="2784475" y="520700"/>
                </a:lnTo>
                <a:lnTo>
                  <a:pt x="2803525" y="419100"/>
                </a:lnTo>
                <a:lnTo>
                  <a:pt x="2806700" y="396875"/>
                </a:lnTo>
                <a:lnTo>
                  <a:pt x="2822575" y="365125"/>
                </a:lnTo>
                <a:lnTo>
                  <a:pt x="2854325" y="342900"/>
                </a:lnTo>
                <a:lnTo>
                  <a:pt x="2889250" y="320675"/>
                </a:lnTo>
                <a:lnTo>
                  <a:pt x="2911475" y="295275"/>
                </a:lnTo>
                <a:lnTo>
                  <a:pt x="2908300" y="266700"/>
                </a:lnTo>
                <a:lnTo>
                  <a:pt x="2886075" y="234950"/>
                </a:lnTo>
                <a:lnTo>
                  <a:pt x="2832100" y="161925"/>
                </a:lnTo>
                <a:lnTo>
                  <a:pt x="2768600" y="107950"/>
                </a:lnTo>
                <a:lnTo>
                  <a:pt x="2670175" y="41275"/>
                </a:lnTo>
                <a:lnTo>
                  <a:pt x="2587625" y="0"/>
                </a:lnTo>
                <a:lnTo>
                  <a:pt x="2543175" y="6350"/>
                </a:lnTo>
                <a:lnTo>
                  <a:pt x="2463800" y="28575"/>
                </a:lnTo>
                <a:lnTo>
                  <a:pt x="2409825" y="44450"/>
                </a:lnTo>
                <a:lnTo>
                  <a:pt x="1835150" y="95250"/>
                </a:lnTo>
                <a:lnTo>
                  <a:pt x="1085850" y="155575"/>
                </a:lnTo>
                <a:lnTo>
                  <a:pt x="609600" y="193675"/>
                </a:lnTo>
                <a:lnTo>
                  <a:pt x="355600" y="2063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>
            <a:off x="3865181" y="2017991"/>
            <a:ext cx="1327484" cy="172974"/>
          </a:xfrm>
          <a:custGeom>
            <a:avLst/>
            <a:gdLst>
              <a:gd name="connsiteX0" fmla="*/ 941957 w 2582866"/>
              <a:gd name="connsiteY0" fmla="*/ 80166 h 335697"/>
              <a:gd name="connsiteX1" fmla="*/ 558660 w 2582866"/>
              <a:gd name="connsiteY1" fmla="*/ 125260 h 335697"/>
              <a:gd name="connsiteX2" fmla="*/ 383296 w 2582866"/>
              <a:gd name="connsiteY2" fmla="*/ 147807 h 335697"/>
              <a:gd name="connsiteX3" fmla="*/ 315655 w 2582866"/>
              <a:gd name="connsiteY3" fmla="*/ 155323 h 335697"/>
              <a:gd name="connsiteX4" fmla="*/ 260541 w 2582866"/>
              <a:gd name="connsiteY4" fmla="*/ 160333 h 335697"/>
              <a:gd name="connsiteX5" fmla="*/ 190395 w 2582866"/>
              <a:gd name="connsiteY5" fmla="*/ 160333 h 335697"/>
              <a:gd name="connsiteX6" fmla="*/ 112734 w 2582866"/>
              <a:gd name="connsiteY6" fmla="*/ 145302 h 335697"/>
              <a:gd name="connsiteX7" fmla="*/ 0 w 2582866"/>
              <a:gd name="connsiteY7" fmla="*/ 107724 h 335697"/>
              <a:gd name="connsiteX8" fmla="*/ 110229 w 2582866"/>
              <a:gd name="connsiteY8" fmla="*/ 313151 h 335697"/>
              <a:gd name="connsiteX9" fmla="*/ 215447 w 2582866"/>
              <a:gd name="connsiteY9" fmla="*/ 333192 h 335697"/>
              <a:gd name="connsiteX10" fmla="*/ 255530 w 2582866"/>
              <a:gd name="connsiteY10" fmla="*/ 335697 h 335697"/>
              <a:gd name="connsiteX11" fmla="*/ 310645 w 2582866"/>
              <a:gd name="connsiteY11" fmla="*/ 330687 h 335697"/>
              <a:gd name="connsiteX12" fmla="*/ 458452 w 2582866"/>
              <a:gd name="connsiteY12" fmla="*/ 308140 h 335697"/>
              <a:gd name="connsiteX13" fmla="*/ 796655 w 2582866"/>
              <a:gd name="connsiteY13" fmla="*/ 263046 h 335697"/>
              <a:gd name="connsiteX14" fmla="*/ 1112311 w 2582866"/>
              <a:gd name="connsiteY14" fmla="*/ 217953 h 335697"/>
              <a:gd name="connsiteX15" fmla="*/ 1345295 w 2582866"/>
              <a:gd name="connsiteY15" fmla="*/ 197911 h 335697"/>
              <a:gd name="connsiteX16" fmla="*/ 1588300 w 2582866"/>
              <a:gd name="connsiteY16" fmla="*/ 187890 h 335697"/>
              <a:gd name="connsiteX17" fmla="*/ 1871388 w 2582866"/>
              <a:gd name="connsiteY17" fmla="*/ 175364 h 335697"/>
              <a:gd name="connsiteX18" fmla="*/ 2076815 w 2582866"/>
              <a:gd name="connsiteY18" fmla="*/ 167849 h 335697"/>
              <a:gd name="connsiteX19" fmla="*/ 2274726 w 2582866"/>
              <a:gd name="connsiteY19" fmla="*/ 160333 h 335697"/>
              <a:gd name="connsiteX20" fmla="*/ 2417523 w 2582866"/>
              <a:gd name="connsiteY20" fmla="*/ 152817 h 335697"/>
              <a:gd name="connsiteX21" fmla="*/ 2582866 w 2582866"/>
              <a:gd name="connsiteY21" fmla="*/ 92692 h 335697"/>
              <a:gd name="connsiteX22" fmla="*/ 2442575 w 2582866"/>
              <a:gd name="connsiteY22" fmla="*/ 0 h 335697"/>
              <a:gd name="connsiteX23" fmla="*/ 2219612 w 2582866"/>
              <a:gd name="connsiteY23" fmla="*/ 5010 h 335697"/>
              <a:gd name="connsiteX24" fmla="*/ 1821284 w 2582866"/>
              <a:gd name="connsiteY24" fmla="*/ 20042 h 335697"/>
              <a:gd name="connsiteX25" fmla="*/ 1493102 w 2582866"/>
              <a:gd name="connsiteY25" fmla="*/ 35073 h 335697"/>
              <a:gd name="connsiteX26" fmla="*/ 1320243 w 2582866"/>
              <a:gd name="connsiteY26" fmla="*/ 40083 h 335697"/>
              <a:gd name="connsiteX27" fmla="*/ 941957 w 2582866"/>
              <a:gd name="connsiteY27" fmla="*/ 80166 h 335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582866" h="335697">
                <a:moveTo>
                  <a:pt x="941957" y="80166"/>
                </a:moveTo>
                <a:lnTo>
                  <a:pt x="558660" y="125260"/>
                </a:lnTo>
                <a:lnTo>
                  <a:pt x="383296" y="147807"/>
                </a:lnTo>
                <a:lnTo>
                  <a:pt x="315655" y="155323"/>
                </a:lnTo>
                <a:lnTo>
                  <a:pt x="260541" y="160333"/>
                </a:lnTo>
                <a:lnTo>
                  <a:pt x="190395" y="160333"/>
                </a:lnTo>
                <a:lnTo>
                  <a:pt x="112734" y="145302"/>
                </a:lnTo>
                <a:lnTo>
                  <a:pt x="0" y="107724"/>
                </a:lnTo>
                <a:lnTo>
                  <a:pt x="110229" y="313151"/>
                </a:lnTo>
                <a:lnTo>
                  <a:pt x="215447" y="333192"/>
                </a:lnTo>
                <a:lnTo>
                  <a:pt x="255530" y="335697"/>
                </a:lnTo>
                <a:lnTo>
                  <a:pt x="310645" y="330687"/>
                </a:lnTo>
                <a:lnTo>
                  <a:pt x="458452" y="308140"/>
                </a:lnTo>
                <a:lnTo>
                  <a:pt x="796655" y="263046"/>
                </a:lnTo>
                <a:lnTo>
                  <a:pt x="1112311" y="217953"/>
                </a:lnTo>
                <a:lnTo>
                  <a:pt x="1345295" y="197911"/>
                </a:lnTo>
                <a:lnTo>
                  <a:pt x="1588300" y="187890"/>
                </a:lnTo>
                <a:lnTo>
                  <a:pt x="1871388" y="175364"/>
                </a:lnTo>
                <a:lnTo>
                  <a:pt x="2076815" y="167849"/>
                </a:lnTo>
                <a:lnTo>
                  <a:pt x="2274726" y="160333"/>
                </a:lnTo>
                <a:lnTo>
                  <a:pt x="2417523" y="152817"/>
                </a:lnTo>
                <a:lnTo>
                  <a:pt x="2582866" y="92692"/>
                </a:lnTo>
                <a:lnTo>
                  <a:pt x="2442575" y="0"/>
                </a:lnTo>
                <a:lnTo>
                  <a:pt x="2219612" y="5010"/>
                </a:lnTo>
                <a:lnTo>
                  <a:pt x="1821284" y="20042"/>
                </a:lnTo>
                <a:lnTo>
                  <a:pt x="1493102" y="35073"/>
                </a:lnTo>
                <a:lnTo>
                  <a:pt x="1320243" y="40083"/>
                </a:lnTo>
                <a:lnTo>
                  <a:pt x="941957" y="8016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>
            <a:spLocks noChangeAspect="1"/>
          </p:cNvSpPr>
          <p:nvPr/>
        </p:nvSpPr>
        <p:spPr>
          <a:xfrm>
            <a:off x="5492670" y="1916487"/>
            <a:ext cx="1237457" cy="166688"/>
          </a:xfrm>
          <a:custGeom>
            <a:avLst/>
            <a:gdLst>
              <a:gd name="connsiteX0" fmla="*/ 921916 w 2475143"/>
              <a:gd name="connsiteY0" fmla="*/ 105219 h 333193"/>
              <a:gd name="connsiteX1" fmla="*/ 688932 w 2475143"/>
              <a:gd name="connsiteY1" fmla="*/ 130271 h 333193"/>
              <a:gd name="connsiteX2" fmla="*/ 455948 w 2475143"/>
              <a:gd name="connsiteY2" fmla="*/ 152818 h 333193"/>
              <a:gd name="connsiteX3" fmla="*/ 195406 w 2475143"/>
              <a:gd name="connsiteY3" fmla="*/ 175365 h 333193"/>
              <a:gd name="connsiteX4" fmla="*/ 137786 w 2475143"/>
              <a:gd name="connsiteY4" fmla="*/ 172860 h 333193"/>
              <a:gd name="connsiteX5" fmla="*/ 0 w 2475143"/>
              <a:gd name="connsiteY5" fmla="*/ 230479 h 333193"/>
              <a:gd name="connsiteX6" fmla="*/ 172859 w 2475143"/>
              <a:gd name="connsiteY6" fmla="*/ 333193 h 333193"/>
              <a:gd name="connsiteX7" fmla="*/ 303130 w 2475143"/>
              <a:gd name="connsiteY7" fmla="*/ 318161 h 333193"/>
              <a:gd name="connsiteX8" fmla="*/ 503546 w 2475143"/>
              <a:gd name="connsiteY8" fmla="*/ 295615 h 333193"/>
              <a:gd name="connsiteX9" fmla="*/ 651354 w 2475143"/>
              <a:gd name="connsiteY9" fmla="*/ 288099 h 333193"/>
              <a:gd name="connsiteX10" fmla="*/ 879327 w 2475143"/>
              <a:gd name="connsiteY10" fmla="*/ 265552 h 333193"/>
              <a:gd name="connsiteX11" fmla="*/ 1089765 w 2475143"/>
              <a:gd name="connsiteY11" fmla="*/ 243005 h 333193"/>
              <a:gd name="connsiteX12" fmla="*/ 1282665 w 2475143"/>
              <a:gd name="connsiteY12" fmla="*/ 220458 h 333193"/>
              <a:gd name="connsiteX13" fmla="*/ 1510639 w 2475143"/>
              <a:gd name="connsiteY13" fmla="*/ 207932 h 333193"/>
              <a:gd name="connsiteX14" fmla="*/ 1748634 w 2475143"/>
              <a:gd name="connsiteY14" fmla="*/ 192901 h 333193"/>
              <a:gd name="connsiteX15" fmla="*/ 2014185 w 2475143"/>
              <a:gd name="connsiteY15" fmla="*/ 180375 h 333193"/>
              <a:gd name="connsiteX16" fmla="*/ 2154477 w 2475143"/>
              <a:gd name="connsiteY16" fmla="*/ 175365 h 333193"/>
              <a:gd name="connsiteX17" fmla="*/ 2194560 w 2475143"/>
              <a:gd name="connsiteY17" fmla="*/ 180375 h 333193"/>
              <a:gd name="connsiteX18" fmla="*/ 2234643 w 2475143"/>
              <a:gd name="connsiteY18" fmla="*/ 192901 h 333193"/>
              <a:gd name="connsiteX19" fmla="*/ 2279737 w 2475143"/>
              <a:gd name="connsiteY19" fmla="*/ 207932 h 333193"/>
              <a:gd name="connsiteX20" fmla="*/ 2337357 w 2475143"/>
              <a:gd name="connsiteY20" fmla="*/ 222964 h 333193"/>
              <a:gd name="connsiteX21" fmla="*/ 2364914 w 2475143"/>
              <a:gd name="connsiteY21" fmla="*/ 227974 h 333193"/>
              <a:gd name="connsiteX22" fmla="*/ 2410008 w 2475143"/>
              <a:gd name="connsiteY22" fmla="*/ 232984 h 333193"/>
              <a:gd name="connsiteX23" fmla="*/ 2475143 w 2475143"/>
              <a:gd name="connsiteY23" fmla="*/ 117745 h 333193"/>
              <a:gd name="connsiteX24" fmla="*/ 2309800 w 2475143"/>
              <a:gd name="connsiteY24" fmla="*/ 0 h 333193"/>
              <a:gd name="connsiteX25" fmla="*/ 2149466 w 2475143"/>
              <a:gd name="connsiteY25" fmla="*/ 5011 h 333193"/>
              <a:gd name="connsiteX26" fmla="*/ 1853852 w 2475143"/>
              <a:gd name="connsiteY26" fmla="*/ 27558 h 333193"/>
              <a:gd name="connsiteX27" fmla="*/ 1420452 w 2475143"/>
              <a:gd name="connsiteY27" fmla="*/ 55115 h 333193"/>
              <a:gd name="connsiteX28" fmla="*/ 1275150 w 2475143"/>
              <a:gd name="connsiteY28" fmla="*/ 67641 h 333193"/>
              <a:gd name="connsiteX29" fmla="*/ 921916 w 2475143"/>
              <a:gd name="connsiteY29" fmla="*/ 105219 h 333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475143" h="333193">
                <a:moveTo>
                  <a:pt x="921916" y="105219"/>
                </a:moveTo>
                <a:lnTo>
                  <a:pt x="688932" y="130271"/>
                </a:lnTo>
                <a:lnTo>
                  <a:pt x="455948" y="152818"/>
                </a:lnTo>
                <a:lnTo>
                  <a:pt x="195406" y="175365"/>
                </a:lnTo>
                <a:lnTo>
                  <a:pt x="137786" y="172860"/>
                </a:lnTo>
                <a:lnTo>
                  <a:pt x="0" y="230479"/>
                </a:lnTo>
                <a:lnTo>
                  <a:pt x="172859" y="333193"/>
                </a:lnTo>
                <a:lnTo>
                  <a:pt x="303130" y="318161"/>
                </a:lnTo>
                <a:lnTo>
                  <a:pt x="503546" y="295615"/>
                </a:lnTo>
                <a:lnTo>
                  <a:pt x="651354" y="288099"/>
                </a:lnTo>
                <a:lnTo>
                  <a:pt x="879327" y="265552"/>
                </a:lnTo>
                <a:lnTo>
                  <a:pt x="1089765" y="243005"/>
                </a:lnTo>
                <a:lnTo>
                  <a:pt x="1282665" y="220458"/>
                </a:lnTo>
                <a:lnTo>
                  <a:pt x="1510639" y="207932"/>
                </a:lnTo>
                <a:lnTo>
                  <a:pt x="1748634" y="192901"/>
                </a:lnTo>
                <a:lnTo>
                  <a:pt x="2014185" y="180375"/>
                </a:lnTo>
                <a:lnTo>
                  <a:pt x="2154477" y="175365"/>
                </a:lnTo>
                <a:lnTo>
                  <a:pt x="2194560" y="180375"/>
                </a:lnTo>
                <a:lnTo>
                  <a:pt x="2234643" y="192901"/>
                </a:lnTo>
                <a:lnTo>
                  <a:pt x="2279737" y="207932"/>
                </a:lnTo>
                <a:lnTo>
                  <a:pt x="2337357" y="222964"/>
                </a:lnTo>
                <a:lnTo>
                  <a:pt x="2364914" y="227974"/>
                </a:lnTo>
                <a:lnTo>
                  <a:pt x="2410008" y="232984"/>
                </a:lnTo>
                <a:lnTo>
                  <a:pt x="2475143" y="117745"/>
                </a:lnTo>
                <a:lnTo>
                  <a:pt x="2309800" y="0"/>
                </a:lnTo>
                <a:lnTo>
                  <a:pt x="2149466" y="5011"/>
                </a:lnTo>
                <a:lnTo>
                  <a:pt x="1853852" y="27558"/>
                </a:lnTo>
                <a:lnTo>
                  <a:pt x="1420452" y="55115"/>
                </a:lnTo>
                <a:lnTo>
                  <a:pt x="1275150" y="67641"/>
                </a:lnTo>
                <a:lnTo>
                  <a:pt x="921916" y="1052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>
            <a:spLocks noChangeAspect="1"/>
          </p:cNvSpPr>
          <p:nvPr/>
        </p:nvSpPr>
        <p:spPr>
          <a:xfrm>
            <a:off x="7938192" y="1941444"/>
            <a:ext cx="228600" cy="1238250"/>
          </a:xfrm>
          <a:custGeom>
            <a:avLst/>
            <a:gdLst>
              <a:gd name="connsiteX0" fmla="*/ 171450 w 457200"/>
              <a:gd name="connsiteY0" fmla="*/ 835025 h 2476500"/>
              <a:gd name="connsiteX1" fmla="*/ 171450 w 457200"/>
              <a:gd name="connsiteY1" fmla="*/ 571500 h 2476500"/>
              <a:gd name="connsiteX2" fmla="*/ 171450 w 457200"/>
              <a:gd name="connsiteY2" fmla="*/ 485775 h 2476500"/>
              <a:gd name="connsiteX3" fmla="*/ 155575 w 457200"/>
              <a:gd name="connsiteY3" fmla="*/ 349250 h 2476500"/>
              <a:gd name="connsiteX4" fmla="*/ 146050 w 457200"/>
              <a:gd name="connsiteY4" fmla="*/ 244475 h 2476500"/>
              <a:gd name="connsiteX5" fmla="*/ 120650 w 457200"/>
              <a:gd name="connsiteY5" fmla="*/ 149225 h 2476500"/>
              <a:gd name="connsiteX6" fmla="*/ 107950 w 457200"/>
              <a:gd name="connsiteY6" fmla="*/ 123825 h 2476500"/>
              <a:gd name="connsiteX7" fmla="*/ 85725 w 457200"/>
              <a:gd name="connsiteY7" fmla="*/ 85725 h 2476500"/>
              <a:gd name="connsiteX8" fmla="*/ 0 w 457200"/>
              <a:gd name="connsiteY8" fmla="*/ 0 h 2476500"/>
              <a:gd name="connsiteX9" fmla="*/ 358775 w 457200"/>
              <a:gd name="connsiteY9" fmla="*/ 63500 h 2476500"/>
              <a:gd name="connsiteX10" fmla="*/ 396875 w 457200"/>
              <a:gd name="connsiteY10" fmla="*/ 98425 h 2476500"/>
              <a:gd name="connsiteX11" fmla="*/ 422275 w 457200"/>
              <a:gd name="connsiteY11" fmla="*/ 127000 h 2476500"/>
              <a:gd name="connsiteX12" fmla="*/ 438150 w 457200"/>
              <a:gd name="connsiteY12" fmla="*/ 149225 h 2476500"/>
              <a:gd name="connsiteX13" fmla="*/ 450850 w 457200"/>
              <a:gd name="connsiteY13" fmla="*/ 177800 h 2476500"/>
              <a:gd name="connsiteX14" fmla="*/ 457200 w 457200"/>
              <a:gd name="connsiteY14" fmla="*/ 212725 h 2476500"/>
              <a:gd name="connsiteX15" fmla="*/ 454025 w 457200"/>
              <a:gd name="connsiteY15" fmla="*/ 254000 h 2476500"/>
              <a:gd name="connsiteX16" fmla="*/ 438150 w 457200"/>
              <a:gd name="connsiteY16" fmla="*/ 292100 h 2476500"/>
              <a:gd name="connsiteX17" fmla="*/ 428625 w 457200"/>
              <a:gd name="connsiteY17" fmla="*/ 333375 h 2476500"/>
              <a:gd name="connsiteX18" fmla="*/ 419100 w 457200"/>
              <a:gd name="connsiteY18" fmla="*/ 393700 h 2476500"/>
              <a:gd name="connsiteX19" fmla="*/ 419100 w 457200"/>
              <a:gd name="connsiteY19" fmla="*/ 523875 h 2476500"/>
              <a:gd name="connsiteX20" fmla="*/ 409575 w 457200"/>
              <a:gd name="connsiteY20" fmla="*/ 746125 h 2476500"/>
              <a:gd name="connsiteX21" fmla="*/ 396875 w 457200"/>
              <a:gd name="connsiteY21" fmla="*/ 1012825 h 2476500"/>
              <a:gd name="connsiteX22" fmla="*/ 393700 w 457200"/>
              <a:gd name="connsiteY22" fmla="*/ 1152525 h 2476500"/>
              <a:gd name="connsiteX23" fmla="*/ 393700 w 457200"/>
              <a:gd name="connsiteY23" fmla="*/ 1784350 h 2476500"/>
              <a:gd name="connsiteX24" fmla="*/ 390525 w 457200"/>
              <a:gd name="connsiteY24" fmla="*/ 2038350 h 2476500"/>
              <a:gd name="connsiteX25" fmla="*/ 371475 w 457200"/>
              <a:gd name="connsiteY25" fmla="*/ 2346325 h 2476500"/>
              <a:gd name="connsiteX26" fmla="*/ 361950 w 457200"/>
              <a:gd name="connsiteY26" fmla="*/ 2387600 h 2476500"/>
              <a:gd name="connsiteX27" fmla="*/ 276225 w 457200"/>
              <a:gd name="connsiteY27" fmla="*/ 2476500 h 2476500"/>
              <a:gd name="connsiteX28" fmla="*/ 168275 w 457200"/>
              <a:gd name="connsiteY28" fmla="*/ 2403475 h 2476500"/>
              <a:gd name="connsiteX29" fmla="*/ 171450 w 457200"/>
              <a:gd name="connsiteY29" fmla="*/ 1866900 h 2476500"/>
              <a:gd name="connsiteX30" fmla="*/ 171450 w 457200"/>
              <a:gd name="connsiteY30" fmla="*/ 1190625 h 2476500"/>
              <a:gd name="connsiteX31" fmla="*/ 171450 w 457200"/>
              <a:gd name="connsiteY31" fmla="*/ 835025 h 247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57200" h="2476500">
                <a:moveTo>
                  <a:pt x="171450" y="835025"/>
                </a:moveTo>
                <a:lnTo>
                  <a:pt x="171450" y="571500"/>
                </a:lnTo>
                <a:lnTo>
                  <a:pt x="171450" y="485775"/>
                </a:lnTo>
                <a:lnTo>
                  <a:pt x="155575" y="349250"/>
                </a:lnTo>
                <a:lnTo>
                  <a:pt x="146050" y="244475"/>
                </a:lnTo>
                <a:lnTo>
                  <a:pt x="120650" y="149225"/>
                </a:lnTo>
                <a:lnTo>
                  <a:pt x="107950" y="123825"/>
                </a:lnTo>
                <a:lnTo>
                  <a:pt x="85725" y="85725"/>
                </a:lnTo>
                <a:lnTo>
                  <a:pt x="0" y="0"/>
                </a:lnTo>
                <a:lnTo>
                  <a:pt x="358775" y="63500"/>
                </a:lnTo>
                <a:lnTo>
                  <a:pt x="396875" y="98425"/>
                </a:lnTo>
                <a:lnTo>
                  <a:pt x="422275" y="127000"/>
                </a:lnTo>
                <a:lnTo>
                  <a:pt x="438150" y="149225"/>
                </a:lnTo>
                <a:lnTo>
                  <a:pt x="450850" y="177800"/>
                </a:lnTo>
                <a:lnTo>
                  <a:pt x="457200" y="212725"/>
                </a:lnTo>
                <a:lnTo>
                  <a:pt x="454025" y="254000"/>
                </a:lnTo>
                <a:lnTo>
                  <a:pt x="438150" y="292100"/>
                </a:lnTo>
                <a:lnTo>
                  <a:pt x="428625" y="333375"/>
                </a:lnTo>
                <a:lnTo>
                  <a:pt x="419100" y="393700"/>
                </a:lnTo>
                <a:lnTo>
                  <a:pt x="419100" y="523875"/>
                </a:lnTo>
                <a:lnTo>
                  <a:pt x="409575" y="746125"/>
                </a:lnTo>
                <a:lnTo>
                  <a:pt x="396875" y="1012825"/>
                </a:lnTo>
                <a:cubicBezTo>
                  <a:pt x="395817" y="1059392"/>
                  <a:pt x="394758" y="1105958"/>
                  <a:pt x="393700" y="1152525"/>
                </a:cubicBezTo>
                <a:lnTo>
                  <a:pt x="393700" y="1784350"/>
                </a:lnTo>
                <a:cubicBezTo>
                  <a:pt x="392642" y="1869017"/>
                  <a:pt x="391583" y="1953683"/>
                  <a:pt x="390525" y="2038350"/>
                </a:cubicBezTo>
                <a:lnTo>
                  <a:pt x="371475" y="2346325"/>
                </a:lnTo>
                <a:lnTo>
                  <a:pt x="361950" y="2387600"/>
                </a:lnTo>
                <a:lnTo>
                  <a:pt x="276225" y="2476500"/>
                </a:lnTo>
                <a:lnTo>
                  <a:pt x="168275" y="2403475"/>
                </a:lnTo>
                <a:cubicBezTo>
                  <a:pt x="169333" y="2224617"/>
                  <a:pt x="170392" y="2045758"/>
                  <a:pt x="171450" y="1866900"/>
                </a:cubicBezTo>
                <a:lnTo>
                  <a:pt x="171450" y="1190625"/>
                </a:lnTo>
                <a:cubicBezTo>
                  <a:pt x="170392" y="1077383"/>
                  <a:pt x="169333" y="964142"/>
                  <a:pt x="171450" y="8350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>
            <a:off x="435871" y="4255453"/>
            <a:ext cx="1354931" cy="221456"/>
          </a:xfrm>
          <a:custGeom>
            <a:avLst/>
            <a:gdLst>
              <a:gd name="connsiteX0" fmla="*/ 1195387 w 2709862"/>
              <a:gd name="connsiteY0" fmla="*/ 166687 h 442912"/>
              <a:gd name="connsiteX1" fmla="*/ 921543 w 2709862"/>
              <a:gd name="connsiteY1" fmla="*/ 188118 h 442912"/>
              <a:gd name="connsiteX2" fmla="*/ 700087 w 2709862"/>
              <a:gd name="connsiteY2" fmla="*/ 214312 h 442912"/>
              <a:gd name="connsiteX3" fmla="*/ 578643 w 2709862"/>
              <a:gd name="connsiteY3" fmla="*/ 226218 h 442912"/>
              <a:gd name="connsiteX4" fmla="*/ 447675 w 2709862"/>
              <a:gd name="connsiteY4" fmla="*/ 228600 h 442912"/>
              <a:gd name="connsiteX5" fmla="*/ 328612 w 2709862"/>
              <a:gd name="connsiteY5" fmla="*/ 219075 h 442912"/>
              <a:gd name="connsiteX6" fmla="*/ 233362 w 2709862"/>
              <a:gd name="connsiteY6" fmla="*/ 207168 h 442912"/>
              <a:gd name="connsiteX7" fmla="*/ 145256 w 2709862"/>
              <a:gd name="connsiteY7" fmla="*/ 180975 h 442912"/>
              <a:gd name="connsiteX8" fmla="*/ 61912 w 2709862"/>
              <a:gd name="connsiteY8" fmla="*/ 145256 h 442912"/>
              <a:gd name="connsiteX9" fmla="*/ 35718 w 2709862"/>
              <a:gd name="connsiteY9" fmla="*/ 135731 h 442912"/>
              <a:gd name="connsiteX10" fmla="*/ 16668 w 2709862"/>
              <a:gd name="connsiteY10" fmla="*/ 135731 h 442912"/>
              <a:gd name="connsiteX11" fmla="*/ 4762 w 2709862"/>
              <a:gd name="connsiteY11" fmla="*/ 145256 h 442912"/>
              <a:gd name="connsiteX12" fmla="*/ 0 w 2709862"/>
              <a:gd name="connsiteY12" fmla="*/ 161925 h 442912"/>
              <a:gd name="connsiteX13" fmla="*/ 11906 w 2709862"/>
              <a:gd name="connsiteY13" fmla="*/ 188118 h 442912"/>
              <a:gd name="connsiteX14" fmla="*/ 40481 w 2709862"/>
              <a:gd name="connsiteY14" fmla="*/ 228600 h 442912"/>
              <a:gd name="connsiteX15" fmla="*/ 66675 w 2709862"/>
              <a:gd name="connsiteY15" fmla="*/ 257175 h 442912"/>
              <a:gd name="connsiteX16" fmla="*/ 111918 w 2709862"/>
              <a:gd name="connsiteY16" fmla="*/ 302418 h 442912"/>
              <a:gd name="connsiteX17" fmla="*/ 157162 w 2709862"/>
              <a:gd name="connsiteY17" fmla="*/ 335756 h 442912"/>
              <a:gd name="connsiteX18" fmla="*/ 202406 w 2709862"/>
              <a:gd name="connsiteY18" fmla="*/ 364331 h 442912"/>
              <a:gd name="connsiteX19" fmla="*/ 250031 w 2709862"/>
              <a:gd name="connsiteY19" fmla="*/ 388143 h 442912"/>
              <a:gd name="connsiteX20" fmla="*/ 290512 w 2709862"/>
              <a:gd name="connsiteY20" fmla="*/ 407193 h 442912"/>
              <a:gd name="connsiteX21" fmla="*/ 342900 w 2709862"/>
              <a:gd name="connsiteY21" fmla="*/ 421481 h 442912"/>
              <a:gd name="connsiteX22" fmla="*/ 395287 w 2709862"/>
              <a:gd name="connsiteY22" fmla="*/ 431006 h 442912"/>
              <a:gd name="connsiteX23" fmla="*/ 450056 w 2709862"/>
              <a:gd name="connsiteY23" fmla="*/ 435768 h 442912"/>
              <a:gd name="connsiteX24" fmla="*/ 514350 w 2709862"/>
              <a:gd name="connsiteY24" fmla="*/ 442912 h 442912"/>
              <a:gd name="connsiteX25" fmla="*/ 592931 w 2709862"/>
              <a:gd name="connsiteY25" fmla="*/ 438150 h 442912"/>
              <a:gd name="connsiteX26" fmla="*/ 735806 w 2709862"/>
              <a:gd name="connsiteY26" fmla="*/ 411956 h 442912"/>
              <a:gd name="connsiteX27" fmla="*/ 938212 w 2709862"/>
              <a:gd name="connsiteY27" fmla="*/ 381000 h 442912"/>
              <a:gd name="connsiteX28" fmla="*/ 1181100 w 2709862"/>
              <a:gd name="connsiteY28" fmla="*/ 345281 h 442912"/>
              <a:gd name="connsiteX29" fmla="*/ 1323975 w 2709862"/>
              <a:gd name="connsiteY29" fmla="*/ 333375 h 442912"/>
              <a:gd name="connsiteX30" fmla="*/ 1645443 w 2709862"/>
              <a:gd name="connsiteY30" fmla="*/ 300037 h 442912"/>
              <a:gd name="connsiteX31" fmla="*/ 1907381 w 2709862"/>
              <a:gd name="connsiteY31" fmla="*/ 278606 h 442912"/>
              <a:gd name="connsiteX32" fmla="*/ 2071687 w 2709862"/>
              <a:gd name="connsiteY32" fmla="*/ 269081 h 442912"/>
              <a:gd name="connsiteX33" fmla="*/ 2245518 w 2709862"/>
              <a:gd name="connsiteY33" fmla="*/ 254793 h 442912"/>
              <a:gd name="connsiteX34" fmla="*/ 2359818 w 2709862"/>
              <a:gd name="connsiteY34" fmla="*/ 250031 h 442912"/>
              <a:gd name="connsiteX35" fmla="*/ 2478881 w 2709862"/>
              <a:gd name="connsiteY35" fmla="*/ 247650 h 442912"/>
              <a:gd name="connsiteX36" fmla="*/ 2566987 w 2709862"/>
              <a:gd name="connsiteY36" fmla="*/ 247650 h 442912"/>
              <a:gd name="connsiteX37" fmla="*/ 2631281 w 2709862"/>
              <a:gd name="connsiteY37" fmla="*/ 238125 h 442912"/>
              <a:gd name="connsiteX38" fmla="*/ 2664618 w 2709862"/>
              <a:gd name="connsiteY38" fmla="*/ 226218 h 442912"/>
              <a:gd name="connsiteX39" fmla="*/ 2690812 w 2709862"/>
              <a:gd name="connsiteY39" fmla="*/ 211931 h 442912"/>
              <a:gd name="connsiteX40" fmla="*/ 2707481 w 2709862"/>
              <a:gd name="connsiteY40" fmla="*/ 188118 h 442912"/>
              <a:gd name="connsiteX41" fmla="*/ 2709862 w 2709862"/>
              <a:gd name="connsiteY41" fmla="*/ 171450 h 442912"/>
              <a:gd name="connsiteX42" fmla="*/ 2700337 w 2709862"/>
              <a:gd name="connsiteY42" fmla="*/ 150018 h 442912"/>
              <a:gd name="connsiteX43" fmla="*/ 2676525 w 2709862"/>
              <a:gd name="connsiteY43" fmla="*/ 121443 h 442912"/>
              <a:gd name="connsiteX44" fmla="*/ 2633662 w 2709862"/>
              <a:gd name="connsiteY44" fmla="*/ 90487 h 442912"/>
              <a:gd name="connsiteX45" fmla="*/ 2550318 w 2709862"/>
              <a:gd name="connsiteY45" fmla="*/ 47625 h 442912"/>
              <a:gd name="connsiteX46" fmla="*/ 2455068 w 2709862"/>
              <a:gd name="connsiteY46" fmla="*/ 16668 h 442912"/>
              <a:gd name="connsiteX47" fmla="*/ 2369343 w 2709862"/>
              <a:gd name="connsiteY47" fmla="*/ 0 h 442912"/>
              <a:gd name="connsiteX48" fmla="*/ 2328862 w 2709862"/>
              <a:gd name="connsiteY48" fmla="*/ 2381 h 442912"/>
              <a:gd name="connsiteX49" fmla="*/ 2309812 w 2709862"/>
              <a:gd name="connsiteY49" fmla="*/ 16668 h 442912"/>
              <a:gd name="connsiteX50" fmla="*/ 2245518 w 2709862"/>
              <a:gd name="connsiteY50" fmla="*/ 47625 h 442912"/>
              <a:gd name="connsiteX51" fmla="*/ 2083593 w 2709862"/>
              <a:gd name="connsiteY51" fmla="*/ 66675 h 442912"/>
              <a:gd name="connsiteX52" fmla="*/ 1774031 w 2709862"/>
              <a:gd name="connsiteY52" fmla="*/ 114300 h 442912"/>
              <a:gd name="connsiteX53" fmla="*/ 1502568 w 2709862"/>
              <a:gd name="connsiteY53" fmla="*/ 138112 h 442912"/>
              <a:gd name="connsiteX54" fmla="*/ 1195387 w 2709862"/>
              <a:gd name="connsiteY54" fmla="*/ 166687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709862" h="442912">
                <a:moveTo>
                  <a:pt x="1195387" y="166687"/>
                </a:moveTo>
                <a:lnTo>
                  <a:pt x="921543" y="188118"/>
                </a:lnTo>
                <a:lnTo>
                  <a:pt x="700087" y="214312"/>
                </a:lnTo>
                <a:lnTo>
                  <a:pt x="578643" y="226218"/>
                </a:lnTo>
                <a:lnTo>
                  <a:pt x="447675" y="228600"/>
                </a:lnTo>
                <a:lnTo>
                  <a:pt x="328612" y="219075"/>
                </a:lnTo>
                <a:lnTo>
                  <a:pt x="233362" y="207168"/>
                </a:lnTo>
                <a:lnTo>
                  <a:pt x="145256" y="180975"/>
                </a:lnTo>
                <a:lnTo>
                  <a:pt x="61912" y="145256"/>
                </a:lnTo>
                <a:lnTo>
                  <a:pt x="35718" y="135731"/>
                </a:lnTo>
                <a:lnTo>
                  <a:pt x="16668" y="135731"/>
                </a:lnTo>
                <a:lnTo>
                  <a:pt x="4762" y="145256"/>
                </a:lnTo>
                <a:lnTo>
                  <a:pt x="0" y="161925"/>
                </a:lnTo>
                <a:lnTo>
                  <a:pt x="11906" y="188118"/>
                </a:lnTo>
                <a:lnTo>
                  <a:pt x="40481" y="228600"/>
                </a:lnTo>
                <a:lnTo>
                  <a:pt x="66675" y="257175"/>
                </a:lnTo>
                <a:lnTo>
                  <a:pt x="111918" y="302418"/>
                </a:lnTo>
                <a:lnTo>
                  <a:pt x="157162" y="335756"/>
                </a:lnTo>
                <a:lnTo>
                  <a:pt x="202406" y="364331"/>
                </a:lnTo>
                <a:lnTo>
                  <a:pt x="250031" y="388143"/>
                </a:lnTo>
                <a:lnTo>
                  <a:pt x="290512" y="407193"/>
                </a:lnTo>
                <a:lnTo>
                  <a:pt x="342900" y="421481"/>
                </a:lnTo>
                <a:lnTo>
                  <a:pt x="395287" y="431006"/>
                </a:lnTo>
                <a:lnTo>
                  <a:pt x="450056" y="435768"/>
                </a:lnTo>
                <a:lnTo>
                  <a:pt x="514350" y="442912"/>
                </a:lnTo>
                <a:lnTo>
                  <a:pt x="592931" y="438150"/>
                </a:lnTo>
                <a:lnTo>
                  <a:pt x="735806" y="411956"/>
                </a:lnTo>
                <a:lnTo>
                  <a:pt x="938212" y="381000"/>
                </a:lnTo>
                <a:lnTo>
                  <a:pt x="1181100" y="345281"/>
                </a:lnTo>
                <a:lnTo>
                  <a:pt x="1323975" y="333375"/>
                </a:lnTo>
                <a:lnTo>
                  <a:pt x="1645443" y="300037"/>
                </a:lnTo>
                <a:lnTo>
                  <a:pt x="1907381" y="278606"/>
                </a:lnTo>
                <a:lnTo>
                  <a:pt x="2071687" y="269081"/>
                </a:lnTo>
                <a:lnTo>
                  <a:pt x="2245518" y="254793"/>
                </a:lnTo>
                <a:lnTo>
                  <a:pt x="2359818" y="250031"/>
                </a:lnTo>
                <a:lnTo>
                  <a:pt x="2478881" y="247650"/>
                </a:lnTo>
                <a:lnTo>
                  <a:pt x="2566987" y="247650"/>
                </a:lnTo>
                <a:lnTo>
                  <a:pt x="2631281" y="238125"/>
                </a:lnTo>
                <a:lnTo>
                  <a:pt x="2664618" y="226218"/>
                </a:lnTo>
                <a:lnTo>
                  <a:pt x="2690812" y="211931"/>
                </a:lnTo>
                <a:lnTo>
                  <a:pt x="2707481" y="188118"/>
                </a:lnTo>
                <a:lnTo>
                  <a:pt x="2709862" y="171450"/>
                </a:lnTo>
                <a:lnTo>
                  <a:pt x="2700337" y="150018"/>
                </a:lnTo>
                <a:lnTo>
                  <a:pt x="2676525" y="121443"/>
                </a:lnTo>
                <a:lnTo>
                  <a:pt x="2633662" y="90487"/>
                </a:lnTo>
                <a:lnTo>
                  <a:pt x="2550318" y="47625"/>
                </a:lnTo>
                <a:lnTo>
                  <a:pt x="2455068" y="16668"/>
                </a:lnTo>
                <a:lnTo>
                  <a:pt x="2369343" y="0"/>
                </a:lnTo>
                <a:lnTo>
                  <a:pt x="2328862" y="2381"/>
                </a:lnTo>
                <a:lnTo>
                  <a:pt x="2309812" y="16668"/>
                </a:lnTo>
                <a:lnTo>
                  <a:pt x="2245518" y="47625"/>
                </a:lnTo>
                <a:lnTo>
                  <a:pt x="2083593" y="66675"/>
                </a:lnTo>
                <a:lnTo>
                  <a:pt x="1774031" y="114300"/>
                </a:lnTo>
                <a:lnTo>
                  <a:pt x="1502568" y="138112"/>
                </a:lnTo>
                <a:lnTo>
                  <a:pt x="1195387" y="1666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>
            <a:off x="2499669" y="4229259"/>
            <a:ext cx="1897063" cy="247650"/>
          </a:xfrm>
          <a:custGeom>
            <a:avLst/>
            <a:gdLst>
              <a:gd name="connsiteX0" fmla="*/ 1631950 w 3794299"/>
              <a:gd name="connsiteY0" fmla="*/ 142875 h 495300"/>
              <a:gd name="connsiteX1" fmla="*/ 1771650 w 3794299"/>
              <a:gd name="connsiteY1" fmla="*/ 130175 h 495300"/>
              <a:gd name="connsiteX2" fmla="*/ 1939925 w 3794299"/>
              <a:gd name="connsiteY2" fmla="*/ 111125 h 495300"/>
              <a:gd name="connsiteX3" fmla="*/ 2162175 w 3794299"/>
              <a:gd name="connsiteY3" fmla="*/ 92075 h 495300"/>
              <a:gd name="connsiteX4" fmla="*/ 2346325 w 3794299"/>
              <a:gd name="connsiteY4" fmla="*/ 76200 h 495300"/>
              <a:gd name="connsiteX5" fmla="*/ 2540000 w 3794299"/>
              <a:gd name="connsiteY5" fmla="*/ 63500 h 495300"/>
              <a:gd name="connsiteX6" fmla="*/ 2686050 w 3794299"/>
              <a:gd name="connsiteY6" fmla="*/ 63500 h 495300"/>
              <a:gd name="connsiteX7" fmla="*/ 2898775 w 3794299"/>
              <a:gd name="connsiteY7" fmla="*/ 60325 h 495300"/>
              <a:gd name="connsiteX8" fmla="*/ 3089275 w 3794299"/>
              <a:gd name="connsiteY8" fmla="*/ 53975 h 495300"/>
              <a:gd name="connsiteX9" fmla="*/ 3267075 w 3794299"/>
              <a:gd name="connsiteY9" fmla="*/ 44450 h 495300"/>
              <a:gd name="connsiteX10" fmla="*/ 3298825 w 3794299"/>
              <a:gd name="connsiteY10" fmla="*/ 38100 h 495300"/>
              <a:gd name="connsiteX11" fmla="*/ 3384550 w 3794299"/>
              <a:gd name="connsiteY11" fmla="*/ 0 h 495300"/>
              <a:gd name="connsiteX12" fmla="*/ 3406775 w 3794299"/>
              <a:gd name="connsiteY12" fmla="*/ 3175 h 495300"/>
              <a:gd name="connsiteX13" fmla="*/ 3498850 w 3794299"/>
              <a:gd name="connsiteY13" fmla="*/ 28575 h 495300"/>
              <a:gd name="connsiteX14" fmla="*/ 3670300 w 3794299"/>
              <a:gd name="connsiteY14" fmla="*/ 98425 h 495300"/>
              <a:gd name="connsiteX15" fmla="*/ 3756025 w 3794299"/>
              <a:gd name="connsiteY15" fmla="*/ 146050 h 495300"/>
              <a:gd name="connsiteX16" fmla="*/ 3778250 w 3794299"/>
              <a:gd name="connsiteY16" fmla="*/ 168275 h 495300"/>
              <a:gd name="connsiteX17" fmla="*/ 3790950 w 3794299"/>
              <a:gd name="connsiteY17" fmla="*/ 190500 h 495300"/>
              <a:gd name="connsiteX18" fmla="*/ 3794125 w 3794299"/>
              <a:gd name="connsiteY18" fmla="*/ 212725 h 495300"/>
              <a:gd name="connsiteX19" fmla="*/ 3784600 w 3794299"/>
              <a:gd name="connsiteY19" fmla="*/ 231775 h 495300"/>
              <a:gd name="connsiteX20" fmla="*/ 3743325 w 3794299"/>
              <a:gd name="connsiteY20" fmla="*/ 260350 h 495300"/>
              <a:gd name="connsiteX21" fmla="*/ 3683000 w 3794299"/>
              <a:gd name="connsiteY21" fmla="*/ 288925 h 495300"/>
              <a:gd name="connsiteX22" fmla="*/ 3651250 w 3794299"/>
              <a:gd name="connsiteY22" fmla="*/ 288925 h 495300"/>
              <a:gd name="connsiteX23" fmla="*/ 3530600 w 3794299"/>
              <a:gd name="connsiteY23" fmla="*/ 266700 h 495300"/>
              <a:gd name="connsiteX24" fmla="*/ 3279775 w 3794299"/>
              <a:gd name="connsiteY24" fmla="*/ 244475 h 495300"/>
              <a:gd name="connsiteX25" fmla="*/ 3013075 w 3794299"/>
              <a:gd name="connsiteY25" fmla="*/ 247650 h 495300"/>
              <a:gd name="connsiteX26" fmla="*/ 2593975 w 3794299"/>
              <a:gd name="connsiteY26" fmla="*/ 257175 h 495300"/>
              <a:gd name="connsiteX27" fmla="*/ 2263775 w 3794299"/>
              <a:gd name="connsiteY27" fmla="*/ 273050 h 495300"/>
              <a:gd name="connsiteX28" fmla="*/ 2032000 w 3794299"/>
              <a:gd name="connsiteY28" fmla="*/ 282575 h 495300"/>
              <a:gd name="connsiteX29" fmla="*/ 1552575 w 3794299"/>
              <a:gd name="connsiteY29" fmla="*/ 323850 h 495300"/>
              <a:gd name="connsiteX30" fmla="*/ 1266825 w 3794299"/>
              <a:gd name="connsiteY30" fmla="*/ 355600 h 495300"/>
              <a:gd name="connsiteX31" fmla="*/ 984250 w 3794299"/>
              <a:gd name="connsiteY31" fmla="*/ 393700 h 495300"/>
              <a:gd name="connsiteX32" fmla="*/ 815975 w 3794299"/>
              <a:gd name="connsiteY32" fmla="*/ 425450 h 495300"/>
              <a:gd name="connsiteX33" fmla="*/ 536575 w 3794299"/>
              <a:gd name="connsiteY33" fmla="*/ 476250 h 495300"/>
              <a:gd name="connsiteX34" fmla="*/ 425450 w 3794299"/>
              <a:gd name="connsiteY34" fmla="*/ 495300 h 495300"/>
              <a:gd name="connsiteX35" fmla="*/ 403225 w 3794299"/>
              <a:gd name="connsiteY35" fmla="*/ 495300 h 495300"/>
              <a:gd name="connsiteX36" fmla="*/ 355600 w 3794299"/>
              <a:gd name="connsiteY36" fmla="*/ 469900 h 495300"/>
              <a:gd name="connsiteX37" fmla="*/ 257175 w 3794299"/>
              <a:gd name="connsiteY37" fmla="*/ 409575 h 495300"/>
              <a:gd name="connsiteX38" fmla="*/ 171450 w 3794299"/>
              <a:gd name="connsiteY38" fmla="*/ 339725 h 495300"/>
              <a:gd name="connsiteX39" fmla="*/ 98425 w 3794299"/>
              <a:gd name="connsiteY39" fmla="*/ 273050 h 495300"/>
              <a:gd name="connsiteX40" fmla="*/ 34925 w 3794299"/>
              <a:gd name="connsiteY40" fmla="*/ 206375 h 495300"/>
              <a:gd name="connsiteX41" fmla="*/ 22225 w 3794299"/>
              <a:gd name="connsiteY41" fmla="*/ 184150 h 495300"/>
              <a:gd name="connsiteX42" fmla="*/ 6350 w 3794299"/>
              <a:gd name="connsiteY42" fmla="*/ 146050 h 495300"/>
              <a:gd name="connsiteX43" fmla="*/ 0 w 3794299"/>
              <a:gd name="connsiteY43" fmla="*/ 117475 h 495300"/>
              <a:gd name="connsiteX44" fmla="*/ 9525 w 3794299"/>
              <a:gd name="connsiteY44" fmla="*/ 111125 h 495300"/>
              <a:gd name="connsiteX45" fmla="*/ 34925 w 3794299"/>
              <a:gd name="connsiteY45" fmla="*/ 114300 h 495300"/>
              <a:gd name="connsiteX46" fmla="*/ 79375 w 3794299"/>
              <a:gd name="connsiteY46" fmla="*/ 133350 h 495300"/>
              <a:gd name="connsiteX47" fmla="*/ 200025 w 3794299"/>
              <a:gd name="connsiteY47" fmla="*/ 184150 h 495300"/>
              <a:gd name="connsiteX48" fmla="*/ 304800 w 3794299"/>
              <a:gd name="connsiteY48" fmla="*/ 215900 h 495300"/>
              <a:gd name="connsiteX49" fmla="*/ 425450 w 3794299"/>
              <a:gd name="connsiteY49" fmla="*/ 238125 h 495300"/>
              <a:gd name="connsiteX50" fmla="*/ 622300 w 3794299"/>
              <a:gd name="connsiteY50" fmla="*/ 241300 h 495300"/>
              <a:gd name="connsiteX51" fmla="*/ 901700 w 3794299"/>
              <a:gd name="connsiteY51" fmla="*/ 225425 h 495300"/>
              <a:gd name="connsiteX52" fmla="*/ 1289050 w 3794299"/>
              <a:gd name="connsiteY52" fmla="*/ 177800 h 495300"/>
              <a:gd name="connsiteX53" fmla="*/ 1631950 w 3794299"/>
              <a:gd name="connsiteY53" fmla="*/ 142875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794299" h="495300">
                <a:moveTo>
                  <a:pt x="1631950" y="142875"/>
                </a:moveTo>
                <a:lnTo>
                  <a:pt x="1771650" y="130175"/>
                </a:lnTo>
                <a:lnTo>
                  <a:pt x="1939925" y="111125"/>
                </a:lnTo>
                <a:lnTo>
                  <a:pt x="2162175" y="92075"/>
                </a:lnTo>
                <a:lnTo>
                  <a:pt x="2346325" y="76200"/>
                </a:lnTo>
                <a:lnTo>
                  <a:pt x="2540000" y="63500"/>
                </a:lnTo>
                <a:lnTo>
                  <a:pt x="2686050" y="63500"/>
                </a:lnTo>
                <a:lnTo>
                  <a:pt x="2898775" y="60325"/>
                </a:lnTo>
                <a:lnTo>
                  <a:pt x="3089275" y="53975"/>
                </a:lnTo>
                <a:lnTo>
                  <a:pt x="3267075" y="44450"/>
                </a:lnTo>
                <a:lnTo>
                  <a:pt x="3298825" y="38100"/>
                </a:lnTo>
                <a:lnTo>
                  <a:pt x="3384550" y="0"/>
                </a:lnTo>
                <a:lnTo>
                  <a:pt x="3406775" y="3175"/>
                </a:lnTo>
                <a:lnTo>
                  <a:pt x="3498850" y="28575"/>
                </a:lnTo>
                <a:lnTo>
                  <a:pt x="3670300" y="98425"/>
                </a:lnTo>
                <a:lnTo>
                  <a:pt x="3756025" y="146050"/>
                </a:lnTo>
                <a:lnTo>
                  <a:pt x="3778250" y="168275"/>
                </a:lnTo>
                <a:lnTo>
                  <a:pt x="3790950" y="190500"/>
                </a:lnTo>
                <a:cubicBezTo>
                  <a:pt x="3794299" y="210594"/>
                  <a:pt x="3794125" y="203112"/>
                  <a:pt x="3794125" y="212725"/>
                </a:cubicBezTo>
                <a:lnTo>
                  <a:pt x="3784600" y="231775"/>
                </a:lnTo>
                <a:lnTo>
                  <a:pt x="3743325" y="260350"/>
                </a:lnTo>
                <a:lnTo>
                  <a:pt x="3683000" y="288925"/>
                </a:lnTo>
                <a:lnTo>
                  <a:pt x="3651250" y="288925"/>
                </a:lnTo>
                <a:lnTo>
                  <a:pt x="3530600" y="266700"/>
                </a:lnTo>
                <a:lnTo>
                  <a:pt x="3279775" y="244475"/>
                </a:lnTo>
                <a:lnTo>
                  <a:pt x="3013075" y="247650"/>
                </a:lnTo>
                <a:lnTo>
                  <a:pt x="2593975" y="257175"/>
                </a:lnTo>
                <a:lnTo>
                  <a:pt x="2263775" y="273050"/>
                </a:lnTo>
                <a:lnTo>
                  <a:pt x="2032000" y="282575"/>
                </a:lnTo>
                <a:lnTo>
                  <a:pt x="1552575" y="323850"/>
                </a:lnTo>
                <a:lnTo>
                  <a:pt x="1266825" y="355600"/>
                </a:lnTo>
                <a:lnTo>
                  <a:pt x="984250" y="393700"/>
                </a:lnTo>
                <a:lnTo>
                  <a:pt x="815975" y="425450"/>
                </a:lnTo>
                <a:lnTo>
                  <a:pt x="536575" y="476250"/>
                </a:lnTo>
                <a:lnTo>
                  <a:pt x="425450" y="495300"/>
                </a:lnTo>
                <a:lnTo>
                  <a:pt x="403225" y="495300"/>
                </a:lnTo>
                <a:lnTo>
                  <a:pt x="355600" y="469900"/>
                </a:lnTo>
                <a:lnTo>
                  <a:pt x="257175" y="409575"/>
                </a:lnTo>
                <a:lnTo>
                  <a:pt x="171450" y="339725"/>
                </a:lnTo>
                <a:lnTo>
                  <a:pt x="98425" y="273050"/>
                </a:lnTo>
                <a:lnTo>
                  <a:pt x="34925" y="206375"/>
                </a:lnTo>
                <a:lnTo>
                  <a:pt x="22225" y="184150"/>
                </a:lnTo>
                <a:lnTo>
                  <a:pt x="6350" y="146050"/>
                </a:lnTo>
                <a:lnTo>
                  <a:pt x="0" y="117475"/>
                </a:lnTo>
                <a:lnTo>
                  <a:pt x="9525" y="111125"/>
                </a:lnTo>
                <a:lnTo>
                  <a:pt x="34925" y="114300"/>
                </a:lnTo>
                <a:lnTo>
                  <a:pt x="79375" y="133350"/>
                </a:lnTo>
                <a:lnTo>
                  <a:pt x="200025" y="184150"/>
                </a:lnTo>
                <a:lnTo>
                  <a:pt x="304800" y="215900"/>
                </a:lnTo>
                <a:lnTo>
                  <a:pt x="425450" y="238125"/>
                </a:lnTo>
                <a:lnTo>
                  <a:pt x="622300" y="241300"/>
                </a:lnTo>
                <a:lnTo>
                  <a:pt x="901700" y="225425"/>
                </a:lnTo>
                <a:lnTo>
                  <a:pt x="1289050" y="177800"/>
                </a:lnTo>
                <a:lnTo>
                  <a:pt x="1631950" y="1428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72" name="フリーフォーム 71"/>
          <p:cNvSpPr>
            <a:spLocks noChangeAspect="1"/>
          </p:cNvSpPr>
          <p:nvPr/>
        </p:nvSpPr>
        <p:spPr>
          <a:xfrm>
            <a:off x="7249827" y="4079718"/>
            <a:ext cx="301927" cy="845396"/>
          </a:xfrm>
          <a:custGeom>
            <a:avLst/>
            <a:gdLst>
              <a:gd name="connsiteX0" fmla="*/ 426244 w 578644"/>
              <a:gd name="connsiteY0" fmla="*/ 423863 h 1621632"/>
              <a:gd name="connsiteX1" fmla="*/ 457200 w 578644"/>
              <a:gd name="connsiteY1" fmla="*/ 602457 h 1621632"/>
              <a:gd name="connsiteX2" fmla="*/ 473869 w 578644"/>
              <a:gd name="connsiteY2" fmla="*/ 735807 h 1621632"/>
              <a:gd name="connsiteX3" fmla="*/ 514350 w 578644"/>
              <a:gd name="connsiteY3" fmla="*/ 988219 h 1621632"/>
              <a:gd name="connsiteX4" fmla="*/ 547688 w 578644"/>
              <a:gd name="connsiteY4" fmla="*/ 1207294 h 1621632"/>
              <a:gd name="connsiteX5" fmla="*/ 564356 w 578644"/>
              <a:gd name="connsiteY5" fmla="*/ 1350169 h 1621632"/>
              <a:gd name="connsiteX6" fmla="*/ 578644 w 578644"/>
              <a:gd name="connsiteY6" fmla="*/ 1493044 h 1621632"/>
              <a:gd name="connsiteX7" fmla="*/ 561975 w 578644"/>
              <a:gd name="connsiteY7" fmla="*/ 1557338 h 1621632"/>
              <a:gd name="connsiteX8" fmla="*/ 550069 w 578644"/>
              <a:gd name="connsiteY8" fmla="*/ 1578769 h 1621632"/>
              <a:gd name="connsiteX9" fmla="*/ 528638 w 578644"/>
              <a:gd name="connsiteY9" fmla="*/ 1602582 h 1621632"/>
              <a:gd name="connsiteX10" fmla="*/ 507206 w 578644"/>
              <a:gd name="connsiteY10" fmla="*/ 1614488 h 1621632"/>
              <a:gd name="connsiteX11" fmla="*/ 488156 w 578644"/>
              <a:gd name="connsiteY11" fmla="*/ 1619250 h 1621632"/>
              <a:gd name="connsiteX12" fmla="*/ 464344 w 578644"/>
              <a:gd name="connsiteY12" fmla="*/ 1621632 h 1621632"/>
              <a:gd name="connsiteX13" fmla="*/ 435769 w 578644"/>
              <a:gd name="connsiteY13" fmla="*/ 1612107 h 1621632"/>
              <a:gd name="connsiteX14" fmla="*/ 416719 w 578644"/>
              <a:gd name="connsiteY14" fmla="*/ 1593057 h 1621632"/>
              <a:gd name="connsiteX15" fmla="*/ 357188 w 578644"/>
              <a:gd name="connsiteY15" fmla="*/ 1509713 h 1621632"/>
              <a:gd name="connsiteX16" fmla="*/ 321469 w 578644"/>
              <a:gd name="connsiteY16" fmla="*/ 1445419 h 1621632"/>
              <a:gd name="connsiteX17" fmla="*/ 290513 w 578644"/>
              <a:gd name="connsiteY17" fmla="*/ 1357313 h 1621632"/>
              <a:gd name="connsiteX18" fmla="*/ 295275 w 578644"/>
              <a:gd name="connsiteY18" fmla="*/ 1302544 h 1621632"/>
              <a:gd name="connsiteX19" fmla="*/ 295275 w 578644"/>
              <a:gd name="connsiteY19" fmla="*/ 1204913 h 1621632"/>
              <a:gd name="connsiteX20" fmla="*/ 290513 w 578644"/>
              <a:gd name="connsiteY20" fmla="*/ 1081088 h 1621632"/>
              <a:gd name="connsiteX21" fmla="*/ 278606 w 578644"/>
              <a:gd name="connsiteY21" fmla="*/ 950119 h 1621632"/>
              <a:gd name="connsiteX22" fmla="*/ 252413 w 578644"/>
              <a:gd name="connsiteY22" fmla="*/ 728663 h 1621632"/>
              <a:gd name="connsiteX23" fmla="*/ 230981 w 578644"/>
              <a:gd name="connsiteY23" fmla="*/ 571500 h 1621632"/>
              <a:gd name="connsiteX24" fmla="*/ 207169 w 578644"/>
              <a:gd name="connsiteY24" fmla="*/ 450057 h 1621632"/>
              <a:gd name="connsiteX25" fmla="*/ 171450 w 578644"/>
              <a:gd name="connsiteY25" fmla="*/ 342900 h 1621632"/>
              <a:gd name="connsiteX26" fmla="*/ 140494 w 578644"/>
              <a:gd name="connsiteY26" fmla="*/ 261938 h 1621632"/>
              <a:gd name="connsiteX27" fmla="*/ 88106 w 578644"/>
              <a:gd name="connsiteY27" fmla="*/ 164307 h 1621632"/>
              <a:gd name="connsiteX28" fmla="*/ 40481 w 578644"/>
              <a:gd name="connsiteY28" fmla="*/ 104775 h 1621632"/>
              <a:gd name="connsiteX29" fmla="*/ 9525 w 578644"/>
              <a:gd name="connsiteY29" fmla="*/ 61913 h 1621632"/>
              <a:gd name="connsiteX30" fmla="*/ 0 w 578644"/>
              <a:gd name="connsiteY30" fmla="*/ 33338 h 1621632"/>
              <a:gd name="connsiteX31" fmla="*/ 4763 w 578644"/>
              <a:gd name="connsiteY31" fmla="*/ 7144 h 1621632"/>
              <a:gd name="connsiteX32" fmla="*/ 19050 w 578644"/>
              <a:gd name="connsiteY32" fmla="*/ 0 h 1621632"/>
              <a:gd name="connsiteX33" fmla="*/ 52388 w 578644"/>
              <a:gd name="connsiteY33" fmla="*/ 9525 h 1621632"/>
              <a:gd name="connsiteX34" fmla="*/ 133350 w 578644"/>
              <a:gd name="connsiteY34" fmla="*/ 38100 h 1621632"/>
              <a:gd name="connsiteX35" fmla="*/ 202406 w 578644"/>
              <a:gd name="connsiteY35" fmla="*/ 69057 h 1621632"/>
              <a:gd name="connsiteX36" fmla="*/ 273844 w 578644"/>
              <a:gd name="connsiteY36" fmla="*/ 100013 h 1621632"/>
              <a:gd name="connsiteX37" fmla="*/ 342900 w 578644"/>
              <a:gd name="connsiteY37" fmla="*/ 138113 h 1621632"/>
              <a:gd name="connsiteX38" fmla="*/ 366713 w 578644"/>
              <a:gd name="connsiteY38" fmla="*/ 157163 h 1621632"/>
              <a:gd name="connsiteX39" fmla="*/ 402431 w 578644"/>
              <a:gd name="connsiteY39" fmla="*/ 228600 h 1621632"/>
              <a:gd name="connsiteX40" fmla="*/ 407194 w 578644"/>
              <a:gd name="connsiteY40" fmla="*/ 307182 h 1621632"/>
              <a:gd name="connsiteX41" fmla="*/ 426244 w 578644"/>
              <a:gd name="connsiteY41" fmla="*/ 423863 h 1621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78644" h="1621632">
                <a:moveTo>
                  <a:pt x="426244" y="423863"/>
                </a:moveTo>
                <a:lnTo>
                  <a:pt x="457200" y="602457"/>
                </a:lnTo>
                <a:lnTo>
                  <a:pt x="473869" y="735807"/>
                </a:lnTo>
                <a:lnTo>
                  <a:pt x="514350" y="988219"/>
                </a:lnTo>
                <a:lnTo>
                  <a:pt x="547688" y="1207294"/>
                </a:lnTo>
                <a:lnTo>
                  <a:pt x="564356" y="1350169"/>
                </a:lnTo>
                <a:lnTo>
                  <a:pt x="578644" y="1493044"/>
                </a:lnTo>
                <a:lnTo>
                  <a:pt x="561975" y="1557338"/>
                </a:lnTo>
                <a:lnTo>
                  <a:pt x="550069" y="1578769"/>
                </a:lnTo>
                <a:lnTo>
                  <a:pt x="528638" y="1602582"/>
                </a:lnTo>
                <a:lnTo>
                  <a:pt x="507206" y="1614488"/>
                </a:lnTo>
                <a:lnTo>
                  <a:pt x="488156" y="1619250"/>
                </a:lnTo>
                <a:lnTo>
                  <a:pt x="464344" y="1621632"/>
                </a:lnTo>
                <a:lnTo>
                  <a:pt x="435769" y="1612107"/>
                </a:lnTo>
                <a:lnTo>
                  <a:pt x="416719" y="1593057"/>
                </a:lnTo>
                <a:lnTo>
                  <a:pt x="357188" y="1509713"/>
                </a:lnTo>
                <a:lnTo>
                  <a:pt x="321469" y="1445419"/>
                </a:lnTo>
                <a:lnTo>
                  <a:pt x="290513" y="1357313"/>
                </a:lnTo>
                <a:lnTo>
                  <a:pt x="295275" y="1302544"/>
                </a:lnTo>
                <a:lnTo>
                  <a:pt x="295275" y="1204913"/>
                </a:lnTo>
                <a:lnTo>
                  <a:pt x="290513" y="1081088"/>
                </a:lnTo>
                <a:lnTo>
                  <a:pt x="278606" y="950119"/>
                </a:lnTo>
                <a:lnTo>
                  <a:pt x="252413" y="728663"/>
                </a:lnTo>
                <a:lnTo>
                  <a:pt x="230981" y="571500"/>
                </a:lnTo>
                <a:lnTo>
                  <a:pt x="207169" y="450057"/>
                </a:lnTo>
                <a:lnTo>
                  <a:pt x="171450" y="342900"/>
                </a:lnTo>
                <a:lnTo>
                  <a:pt x="140494" y="261938"/>
                </a:lnTo>
                <a:lnTo>
                  <a:pt x="88106" y="164307"/>
                </a:lnTo>
                <a:lnTo>
                  <a:pt x="40481" y="104775"/>
                </a:lnTo>
                <a:lnTo>
                  <a:pt x="9525" y="61913"/>
                </a:lnTo>
                <a:lnTo>
                  <a:pt x="0" y="33338"/>
                </a:lnTo>
                <a:lnTo>
                  <a:pt x="4763" y="7144"/>
                </a:lnTo>
                <a:lnTo>
                  <a:pt x="19050" y="0"/>
                </a:lnTo>
                <a:lnTo>
                  <a:pt x="52388" y="9525"/>
                </a:lnTo>
                <a:lnTo>
                  <a:pt x="133350" y="38100"/>
                </a:lnTo>
                <a:lnTo>
                  <a:pt x="202406" y="69057"/>
                </a:lnTo>
                <a:lnTo>
                  <a:pt x="273844" y="100013"/>
                </a:lnTo>
                <a:lnTo>
                  <a:pt x="342900" y="138113"/>
                </a:lnTo>
                <a:lnTo>
                  <a:pt x="366713" y="157163"/>
                </a:lnTo>
                <a:lnTo>
                  <a:pt x="402431" y="228600"/>
                </a:lnTo>
                <a:lnTo>
                  <a:pt x="407194" y="307182"/>
                </a:lnTo>
                <a:lnTo>
                  <a:pt x="426244" y="4238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フリーフォーム 72"/>
          <p:cNvSpPr>
            <a:spLocks noChangeAspect="1"/>
          </p:cNvSpPr>
          <p:nvPr/>
        </p:nvSpPr>
        <p:spPr>
          <a:xfrm>
            <a:off x="7438923" y="4079504"/>
            <a:ext cx="1455738" cy="720725"/>
          </a:xfrm>
          <a:custGeom>
            <a:avLst/>
            <a:gdLst>
              <a:gd name="connsiteX0" fmla="*/ 355600 w 2911475"/>
              <a:gd name="connsiteY0" fmla="*/ 206375 h 1441450"/>
              <a:gd name="connsiteX1" fmla="*/ 231775 w 2911475"/>
              <a:gd name="connsiteY1" fmla="*/ 209550 h 1441450"/>
              <a:gd name="connsiteX2" fmla="*/ 120650 w 2911475"/>
              <a:gd name="connsiteY2" fmla="*/ 212725 h 1441450"/>
              <a:gd name="connsiteX3" fmla="*/ 53975 w 2911475"/>
              <a:gd name="connsiteY3" fmla="*/ 206375 h 1441450"/>
              <a:gd name="connsiteX4" fmla="*/ 41275 w 2911475"/>
              <a:gd name="connsiteY4" fmla="*/ 206375 h 1441450"/>
              <a:gd name="connsiteX5" fmla="*/ 0 w 2911475"/>
              <a:gd name="connsiteY5" fmla="*/ 180975 h 1441450"/>
              <a:gd name="connsiteX6" fmla="*/ 44450 w 2911475"/>
              <a:gd name="connsiteY6" fmla="*/ 358775 h 1441450"/>
              <a:gd name="connsiteX7" fmla="*/ 127000 w 2911475"/>
              <a:gd name="connsiteY7" fmla="*/ 361950 h 1441450"/>
              <a:gd name="connsiteX8" fmla="*/ 288925 w 2911475"/>
              <a:gd name="connsiteY8" fmla="*/ 352425 h 1441450"/>
              <a:gd name="connsiteX9" fmla="*/ 663575 w 2911475"/>
              <a:gd name="connsiteY9" fmla="*/ 323850 h 1441450"/>
              <a:gd name="connsiteX10" fmla="*/ 1047750 w 2911475"/>
              <a:gd name="connsiteY10" fmla="*/ 292100 h 1441450"/>
              <a:gd name="connsiteX11" fmla="*/ 1371600 w 2911475"/>
              <a:gd name="connsiteY11" fmla="*/ 266700 h 1441450"/>
              <a:gd name="connsiteX12" fmla="*/ 1651000 w 2911475"/>
              <a:gd name="connsiteY12" fmla="*/ 250825 h 1441450"/>
              <a:gd name="connsiteX13" fmla="*/ 1936750 w 2911475"/>
              <a:gd name="connsiteY13" fmla="*/ 238125 h 1441450"/>
              <a:gd name="connsiteX14" fmla="*/ 2238375 w 2911475"/>
              <a:gd name="connsiteY14" fmla="*/ 228600 h 1441450"/>
              <a:gd name="connsiteX15" fmla="*/ 2374900 w 2911475"/>
              <a:gd name="connsiteY15" fmla="*/ 225425 h 1441450"/>
              <a:gd name="connsiteX16" fmla="*/ 2470150 w 2911475"/>
              <a:gd name="connsiteY16" fmla="*/ 228600 h 1441450"/>
              <a:gd name="connsiteX17" fmla="*/ 2492375 w 2911475"/>
              <a:gd name="connsiteY17" fmla="*/ 241300 h 1441450"/>
              <a:gd name="connsiteX18" fmla="*/ 2514600 w 2911475"/>
              <a:gd name="connsiteY18" fmla="*/ 263525 h 1441450"/>
              <a:gd name="connsiteX19" fmla="*/ 2524125 w 2911475"/>
              <a:gd name="connsiteY19" fmla="*/ 285750 h 1441450"/>
              <a:gd name="connsiteX20" fmla="*/ 2533650 w 2911475"/>
              <a:gd name="connsiteY20" fmla="*/ 327025 h 1441450"/>
              <a:gd name="connsiteX21" fmla="*/ 2533650 w 2911475"/>
              <a:gd name="connsiteY21" fmla="*/ 355600 h 1441450"/>
              <a:gd name="connsiteX22" fmla="*/ 2527300 w 2911475"/>
              <a:gd name="connsiteY22" fmla="*/ 403225 h 1441450"/>
              <a:gd name="connsiteX23" fmla="*/ 2489200 w 2911475"/>
              <a:gd name="connsiteY23" fmla="*/ 650875 h 1441450"/>
              <a:gd name="connsiteX24" fmla="*/ 2454275 w 2911475"/>
              <a:gd name="connsiteY24" fmla="*/ 879475 h 1441450"/>
              <a:gd name="connsiteX25" fmla="*/ 2428875 w 2911475"/>
              <a:gd name="connsiteY25" fmla="*/ 1000125 h 1441450"/>
              <a:gd name="connsiteX26" fmla="*/ 2381250 w 2911475"/>
              <a:gd name="connsiteY26" fmla="*/ 1212850 h 1441450"/>
              <a:gd name="connsiteX27" fmla="*/ 2359025 w 2911475"/>
              <a:gd name="connsiteY27" fmla="*/ 1323975 h 1441450"/>
              <a:gd name="connsiteX28" fmla="*/ 2346325 w 2911475"/>
              <a:gd name="connsiteY28" fmla="*/ 1416050 h 1441450"/>
              <a:gd name="connsiteX29" fmla="*/ 2463800 w 2911475"/>
              <a:gd name="connsiteY29" fmla="*/ 1438275 h 1441450"/>
              <a:gd name="connsiteX30" fmla="*/ 2482850 w 2911475"/>
              <a:gd name="connsiteY30" fmla="*/ 1441450 h 1441450"/>
              <a:gd name="connsiteX31" fmla="*/ 2530475 w 2911475"/>
              <a:gd name="connsiteY31" fmla="*/ 1419225 h 1441450"/>
              <a:gd name="connsiteX32" fmla="*/ 2584450 w 2911475"/>
              <a:gd name="connsiteY32" fmla="*/ 1330325 h 1441450"/>
              <a:gd name="connsiteX33" fmla="*/ 2651125 w 2911475"/>
              <a:gd name="connsiteY33" fmla="*/ 1130300 h 1441450"/>
              <a:gd name="connsiteX34" fmla="*/ 2720975 w 2911475"/>
              <a:gd name="connsiteY34" fmla="*/ 835025 h 1441450"/>
              <a:gd name="connsiteX35" fmla="*/ 2784475 w 2911475"/>
              <a:gd name="connsiteY35" fmla="*/ 520700 h 1441450"/>
              <a:gd name="connsiteX36" fmla="*/ 2803525 w 2911475"/>
              <a:gd name="connsiteY36" fmla="*/ 419100 h 1441450"/>
              <a:gd name="connsiteX37" fmla="*/ 2806700 w 2911475"/>
              <a:gd name="connsiteY37" fmla="*/ 396875 h 1441450"/>
              <a:gd name="connsiteX38" fmla="*/ 2822575 w 2911475"/>
              <a:gd name="connsiteY38" fmla="*/ 365125 h 1441450"/>
              <a:gd name="connsiteX39" fmla="*/ 2854325 w 2911475"/>
              <a:gd name="connsiteY39" fmla="*/ 342900 h 1441450"/>
              <a:gd name="connsiteX40" fmla="*/ 2889250 w 2911475"/>
              <a:gd name="connsiteY40" fmla="*/ 320675 h 1441450"/>
              <a:gd name="connsiteX41" fmla="*/ 2911475 w 2911475"/>
              <a:gd name="connsiteY41" fmla="*/ 295275 h 1441450"/>
              <a:gd name="connsiteX42" fmla="*/ 2908300 w 2911475"/>
              <a:gd name="connsiteY42" fmla="*/ 266700 h 1441450"/>
              <a:gd name="connsiteX43" fmla="*/ 2886075 w 2911475"/>
              <a:gd name="connsiteY43" fmla="*/ 234950 h 1441450"/>
              <a:gd name="connsiteX44" fmla="*/ 2832100 w 2911475"/>
              <a:gd name="connsiteY44" fmla="*/ 161925 h 1441450"/>
              <a:gd name="connsiteX45" fmla="*/ 2768600 w 2911475"/>
              <a:gd name="connsiteY45" fmla="*/ 107950 h 1441450"/>
              <a:gd name="connsiteX46" fmla="*/ 2670175 w 2911475"/>
              <a:gd name="connsiteY46" fmla="*/ 41275 h 1441450"/>
              <a:gd name="connsiteX47" fmla="*/ 2587625 w 2911475"/>
              <a:gd name="connsiteY47" fmla="*/ 0 h 1441450"/>
              <a:gd name="connsiteX48" fmla="*/ 2543175 w 2911475"/>
              <a:gd name="connsiteY48" fmla="*/ 6350 h 1441450"/>
              <a:gd name="connsiteX49" fmla="*/ 2463800 w 2911475"/>
              <a:gd name="connsiteY49" fmla="*/ 28575 h 1441450"/>
              <a:gd name="connsiteX50" fmla="*/ 2409825 w 2911475"/>
              <a:gd name="connsiteY50" fmla="*/ 44450 h 1441450"/>
              <a:gd name="connsiteX51" fmla="*/ 1835150 w 2911475"/>
              <a:gd name="connsiteY51" fmla="*/ 95250 h 1441450"/>
              <a:gd name="connsiteX52" fmla="*/ 1085850 w 2911475"/>
              <a:gd name="connsiteY52" fmla="*/ 155575 h 1441450"/>
              <a:gd name="connsiteX53" fmla="*/ 609600 w 2911475"/>
              <a:gd name="connsiteY53" fmla="*/ 193675 h 1441450"/>
              <a:gd name="connsiteX54" fmla="*/ 355600 w 2911475"/>
              <a:gd name="connsiteY54" fmla="*/ 206375 h 144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911475" h="1441450">
                <a:moveTo>
                  <a:pt x="355600" y="206375"/>
                </a:moveTo>
                <a:lnTo>
                  <a:pt x="231775" y="209550"/>
                </a:lnTo>
                <a:lnTo>
                  <a:pt x="120650" y="212725"/>
                </a:lnTo>
                <a:lnTo>
                  <a:pt x="53975" y="206375"/>
                </a:lnTo>
                <a:lnTo>
                  <a:pt x="41275" y="206375"/>
                </a:lnTo>
                <a:lnTo>
                  <a:pt x="0" y="180975"/>
                </a:lnTo>
                <a:lnTo>
                  <a:pt x="44450" y="358775"/>
                </a:lnTo>
                <a:lnTo>
                  <a:pt x="127000" y="361950"/>
                </a:lnTo>
                <a:lnTo>
                  <a:pt x="288925" y="352425"/>
                </a:lnTo>
                <a:lnTo>
                  <a:pt x="663575" y="323850"/>
                </a:lnTo>
                <a:lnTo>
                  <a:pt x="1047750" y="292100"/>
                </a:lnTo>
                <a:lnTo>
                  <a:pt x="1371600" y="266700"/>
                </a:lnTo>
                <a:lnTo>
                  <a:pt x="1651000" y="250825"/>
                </a:lnTo>
                <a:lnTo>
                  <a:pt x="1936750" y="238125"/>
                </a:lnTo>
                <a:lnTo>
                  <a:pt x="2238375" y="228600"/>
                </a:lnTo>
                <a:lnTo>
                  <a:pt x="2374900" y="225425"/>
                </a:lnTo>
                <a:lnTo>
                  <a:pt x="2470150" y="228600"/>
                </a:lnTo>
                <a:lnTo>
                  <a:pt x="2492375" y="241300"/>
                </a:lnTo>
                <a:lnTo>
                  <a:pt x="2514600" y="263525"/>
                </a:lnTo>
                <a:lnTo>
                  <a:pt x="2524125" y="285750"/>
                </a:lnTo>
                <a:lnTo>
                  <a:pt x="2533650" y="327025"/>
                </a:lnTo>
                <a:lnTo>
                  <a:pt x="2533650" y="355600"/>
                </a:lnTo>
                <a:lnTo>
                  <a:pt x="2527300" y="403225"/>
                </a:lnTo>
                <a:lnTo>
                  <a:pt x="2489200" y="650875"/>
                </a:lnTo>
                <a:lnTo>
                  <a:pt x="2454275" y="879475"/>
                </a:lnTo>
                <a:lnTo>
                  <a:pt x="2428875" y="1000125"/>
                </a:lnTo>
                <a:lnTo>
                  <a:pt x="2381250" y="1212850"/>
                </a:lnTo>
                <a:lnTo>
                  <a:pt x="2359025" y="1323975"/>
                </a:lnTo>
                <a:lnTo>
                  <a:pt x="2346325" y="1416050"/>
                </a:lnTo>
                <a:lnTo>
                  <a:pt x="2463800" y="1438275"/>
                </a:lnTo>
                <a:lnTo>
                  <a:pt x="2482850" y="1441450"/>
                </a:lnTo>
                <a:lnTo>
                  <a:pt x="2530475" y="1419225"/>
                </a:lnTo>
                <a:lnTo>
                  <a:pt x="2584450" y="1330325"/>
                </a:lnTo>
                <a:lnTo>
                  <a:pt x="2651125" y="1130300"/>
                </a:lnTo>
                <a:lnTo>
                  <a:pt x="2720975" y="835025"/>
                </a:lnTo>
                <a:lnTo>
                  <a:pt x="2784475" y="520700"/>
                </a:lnTo>
                <a:lnTo>
                  <a:pt x="2803525" y="419100"/>
                </a:lnTo>
                <a:lnTo>
                  <a:pt x="2806700" y="396875"/>
                </a:lnTo>
                <a:lnTo>
                  <a:pt x="2822575" y="365125"/>
                </a:lnTo>
                <a:lnTo>
                  <a:pt x="2854325" y="342900"/>
                </a:lnTo>
                <a:lnTo>
                  <a:pt x="2889250" y="320675"/>
                </a:lnTo>
                <a:lnTo>
                  <a:pt x="2911475" y="295275"/>
                </a:lnTo>
                <a:lnTo>
                  <a:pt x="2908300" y="266700"/>
                </a:lnTo>
                <a:lnTo>
                  <a:pt x="2886075" y="234950"/>
                </a:lnTo>
                <a:lnTo>
                  <a:pt x="2832100" y="161925"/>
                </a:lnTo>
                <a:lnTo>
                  <a:pt x="2768600" y="107950"/>
                </a:lnTo>
                <a:lnTo>
                  <a:pt x="2670175" y="41275"/>
                </a:lnTo>
                <a:lnTo>
                  <a:pt x="2587625" y="0"/>
                </a:lnTo>
                <a:lnTo>
                  <a:pt x="2543175" y="6350"/>
                </a:lnTo>
                <a:lnTo>
                  <a:pt x="2463800" y="28575"/>
                </a:lnTo>
                <a:lnTo>
                  <a:pt x="2409825" y="44450"/>
                </a:lnTo>
                <a:lnTo>
                  <a:pt x="1835150" y="95250"/>
                </a:lnTo>
                <a:lnTo>
                  <a:pt x="1085850" y="155575"/>
                </a:lnTo>
                <a:lnTo>
                  <a:pt x="609600" y="193675"/>
                </a:lnTo>
                <a:lnTo>
                  <a:pt x="355600" y="2063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4" name="フリーフォーム 73"/>
          <p:cNvSpPr>
            <a:spLocks noChangeAspect="1"/>
          </p:cNvSpPr>
          <p:nvPr/>
        </p:nvSpPr>
        <p:spPr>
          <a:xfrm>
            <a:off x="7382444" y="4402284"/>
            <a:ext cx="1327484" cy="172974"/>
          </a:xfrm>
          <a:custGeom>
            <a:avLst/>
            <a:gdLst>
              <a:gd name="connsiteX0" fmla="*/ 941957 w 2582866"/>
              <a:gd name="connsiteY0" fmla="*/ 80166 h 335697"/>
              <a:gd name="connsiteX1" fmla="*/ 558660 w 2582866"/>
              <a:gd name="connsiteY1" fmla="*/ 125260 h 335697"/>
              <a:gd name="connsiteX2" fmla="*/ 383296 w 2582866"/>
              <a:gd name="connsiteY2" fmla="*/ 147807 h 335697"/>
              <a:gd name="connsiteX3" fmla="*/ 315655 w 2582866"/>
              <a:gd name="connsiteY3" fmla="*/ 155323 h 335697"/>
              <a:gd name="connsiteX4" fmla="*/ 260541 w 2582866"/>
              <a:gd name="connsiteY4" fmla="*/ 160333 h 335697"/>
              <a:gd name="connsiteX5" fmla="*/ 190395 w 2582866"/>
              <a:gd name="connsiteY5" fmla="*/ 160333 h 335697"/>
              <a:gd name="connsiteX6" fmla="*/ 112734 w 2582866"/>
              <a:gd name="connsiteY6" fmla="*/ 145302 h 335697"/>
              <a:gd name="connsiteX7" fmla="*/ 0 w 2582866"/>
              <a:gd name="connsiteY7" fmla="*/ 107724 h 335697"/>
              <a:gd name="connsiteX8" fmla="*/ 110229 w 2582866"/>
              <a:gd name="connsiteY8" fmla="*/ 313151 h 335697"/>
              <a:gd name="connsiteX9" fmla="*/ 215447 w 2582866"/>
              <a:gd name="connsiteY9" fmla="*/ 333192 h 335697"/>
              <a:gd name="connsiteX10" fmla="*/ 255530 w 2582866"/>
              <a:gd name="connsiteY10" fmla="*/ 335697 h 335697"/>
              <a:gd name="connsiteX11" fmla="*/ 310645 w 2582866"/>
              <a:gd name="connsiteY11" fmla="*/ 330687 h 335697"/>
              <a:gd name="connsiteX12" fmla="*/ 458452 w 2582866"/>
              <a:gd name="connsiteY12" fmla="*/ 308140 h 335697"/>
              <a:gd name="connsiteX13" fmla="*/ 796655 w 2582866"/>
              <a:gd name="connsiteY13" fmla="*/ 263046 h 335697"/>
              <a:gd name="connsiteX14" fmla="*/ 1112311 w 2582866"/>
              <a:gd name="connsiteY14" fmla="*/ 217953 h 335697"/>
              <a:gd name="connsiteX15" fmla="*/ 1345295 w 2582866"/>
              <a:gd name="connsiteY15" fmla="*/ 197911 h 335697"/>
              <a:gd name="connsiteX16" fmla="*/ 1588300 w 2582866"/>
              <a:gd name="connsiteY16" fmla="*/ 187890 h 335697"/>
              <a:gd name="connsiteX17" fmla="*/ 1871388 w 2582866"/>
              <a:gd name="connsiteY17" fmla="*/ 175364 h 335697"/>
              <a:gd name="connsiteX18" fmla="*/ 2076815 w 2582866"/>
              <a:gd name="connsiteY18" fmla="*/ 167849 h 335697"/>
              <a:gd name="connsiteX19" fmla="*/ 2274726 w 2582866"/>
              <a:gd name="connsiteY19" fmla="*/ 160333 h 335697"/>
              <a:gd name="connsiteX20" fmla="*/ 2417523 w 2582866"/>
              <a:gd name="connsiteY20" fmla="*/ 152817 h 335697"/>
              <a:gd name="connsiteX21" fmla="*/ 2582866 w 2582866"/>
              <a:gd name="connsiteY21" fmla="*/ 92692 h 335697"/>
              <a:gd name="connsiteX22" fmla="*/ 2442575 w 2582866"/>
              <a:gd name="connsiteY22" fmla="*/ 0 h 335697"/>
              <a:gd name="connsiteX23" fmla="*/ 2219612 w 2582866"/>
              <a:gd name="connsiteY23" fmla="*/ 5010 h 335697"/>
              <a:gd name="connsiteX24" fmla="*/ 1821284 w 2582866"/>
              <a:gd name="connsiteY24" fmla="*/ 20042 h 335697"/>
              <a:gd name="connsiteX25" fmla="*/ 1493102 w 2582866"/>
              <a:gd name="connsiteY25" fmla="*/ 35073 h 335697"/>
              <a:gd name="connsiteX26" fmla="*/ 1320243 w 2582866"/>
              <a:gd name="connsiteY26" fmla="*/ 40083 h 335697"/>
              <a:gd name="connsiteX27" fmla="*/ 941957 w 2582866"/>
              <a:gd name="connsiteY27" fmla="*/ 80166 h 335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582866" h="335697">
                <a:moveTo>
                  <a:pt x="941957" y="80166"/>
                </a:moveTo>
                <a:lnTo>
                  <a:pt x="558660" y="125260"/>
                </a:lnTo>
                <a:lnTo>
                  <a:pt x="383296" y="147807"/>
                </a:lnTo>
                <a:lnTo>
                  <a:pt x="315655" y="155323"/>
                </a:lnTo>
                <a:lnTo>
                  <a:pt x="260541" y="160333"/>
                </a:lnTo>
                <a:lnTo>
                  <a:pt x="190395" y="160333"/>
                </a:lnTo>
                <a:lnTo>
                  <a:pt x="112734" y="145302"/>
                </a:lnTo>
                <a:lnTo>
                  <a:pt x="0" y="107724"/>
                </a:lnTo>
                <a:lnTo>
                  <a:pt x="110229" y="313151"/>
                </a:lnTo>
                <a:lnTo>
                  <a:pt x="215447" y="333192"/>
                </a:lnTo>
                <a:lnTo>
                  <a:pt x="255530" y="335697"/>
                </a:lnTo>
                <a:lnTo>
                  <a:pt x="310645" y="330687"/>
                </a:lnTo>
                <a:lnTo>
                  <a:pt x="458452" y="308140"/>
                </a:lnTo>
                <a:lnTo>
                  <a:pt x="796655" y="263046"/>
                </a:lnTo>
                <a:lnTo>
                  <a:pt x="1112311" y="217953"/>
                </a:lnTo>
                <a:lnTo>
                  <a:pt x="1345295" y="197911"/>
                </a:lnTo>
                <a:lnTo>
                  <a:pt x="1588300" y="187890"/>
                </a:lnTo>
                <a:lnTo>
                  <a:pt x="1871388" y="175364"/>
                </a:lnTo>
                <a:lnTo>
                  <a:pt x="2076815" y="167849"/>
                </a:lnTo>
                <a:lnTo>
                  <a:pt x="2274726" y="160333"/>
                </a:lnTo>
                <a:lnTo>
                  <a:pt x="2417523" y="152817"/>
                </a:lnTo>
                <a:lnTo>
                  <a:pt x="2582866" y="92692"/>
                </a:lnTo>
                <a:lnTo>
                  <a:pt x="2442575" y="0"/>
                </a:lnTo>
                <a:lnTo>
                  <a:pt x="2219612" y="5010"/>
                </a:lnTo>
                <a:lnTo>
                  <a:pt x="1821284" y="20042"/>
                </a:lnTo>
                <a:lnTo>
                  <a:pt x="1493102" y="35073"/>
                </a:lnTo>
                <a:lnTo>
                  <a:pt x="1320243" y="40083"/>
                </a:lnTo>
                <a:lnTo>
                  <a:pt x="941957" y="8016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フリーフォーム 74"/>
          <p:cNvSpPr>
            <a:spLocks noChangeAspect="1"/>
          </p:cNvSpPr>
          <p:nvPr/>
        </p:nvSpPr>
        <p:spPr>
          <a:xfrm>
            <a:off x="7472471" y="4685130"/>
            <a:ext cx="1237457" cy="166688"/>
          </a:xfrm>
          <a:custGeom>
            <a:avLst/>
            <a:gdLst>
              <a:gd name="connsiteX0" fmla="*/ 921916 w 2475143"/>
              <a:gd name="connsiteY0" fmla="*/ 105219 h 333193"/>
              <a:gd name="connsiteX1" fmla="*/ 688932 w 2475143"/>
              <a:gd name="connsiteY1" fmla="*/ 130271 h 333193"/>
              <a:gd name="connsiteX2" fmla="*/ 455948 w 2475143"/>
              <a:gd name="connsiteY2" fmla="*/ 152818 h 333193"/>
              <a:gd name="connsiteX3" fmla="*/ 195406 w 2475143"/>
              <a:gd name="connsiteY3" fmla="*/ 175365 h 333193"/>
              <a:gd name="connsiteX4" fmla="*/ 137786 w 2475143"/>
              <a:gd name="connsiteY4" fmla="*/ 172860 h 333193"/>
              <a:gd name="connsiteX5" fmla="*/ 0 w 2475143"/>
              <a:gd name="connsiteY5" fmla="*/ 230479 h 333193"/>
              <a:gd name="connsiteX6" fmla="*/ 172859 w 2475143"/>
              <a:gd name="connsiteY6" fmla="*/ 333193 h 333193"/>
              <a:gd name="connsiteX7" fmla="*/ 303130 w 2475143"/>
              <a:gd name="connsiteY7" fmla="*/ 318161 h 333193"/>
              <a:gd name="connsiteX8" fmla="*/ 503546 w 2475143"/>
              <a:gd name="connsiteY8" fmla="*/ 295615 h 333193"/>
              <a:gd name="connsiteX9" fmla="*/ 651354 w 2475143"/>
              <a:gd name="connsiteY9" fmla="*/ 288099 h 333193"/>
              <a:gd name="connsiteX10" fmla="*/ 879327 w 2475143"/>
              <a:gd name="connsiteY10" fmla="*/ 265552 h 333193"/>
              <a:gd name="connsiteX11" fmla="*/ 1089765 w 2475143"/>
              <a:gd name="connsiteY11" fmla="*/ 243005 h 333193"/>
              <a:gd name="connsiteX12" fmla="*/ 1282665 w 2475143"/>
              <a:gd name="connsiteY12" fmla="*/ 220458 h 333193"/>
              <a:gd name="connsiteX13" fmla="*/ 1510639 w 2475143"/>
              <a:gd name="connsiteY13" fmla="*/ 207932 h 333193"/>
              <a:gd name="connsiteX14" fmla="*/ 1748634 w 2475143"/>
              <a:gd name="connsiteY14" fmla="*/ 192901 h 333193"/>
              <a:gd name="connsiteX15" fmla="*/ 2014185 w 2475143"/>
              <a:gd name="connsiteY15" fmla="*/ 180375 h 333193"/>
              <a:gd name="connsiteX16" fmla="*/ 2154477 w 2475143"/>
              <a:gd name="connsiteY16" fmla="*/ 175365 h 333193"/>
              <a:gd name="connsiteX17" fmla="*/ 2194560 w 2475143"/>
              <a:gd name="connsiteY17" fmla="*/ 180375 h 333193"/>
              <a:gd name="connsiteX18" fmla="*/ 2234643 w 2475143"/>
              <a:gd name="connsiteY18" fmla="*/ 192901 h 333193"/>
              <a:gd name="connsiteX19" fmla="*/ 2279737 w 2475143"/>
              <a:gd name="connsiteY19" fmla="*/ 207932 h 333193"/>
              <a:gd name="connsiteX20" fmla="*/ 2337357 w 2475143"/>
              <a:gd name="connsiteY20" fmla="*/ 222964 h 333193"/>
              <a:gd name="connsiteX21" fmla="*/ 2364914 w 2475143"/>
              <a:gd name="connsiteY21" fmla="*/ 227974 h 333193"/>
              <a:gd name="connsiteX22" fmla="*/ 2410008 w 2475143"/>
              <a:gd name="connsiteY22" fmla="*/ 232984 h 333193"/>
              <a:gd name="connsiteX23" fmla="*/ 2475143 w 2475143"/>
              <a:gd name="connsiteY23" fmla="*/ 117745 h 333193"/>
              <a:gd name="connsiteX24" fmla="*/ 2309800 w 2475143"/>
              <a:gd name="connsiteY24" fmla="*/ 0 h 333193"/>
              <a:gd name="connsiteX25" fmla="*/ 2149466 w 2475143"/>
              <a:gd name="connsiteY25" fmla="*/ 5011 h 333193"/>
              <a:gd name="connsiteX26" fmla="*/ 1853852 w 2475143"/>
              <a:gd name="connsiteY26" fmla="*/ 27558 h 333193"/>
              <a:gd name="connsiteX27" fmla="*/ 1420452 w 2475143"/>
              <a:gd name="connsiteY27" fmla="*/ 55115 h 333193"/>
              <a:gd name="connsiteX28" fmla="*/ 1275150 w 2475143"/>
              <a:gd name="connsiteY28" fmla="*/ 67641 h 333193"/>
              <a:gd name="connsiteX29" fmla="*/ 921916 w 2475143"/>
              <a:gd name="connsiteY29" fmla="*/ 105219 h 333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475143" h="333193">
                <a:moveTo>
                  <a:pt x="921916" y="105219"/>
                </a:moveTo>
                <a:lnTo>
                  <a:pt x="688932" y="130271"/>
                </a:lnTo>
                <a:lnTo>
                  <a:pt x="455948" y="152818"/>
                </a:lnTo>
                <a:lnTo>
                  <a:pt x="195406" y="175365"/>
                </a:lnTo>
                <a:lnTo>
                  <a:pt x="137786" y="172860"/>
                </a:lnTo>
                <a:lnTo>
                  <a:pt x="0" y="230479"/>
                </a:lnTo>
                <a:lnTo>
                  <a:pt x="172859" y="333193"/>
                </a:lnTo>
                <a:lnTo>
                  <a:pt x="303130" y="318161"/>
                </a:lnTo>
                <a:lnTo>
                  <a:pt x="503546" y="295615"/>
                </a:lnTo>
                <a:lnTo>
                  <a:pt x="651354" y="288099"/>
                </a:lnTo>
                <a:lnTo>
                  <a:pt x="879327" y="265552"/>
                </a:lnTo>
                <a:lnTo>
                  <a:pt x="1089765" y="243005"/>
                </a:lnTo>
                <a:lnTo>
                  <a:pt x="1282665" y="220458"/>
                </a:lnTo>
                <a:lnTo>
                  <a:pt x="1510639" y="207932"/>
                </a:lnTo>
                <a:lnTo>
                  <a:pt x="1748634" y="192901"/>
                </a:lnTo>
                <a:lnTo>
                  <a:pt x="2014185" y="180375"/>
                </a:lnTo>
                <a:lnTo>
                  <a:pt x="2154477" y="175365"/>
                </a:lnTo>
                <a:lnTo>
                  <a:pt x="2194560" y="180375"/>
                </a:lnTo>
                <a:lnTo>
                  <a:pt x="2234643" y="192901"/>
                </a:lnTo>
                <a:lnTo>
                  <a:pt x="2279737" y="207932"/>
                </a:lnTo>
                <a:lnTo>
                  <a:pt x="2337357" y="222964"/>
                </a:lnTo>
                <a:lnTo>
                  <a:pt x="2364914" y="227974"/>
                </a:lnTo>
                <a:lnTo>
                  <a:pt x="2410008" y="232984"/>
                </a:lnTo>
                <a:lnTo>
                  <a:pt x="2475143" y="117745"/>
                </a:lnTo>
                <a:lnTo>
                  <a:pt x="2309800" y="0"/>
                </a:lnTo>
                <a:lnTo>
                  <a:pt x="2149466" y="5011"/>
                </a:lnTo>
                <a:lnTo>
                  <a:pt x="1853852" y="27558"/>
                </a:lnTo>
                <a:lnTo>
                  <a:pt x="1420452" y="55115"/>
                </a:lnTo>
                <a:lnTo>
                  <a:pt x="1275150" y="67641"/>
                </a:lnTo>
                <a:lnTo>
                  <a:pt x="921916" y="1052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>
            <a:spLocks noChangeAspect="1"/>
          </p:cNvSpPr>
          <p:nvPr/>
        </p:nvSpPr>
        <p:spPr>
          <a:xfrm>
            <a:off x="7919904" y="4181104"/>
            <a:ext cx="228600" cy="1238250"/>
          </a:xfrm>
          <a:custGeom>
            <a:avLst/>
            <a:gdLst>
              <a:gd name="connsiteX0" fmla="*/ 171450 w 457200"/>
              <a:gd name="connsiteY0" fmla="*/ 835025 h 2476500"/>
              <a:gd name="connsiteX1" fmla="*/ 171450 w 457200"/>
              <a:gd name="connsiteY1" fmla="*/ 571500 h 2476500"/>
              <a:gd name="connsiteX2" fmla="*/ 171450 w 457200"/>
              <a:gd name="connsiteY2" fmla="*/ 485775 h 2476500"/>
              <a:gd name="connsiteX3" fmla="*/ 155575 w 457200"/>
              <a:gd name="connsiteY3" fmla="*/ 349250 h 2476500"/>
              <a:gd name="connsiteX4" fmla="*/ 146050 w 457200"/>
              <a:gd name="connsiteY4" fmla="*/ 244475 h 2476500"/>
              <a:gd name="connsiteX5" fmla="*/ 120650 w 457200"/>
              <a:gd name="connsiteY5" fmla="*/ 149225 h 2476500"/>
              <a:gd name="connsiteX6" fmla="*/ 107950 w 457200"/>
              <a:gd name="connsiteY6" fmla="*/ 123825 h 2476500"/>
              <a:gd name="connsiteX7" fmla="*/ 85725 w 457200"/>
              <a:gd name="connsiteY7" fmla="*/ 85725 h 2476500"/>
              <a:gd name="connsiteX8" fmla="*/ 0 w 457200"/>
              <a:gd name="connsiteY8" fmla="*/ 0 h 2476500"/>
              <a:gd name="connsiteX9" fmla="*/ 358775 w 457200"/>
              <a:gd name="connsiteY9" fmla="*/ 63500 h 2476500"/>
              <a:gd name="connsiteX10" fmla="*/ 396875 w 457200"/>
              <a:gd name="connsiteY10" fmla="*/ 98425 h 2476500"/>
              <a:gd name="connsiteX11" fmla="*/ 422275 w 457200"/>
              <a:gd name="connsiteY11" fmla="*/ 127000 h 2476500"/>
              <a:gd name="connsiteX12" fmla="*/ 438150 w 457200"/>
              <a:gd name="connsiteY12" fmla="*/ 149225 h 2476500"/>
              <a:gd name="connsiteX13" fmla="*/ 450850 w 457200"/>
              <a:gd name="connsiteY13" fmla="*/ 177800 h 2476500"/>
              <a:gd name="connsiteX14" fmla="*/ 457200 w 457200"/>
              <a:gd name="connsiteY14" fmla="*/ 212725 h 2476500"/>
              <a:gd name="connsiteX15" fmla="*/ 454025 w 457200"/>
              <a:gd name="connsiteY15" fmla="*/ 254000 h 2476500"/>
              <a:gd name="connsiteX16" fmla="*/ 438150 w 457200"/>
              <a:gd name="connsiteY16" fmla="*/ 292100 h 2476500"/>
              <a:gd name="connsiteX17" fmla="*/ 428625 w 457200"/>
              <a:gd name="connsiteY17" fmla="*/ 333375 h 2476500"/>
              <a:gd name="connsiteX18" fmla="*/ 419100 w 457200"/>
              <a:gd name="connsiteY18" fmla="*/ 393700 h 2476500"/>
              <a:gd name="connsiteX19" fmla="*/ 419100 w 457200"/>
              <a:gd name="connsiteY19" fmla="*/ 523875 h 2476500"/>
              <a:gd name="connsiteX20" fmla="*/ 409575 w 457200"/>
              <a:gd name="connsiteY20" fmla="*/ 746125 h 2476500"/>
              <a:gd name="connsiteX21" fmla="*/ 396875 w 457200"/>
              <a:gd name="connsiteY21" fmla="*/ 1012825 h 2476500"/>
              <a:gd name="connsiteX22" fmla="*/ 393700 w 457200"/>
              <a:gd name="connsiteY22" fmla="*/ 1152525 h 2476500"/>
              <a:gd name="connsiteX23" fmla="*/ 393700 w 457200"/>
              <a:gd name="connsiteY23" fmla="*/ 1784350 h 2476500"/>
              <a:gd name="connsiteX24" fmla="*/ 390525 w 457200"/>
              <a:gd name="connsiteY24" fmla="*/ 2038350 h 2476500"/>
              <a:gd name="connsiteX25" fmla="*/ 371475 w 457200"/>
              <a:gd name="connsiteY25" fmla="*/ 2346325 h 2476500"/>
              <a:gd name="connsiteX26" fmla="*/ 361950 w 457200"/>
              <a:gd name="connsiteY26" fmla="*/ 2387600 h 2476500"/>
              <a:gd name="connsiteX27" fmla="*/ 276225 w 457200"/>
              <a:gd name="connsiteY27" fmla="*/ 2476500 h 2476500"/>
              <a:gd name="connsiteX28" fmla="*/ 168275 w 457200"/>
              <a:gd name="connsiteY28" fmla="*/ 2403475 h 2476500"/>
              <a:gd name="connsiteX29" fmla="*/ 171450 w 457200"/>
              <a:gd name="connsiteY29" fmla="*/ 1866900 h 2476500"/>
              <a:gd name="connsiteX30" fmla="*/ 171450 w 457200"/>
              <a:gd name="connsiteY30" fmla="*/ 1190625 h 2476500"/>
              <a:gd name="connsiteX31" fmla="*/ 171450 w 457200"/>
              <a:gd name="connsiteY31" fmla="*/ 835025 h 247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57200" h="2476500">
                <a:moveTo>
                  <a:pt x="171450" y="835025"/>
                </a:moveTo>
                <a:lnTo>
                  <a:pt x="171450" y="571500"/>
                </a:lnTo>
                <a:lnTo>
                  <a:pt x="171450" y="485775"/>
                </a:lnTo>
                <a:lnTo>
                  <a:pt x="155575" y="349250"/>
                </a:lnTo>
                <a:lnTo>
                  <a:pt x="146050" y="244475"/>
                </a:lnTo>
                <a:lnTo>
                  <a:pt x="120650" y="149225"/>
                </a:lnTo>
                <a:lnTo>
                  <a:pt x="107950" y="123825"/>
                </a:lnTo>
                <a:lnTo>
                  <a:pt x="85725" y="85725"/>
                </a:lnTo>
                <a:lnTo>
                  <a:pt x="0" y="0"/>
                </a:lnTo>
                <a:lnTo>
                  <a:pt x="358775" y="63500"/>
                </a:lnTo>
                <a:lnTo>
                  <a:pt x="396875" y="98425"/>
                </a:lnTo>
                <a:lnTo>
                  <a:pt x="422275" y="127000"/>
                </a:lnTo>
                <a:lnTo>
                  <a:pt x="438150" y="149225"/>
                </a:lnTo>
                <a:lnTo>
                  <a:pt x="450850" y="177800"/>
                </a:lnTo>
                <a:lnTo>
                  <a:pt x="457200" y="212725"/>
                </a:lnTo>
                <a:lnTo>
                  <a:pt x="454025" y="254000"/>
                </a:lnTo>
                <a:lnTo>
                  <a:pt x="438150" y="292100"/>
                </a:lnTo>
                <a:lnTo>
                  <a:pt x="428625" y="333375"/>
                </a:lnTo>
                <a:lnTo>
                  <a:pt x="419100" y="393700"/>
                </a:lnTo>
                <a:lnTo>
                  <a:pt x="419100" y="523875"/>
                </a:lnTo>
                <a:lnTo>
                  <a:pt x="409575" y="746125"/>
                </a:lnTo>
                <a:lnTo>
                  <a:pt x="396875" y="1012825"/>
                </a:lnTo>
                <a:cubicBezTo>
                  <a:pt x="395817" y="1059392"/>
                  <a:pt x="394758" y="1105958"/>
                  <a:pt x="393700" y="1152525"/>
                </a:cubicBezTo>
                <a:lnTo>
                  <a:pt x="393700" y="1784350"/>
                </a:lnTo>
                <a:cubicBezTo>
                  <a:pt x="392642" y="1869017"/>
                  <a:pt x="391583" y="1953683"/>
                  <a:pt x="390525" y="2038350"/>
                </a:cubicBezTo>
                <a:lnTo>
                  <a:pt x="371475" y="2346325"/>
                </a:lnTo>
                <a:lnTo>
                  <a:pt x="361950" y="2387600"/>
                </a:lnTo>
                <a:lnTo>
                  <a:pt x="276225" y="2476500"/>
                </a:lnTo>
                <a:lnTo>
                  <a:pt x="168275" y="2403475"/>
                </a:lnTo>
                <a:cubicBezTo>
                  <a:pt x="169333" y="2224617"/>
                  <a:pt x="170392" y="2045758"/>
                  <a:pt x="171450" y="1866900"/>
                </a:cubicBezTo>
                <a:lnTo>
                  <a:pt x="171450" y="1190625"/>
                </a:lnTo>
                <a:cubicBezTo>
                  <a:pt x="170392" y="1077383"/>
                  <a:pt x="169333" y="964142"/>
                  <a:pt x="171450" y="8350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>
            <a:spLocks noChangeAspect="1"/>
          </p:cNvSpPr>
          <p:nvPr/>
        </p:nvSpPr>
        <p:spPr>
          <a:xfrm>
            <a:off x="7354997" y="4972668"/>
            <a:ext cx="1354931" cy="221456"/>
          </a:xfrm>
          <a:custGeom>
            <a:avLst/>
            <a:gdLst>
              <a:gd name="connsiteX0" fmla="*/ 1195387 w 2709862"/>
              <a:gd name="connsiteY0" fmla="*/ 166687 h 442912"/>
              <a:gd name="connsiteX1" fmla="*/ 921543 w 2709862"/>
              <a:gd name="connsiteY1" fmla="*/ 188118 h 442912"/>
              <a:gd name="connsiteX2" fmla="*/ 700087 w 2709862"/>
              <a:gd name="connsiteY2" fmla="*/ 214312 h 442912"/>
              <a:gd name="connsiteX3" fmla="*/ 578643 w 2709862"/>
              <a:gd name="connsiteY3" fmla="*/ 226218 h 442912"/>
              <a:gd name="connsiteX4" fmla="*/ 447675 w 2709862"/>
              <a:gd name="connsiteY4" fmla="*/ 228600 h 442912"/>
              <a:gd name="connsiteX5" fmla="*/ 328612 w 2709862"/>
              <a:gd name="connsiteY5" fmla="*/ 219075 h 442912"/>
              <a:gd name="connsiteX6" fmla="*/ 233362 w 2709862"/>
              <a:gd name="connsiteY6" fmla="*/ 207168 h 442912"/>
              <a:gd name="connsiteX7" fmla="*/ 145256 w 2709862"/>
              <a:gd name="connsiteY7" fmla="*/ 180975 h 442912"/>
              <a:gd name="connsiteX8" fmla="*/ 61912 w 2709862"/>
              <a:gd name="connsiteY8" fmla="*/ 145256 h 442912"/>
              <a:gd name="connsiteX9" fmla="*/ 35718 w 2709862"/>
              <a:gd name="connsiteY9" fmla="*/ 135731 h 442912"/>
              <a:gd name="connsiteX10" fmla="*/ 16668 w 2709862"/>
              <a:gd name="connsiteY10" fmla="*/ 135731 h 442912"/>
              <a:gd name="connsiteX11" fmla="*/ 4762 w 2709862"/>
              <a:gd name="connsiteY11" fmla="*/ 145256 h 442912"/>
              <a:gd name="connsiteX12" fmla="*/ 0 w 2709862"/>
              <a:gd name="connsiteY12" fmla="*/ 161925 h 442912"/>
              <a:gd name="connsiteX13" fmla="*/ 11906 w 2709862"/>
              <a:gd name="connsiteY13" fmla="*/ 188118 h 442912"/>
              <a:gd name="connsiteX14" fmla="*/ 40481 w 2709862"/>
              <a:gd name="connsiteY14" fmla="*/ 228600 h 442912"/>
              <a:gd name="connsiteX15" fmla="*/ 66675 w 2709862"/>
              <a:gd name="connsiteY15" fmla="*/ 257175 h 442912"/>
              <a:gd name="connsiteX16" fmla="*/ 111918 w 2709862"/>
              <a:gd name="connsiteY16" fmla="*/ 302418 h 442912"/>
              <a:gd name="connsiteX17" fmla="*/ 157162 w 2709862"/>
              <a:gd name="connsiteY17" fmla="*/ 335756 h 442912"/>
              <a:gd name="connsiteX18" fmla="*/ 202406 w 2709862"/>
              <a:gd name="connsiteY18" fmla="*/ 364331 h 442912"/>
              <a:gd name="connsiteX19" fmla="*/ 250031 w 2709862"/>
              <a:gd name="connsiteY19" fmla="*/ 388143 h 442912"/>
              <a:gd name="connsiteX20" fmla="*/ 290512 w 2709862"/>
              <a:gd name="connsiteY20" fmla="*/ 407193 h 442912"/>
              <a:gd name="connsiteX21" fmla="*/ 342900 w 2709862"/>
              <a:gd name="connsiteY21" fmla="*/ 421481 h 442912"/>
              <a:gd name="connsiteX22" fmla="*/ 395287 w 2709862"/>
              <a:gd name="connsiteY22" fmla="*/ 431006 h 442912"/>
              <a:gd name="connsiteX23" fmla="*/ 450056 w 2709862"/>
              <a:gd name="connsiteY23" fmla="*/ 435768 h 442912"/>
              <a:gd name="connsiteX24" fmla="*/ 514350 w 2709862"/>
              <a:gd name="connsiteY24" fmla="*/ 442912 h 442912"/>
              <a:gd name="connsiteX25" fmla="*/ 592931 w 2709862"/>
              <a:gd name="connsiteY25" fmla="*/ 438150 h 442912"/>
              <a:gd name="connsiteX26" fmla="*/ 735806 w 2709862"/>
              <a:gd name="connsiteY26" fmla="*/ 411956 h 442912"/>
              <a:gd name="connsiteX27" fmla="*/ 938212 w 2709862"/>
              <a:gd name="connsiteY27" fmla="*/ 381000 h 442912"/>
              <a:gd name="connsiteX28" fmla="*/ 1181100 w 2709862"/>
              <a:gd name="connsiteY28" fmla="*/ 345281 h 442912"/>
              <a:gd name="connsiteX29" fmla="*/ 1323975 w 2709862"/>
              <a:gd name="connsiteY29" fmla="*/ 333375 h 442912"/>
              <a:gd name="connsiteX30" fmla="*/ 1645443 w 2709862"/>
              <a:gd name="connsiteY30" fmla="*/ 300037 h 442912"/>
              <a:gd name="connsiteX31" fmla="*/ 1907381 w 2709862"/>
              <a:gd name="connsiteY31" fmla="*/ 278606 h 442912"/>
              <a:gd name="connsiteX32" fmla="*/ 2071687 w 2709862"/>
              <a:gd name="connsiteY32" fmla="*/ 269081 h 442912"/>
              <a:gd name="connsiteX33" fmla="*/ 2245518 w 2709862"/>
              <a:gd name="connsiteY33" fmla="*/ 254793 h 442912"/>
              <a:gd name="connsiteX34" fmla="*/ 2359818 w 2709862"/>
              <a:gd name="connsiteY34" fmla="*/ 250031 h 442912"/>
              <a:gd name="connsiteX35" fmla="*/ 2478881 w 2709862"/>
              <a:gd name="connsiteY35" fmla="*/ 247650 h 442912"/>
              <a:gd name="connsiteX36" fmla="*/ 2566987 w 2709862"/>
              <a:gd name="connsiteY36" fmla="*/ 247650 h 442912"/>
              <a:gd name="connsiteX37" fmla="*/ 2631281 w 2709862"/>
              <a:gd name="connsiteY37" fmla="*/ 238125 h 442912"/>
              <a:gd name="connsiteX38" fmla="*/ 2664618 w 2709862"/>
              <a:gd name="connsiteY38" fmla="*/ 226218 h 442912"/>
              <a:gd name="connsiteX39" fmla="*/ 2690812 w 2709862"/>
              <a:gd name="connsiteY39" fmla="*/ 211931 h 442912"/>
              <a:gd name="connsiteX40" fmla="*/ 2707481 w 2709862"/>
              <a:gd name="connsiteY40" fmla="*/ 188118 h 442912"/>
              <a:gd name="connsiteX41" fmla="*/ 2709862 w 2709862"/>
              <a:gd name="connsiteY41" fmla="*/ 171450 h 442912"/>
              <a:gd name="connsiteX42" fmla="*/ 2700337 w 2709862"/>
              <a:gd name="connsiteY42" fmla="*/ 150018 h 442912"/>
              <a:gd name="connsiteX43" fmla="*/ 2676525 w 2709862"/>
              <a:gd name="connsiteY43" fmla="*/ 121443 h 442912"/>
              <a:gd name="connsiteX44" fmla="*/ 2633662 w 2709862"/>
              <a:gd name="connsiteY44" fmla="*/ 90487 h 442912"/>
              <a:gd name="connsiteX45" fmla="*/ 2550318 w 2709862"/>
              <a:gd name="connsiteY45" fmla="*/ 47625 h 442912"/>
              <a:gd name="connsiteX46" fmla="*/ 2455068 w 2709862"/>
              <a:gd name="connsiteY46" fmla="*/ 16668 h 442912"/>
              <a:gd name="connsiteX47" fmla="*/ 2369343 w 2709862"/>
              <a:gd name="connsiteY47" fmla="*/ 0 h 442912"/>
              <a:gd name="connsiteX48" fmla="*/ 2328862 w 2709862"/>
              <a:gd name="connsiteY48" fmla="*/ 2381 h 442912"/>
              <a:gd name="connsiteX49" fmla="*/ 2309812 w 2709862"/>
              <a:gd name="connsiteY49" fmla="*/ 16668 h 442912"/>
              <a:gd name="connsiteX50" fmla="*/ 2245518 w 2709862"/>
              <a:gd name="connsiteY50" fmla="*/ 47625 h 442912"/>
              <a:gd name="connsiteX51" fmla="*/ 2083593 w 2709862"/>
              <a:gd name="connsiteY51" fmla="*/ 66675 h 442912"/>
              <a:gd name="connsiteX52" fmla="*/ 1774031 w 2709862"/>
              <a:gd name="connsiteY52" fmla="*/ 114300 h 442912"/>
              <a:gd name="connsiteX53" fmla="*/ 1502568 w 2709862"/>
              <a:gd name="connsiteY53" fmla="*/ 138112 h 442912"/>
              <a:gd name="connsiteX54" fmla="*/ 1195387 w 2709862"/>
              <a:gd name="connsiteY54" fmla="*/ 166687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709862" h="442912">
                <a:moveTo>
                  <a:pt x="1195387" y="166687"/>
                </a:moveTo>
                <a:lnTo>
                  <a:pt x="921543" y="188118"/>
                </a:lnTo>
                <a:lnTo>
                  <a:pt x="700087" y="214312"/>
                </a:lnTo>
                <a:lnTo>
                  <a:pt x="578643" y="226218"/>
                </a:lnTo>
                <a:lnTo>
                  <a:pt x="447675" y="228600"/>
                </a:lnTo>
                <a:lnTo>
                  <a:pt x="328612" y="219075"/>
                </a:lnTo>
                <a:lnTo>
                  <a:pt x="233362" y="207168"/>
                </a:lnTo>
                <a:lnTo>
                  <a:pt x="145256" y="180975"/>
                </a:lnTo>
                <a:lnTo>
                  <a:pt x="61912" y="145256"/>
                </a:lnTo>
                <a:lnTo>
                  <a:pt x="35718" y="135731"/>
                </a:lnTo>
                <a:lnTo>
                  <a:pt x="16668" y="135731"/>
                </a:lnTo>
                <a:lnTo>
                  <a:pt x="4762" y="145256"/>
                </a:lnTo>
                <a:lnTo>
                  <a:pt x="0" y="161925"/>
                </a:lnTo>
                <a:lnTo>
                  <a:pt x="11906" y="188118"/>
                </a:lnTo>
                <a:lnTo>
                  <a:pt x="40481" y="228600"/>
                </a:lnTo>
                <a:lnTo>
                  <a:pt x="66675" y="257175"/>
                </a:lnTo>
                <a:lnTo>
                  <a:pt x="111918" y="302418"/>
                </a:lnTo>
                <a:lnTo>
                  <a:pt x="157162" y="335756"/>
                </a:lnTo>
                <a:lnTo>
                  <a:pt x="202406" y="364331"/>
                </a:lnTo>
                <a:lnTo>
                  <a:pt x="250031" y="388143"/>
                </a:lnTo>
                <a:lnTo>
                  <a:pt x="290512" y="407193"/>
                </a:lnTo>
                <a:lnTo>
                  <a:pt x="342900" y="421481"/>
                </a:lnTo>
                <a:lnTo>
                  <a:pt x="395287" y="431006"/>
                </a:lnTo>
                <a:lnTo>
                  <a:pt x="450056" y="435768"/>
                </a:lnTo>
                <a:lnTo>
                  <a:pt x="514350" y="442912"/>
                </a:lnTo>
                <a:lnTo>
                  <a:pt x="592931" y="438150"/>
                </a:lnTo>
                <a:lnTo>
                  <a:pt x="735806" y="411956"/>
                </a:lnTo>
                <a:lnTo>
                  <a:pt x="938212" y="381000"/>
                </a:lnTo>
                <a:lnTo>
                  <a:pt x="1181100" y="345281"/>
                </a:lnTo>
                <a:lnTo>
                  <a:pt x="1323975" y="333375"/>
                </a:lnTo>
                <a:lnTo>
                  <a:pt x="1645443" y="300037"/>
                </a:lnTo>
                <a:lnTo>
                  <a:pt x="1907381" y="278606"/>
                </a:lnTo>
                <a:lnTo>
                  <a:pt x="2071687" y="269081"/>
                </a:lnTo>
                <a:lnTo>
                  <a:pt x="2245518" y="254793"/>
                </a:lnTo>
                <a:lnTo>
                  <a:pt x="2359818" y="250031"/>
                </a:lnTo>
                <a:lnTo>
                  <a:pt x="2478881" y="247650"/>
                </a:lnTo>
                <a:lnTo>
                  <a:pt x="2566987" y="247650"/>
                </a:lnTo>
                <a:lnTo>
                  <a:pt x="2631281" y="238125"/>
                </a:lnTo>
                <a:lnTo>
                  <a:pt x="2664618" y="226218"/>
                </a:lnTo>
                <a:lnTo>
                  <a:pt x="2690812" y="211931"/>
                </a:lnTo>
                <a:lnTo>
                  <a:pt x="2707481" y="188118"/>
                </a:lnTo>
                <a:lnTo>
                  <a:pt x="2709862" y="171450"/>
                </a:lnTo>
                <a:lnTo>
                  <a:pt x="2700337" y="150018"/>
                </a:lnTo>
                <a:lnTo>
                  <a:pt x="2676525" y="121443"/>
                </a:lnTo>
                <a:lnTo>
                  <a:pt x="2633662" y="90487"/>
                </a:lnTo>
                <a:lnTo>
                  <a:pt x="2550318" y="47625"/>
                </a:lnTo>
                <a:lnTo>
                  <a:pt x="2455068" y="16668"/>
                </a:lnTo>
                <a:lnTo>
                  <a:pt x="2369343" y="0"/>
                </a:lnTo>
                <a:lnTo>
                  <a:pt x="2328862" y="2381"/>
                </a:lnTo>
                <a:lnTo>
                  <a:pt x="2309812" y="16668"/>
                </a:lnTo>
                <a:lnTo>
                  <a:pt x="2245518" y="47625"/>
                </a:lnTo>
                <a:lnTo>
                  <a:pt x="2083593" y="66675"/>
                </a:lnTo>
                <a:lnTo>
                  <a:pt x="1774031" y="114300"/>
                </a:lnTo>
                <a:lnTo>
                  <a:pt x="1502568" y="138112"/>
                </a:lnTo>
                <a:lnTo>
                  <a:pt x="1195387" y="1666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>
            <a:spLocks noChangeAspect="1"/>
          </p:cNvSpPr>
          <p:nvPr/>
        </p:nvSpPr>
        <p:spPr>
          <a:xfrm>
            <a:off x="7132998" y="5295529"/>
            <a:ext cx="1897063" cy="247650"/>
          </a:xfrm>
          <a:custGeom>
            <a:avLst/>
            <a:gdLst>
              <a:gd name="connsiteX0" fmla="*/ 1631950 w 3794299"/>
              <a:gd name="connsiteY0" fmla="*/ 142875 h 495300"/>
              <a:gd name="connsiteX1" fmla="*/ 1771650 w 3794299"/>
              <a:gd name="connsiteY1" fmla="*/ 130175 h 495300"/>
              <a:gd name="connsiteX2" fmla="*/ 1939925 w 3794299"/>
              <a:gd name="connsiteY2" fmla="*/ 111125 h 495300"/>
              <a:gd name="connsiteX3" fmla="*/ 2162175 w 3794299"/>
              <a:gd name="connsiteY3" fmla="*/ 92075 h 495300"/>
              <a:gd name="connsiteX4" fmla="*/ 2346325 w 3794299"/>
              <a:gd name="connsiteY4" fmla="*/ 76200 h 495300"/>
              <a:gd name="connsiteX5" fmla="*/ 2540000 w 3794299"/>
              <a:gd name="connsiteY5" fmla="*/ 63500 h 495300"/>
              <a:gd name="connsiteX6" fmla="*/ 2686050 w 3794299"/>
              <a:gd name="connsiteY6" fmla="*/ 63500 h 495300"/>
              <a:gd name="connsiteX7" fmla="*/ 2898775 w 3794299"/>
              <a:gd name="connsiteY7" fmla="*/ 60325 h 495300"/>
              <a:gd name="connsiteX8" fmla="*/ 3089275 w 3794299"/>
              <a:gd name="connsiteY8" fmla="*/ 53975 h 495300"/>
              <a:gd name="connsiteX9" fmla="*/ 3267075 w 3794299"/>
              <a:gd name="connsiteY9" fmla="*/ 44450 h 495300"/>
              <a:gd name="connsiteX10" fmla="*/ 3298825 w 3794299"/>
              <a:gd name="connsiteY10" fmla="*/ 38100 h 495300"/>
              <a:gd name="connsiteX11" fmla="*/ 3384550 w 3794299"/>
              <a:gd name="connsiteY11" fmla="*/ 0 h 495300"/>
              <a:gd name="connsiteX12" fmla="*/ 3406775 w 3794299"/>
              <a:gd name="connsiteY12" fmla="*/ 3175 h 495300"/>
              <a:gd name="connsiteX13" fmla="*/ 3498850 w 3794299"/>
              <a:gd name="connsiteY13" fmla="*/ 28575 h 495300"/>
              <a:gd name="connsiteX14" fmla="*/ 3670300 w 3794299"/>
              <a:gd name="connsiteY14" fmla="*/ 98425 h 495300"/>
              <a:gd name="connsiteX15" fmla="*/ 3756025 w 3794299"/>
              <a:gd name="connsiteY15" fmla="*/ 146050 h 495300"/>
              <a:gd name="connsiteX16" fmla="*/ 3778250 w 3794299"/>
              <a:gd name="connsiteY16" fmla="*/ 168275 h 495300"/>
              <a:gd name="connsiteX17" fmla="*/ 3790950 w 3794299"/>
              <a:gd name="connsiteY17" fmla="*/ 190500 h 495300"/>
              <a:gd name="connsiteX18" fmla="*/ 3794125 w 3794299"/>
              <a:gd name="connsiteY18" fmla="*/ 212725 h 495300"/>
              <a:gd name="connsiteX19" fmla="*/ 3784600 w 3794299"/>
              <a:gd name="connsiteY19" fmla="*/ 231775 h 495300"/>
              <a:gd name="connsiteX20" fmla="*/ 3743325 w 3794299"/>
              <a:gd name="connsiteY20" fmla="*/ 260350 h 495300"/>
              <a:gd name="connsiteX21" fmla="*/ 3683000 w 3794299"/>
              <a:gd name="connsiteY21" fmla="*/ 288925 h 495300"/>
              <a:gd name="connsiteX22" fmla="*/ 3651250 w 3794299"/>
              <a:gd name="connsiteY22" fmla="*/ 288925 h 495300"/>
              <a:gd name="connsiteX23" fmla="*/ 3530600 w 3794299"/>
              <a:gd name="connsiteY23" fmla="*/ 266700 h 495300"/>
              <a:gd name="connsiteX24" fmla="*/ 3279775 w 3794299"/>
              <a:gd name="connsiteY24" fmla="*/ 244475 h 495300"/>
              <a:gd name="connsiteX25" fmla="*/ 3013075 w 3794299"/>
              <a:gd name="connsiteY25" fmla="*/ 247650 h 495300"/>
              <a:gd name="connsiteX26" fmla="*/ 2593975 w 3794299"/>
              <a:gd name="connsiteY26" fmla="*/ 257175 h 495300"/>
              <a:gd name="connsiteX27" fmla="*/ 2263775 w 3794299"/>
              <a:gd name="connsiteY27" fmla="*/ 273050 h 495300"/>
              <a:gd name="connsiteX28" fmla="*/ 2032000 w 3794299"/>
              <a:gd name="connsiteY28" fmla="*/ 282575 h 495300"/>
              <a:gd name="connsiteX29" fmla="*/ 1552575 w 3794299"/>
              <a:gd name="connsiteY29" fmla="*/ 323850 h 495300"/>
              <a:gd name="connsiteX30" fmla="*/ 1266825 w 3794299"/>
              <a:gd name="connsiteY30" fmla="*/ 355600 h 495300"/>
              <a:gd name="connsiteX31" fmla="*/ 984250 w 3794299"/>
              <a:gd name="connsiteY31" fmla="*/ 393700 h 495300"/>
              <a:gd name="connsiteX32" fmla="*/ 815975 w 3794299"/>
              <a:gd name="connsiteY32" fmla="*/ 425450 h 495300"/>
              <a:gd name="connsiteX33" fmla="*/ 536575 w 3794299"/>
              <a:gd name="connsiteY33" fmla="*/ 476250 h 495300"/>
              <a:gd name="connsiteX34" fmla="*/ 425450 w 3794299"/>
              <a:gd name="connsiteY34" fmla="*/ 495300 h 495300"/>
              <a:gd name="connsiteX35" fmla="*/ 403225 w 3794299"/>
              <a:gd name="connsiteY35" fmla="*/ 495300 h 495300"/>
              <a:gd name="connsiteX36" fmla="*/ 355600 w 3794299"/>
              <a:gd name="connsiteY36" fmla="*/ 469900 h 495300"/>
              <a:gd name="connsiteX37" fmla="*/ 257175 w 3794299"/>
              <a:gd name="connsiteY37" fmla="*/ 409575 h 495300"/>
              <a:gd name="connsiteX38" fmla="*/ 171450 w 3794299"/>
              <a:gd name="connsiteY38" fmla="*/ 339725 h 495300"/>
              <a:gd name="connsiteX39" fmla="*/ 98425 w 3794299"/>
              <a:gd name="connsiteY39" fmla="*/ 273050 h 495300"/>
              <a:gd name="connsiteX40" fmla="*/ 34925 w 3794299"/>
              <a:gd name="connsiteY40" fmla="*/ 206375 h 495300"/>
              <a:gd name="connsiteX41" fmla="*/ 22225 w 3794299"/>
              <a:gd name="connsiteY41" fmla="*/ 184150 h 495300"/>
              <a:gd name="connsiteX42" fmla="*/ 6350 w 3794299"/>
              <a:gd name="connsiteY42" fmla="*/ 146050 h 495300"/>
              <a:gd name="connsiteX43" fmla="*/ 0 w 3794299"/>
              <a:gd name="connsiteY43" fmla="*/ 117475 h 495300"/>
              <a:gd name="connsiteX44" fmla="*/ 9525 w 3794299"/>
              <a:gd name="connsiteY44" fmla="*/ 111125 h 495300"/>
              <a:gd name="connsiteX45" fmla="*/ 34925 w 3794299"/>
              <a:gd name="connsiteY45" fmla="*/ 114300 h 495300"/>
              <a:gd name="connsiteX46" fmla="*/ 79375 w 3794299"/>
              <a:gd name="connsiteY46" fmla="*/ 133350 h 495300"/>
              <a:gd name="connsiteX47" fmla="*/ 200025 w 3794299"/>
              <a:gd name="connsiteY47" fmla="*/ 184150 h 495300"/>
              <a:gd name="connsiteX48" fmla="*/ 304800 w 3794299"/>
              <a:gd name="connsiteY48" fmla="*/ 215900 h 495300"/>
              <a:gd name="connsiteX49" fmla="*/ 425450 w 3794299"/>
              <a:gd name="connsiteY49" fmla="*/ 238125 h 495300"/>
              <a:gd name="connsiteX50" fmla="*/ 622300 w 3794299"/>
              <a:gd name="connsiteY50" fmla="*/ 241300 h 495300"/>
              <a:gd name="connsiteX51" fmla="*/ 901700 w 3794299"/>
              <a:gd name="connsiteY51" fmla="*/ 225425 h 495300"/>
              <a:gd name="connsiteX52" fmla="*/ 1289050 w 3794299"/>
              <a:gd name="connsiteY52" fmla="*/ 177800 h 495300"/>
              <a:gd name="connsiteX53" fmla="*/ 1631950 w 3794299"/>
              <a:gd name="connsiteY53" fmla="*/ 142875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794299" h="495300">
                <a:moveTo>
                  <a:pt x="1631950" y="142875"/>
                </a:moveTo>
                <a:lnTo>
                  <a:pt x="1771650" y="130175"/>
                </a:lnTo>
                <a:lnTo>
                  <a:pt x="1939925" y="111125"/>
                </a:lnTo>
                <a:lnTo>
                  <a:pt x="2162175" y="92075"/>
                </a:lnTo>
                <a:lnTo>
                  <a:pt x="2346325" y="76200"/>
                </a:lnTo>
                <a:lnTo>
                  <a:pt x="2540000" y="63500"/>
                </a:lnTo>
                <a:lnTo>
                  <a:pt x="2686050" y="63500"/>
                </a:lnTo>
                <a:lnTo>
                  <a:pt x="2898775" y="60325"/>
                </a:lnTo>
                <a:lnTo>
                  <a:pt x="3089275" y="53975"/>
                </a:lnTo>
                <a:lnTo>
                  <a:pt x="3267075" y="44450"/>
                </a:lnTo>
                <a:lnTo>
                  <a:pt x="3298825" y="38100"/>
                </a:lnTo>
                <a:lnTo>
                  <a:pt x="3384550" y="0"/>
                </a:lnTo>
                <a:lnTo>
                  <a:pt x="3406775" y="3175"/>
                </a:lnTo>
                <a:lnTo>
                  <a:pt x="3498850" y="28575"/>
                </a:lnTo>
                <a:lnTo>
                  <a:pt x="3670300" y="98425"/>
                </a:lnTo>
                <a:lnTo>
                  <a:pt x="3756025" y="146050"/>
                </a:lnTo>
                <a:lnTo>
                  <a:pt x="3778250" y="168275"/>
                </a:lnTo>
                <a:lnTo>
                  <a:pt x="3790950" y="190500"/>
                </a:lnTo>
                <a:cubicBezTo>
                  <a:pt x="3794299" y="210594"/>
                  <a:pt x="3794125" y="203112"/>
                  <a:pt x="3794125" y="212725"/>
                </a:cubicBezTo>
                <a:lnTo>
                  <a:pt x="3784600" y="231775"/>
                </a:lnTo>
                <a:lnTo>
                  <a:pt x="3743325" y="260350"/>
                </a:lnTo>
                <a:lnTo>
                  <a:pt x="3683000" y="288925"/>
                </a:lnTo>
                <a:lnTo>
                  <a:pt x="3651250" y="288925"/>
                </a:lnTo>
                <a:lnTo>
                  <a:pt x="3530600" y="266700"/>
                </a:lnTo>
                <a:lnTo>
                  <a:pt x="3279775" y="244475"/>
                </a:lnTo>
                <a:lnTo>
                  <a:pt x="3013075" y="247650"/>
                </a:lnTo>
                <a:lnTo>
                  <a:pt x="2593975" y="257175"/>
                </a:lnTo>
                <a:lnTo>
                  <a:pt x="2263775" y="273050"/>
                </a:lnTo>
                <a:lnTo>
                  <a:pt x="2032000" y="282575"/>
                </a:lnTo>
                <a:lnTo>
                  <a:pt x="1552575" y="323850"/>
                </a:lnTo>
                <a:lnTo>
                  <a:pt x="1266825" y="355600"/>
                </a:lnTo>
                <a:lnTo>
                  <a:pt x="984250" y="393700"/>
                </a:lnTo>
                <a:lnTo>
                  <a:pt x="815975" y="425450"/>
                </a:lnTo>
                <a:lnTo>
                  <a:pt x="536575" y="476250"/>
                </a:lnTo>
                <a:lnTo>
                  <a:pt x="425450" y="495300"/>
                </a:lnTo>
                <a:lnTo>
                  <a:pt x="403225" y="495300"/>
                </a:lnTo>
                <a:lnTo>
                  <a:pt x="355600" y="469900"/>
                </a:lnTo>
                <a:lnTo>
                  <a:pt x="257175" y="409575"/>
                </a:lnTo>
                <a:lnTo>
                  <a:pt x="171450" y="339725"/>
                </a:lnTo>
                <a:lnTo>
                  <a:pt x="98425" y="273050"/>
                </a:lnTo>
                <a:lnTo>
                  <a:pt x="34925" y="206375"/>
                </a:lnTo>
                <a:lnTo>
                  <a:pt x="22225" y="184150"/>
                </a:lnTo>
                <a:lnTo>
                  <a:pt x="6350" y="146050"/>
                </a:lnTo>
                <a:lnTo>
                  <a:pt x="0" y="117475"/>
                </a:lnTo>
                <a:lnTo>
                  <a:pt x="9525" y="111125"/>
                </a:lnTo>
                <a:lnTo>
                  <a:pt x="34925" y="114300"/>
                </a:lnTo>
                <a:lnTo>
                  <a:pt x="79375" y="133350"/>
                </a:lnTo>
                <a:lnTo>
                  <a:pt x="200025" y="184150"/>
                </a:lnTo>
                <a:lnTo>
                  <a:pt x="304800" y="215900"/>
                </a:lnTo>
                <a:lnTo>
                  <a:pt x="425450" y="238125"/>
                </a:lnTo>
                <a:lnTo>
                  <a:pt x="622300" y="241300"/>
                </a:lnTo>
                <a:lnTo>
                  <a:pt x="901700" y="225425"/>
                </a:lnTo>
                <a:lnTo>
                  <a:pt x="1289050" y="177800"/>
                </a:lnTo>
                <a:lnTo>
                  <a:pt x="1631950" y="1428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79" name="フリーフォーム 78"/>
          <p:cNvSpPr>
            <a:spLocks noChangeAspect="1"/>
          </p:cNvSpPr>
          <p:nvPr/>
        </p:nvSpPr>
        <p:spPr>
          <a:xfrm>
            <a:off x="6985392" y="5707323"/>
            <a:ext cx="331788" cy="527844"/>
          </a:xfrm>
          <a:custGeom>
            <a:avLst/>
            <a:gdLst>
              <a:gd name="connsiteX0" fmla="*/ 640556 w 664368"/>
              <a:gd name="connsiteY0" fmla="*/ 157163 h 1054894"/>
              <a:gd name="connsiteX1" fmla="*/ 585787 w 664368"/>
              <a:gd name="connsiteY1" fmla="*/ 361950 h 1054894"/>
              <a:gd name="connsiteX2" fmla="*/ 514350 w 664368"/>
              <a:gd name="connsiteY2" fmla="*/ 550069 h 1054894"/>
              <a:gd name="connsiteX3" fmla="*/ 416718 w 664368"/>
              <a:gd name="connsiteY3" fmla="*/ 740569 h 1054894"/>
              <a:gd name="connsiteX4" fmla="*/ 300037 w 664368"/>
              <a:gd name="connsiteY4" fmla="*/ 907256 h 1054894"/>
              <a:gd name="connsiteX5" fmla="*/ 200025 w 664368"/>
              <a:gd name="connsiteY5" fmla="*/ 1014413 h 1054894"/>
              <a:gd name="connsiteX6" fmla="*/ 147637 w 664368"/>
              <a:gd name="connsiteY6" fmla="*/ 1042988 h 1054894"/>
              <a:gd name="connsiteX7" fmla="*/ 100012 w 664368"/>
              <a:gd name="connsiteY7" fmla="*/ 1054894 h 1054894"/>
              <a:gd name="connsiteX8" fmla="*/ 73818 w 664368"/>
              <a:gd name="connsiteY8" fmla="*/ 1054894 h 1054894"/>
              <a:gd name="connsiteX9" fmla="*/ 42862 w 664368"/>
              <a:gd name="connsiteY9" fmla="*/ 1042988 h 1054894"/>
              <a:gd name="connsiteX10" fmla="*/ 26193 w 664368"/>
              <a:gd name="connsiteY10" fmla="*/ 1023938 h 1054894"/>
              <a:gd name="connsiteX11" fmla="*/ 11906 w 664368"/>
              <a:gd name="connsiteY11" fmla="*/ 992981 h 1054894"/>
              <a:gd name="connsiteX12" fmla="*/ 0 w 664368"/>
              <a:gd name="connsiteY12" fmla="*/ 928688 h 1054894"/>
              <a:gd name="connsiteX13" fmla="*/ 0 w 664368"/>
              <a:gd name="connsiteY13" fmla="*/ 838200 h 1054894"/>
              <a:gd name="connsiteX14" fmla="*/ 4762 w 664368"/>
              <a:gd name="connsiteY14" fmla="*/ 745331 h 1054894"/>
              <a:gd name="connsiteX15" fmla="*/ 16668 w 664368"/>
              <a:gd name="connsiteY15" fmla="*/ 685800 h 1054894"/>
              <a:gd name="connsiteX16" fmla="*/ 30956 w 664368"/>
              <a:gd name="connsiteY16" fmla="*/ 645319 h 1054894"/>
              <a:gd name="connsiteX17" fmla="*/ 42862 w 664368"/>
              <a:gd name="connsiteY17" fmla="*/ 635794 h 1054894"/>
              <a:gd name="connsiteX18" fmla="*/ 135731 w 664368"/>
              <a:gd name="connsiteY18" fmla="*/ 564356 h 1054894"/>
              <a:gd name="connsiteX19" fmla="*/ 235743 w 664368"/>
              <a:gd name="connsiteY19" fmla="*/ 481013 h 1054894"/>
              <a:gd name="connsiteX20" fmla="*/ 338137 w 664368"/>
              <a:gd name="connsiteY20" fmla="*/ 388144 h 1054894"/>
              <a:gd name="connsiteX21" fmla="*/ 423862 w 664368"/>
              <a:gd name="connsiteY21" fmla="*/ 300038 h 1054894"/>
              <a:gd name="connsiteX22" fmla="*/ 502443 w 664368"/>
              <a:gd name="connsiteY22" fmla="*/ 202406 h 1054894"/>
              <a:gd name="connsiteX23" fmla="*/ 561975 w 664368"/>
              <a:gd name="connsiteY23" fmla="*/ 116681 h 1054894"/>
              <a:gd name="connsiteX24" fmla="*/ 592931 w 664368"/>
              <a:gd name="connsiteY24" fmla="*/ 61913 h 1054894"/>
              <a:gd name="connsiteX25" fmla="*/ 609600 w 664368"/>
              <a:gd name="connsiteY25" fmla="*/ 16669 h 1054894"/>
              <a:gd name="connsiteX26" fmla="*/ 623887 w 664368"/>
              <a:gd name="connsiteY26" fmla="*/ 0 h 1054894"/>
              <a:gd name="connsiteX27" fmla="*/ 635793 w 664368"/>
              <a:gd name="connsiteY27" fmla="*/ 0 h 1054894"/>
              <a:gd name="connsiteX28" fmla="*/ 647700 w 664368"/>
              <a:gd name="connsiteY28" fmla="*/ 7144 h 1054894"/>
              <a:gd name="connsiteX29" fmla="*/ 661987 w 664368"/>
              <a:gd name="connsiteY29" fmla="*/ 23813 h 1054894"/>
              <a:gd name="connsiteX30" fmla="*/ 664368 w 664368"/>
              <a:gd name="connsiteY30" fmla="*/ 38100 h 1054894"/>
              <a:gd name="connsiteX31" fmla="*/ 640556 w 664368"/>
              <a:gd name="connsiteY31" fmla="*/ 157163 h 1054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64368" h="1054894">
                <a:moveTo>
                  <a:pt x="640556" y="157163"/>
                </a:moveTo>
                <a:lnTo>
                  <a:pt x="585787" y="361950"/>
                </a:lnTo>
                <a:lnTo>
                  <a:pt x="514350" y="550069"/>
                </a:lnTo>
                <a:lnTo>
                  <a:pt x="416718" y="740569"/>
                </a:lnTo>
                <a:lnTo>
                  <a:pt x="300037" y="907256"/>
                </a:lnTo>
                <a:lnTo>
                  <a:pt x="200025" y="1014413"/>
                </a:lnTo>
                <a:lnTo>
                  <a:pt x="147637" y="1042988"/>
                </a:lnTo>
                <a:lnTo>
                  <a:pt x="100012" y="1054894"/>
                </a:lnTo>
                <a:lnTo>
                  <a:pt x="73818" y="1054894"/>
                </a:lnTo>
                <a:lnTo>
                  <a:pt x="42862" y="1042988"/>
                </a:lnTo>
                <a:lnTo>
                  <a:pt x="26193" y="1023938"/>
                </a:lnTo>
                <a:lnTo>
                  <a:pt x="11906" y="992981"/>
                </a:lnTo>
                <a:lnTo>
                  <a:pt x="0" y="928688"/>
                </a:lnTo>
                <a:lnTo>
                  <a:pt x="0" y="838200"/>
                </a:lnTo>
                <a:lnTo>
                  <a:pt x="4762" y="745331"/>
                </a:lnTo>
                <a:lnTo>
                  <a:pt x="16668" y="685800"/>
                </a:lnTo>
                <a:lnTo>
                  <a:pt x="30956" y="645319"/>
                </a:lnTo>
                <a:lnTo>
                  <a:pt x="42862" y="635794"/>
                </a:lnTo>
                <a:lnTo>
                  <a:pt x="135731" y="564356"/>
                </a:lnTo>
                <a:lnTo>
                  <a:pt x="235743" y="481013"/>
                </a:lnTo>
                <a:lnTo>
                  <a:pt x="338137" y="388144"/>
                </a:lnTo>
                <a:lnTo>
                  <a:pt x="423862" y="300038"/>
                </a:lnTo>
                <a:lnTo>
                  <a:pt x="502443" y="202406"/>
                </a:lnTo>
                <a:lnTo>
                  <a:pt x="561975" y="116681"/>
                </a:lnTo>
                <a:lnTo>
                  <a:pt x="592931" y="61913"/>
                </a:lnTo>
                <a:lnTo>
                  <a:pt x="609600" y="16669"/>
                </a:lnTo>
                <a:cubicBezTo>
                  <a:pt x="624448" y="1820"/>
                  <a:pt x="623887" y="9116"/>
                  <a:pt x="623887" y="0"/>
                </a:cubicBezTo>
                <a:lnTo>
                  <a:pt x="635793" y="0"/>
                </a:lnTo>
                <a:lnTo>
                  <a:pt x="647700" y="7144"/>
                </a:lnTo>
                <a:lnTo>
                  <a:pt x="661987" y="23813"/>
                </a:lnTo>
                <a:lnTo>
                  <a:pt x="664368" y="38100"/>
                </a:lnTo>
                <a:lnTo>
                  <a:pt x="640556" y="1571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0" name="フリーフォーム 79"/>
          <p:cNvSpPr>
            <a:spLocks noChangeAspect="1"/>
          </p:cNvSpPr>
          <p:nvPr/>
        </p:nvSpPr>
        <p:spPr>
          <a:xfrm>
            <a:off x="7663706" y="5660924"/>
            <a:ext cx="238125" cy="501650"/>
          </a:xfrm>
          <a:custGeom>
            <a:avLst/>
            <a:gdLst>
              <a:gd name="connsiteX0" fmla="*/ 169069 w 476250"/>
              <a:gd name="connsiteY0" fmla="*/ 628650 h 1002506"/>
              <a:gd name="connsiteX1" fmla="*/ 140494 w 476250"/>
              <a:gd name="connsiteY1" fmla="*/ 359568 h 1002506"/>
              <a:gd name="connsiteX2" fmla="*/ 128587 w 476250"/>
              <a:gd name="connsiteY2" fmla="*/ 302418 h 1002506"/>
              <a:gd name="connsiteX3" fmla="*/ 88106 w 476250"/>
              <a:gd name="connsiteY3" fmla="*/ 171450 h 1002506"/>
              <a:gd name="connsiteX4" fmla="*/ 57150 w 476250"/>
              <a:gd name="connsiteY4" fmla="*/ 111918 h 1002506"/>
              <a:gd name="connsiteX5" fmla="*/ 38100 w 476250"/>
              <a:gd name="connsiteY5" fmla="*/ 90487 h 1002506"/>
              <a:gd name="connsiteX6" fmla="*/ 14287 w 476250"/>
              <a:gd name="connsiteY6" fmla="*/ 57150 h 1002506"/>
              <a:gd name="connsiteX7" fmla="*/ 0 w 476250"/>
              <a:gd name="connsiteY7" fmla="*/ 4762 h 1002506"/>
              <a:gd name="connsiteX8" fmla="*/ 4762 w 476250"/>
              <a:gd name="connsiteY8" fmla="*/ 0 h 1002506"/>
              <a:gd name="connsiteX9" fmla="*/ 19050 w 476250"/>
              <a:gd name="connsiteY9" fmla="*/ 0 h 1002506"/>
              <a:gd name="connsiteX10" fmla="*/ 42862 w 476250"/>
              <a:gd name="connsiteY10" fmla="*/ 11906 h 1002506"/>
              <a:gd name="connsiteX11" fmla="*/ 111919 w 476250"/>
              <a:gd name="connsiteY11" fmla="*/ 66675 h 1002506"/>
              <a:gd name="connsiteX12" fmla="*/ 202406 w 476250"/>
              <a:gd name="connsiteY12" fmla="*/ 152400 h 1002506"/>
              <a:gd name="connsiteX13" fmla="*/ 273844 w 476250"/>
              <a:gd name="connsiteY13" fmla="*/ 230981 h 1002506"/>
              <a:gd name="connsiteX14" fmla="*/ 347662 w 476250"/>
              <a:gd name="connsiteY14" fmla="*/ 319087 h 1002506"/>
              <a:gd name="connsiteX15" fmla="*/ 402431 w 476250"/>
              <a:gd name="connsiteY15" fmla="*/ 409575 h 1002506"/>
              <a:gd name="connsiteX16" fmla="*/ 431006 w 476250"/>
              <a:gd name="connsiteY16" fmla="*/ 466725 h 1002506"/>
              <a:gd name="connsiteX17" fmla="*/ 450056 w 476250"/>
              <a:gd name="connsiteY17" fmla="*/ 514350 h 1002506"/>
              <a:gd name="connsiteX18" fmla="*/ 466725 w 476250"/>
              <a:gd name="connsiteY18" fmla="*/ 573881 h 1002506"/>
              <a:gd name="connsiteX19" fmla="*/ 473869 w 476250"/>
              <a:gd name="connsiteY19" fmla="*/ 628650 h 1002506"/>
              <a:gd name="connsiteX20" fmla="*/ 476250 w 476250"/>
              <a:gd name="connsiteY20" fmla="*/ 683418 h 1002506"/>
              <a:gd name="connsiteX21" fmla="*/ 471487 w 476250"/>
              <a:gd name="connsiteY21" fmla="*/ 778668 h 1002506"/>
              <a:gd name="connsiteX22" fmla="*/ 454819 w 476250"/>
              <a:gd name="connsiteY22" fmla="*/ 845343 h 1002506"/>
              <a:gd name="connsiteX23" fmla="*/ 433387 w 476250"/>
              <a:gd name="connsiteY23" fmla="*/ 895350 h 1002506"/>
              <a:gd name="connsiteX24" fmla="*/ 392906 w 476250"/>
              <a:gd name="connsiteY24" fmla="*/ 957262 h 1002506"/>
              <a:gd name="connsiteX25" fmla="*/ 359569 w 476250"/>
              <a:gd name="connsiteY25" fmla="*/ 988218 h 1002506"/>
              <a:gd name="connsiteX26" fmla="*/ 335756 w 476250"/>
              <a:gd name="connsiteY26" fmla="*/ 1000125 h 1002506"/>
              <a:gd name="connsiteX27" fmla="*/ 309562 w 476250"/>
              <a:gd name="connsiteY27" fmla="*/ 1002506 h 1002506"/>
              <a:gd name="connsiteX28" fmla="*/ 280987 w 476250"/>
              <a:gd name="connsiteY28" fmla="*/ 995362 h 1002506"/>
              <a:gd name="connsiteX29" fmla="*/ 252412 w 476250"/>
              <a:gd name="connsiteY29" fmla="*/ 981075 h 1002506"/>
              <a:gd name="connsiteX30" fmla="*/ 230981 w 476250"/>
              <a:gd name="connsiteY30" fmla="*/ 962025 h 1002506"/>
              <a:gd name="connsiteX31" fmla="*/ 214312 w 476250"/>
              <a:gd name="connsiteY31" fmla="*/ 940593 h 1002506"/>
              <a:gd name="connsiteX32" fmla="*/ 202406 w 476250"/>
              <a:gd name="connsiteY32" fmla="*/ 914400 h 1002506"/>
              <a:gd name="connsiteX33" fmla="*/ 188119 w 476250"/>
              <a:gd name="connsiteY33" fmla="*/ 854868 h 1002506"/>
              <a:gd name="connsiteX34" fmla="*/ 180975 w 476250"/>
              <a:gd name="connsiteY34" fmla="*/ 809625 h 1002506"/>
              <a:gd name="connsiteX35" fmla="*/ 169069 w 476250"/>
              <a:gd name="connsiteY35" fmla="*/ 628650 h 100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476250" h="1002506">
                <a:moveTo>
                  <a:pt x="169069" y="628650"/>
                </a:moveTo>
                <a:lnTo>
                  <a:pt x="140494" y="359568"/>
                </a:lnTo>
                <a:lnTo>
                  <a:pt x="128587" y="302418"/>
                </a:lnTo>
                <a:lnTo>
                  <a:pt x="88106" y="171450"/>
                </a:lnTo>
                <a:lnTo>
                  <a:pt x="57150" y="111918"/>
                </a:lnTo>
                <a:lnTo>
                  <a:pt x="38100" y="90487"/>
                </a:lnTo>
                <a:lnTo>
                  <a:pt x="14287" y="57150"/>
                </a:lnTo>
                <a:lnTo>
                  <a:pt x="0" y="4762"/>
                </a:lnTo>
                <a:lnTo>
                  <a:pt x="4762" y="0"/>
                </a:lnTo>
                <a:lnTo>
                  <a:pt x="19050" y="0"/>
                </a:lnTo>
                <a:lnTo>
                  <a:pt x="42862" y="11906"/>
                </a:lnTo>
                <a:lnTo>
                  <a:pt x="111919" y="66675"/>
                </a:lnTo>
                <a:lnTo>
                  <a:pt x="202406" y="152400"/>
                </a:lnTo>
                <a:lnTo>
                  <a:pt x="273844" y="230981"/>
                </a:lnTo>
                <a:lnTo>
                  <a:pt x="347662" y="319087"/>
                </a:lnTo>
                <a:lnTo>
                  <a:pt x="402431" y="409575"/>
                </a:lnTo>
                <a:lnTo>
                  <a:pt x="431006" y="466725"/>
                </a:lnTo>
                <a:lnTo>
                  <a:pt x="450056" y="514350"/>
                </a:lnTo>
                <a:lnTo>
                  <a:pt x="466725" y="573881"/>
                </a:lnTo>
                <a:lnTo>
                  <a:pt x="473869" y="628650"/>
                </a:lnTo>
                <a:lnTo>
                  <a:pt x="476250" y="683418"/>
                </a:lnTo>
                <a:lnTo>
                  <a:pt x="471487" y="778668"/>
                </a:lnTo>
                <a:lnTo>
                  <a:pt x="454819" y="845343"/>
                </a:lnTo>
                <a:lnTo>
                  <a:pt x="433387" y="895350"/>
                </a:lnTo>
                <a:lnTo>
                  <a:pt x="392906" y="957262"/>
                </a:lnTo>
                <a:lnTo>
                  <a:pt x="359569" y="988218"/>
                </a:lnTo>
                <a:lnTo>
                  <a:pt x="335756" y="1000125"/>
                </a:lnTo>
                <a:lnTo>
                  <a:pt x="309562" y="1002506"/>
                </a:lnTo>
                <a:lnTo>
                  <a:pt x="280987" y="995362"/>
                </a:lnTo>
                <a:lnTo>
                  <a:pt x="252412" y="981075"/>
                </a:lnTo>
                <a:lnTo>
                  <a:pt x="230981" y="962025"/>
                </a:lnTo>
                <a:lnTo>
                  <a:pt x="214312" y="940593"/>
                </a:lnTo>
                <a:lnTo>
                  <a:pt x="202406" y="914400"/>
                </a:lnTo>
                <a:lnTo>
                  <a:pt x="188119" y="854868"/>
                </a:lnTo>
                <a:lnTo>
                  <a:pt x="180975" y="809625"/>
                </a:lnTo>
                <a:lnTo>
                  <a:pt x="169069" y="6286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1" name="フリーフォーム 80"/>
          <p:cNvSpPr>
            <a:spLocks noChangeAspect="1"/>
          </p:cNvSpPr>
          <p:nvPr/>
        </p:nvSpPr>
        <p:spPr>
          <a:xfrm>
            <a:off x="8187896" y="5637835"/>
            <a:ext cx="318294" cy="484982"/>
          </a:xfrm>
          <a:custGeom>
            <a:avLst/>
            <a:gdLst>
              <a:gd name="connsiteX0" fmla="*/ 130969 w 635794"/>
              <a:gd name="connsiteY0" fmla="*/ 259556 h 969169"/>
              <a:gd name="connsiteX1" fmla="*/ 42863 w 635794"/>
              <a:gd name="connsiteY1" fmla="*/ 102394 h 969169"/>
              <a:gd name="connsiteX2" fmla="*/ 11906 w 635794"/>
              <a:gd name="connsiteY2" fmla="*/ 45244 h 969169"/>
              <a:gd name="connsiteX3" fmla="*/ 0 w 635794"/>
              <a:gd name="connsiteY3" fmla="*/ 19050 h 969169"/>
              <a:gd name="connsiteX4" fmla="*/ 0 w 635794"/>
              <a:gd name="connsiteY4" fmla="*/ 4763 h 969169"/>
              <a:gd name="connsiteX5" fmla="*/ 7144 w 635794"/>
              <a:gd name="connsiteY5" fmla="*/ 0 h 969169"/>
              <a:gd name="connsiteX6" fmla="*/ 45244 w 635794"/>
              <a:gd name="connsiteY6" fmla="*/ 21431 h 969169"/>
              <a:gd name="connsiteX7" fmla="*/ 111919 w 635794"/>
              <a:gd name="connsiteY7" fmla="*/ 59531 h 969169"/>
              <a:gd name="connsiteX8" fmla="*/ 202406 w 635794"/>
              <a:gd name="connsiteY8" fmla="*/ 114300 h 969169"/>
              <a:gd name="connsiteX9" fmla="*/ 271463 w 635794"/>
              <a:gd name="connsiteY9" fmla="*/ 166688 h 969169"/>
              <a:gd name="connsiteX10" fmla="*/ 347663 w 635794"/>
              <a:gd name="connsiteY10" fmla="*/ 226219 h 969169"/>
              <a:gd name="connsiteX11" fmla="*/ 402431 w 635794"/>
              <a:gd name="connsiteY11" fmla="*/ 280988 h 969169"/>
              <a:gd name="connsiteX12" fmla="*/ 452438 w 635794"/>
              <a:gd name="connsiteY12" fmla="*/ 328613 h 969169"/>
              <a:gd name="connsiteX13" fmla="*/ 507206 w 635794"/>
              <a:gd name="connsiteY13" fmla="*/ 400050 h 969169"/>
              <a:gd name="connsiteX14" fmla="*/ 547688 w 635794"/>
              <a:gd name="connsiteY14" fmla="*/ 459581 h 969169"/>
              <a:gd name="connsiteX15" fmla="*/ 573881 w 635794"/>
              <a:gd name="connsiteY15" fmla="*/ 511969 h 969169"/>
              <a:gd name="connsiteX16" fmla="*/ 600075 w 635794"/>
              <a:gd name="connsiteY16" fmla="*/ 573881 h 969169"/>
              <a:gd name="connsiteX17" fmla="*/ 626269 w 635794"/>
              <a:gd name="connsiteY17" fmla="*/ 657225 h 969169"/>
              <a:gd name="connsiteX18" fmla="*/ 635794 w 635794"/>
              <a:gd name="connsiteY18" fmla="*/ 738188 h 969169"/>
              <a:gd name="connsiteX19" fmla="*/ 633413 w 635794"/>
              <a:gd name="connsiteY19" fmla="*/ 807244 h 969169"/>
              <a:gd name="connsiteX20" fmla="*/ 621506 w 635794"/>
              <a:gd name="connsiteY20" fmla="*/ 869156 h 969169"/>
              <a:gd name="connsiteX21" fmla="*/ 597694 w 635794"/>
              <a:gd name="connsiteY21" fmla="*/ 909638 h 969169"/>
              <a:gd name="connsiteX22" fmla="*/ 576263 w 635794"/>
              <a:gd name="connsiteY22" fmla="*/ 935831 h 969169"/>
              <a:gd name="connsiteX23" fmla="*/ 540544 w 635794"/>
              <a:gd name="connsiteY23" fmla="*/ 957263 h 969169"/>
              <a:gd name="connsiteX24" fmla="*/ 507206 w 635794"/>
              <a:gd name="connsiteY24" fmla="*/ 969169 h 969169"/>
              <a:gd name="connsiteX25" fmla="*/ 473869 w 635794"/>
              <a:gd name="connsiteY25" fmla="*/ 969169 h 969169"/>
              <a:gd name="connsiteX26" fmla="*/ 447675 w 635794"/>
              <a:gd name="connsiteY26" fmla="*/ 957263 h 969169"/>
              <a:gd name="connsiteX27" fmla="*/ 426244 w 635794"/>
              <a:gd name="connsiteY27" fmla="*/ 940594 h 969169"/>
              <a:gd name="connsiteX28" fmla="*/ 411956 w 635794"/>
              <a:gd name="connsiteY28" fmla="*/ 921544 h 969169"/>
              <a:gd name="connsiteX29" fmla="*/ 385763 w 635794"/>
              <a:gd name="connsiteY29" fmla="*/ 869156 h 969169"/>
              <a:gd name="connsiteX30" fmla="*/ 347663 w 635794"/>
              <a:gd name="connsiteY30" fmla="*/ 747713 h 969169"/>
              <a:gd name="connsiteX31" fmla="*/ 269081 w 635794"/>
              <a:gd name="connsiteY31" fmla="*/ 550069 h 969169"/>
              <a:gd name="connsiteX32" fmla="*/ 130969 w 635794"/>
              <a:gd name="connsiteY32" fmla="*/ 259556 h 96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35794" h="969169">
                <a:moveTo>
                  <a:pt x="130969" y="259556"/>
                </a:moveTo>
                <a:lnTo>
                  <a:pt x="42863" y="102394"/>
                </a:lnTo>
                <a:lnTo>
                  <a:pt x="11906" y="45244"/>
                </a:lnTo>
                <a:lnTo>
                  <a:pt x="0" y="19050"/>
                </a:lnTo>
                <a:lnTo>
                  <a:pt x="0" y="4763"/>
                </a:lnTo>
                <a:lnTo>
                  <a:pt x="7144" y="0"/>
                </a:lnTo>
                <a:lnTo>
                  <a:pt x="45244" y="21431"/>
                </a:lnTo>
                <a:lnTo>
                  <a:pt x="111919" y="59531"/>
                </a:lnTo>
                <a:lnTo>
                  <a:pt x="202406" y="114300"/>
                </a:lnTo>
                <a:lnTo>
                  <a:pt x="271463" y="166688"/>
                </a:lnTo>
                <a:lnTo>
                  <a:pt x="347663" y="226219"/>
                </a:lnTo>
                <a:lnTo>
                  <a:pt x="402431" y="280988"/>
                </a:lnTo>
                <a:lnTo>
                  <a:pt x="452438" y="328613"/>
                </a:lnTo>
                <a:lnTo>
                  <a:pt x="507206" y="400050"/>
                </a:lnTo>
                <a:lnTo>
                  <a:pt x="547688" y="459581"/>
                </a:lnTo>
                <a:lnTo>
                  <a:pt x="573881" y="511969"/>
                </a:lnTo>
                <a:lnTo>
                  <a:pt x="600075" y="573881"/>
                </a:lnTo>
                <a:lnTo>
                  <a:pt x="626269" y="657225"/>
                </a:lnTo>
                <a:lnTo>
                  <a:pt x="635794" y="738188"/>
                </a:lnTo>
                <a:cubicBezTo>
                  <a:pt x="635000" y="761207"/>
                  <a:pt x="634207" y="784225"/>
                  <a:pt x="633413" y="807244"/>
                </a:cubicBezTo>
                <a:lnTo>
                  <a:pt x="621506" y="869156"/>
                </a:lnTo>
                <a:lnTo>
                  <a:pt x="597694" y="909638"/>
                </a:lnTo>
                <a:lnTo>
                  <a:pt x="576263" y="935831"/>
                </a:lnTo>
                <a:lnTo>
                  <a:pt x="540544" y="957263"/>
                </a:lnTo>
                <a:lnTo>
                  <a:pt x="507206" y="969169"/>
                </a:lnTo>
                <a:lnTo>
                  <a:pt x="473869" y="969169"/>
                </a:lnTo>
                <a:lnTo>
                  <a:pt x="447675" y="957263"/>
                </a:lnTo>
                <a:lnTo>
                  <a:pt x="426244" y="940594"/>
                </a:lnTo>
                <a:lnTo>
                  <a:pt x="411956" y="921544"/>
                </a:lnTo>
                <a:lnTo>
                  <a:pt x="385763" y="869156"/>
                </a:lnTo>
                <a:lnTo>
                  <a:pt x="347663" y="747713"/>
                </a:lnTo>
                <a:lnTo>
                  <a:pt x="269081" y="550069"/>
                </a:lnTo>
                <a:lnTo>
                  <a:pt x="130969" y="2595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フリーフォーム 81"/>
          <p:cNvSpPr>
            <a:spLocks noChangeAspect="1"/>
          </p:cNvSpPr>
          <p:nvPr/>
        </p:nvSpPr>
        <p:spPr>
          <a:xfrm>
            <a:off x="8764130" y="5677078"/>
            <a:ext cx="384175" cy="500063"/>
          </a:xfrm>
          <a:custGeom>
            <a:avLst/>
            <a:gdLst>
              <a:gd name="connsiteX0" fmla="*/ 366713 w 766763"/>
              <a:gd name="connsiteY0" fmla="*/ 214312 h 1000125"/>
              <a:gd name="connsiteX1" fmla="*/ 107157 w 766763"/>
              <a:gd name="connsiteY1" fmla="*/ 45244 h 1000125"/>
              <a:gd name="connsiteX2" fmla="*/ 38100 w 766763"/>
              <a:gd name="connsiteY2" fmla="*/ 7144 h 1000125"/>
              <a:gd name="connsiteX3" fmla="*/ 23813 w 766763"/>
              <a:gd name="connsiteY3" fmla="*/ 0 h 1000125"/>
              <a:gd name="connsiteX4" fmla="*/ 9525 w 766763"/>
              <a:gd name="connsiteY4" fmla="*/ 0 h 1000125"/>
              <a:gd name="connsiteX5" fmla="*/ 0 w 766763"/>
              <a:gd name="connsiteY5" fmla="*/ 9525 h 1000125"/>
              <a:gd name="connsiteX6" fmla="*/ 2382 w 766763"/>
              <a:gd name="connsiteY6" fmla="*/ 23812 h 1000125"/>
              <a:gd name="connsiteX7" fmla="*/ 11907 w 766763"/>
              <a:gd name="connsiteY7" fmla="*/ 61912 h 1000125"/>
              <a:gd name="connsiteX8" fmla="*/ 47625 w 766763"/>
              <a:gd name="connsiteY8" fmla="*/ 102394 h 1000125"/>
              <a:gd name="connsiteX9" fmla="*/ 142875 w 766763"/>
              <a:gd name="connsiteY9" fmla="*/ 214312 h 1000125"/>
              <a:gd name="connsiteX10" fmla="*/ 233363 w 766763"/>
              <a:gd name="connsiteY10" fmla="*/ 330994 h 1000125"/>
              <a:gd name="connsiteX11" fmla="*/ 297657 w 766763"/>
              <a:gd name="connsiteY11" fmla="*/ 426244 h 1000125"/>
              <a:gd name="connsiteX12" fmla="*/ 350044 w 766763"/>
              <a:gd name="connsiteY12" fmla="*/ 511969 h 1000125"/>
              <a:gd name="connsiteX13" fmla="*/ 390525 w 766763"/>
              <a:gd name="connsiteY13" fmla="*/ 602456 h 1000125"/>
              <a:gd name="connsiteX14" fmla="*/ 435769 w 766763"/>
              <a:gd name="connsiteY14" fmla="*/ 709612 h 1000125"/>
              <a:gd name="connsiteX15" fmla="*/ 476250 w 766763"/>
              <a:gd name="connsiteY15" fmla="*/ 828675 h 1000125"/>
              <a:gd name="connsiteX16" fmla="*/ 500063 w 766763"/>
              <a:gd name="connsiteY16" fmla="*/ 900112 h 1000125"/>
              <a:gd name="connsiteX17" fmla="*/ 514350 w 766763"/>
              <a:gd name="connsiteY17" fmla="*/ 926306 h 1000125"/>
              <a:gd name="connsiteX18" fmla="*/ 542925 w 766763"/>
              <a:gd name="connsiteY18" fmla="*/ 952500 h 1000125"/>
              <a:gd name="connsiteX19" fmla="*/ 566738 w 766763"/>
              <a:gd name="connsiteY19" fmla="*/ 971550 h 1000125"/>
              <a:gd name="connsiteX20" fmla="*/ 602457 w 766763"/>
              <a:gd name="connsiteY20" fmla="*/ 990600 h 1000125"/>
              <a:gd name="connsiteX21" fmla="*/ 628650 w 766763"/>
              <a:gd name="connsiteY21" fmla="*/ 1000125 h 1000125"/>
              <a:gd name="connsiteX22" fmla="*/ 652463 w 766763"/>
              <a:gd name="connsiteY22" fmla="*/ 1000125 h 1000125"/>
              <a:gd name="connsiteX23" fmla="*/ 678657 w 766763"/>
              <a:gd name="connsiteY23" fmla="*/ 997744 h 1000125"/>
              <a:gd name="connsiteX24" fmla="*/ 704850 w 766763"/>
              <a:gd name="connsiteY24" fmla="*/ 983456 h 1000125"/>
              <a:gd name="connsiteX25" fmla="*/ 726282 w 766763"/>
              <a:gd name="connsiteY25" fmla="*/ 954881 h 1000125"/>
              <a:gd name="connsiteX26" fmla="*/ 752475 w 766763"/>
              <a:gd name="connsiteY26" fmla="*/ 904875 h 1000125"/>
              <a:gd name="connsiteX27" fmla="*/ 766763 w 766763"/>
              <a:gd name="connsiteY27" fmla="*/ 854869 h 1000125"/>
              <a:gd name="connsiteX28" fmla="*/ 766763 w 766763"/>
              <a:gd name="connsiteY28" fmla="*/ 833437 h 1000125"/>
              <a:gd name="connsiteX29" fmla="*/ 762000 w 766763"/>
              <a:gd name="connsiteY29" fmla="*/ 752475 h 1000125"/>
              <a:gd name="connsiteX30" fmla="*/ 747713 w 766763"/>
              <a:gd name="connsiteY30" fmla="*/ 661987 h 1000125"/>
              <a:gd name="connsiteX31" fmla="*/ 721519 w 766763"/>
              <a:gd name="connsiteY31" fmla="*/ 569119 h 1000125"/>
              <a:gd name="connsiteX32" fmla="*/ 695325 w 766763"/>
              <a:gd name="connsiteY32" fmla="*/ 502444 h 1000125"/>
              <a:gd name="connsiteX33" fmla="*/ 664369 w 766763"/>
              <a:gd name="connsiteY33" fmla="*/ 447675 h 1000125"/>
              <a:gd name="connsiteX34" fmla="*/ 647700 w 766763"/>
              <a:gd name="connsiteY34" fmla="*/ 431006 h 1000125"/>
              <a:gd name="connsiteX35" fmla="*/ 597694 w 766763"/>
              <a:gd name="connsiteY35" fmla="*/ 390525 h 1000125"/>
              <a:gd name="connsiteX36" fmla="*/ 419100 w 766763"/>
              <a:gd name="connsiteY36" fmla="*/ 252412 h 1000125"/>
              <a:gd name="connsiteX37" fmla="*/ 366713 w 766763"/>
              <a:gd name="connsiteY37" fmla="*/ 214312 h 100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766763" h="1000125">
                <a:moveTo>
                  <a:pt x="366713" y="214312"/>
                </a:moveTo>
                <a:lnTo>
                  <a:pt x="107157" y="45244"/>
                </a:lnTo>
                <a:lnTo>
                  <a:pt x="38100" y="7144"/>
                </a:lnTo>
                <a:lnTo>
                  <a:pt x="23813" y="0"/>
                </a:lnTo>
                <a:lnTo>
                  <a:pt x="9525" y="0"/>
                </a:lnTo>
                <a:lnTo>
                  <a:pt x="0" y="9525"/>
                </a:lnTo>
                <a:lnTo>
                  <a:pt x="2382" y="23812"/>
                </a:lnTo>
                <a:lnTo>
                  <a:pt x="11907" y="61912"/>
                </a:lnTo>
                <a:lnTo>
                  <a:pt x="47625" y="102394"/>
                </a:lnTo>
                <a:lnTo>
                  <a:pt x="142875" y="214312"/>
                </a:lnTo>
                <a:lnTo>
                  <a:pt x="233363" y="330994"/>
                </a:lnTo>
                <a:lnTo>
                  <a:pt x="297657" y="426244"/>
                </a:lnTo>
                <a:lnTo>
                  <a:pt x="350044" y="511969"/>
                </a:lnTo>
                <a:lnTo>
                  <a:pt x="390525" y="602456"/>
                </a:lnTo>
                <a:lnTo>
                  <a:pt x="435769" y="709612"/>
                </a:lnTo>
                <a:lnTo>
                  <a:pt x="476250" y="828675"/>
                </a:lnTo>
                <a:lnTo>
                  <a:pt x="500063" y="900112"/>
                </a:lnTo>
                <a:lnTo>
                  <a:pt x="514350" y="926306"/>
                </a:lnTo>
                <a:lnTo>
                  <a:pt x="542925" y="952500"/>
                </a:lnTo>
                <a:lnTo>
                  <a:pt x="566738" y="971550"/>
                </a:lnTo>
                <a:lnTo>
                  <a:pt x="602457" y="990600"/>
                </a:lnTo>
                <a:lnTo>
                  <a:pt x="628650" y="1000125"/>
                </a:lnTo>
                <a:lnTo>
                  <a:pt x="652463" y="1000125"/>
                </a:lnTo>
                <a:lnTo>
                  <a:pt x="678657" y="997744"/>
                </a:lnTo>
                <a:lnTo>
                  <a:pt x="704850" y="983456"/>
                </a:lnTo>
                <a:lnTo>
                  <a:pt x="726282" y="954881"/>
                </a:lnTo>
                <a:lnTo>
                  <a:pt x="752475" y="904875"/>
                </a:lnTo>
                <a:lnTo>
                  <a:pt x="766763" y="854869"/>
                </a:lnTo>
                <a:lnTo>
                  <a:pt x="766763" y="833437"/>
                </a:lnTo>
                <a:lnTo>
                  <a:pt x="762000" y="752475"/>
                </a:lnTo>
                <a:lnTo>
                  <a:pt x="747713" y="661987"/>
                </a:lnTo>
                <a:lnTo>
                  <a:pt x="721519" y="569119"/>
                </a:lnTo>
                <a:lnTo>
                  <a:pt x="695325" y="502444"/>
                </a:lnTo>
                <a:lnTo>
                  <a:pt x="664369" y="447675"/>
                </a:lnTo>
                <a:lnTo>
                  <a:pt x="647700" y="431006"/>
                </a:lnTo>
                <a:lnTo>
                  <a:pt x="597694" y="390525"/>
                </a:lnTo>
                <a:lnTo>
                  <a:pt x="419100" y="252412"/>
                </a:lnTo>
                <a:lnTo>
                  <a:pt x="366713" y="2143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じゅんばん　どおりに　</a:t>
            </a:r>
            <a:r>
              <a:rPr lang="ja-JP" altLang="en-US" sz="2400" dirty="0" smtClean="0">
                <a:solidFill>
                  <a:prstClr val="black"/>
                </a:solidFill>
              </a:rPr>
              <a:t>書いたら</a:t>
            </a:r>
            <a:r>
              <a:rPr lang="ja-JP" altLang="en-US" sz="2400" dirty="0" smtClean="0">
                <a:solidFill>
                  <a:prstClr val="black"/>
                </a:solidFill>
              </a:rPr>
              <a:t>　できる　</a:t>
            </a:r>
            <a:r>
              <a:rPr lang="ja-JP" altLang="en-US" sz="2400" dirty="0" smtClean="0">
                <a:solidFill>
                  <a:prstClr val="black"/>
                </a:solidFill>
              </a:rPr>
              <a:t>かん字は</a:t>
            </a:r>
            <a:r>
              <a:rPr lang="ja-JP" altLang="en-US" sz="2400" dirty="0" smtClean="0">
                <a:solidFill>
                  <a:prstClr val="black"/>
                </a:solidFill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</a:rPr>
              <a:t>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1637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97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0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5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0"/>
                            </p:stCondLst>
                            <p:childTnLst>
                              <p:par>
                                <p:cTn id="1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500"/>
                            </p:stCondLst>
                            <p:childTnLst>
                              <p:par>
                                <p:cTn id="1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８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3158" y="388872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6518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39763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654775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53442" y="339398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646078" y="340320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389474" y="339398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96031" y="540737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386426" y="529703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241182" y="1885282"/>
            <a:ext cx="1445918" cy="590074"/>
          </a:xfrm>
          <a:custGeom>
            <a:avLst/>
            <a:gdLst>
              <a:gd name="connsiteX0" fmla="*/ 1104900 w 2902744"/>
              <a:gd name="connsiteY0" fmla="*/ 116681 h 1183481"/>
              <a:gd name="connsiteX1" fmla="*/ 1338262 w 2902744"/>
              <a:gd name="connsiteY1" fmla="*/ 92868 h 1183481"/>
              <a:gd name="connsiteX2" fmla="*/ 1624012 w 2902744"/>
              <a:gd name="connsiteY2" fmla="*/ 64293 h 1183481"/>
              <a:gd name="connsiteX3" fmla="*/ 1931194 w 2902744"/>
              <a:gd name="connsiteY3" fmla="*/ 38100 h 1183481"/>
              <a:gd name="connsiteX4" fmla="*/ 2171700 w 2902744"/>
              <a:gd name="connsiteY4" fmla="*/ 23812 h 1183481"/>
              <a:gd name="connsiteX5" fmla="*/ 2336006 w 2902744"/>
              <a:gd name="connsiteY5" fmla="*/ 21431 h 1183481"/>
              <a:gd name="connsiteX6" fmla="*/ 2440781 w 2902744"/>
              <a:gd name="connsiteY6" fmla="*/ 23812 h 1183481"/>
              <a:gd name="connsiteX7" fmla="*/ 2488406 w 2902744"/>
              <a:gd name="connsiteY7" fmla="*/ 14287 h 1183481"/>
              <a:gd name="connsiteX8" fmla="*/ 2588419 w 2902744"/>
              <a:gd name="connsiteY8" fmla="*/ 0 h 1183481"/>
              <a:gd name="connsiteX9" fmla="*/ 2628900 w 2902744"/>
              <a:gd name="connsiteY9" fmla="*/ 2381 h 1183481"/>
              <a:gd name="connsiteX10" fmla="*/ 2667000 w 2902744"/>
              <a:gd name="connsiteY10" fmla="*/ 23812 h 1183481"/>
              <a:gd name="connsiteX11" fmla="*/ 2783681 w 2902744"/>
              <a:gd name="connsiteY11" fmla="*/ 102393 h 1183481"/>
              <a:gd name="connsiteX12" fmla="*/ 2847975 w 2902744"/>
              <a:gd name="connsiteY12" fmla="*/ 154781 h 1183481"/>
              <a:gd name="connsiteX13" fmla="*/ 2886075 w 2902744"/>
              <a:gd name="connsiteY13" fmla="*/ 185737 h 1183481"/>
              <a:gd name="connsiteX14" fmla="*/ 2895600 w 2902744"/>
              <a:gd name="connsiteY14" fmla="*/ 197643 h 1183481"/>
              <a:gd name="connsiteX15" fmla="*/ 2902744 w 2902744"/>
              <a:gd name="connsiteY15" fmla="*/ 216693 h 1183481"/>
              <a:gd name="connsiteX16" fmla="*/ 2902744 w 2902744"/>
              <a:gd name="connsiteY16" fmla="*/ 238125 h 1183481"/>
              <a:gd name="connsiteX17" fmla="*/ 2890837 w 2902744"/>
              <a:gd name="connsiteY17" fmla="*/ 266700 h 1183481"/>
              <a:gd name="connsiteX18" fmla="*/ 2871787 w 2902744"/>
              <a:gd name="connsiteY18" fmla="*/ 288131 h 1183481"/>
              <a:gd name="connsiteX19" fmla="*/ 2850356 w 2902744"/>
              <a:gd name="connsiteY19" fmla="*/ 297656 h 1183481"/>
              <a:gd name="connsiteX20" fmla="*/ 2833687 w 2902744"/>
              <a:gd name="connsiteY20" fmla="*/ 311943 h 1183481"/>
              <a:gd name="connsiteX21" fmla="*/ 2800350 w 2902744"/>
              <a:gd name="connsiteY21" fmla="*/ 357187 h 1183481"/>
              <a:gd name="connsiteX22" fmla="*/ 2762250 w 2902744"/>
              <a:gd name="connsiteY22" fmla="*/ 428625 h 1183481"/>
              <a:gd name="connsiteX23" fmla="*/ 2733675 w 2902744"/>
              <a:gd name="connsiteY23" fmla="*/ 490537 h 1183481"/>
              <a:gd name="connsiteX24" fmla="*/ 2709862 w 2902744"/>
              <a:gd name="connsiteY24" fmla="*/ 561975 h 1183481"/>
              <a:gd name="connsiteX25" fmla="*/ 2631281 w 2902744"/>
              <a:gd name="connsiteY25" fmla="*/ 823912 h 1183481"/>
              <a:gd name="connsiteX26" fmla="*/ 2574131 w 2902744"/>
              <a:gd name="connsiteY26" fmla="*/ 1023937 h 1183481"/>
              <a:gd name="connsiteX27" fmla="*/ 2552700 w 2902744"/>
              <a:gd name="connsiteY27" fmla="*/ 1102518 h 1183481"/>
              <a:gd name="connsiteX28" fmla="*/ 2438400 w 2902744"/>
              <a:gd name="connsiteY28" fmla="*/ 1183481 h 1183481"/>
              <a:gd name="connsiteX29" fmla="*/ 2352675 w 2902744"/>
              <a:gd name="connsiteY29" fmla="*/ 1071562 h 1183481"/>
              <a:gd name="connsiteX30" fmla="*/ 2440781 w 2902744"/>
              <a:gd name="connsiteY30" fmla="*/ 742950 h 1183481"/>
              <a:gd name="connsiteX31" fmla="*/ 2447925 w 2902744"/>
              <a:gd name="connsiteY31" fmla="*/ 690562 h 1183481"/>
              <a:gd name="connsiteX32" fmla="*/ 2469356 w 2902744"/>
              <a:gd name="connsiteY32" fmla="*/ 578643 h 1183481"/>
              <a:gd name="connsiteX33" fmla="*/ 2509837 w 2902744"/>
              <a:gd name="connsiteY33" fmla="*/ 295275 h 1183481"/>
              <a:gd name="connsiteX34" fmla="*/ 2512219 w 2902744"/>
              <a:gd name="connsiteY34" fmla="*/ 261937 h 1183481"/>
              <a:gd name="connsiteX35" fmla="*/ 2507456 w 2902744"/>
              <a:gd name="connsiteY35" fmla="*/ 226218 h 1183481"/>
              <a:gd name="connsiteX36" fmla="*/ 2497931 w 2902744"/>
              <a:gd name="connsiteY36" fmla="*/ 197643 h 1183481"/>
              <a:gd name="connsiteX37" fmla="*/ 2481262 w 2902744"/>
              <a:gd name="connsiteY37" fmla="*/ 180975 h 1183481"/>
              <a:gd name="connsiteX38" fmla="*/ 2450306 w 2902744"/>
              <a:gd name="connsiteY38" fmla="*/ 178593 h 1183481"/>
              <a:gd name="connsiteX39" fmla="*/ 2212181 w 2902744"/>
              <a:gd name="connsiteY39" fmla="*/ 192881 h 1183481"/>
              <a:gd name="connsiteX40" fmla="*/ 1674019 w 2902744"/>
              <a:gd name="connsiteY40" fmla="*/ 219075 h 1183481"/>
              <a:gd name="connsiteX41" fmla="*/ 1576387 w 2902744"/>
              <a:gd name="connsiteY41" fmla="*/ 223837 h 1183481"/>
              <a:gd name="connsiteX42" fmla="*/ 1350169 w 2902744"/>
              <a:gd name="connsiteY42" fmla="*/ 250031 h 1183481"/>
              <a:gd name="connsiteX43" fmla="*/ 964406 w 2902744"/>
              <a:gd name="connsiteY43" fmla="*/ 309562 h 1183481"/>
              <a:gd name="connsiteX44" fmla="*/ 652462 w 2902744"/>
              <a:gd name="connsiteY44" fmla="*/ 347662 h 1183481"/>
              <a:gd name="connsiteX45" fmla="*/ 564356 w 2902744"/>
              <a:gd name="connsiteY45" fmla="*/ 357187 h 1183481"/>
              <a:gd name="connsiteX46" fmla="*/ 476250 w 2902744"/>
              <a:gd name="connsiteY46" fmla="*/ 385762 h 1183481"/>
              <a:gd name="connsiteX47" fmla="*/ 416719 w 2902744"/>
              <a:gd name="connsiteY47" fmla="*/ 414337 h 1183481"/>
              <a:gd name="connsiteX48" fmla="*/ 392906 w 2902744"/>
              <a:gd name="connsiteY48" fmla="*/ 421481 h 1183481"/>
              <a:gd name="connsiteX49" fmla="*/ 376237 w 2902744"/>
              <a:gd name="connsiteY49" fmla="*/ 419100 h 1183481"/>
              <a:gd name="connsiteX50" fmla="*/ 288131 w 2902744"/>
              <a:gd name="connsiteY50" fmla="*/ 388143 h 1183481"/>
              <a:gd name="connsiteX51" fmla="*/ 183356 w 2902744"/>
              <a:gd name="connsiteY51" fmla="*/ 321468 h 1183481"/>
              <a:gd name="connsiteX52" fmla="*/ 100012 w 2902744"/>
              <a:gd name="connsiteY52" fmla="*/ 242887 h 1183481"/>
              <a:gd name="connsiteX53" fmla="*/ 66675 w 2902744"/>
              <a:gd name="connsiteY53" fmla="*/ 200025 h 1183481"/>
              <a:gd name="connsiteX54" fmla="*/ 23812 w 2902744"/>
              <a:gd name="connsiteY54" fmla="*/ 128587 h 1183481"/>
              <a:gd name="connsiteX55" fmla="*/ 7144 w 2902744"/>
              <a:gd name="connsiteY55" fmla="*/ 92868 h 1183481"/>
              <a:gd name="connsiteX56" fmla="*/ 0 w 2902744"/>
              <a:gd name="connsiteY56" fmla="*/ 66675 h 1183481"/>
              <a:gd name="connsiteX57" fmla="*/ 4762 w 2902744"/>
              <a:gd name="connsiteY57" fmla="*/ 52387 h 1183481"/>
              <a:gd name="connsiteX58" fmla="*/ 21431 w 2902744"/>
              <a:gd name="connsiteY58" fmla="*/ 45243 h 1183481"/>
              <a:gd name="connsiteX59" fmla="*/ 59531 w 2902744"/>
              <a:gd name="connsiteY59" fmla="*/ 61912 h 1183481"/>
              <a:gd name="connsiteX60" fmla="*/ 114300 w 2902744"/>
              <a:gd name="connsiteY60" fmla="*/ 100012 h 1183481"/>
              <a:gd name="connsiteX61" fmla="*/ 176212 w 2902744"/>
              <a:gd name="connsiteY61" fmla="*/ 133350 h 1183481"/>
              <a:gd name="connsiteX62" fmla="*/ 247650 w 2902744"/>
              <a:gd name="connsiteY62" fmla="*/ 159543 h 1183481"/>
              <a:gd name="connsiteX63" fmla="*/ 319087 w 2902744"/>
              <a:gd name="connsiteY63" fmla="*/ 178593 h 1183481"/>
              <a:gd name="connsiteX64" fmla="*/ 400050 w 2902744"/>
              <a:gd name="connsiteY64" fmla="*/ 190500 h 1183481"/>
              <a:gd name="connsiteX65" fmla="*/ 485775 w 2902744"/>
              <a:gd name="connsiteY65" fmla="*/ 188118 h 1183481"/>
              <a:gd name="connsiteX66" fmla="*/ 621506 w 2902744"/>
              <a:gd name="connsiteY66" fmla="*/ 169068 h 1183481"/>
              <a:gd name="connsiteX67" fmla="*/ 888206 w 2902744"/>
              <a:gd name="connsiteY67" fmla="*/ 140493 h 1183481"/>
              <a:gd name="connsiteX68" fmla="*/ 1104900 w 2902744"/>
              <a:gd name="connsiteY68" fmla="*/ 116681 h 1183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902744" h="1183481">
                <a:moveTo>
                  <a:pt x="1104900" y="116681"/>
                </a:moveTo>
                <a:lnTo>
                  <a:pt x="1338262" y="92868"/>
                </a:lnTo>
                <a:lnTo>
                  <a:pt x="1624012" y="64293"/>
                </a:lnTo>
                <a:lnTo>
                  <a:pt x="1931194" y="38100"/>
                </a:lnTo>
                <a:lnTo>
                  <a:pt x="2171700" y="23812"/>
                </a:lnTo>
                <a:lnTo>
                  <a:pt x="2336006" y="21431"/>
                </a:lnTo>
                <a:lnTo>
                  <a:pt x="2440781" y="23812"/>
                </a:lnTo>
                <a:lnTo>
                  <a:pt x="2488406" y="14287"/>
                </a:lnTo>
                <a:lnTo>
                  <a:pt x="2588419" y="0"/>
                </a:lnTo>
                <a:lnTo>
                  <a:pt x="2628900" y="2381"/>
                </a:lnTo>
                <a:lnTo>
                  <a:pt x="2667000" y="23812"/>
                </a:lnTo>
                <a:lnTo>
                  <a:pt x="2783681" y="102393"/>
                </a:lnTo>
                <a:lnTo>
                  <a:pt x="2847975" y="154781"/>
                </a:lnTo>
                <a:lnTo>
                  <a:pt x="2886075" y="185737"/>
                </a:lnTo>
                <a:lnTo>
                  <a:pt x="2895600" y="197643"/>
                </a:lnTo>
                <a:lnTo>
                  <a:pt x="2902744" y="216693"/>
                </a:lnTo>
                <a:lnTo>
                  <a:pt x="2902744" y="238125"/>
                </a:lnTo>
                <a:lnTo>
                  <a:pt x="2890837" y="266700"/>
                </a:lnTo>
                <a:lnTo>
                  <a:pt x="2871787" y="288131"/>
                </a:lnTo>
                <a:lnTo>
                  <a:pt x="2850356" y="297656"/>
                </a:lnTo>
                <a:lnTo>
                  <a:pt x="2833687" y="311943"/>
                </a:lnTo>
                <a:lnTo>
                  <a:pt x="2800350" y="357187"/>
                </a:lnTo>
                <a:lnTo>
                  <a:pt x="2762250" y="428625"/>
                </a:lnTo>
                <a:lnTo>
                  <a:pt x="2733675" y="490537"/>
                </a:lnTo>
                <a:lnTo>
                  <a:pt x="2709862" y="561975"/>
                </a:lnTo>
                <a:lnTo>
                  <a:pt x="2631281" y="823912"/>
                </a:lnTo>
                <a:lnTo>
                  <a:pt x="2574131" y="1023937"/>
                </a:lnTo>
                <a:lnTo>
                  <a:pt x="2552700" y="1102518"/>
                </a:lnTo>
                <a:lnTo>
                  <a:pt x="2438400" y="1183481"/>
                </a:lnTo>
                <a:lnTo>
                  <a:pt x="2352675" y="1071562"/>
                </a:lnTo>
                <a:lnTo>
                  <a:pt x="2440781" y="742950"/>
                </a:lnTo>
                <a:lnTo>
                  <a:pt x="2447925" y="690562"/>
                </a:lnTo>
                <a:lnTo>
                  <a:pt x="2469356" y="578643"/>
                </a:lnTo>
                <a:lnTo>
                  <a:pt x="2509837" y="295275"/>
                </a:lnTo>
                <a:lnTo>
                  <a:pt x="2512219" y="261937"/>
                </a:lnTo>
                <a:lnTo>
                  <a:pt x="2507456" y="226218"/>
                </a:lnTo>
                <a:lnTo>
                  <a:pt x="2497931" y="197643"/>
                </a:lnTo>
                <a:lnTo>
                  <a:pt x="2481262" y="180975"/>
                </a:lnTo>
                <a:lnTo>
                  <a:pt x="2450306" y="178593"/>
                </a:lnTo>
                <a:lnTo>
                  <a:pt x="2212181" y="192881"/>
                </a:lnTo>
                <a:lnTo>
                  <a:pt x="1674019" y="219075"/>
                </a:lnTo>
                <a:lnTo>
                  <a:pt x="1576387" y="223837"/>
                </a:lnTo>
                <a:lnTo>
                  <a:pt x="1350169" y="250031"/>
                </a:lnTo>
                <a:lnTo>
                  <a:pt x="964406" y="309562"/>
                </a:lnTo>
                <a:lnTo>
                  <a:pt x="652462" y="347662"/>
                </a:lnTo>
                <a:lnTo>
                  <a:pt x="564356" y="357187"/>
                </a:lnTo>
                <a:lnTo>
                  <a:pt x="476250" y="385762"/>
                </a:lnTo>
                <a:lnTo>
                  <a:pt x="416719" y="414337"/>
                </a:lnTo>
                <a:lnTo>
                  <a:pt x="392906" y="421481"/>
                </a:lnTo>
                <a:lnTo>
                  <a:pt x="376237" y="419100"/>
                </a:lnTo>
                <a:lnTo>
                  <a:pt x="288131" y="388143"/>
                </a:lnTo>
                <a:lnTo>
                  <a:pt x="183356" y="321468"/>
                </a:lnTo>
                <a:lnTo>
                  <a:pt x="100012" y="242887"/>
                </a:lnTo>
                <a:lnTo>
                  <a:pt x="66675" y="200025"/>
                </a:lnTo>
                <a:lnTo>
                  <a:pt x="23812" y="128587"/>
                </a:lnTo>
                <a:lnTo>
                  <a:pt x="7144" y="92868"/>
                </a:lnTo>
                <a:lnTo>
                  <a:pt x="0" y="66675"/>
                </a:lnTo>
                <a:lnTo>
                  <a:pt x="4762" y="52387"/>
                </a:lnTo>
                <a:lnTo>
                  <a:pt x="21431" y="45243"/>
                </a:lnTo>
                <a:lnTo>
                  <a:pt x="59531" y="61912"/>
                </a:lnTo>
                <a:lnTo>
                  <a:pt x="114300" y="100012"/>
                </a:lnTo>
                <a:lnTo>
                  <a:pt x="176212" y="133350"/>
                </a:lnTo>
                <a:lnTo>
                  <a:pt x="247650" y="159543"/>
                </a:lnTo>
                <a:lnTo>
                  <a:pt x="319087" y="178593"/>
                </a:lnTo>
                <a:lnTo>
                  <a:pt x="400050" y="190500"/>
                </a:lnTo>
                <a:lnTo>
                  <a:pt x="485775" y="188118"/>
                </a:lnTo>
                <a:lnTo>
                  <a:pt x="621506" y="169068"/>
                </a:lnTo>
                <a:lnTo>
                  <a:pt x="888206" y="140493"/>
                </a:lnTo>
                <a:lnTo>
                  <a:pt x="1104900" y="1166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1940923" y="4197619"/>
            <a:ext cx="253207" cy="798513"/>
          </a:xfrm>
          <a:custGeom>
            <a:avLst/>
            <a:gdLst>
              <a:gd name="connsiteX0" fmla="*/ 197644 w 507206"/>
              <a:gd name="connsiteY0" fmla="*/ 595312 h 1597818"/>
              <a:gd name="connsiteX1" fmla="*/ 161925 w 507206"/>
              <a:gd name="connsiteY1" fmla="*/ 352425 h 1597818"/>
              <a:gd name="connsiteX2" fmla="*/ 145256 w 507206"/>
              <a:gd name="connsiteY2" fmla="*/ 257175 h 1597818"/>
              <a:gd name="connsiteX3" fmla="*/ 130969 w 507206"/>
              <a:gd name="connsiteY3" fmla="*/ 200025 h 1597818"/>
              <a:gd name="connsiteX4" fmla="*/ 111919 w 507206"/>
              <a:gd name="connsiteY4" fmla="*/ 164306 h 1597818"/>
              <a:gd name="connsiteX5" fmla="*/ 76200 w 507206"/>
              <a:gd name="connsiteY5" fmla="*/ 114300 h 1597818"/>
              <a:gd name="connsiteX6" fmla="*/ 50006 w 507206"/>
              <a:gd name="connsiteY6" fmla="*/ 92868 h 1597818"/>
              <a:gd name="connsiteX7" fmla="*/ 28575 w 507206"/>
              <a:gd name="connsiteY7" fmla="*/ 80962 h 1597818"/>
              <a:gd name="connsiteX8" fmla="*/ 11906 w 507206"/>
              <a:gd name="connsiteY8" fmla="*/ 64293 h 1597818"/>
              <a:gd name="connsiteX9" fmla="*/ 0 w 507206"/>
              <a:gd name="connsiteY9" fmla="*/ 30956 h 1597818"/>
              <a:gd name="connsiteX10" fmla="*/ 0 w 507206"/>
              <a:gd name="connsiteY10" fmla="*/ 9525 h 1597818"/>
              <a:gd name="connsiteX11" fmla="*/ 9525 w 507206"/>
              <a:gd name="connsiteY11" fmla="*/ 0 h 1597818"/>
              <a:gd name="connsiteX12" fmla="*/ 23813 w 507206"/>
              <a:gd name="connsiteY12" fmla="*/ 0 h 1597818"/>
              <a:gd name="connsiteX13" fmla="*/ 66675 w 507206"/>
              <a:gd name="connsiteY13" fmla="*/ 7143 h 1597818"/>
              <a:gd name="connsiteX14" fmla="*/ 121444 w 507206"/>
              <a:gd name="connsiteY14" fmla="*/ 23812 h 1597818"/>
              <a:gd name="connsiteX15" fmla="*/ 176213 w 507206"/>
              <a:gd name="connsiteY15" fmla="*/ 45243 h 1597818"/>
              <a:gd name="connsiteX16" fmla="*/ 230981 w 507206"/>
              <a:gd name="connsiteY16" fmla="*/ 76200 h 1597818"/>
              <a:gd name="connsiteX17" fmla="*/ 285750 w 507206"/>
              <a:gd name="connsiteY17" fmla="*/ 114300 h 1597818"/>
              <a:gd name="connsiteX18" fmla="*/ 314325 w 507206"/>
              <a:gd name="connsiteY18" fmla="*/ 138112 h 1597818"/>
              <a:gd name="connsiteX19" fmla="*/ 342900 w 507206"/>
              <a:gd name="connsiteY19" fmla="*/ 204787 h 1597818"/>
              <a:gd name="connsiteX20" fmla="*/ 381000 w 507206"/>
              <a:gd name="connsiteY20" fmla="*/ 428625 h 1597818"/>
              <a:gd name="connsiteX21" fmla="*/ 423863 w 507206"/>
              <a:gd name="connsiteY21" fmla="*/ 716756 h 1597818"/>
              <a:gd name="connsiteX22" fmla="*/ 445294 w 507206"/>
              <a:gd name="connsiteY22" fmla="*/ 864393 h 1597818"/>
              <a:gd name="connsiteX23" fmla="*/ 490538 w 507206"/>
              <a:gd name="connsiteY23" fmla="*/ 1312068 h 1597818"/>
              <a:gd name="connsiteX24" fmla="*/ 507206 w 507206"/>
              <a:gd name="connsiteY24" fmla="*/ 1476375 h 1597818"/>
              <a:gd name="connsiteX25" fmla="*/ 490538 w 507206"/>
              <a:gd name="connsiteY25" fmla="*/ 1526381 h 1597818"/>
              <a:gd name="connsiteX26" fmla="*/ 471488 w 507206"/>
              <a:gd name="connsiteY26" fmla="*/ 1566862 h 1597818"/>
              <a:gd name="connsiteX27" fmla="*/ 452438 w 507206"/>
              <a:gd name="connsiteY27" fmla="*/ 1585912 h 1597818"/>
              <a:gd name="connsiteX28" fmla="*/ 428625 w 507206"/>
              <a:gd name="connsiteY28" fmla="*/ 1597818 h 1597818"/>
              <a:gd name="connsiteX29" fmla="*/ 404813 w 507206"/>
              <a:gd name="connsiteY29" fmla="*/ 1595437 h 1597818"/>
              <a:gd name="connsiteX30" fmla="*/ 385763 w 507206"/>
              <a:gd name="connsiteY30" fmla="*/ 1583531 h 1597818"/>
              <a:gd name="connsiteX31" fmla="*/ 354806 w 507206"/>
              <a:gd name="connsiteY31" fmla="*/ 1545431 h 1597818"/>
              <a:gd name="connsiteX32" fmla="*/ 321469 w 507206"/>
              <a:gd name="connsiteY32" fmla="*/ 1500187 h 1597818"/>
              <a:gd name="connsiteX33" fmla="*/ 300038 w 507206"/>
              <a:gd name="connsiteY33" fmla="*/ 1454943 h 1597818"/>
              <a:gd name="connsiteX34" fmla="*/ 288131 w 507206"/>
              <a:gd name="connsiteY34" fmla="*/ 1404937 h 1597818"/>
              <a:gd name="connsiteX35" fmla="*/ 276225 w 507206"/>
              <a:gd name="connsiteY35" fmla="*/ 1345406 h 1597818"/>
              <a:gd name="connsiteX36" fmla="*/ 269081 w 507206"/>
              <a:gd name="connsiteY36" fmla="*/ 1266825 h 1597818"/>
              <a:gd name="connsiteX37" fmla="*/ 264319 w 507206"/>
              <a:gd name="connsiteY37" fmla="*/ 1128712 h 1597818"/>
              <a:gd name="connsiteX38" fmla="*/ 259556 w 507206"/>
              <a:gd name="connsiteY38" fmla="*/ 1092993 h 1597818"/>
              <a:gd name="connsiteX39" fmla="*/ 226219 w 507206"/>
              <a:gd name="connsiteY39" fmla="*/ 792956 h 1597818"/>
              <a:gd name="connsiteX40" fmla="*/ 197644 w 507206"/>
              <a:gd name="connsiteY40" fmla="*/ 595312 h 159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07206" h="1597818">
                <a:moveTo>
                  <a:pt x="197644" y="595312"/>
                </a:moveTo>
                <a:lnTo>
                  <a:pt x="161925" y="352425"/>
                </a:lnTo>
                <a:lnTo>
                  <a:pt x="145256" y="257175"/>
                </a:lnTo>
                <a:lnTo>
                  <a:pt x="130969" y="200025"/>
                </a:lnTo>
                <a:lnTo>
                  <a:pt x="111919" y="164306"/>
                </a:lnTo>
                <a:lnTo>
                  <a:pt x="76200" y="114300"/>
                </a:lnTo>
                <a:lnTo>
                  <a:pt x="50006" y="92868"/>
                </a:lnTo>
                <a:lnTo>
                  <a:pt x="28575" y="80962"/>
                </a:lnTo>
                <a:lnTo>
                  <a:pt x="11906" y="64293"/>
                </a:lnTo>
                <a:lnTo>
                  <a:pt x="0" y="30956"/>
                </a:lnTo>
                <a:lnTo>
                  <a:pt x="0" y="9525"/>
                </a:lnTo>
                <a:lnTo>
                  <a:pt x="9525" y="0"/>
                </a:lnTo>
                <a:lnTo>
                  <a:pt x="23813" y="0"/>
                </a:lnTo>
                <a:lnTo>
                  <a:pt x="66675" y="7143"/>
                </a:lnTo>
                <a:lnTo>
                  <a:pt x="121444" y="23812"/>
                </a:lnTo>
                <a:lnTo>
                  <a:pt x="176213" y="45243"/>
                </a:lnTo>
                <a:lnTo>
                  <a:pt x="230981" y="76200"/>
                </a:lnTo>
                <a:lnTo>
                  <a:pt x="285750" y="114300"/>
                </a:lnTo>
                <a:lnTo>
                  <a:pt x="314325" y="138112"/>
                </a:lnTo>
                <a:lnTo>
                  <a:pt x="342900" y="204787"/>
                </a:lnTo>
                <a:lnTo>
                  <a:pt x="381000" y="428625"/>
                </a:lnTo>
                <a:lnTo>
                  <a:pt x="423863" y="716756"/>
                </a:lnTo>
                <a:lnTo>
                  <a:pt x="445294" y="864393"/>
                </a:lnTo>
                <a:lnTo>
                  <a:pt x="490538" y="1312068"/>
                </a:lnTo>
                <a:lnTo>
                  <a:pt x="507206" y="1476375"/>
                </a:lnTo>
                <a:lnTo>
                  <a:pt x="490538" y="1526381"/>
                </a:lnTo>
                <a:lnTo>
                  <a:pt x="471488" y="1566862"/>
                </a:lnTo>
                <a:lnTo>
                  <a:pt x="452438" y="1585912"/>
                </a:lnTo>
                <a:lnTo>
                  <a:pt x="428625" y="1597818"/>
                </a:lnTo>
                <a:lnTo>
                  <a:pt x="404813" y="1595437"/>
                </a:lnTo>
                <a:lnTo>
                  <a:pt x="385763" y="1583531"/>
                </a:lnTo>
                <a:lnTo>
                  <a:pt x="354806" y="1545431"/>
                </a:lnTo>
                <a:lnTo>
                  <a:pt x="321469" y="1500187"/>
                </a:lnTo>
                <a:lnTo>
                  <a:pt x="300038" y="1454943"/>
                </a:lnTo>
                <a:lnTo>
                  <a:pt x="288131" y="1404937"/>
                </a:lnTo>
                <a:lnTo>
                  <a:pt x="276225" y="1345406"/>
                </a:lnTo>
                <a:lnTo>
                  <a:pt x="269081" y="1266825"/>
                </a:lnTo>
                <a:lnTo>
                  <a:pt x="264319" y="1128712"/>
                </a:lnTo>
                <a:lnTo>
                  <a:pt x="259556" y="1092993"/>
                </a:lnTo>
                <a:lnTo>
                  <a:pt x="226219" y="792956"/>
                </a:lnTo>
                <a:lnTo>
                  <a:pt x="197644" y="5953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1940923" y="2068987"/>
            <a:ext cx="2335784" cy="266765"/>
          </a:xfrm>
          <a:custGeom>
            <a:avLst/>
            <a:gdLst>
              <a:gd name="connsiteX0" fmla="*/ 1645920 w 4671060"/>
              <a:gd name="connsiteY0" fmla="*/ 179070 h 533400"/>
              <a:gd name="connsiteX1" fmla="*/ 1908810 w 4671060"/>
              <a:gd name="connsiteY1" fmla="*/ 152400 h 533400"/>
              <a:gd name="connsiteX2" fmla="*/ 2171700 w 4671060"/>
              <a:gd name="connsiteY2" fmla="*/ 125730 h 533400"/>
              <a:gd name="connsiteX3" fmla="*/ 2312670 w 4671060"/>
              <a:gd name="connsiteY3" fmla="*/ 110490 h 533400"/>
              <a:gd name="connsiteX4" fmla="*/ 2499360 w 4671060"/>
              <a:gd name="connsiteY4" fmla="*/ 87630 h 533400"/>
              <a:gd name="connsiteX5" fmla="*/ 2815590 w 4671060"/>
              <a:gd name="connsiteY5" fmla="*/ 87630 h 533400"/>
              <a:gd name="connsiteX6" fmla="*/ 3124200 w 4671060"/>
              <a:gd name="connsiteY6" fmla="*/ 76200 h 533400"/>
              <a:gd name="connsiteX7" fmla="*/ 3413760 w 4671060"/>
              <a:gd name="connsiteY7" fmla="*/ 64770 h 533400"/>
              <a:gd name="connsiteX8" fmla="*/ 3627120 w 4671060"/>
              <a:gd name="connsiteY8" fmla="*/ 41910 h 533400"/>
              <a:gd name="connsiteX9" fmla="*/ 3928110 w 4671060"/>
              <a:gd name="connsiteY9" fmla="*/ 45720 h 533400"/>
              <a:gd name="connsiteX10" fmla="*/ 4130040 w 4671060"/>
              <a:gd name="connsiteY10" fmla="*/ 45720 h 533400"/>
              <a:gd name="connsiteX11" fmla="*/ 4156710 w 4671060"/>
              <a:gd name="connsiteY11" fmla="*/ 38100 h 533400"/>
              <a:gd name="connsiteX12" fmla="*/ 4221480 w 4671060"/>
              <a:gd name="connsiteY12" fmla="*/ 15240 h 533400"/>
              <a:gd name="connsiteX13" fmla="*/ 4248150 w 4671060"/>
              <a:gd name="connsiteY13" fmla="*/ 0 h 533400"/>
              <a:gd name="connsiteX14" fmla="*/ 4278630 w 4671060"/>
              <a:gd name="connsiteY14" fmla="*/ 0 h 533400"/>
              <a:gd name="connsiteX15" fmla="*/ 4358640 w 4671060"/>
              <a:gd name="connsiteY15" fmla="*/ 19050 h 533400"/>
              <a:gd name="connsiteX16" fmla="*/ 4442460 w 4671060"/>
              <a:gd name="connsiteY16" fmla="*/ 57150 h 533400"/>
              <a:gd name="connsiteX17" fmla="*/ 4537710 w 4671060"/>
              <a:gd name="connsiteY17" fmla="*/ 110490 h 533400"/>
              <a:gd name="connsiteX18" fmla="*/ 4625340 w 4671060"/>
              <a:gd name="connsiteY18" fmla="*/ 171450 h 533400"/>
              <a:gd name="connsiteX19" fmla="*/ 4659630 w 4671060"/>
              <a:gd name="connsiteY19" fmla="*/ 201930 h 533400"/>
              <a:gd name="connsiteX20" fmla="*/ 4671060 w 4671060"/>
              <a:gd name="connsiteY20" fmla="*/ 217170 h 533400"/>
              <a:gd name="connsiteX21" fmla="*/ 4667250 w 4671060"/>
              <a:gd name="connsiteY21" fmla="*/ 240030 h 533400"/>
              <a:gd name="connsiteX22" fmla="*/ 4644390 w 4671060"/>
              <a:gd name="connsiteY22" fmla="*/ 266700 h 533400"/>
              <a:gd name="connsiteX23" fmla="*/ 4606290 w 4671060"/>
              <a:gd name="connsiteY23" fmla="*/ 285750 h 533400"/>
              <a:gd name="connsiteX24" fmla="*/ 4575810 w 4671060"/>
              <a:gd name="connsiteY24" fmla="*/ 289560 h 533400"/>
              <a:gd name="connsiteX25" fmla="*/ 4518660 w 4671060"/>
              <a:gd name="connsiteY25" fmla="*/ 274320 h 533400"/>
              <a:gd name="connsiteX26" fmla="*/ 4419600 w 4671060"/>
              <a:gd name="connsiteY26" fmla="*/ 259080 h 533400"/>
              <a:gd name="connsiteX27" fmla="*/ 4255770 w 4671060"/>
              <a:gd name="connsiteY27" fmla="*/ 247650 h 533400"/>
              <a:gd name="connsiteX28" fmla="*/ 4072890 w 4671060"/>
              <a:gd name="connsiteY28" fmla="*/ 240030 h 533400"/>
              <a:gd name="connsiteX29" fmla="*/ 3783330 w 4671060"/>
              <a:gd name="connsiteY29" fmla="*/ 224790 h 533400"/>
              <a:gd name="connsiteX30" fmla="*/ 3520440 w 4671060"/>
              <a:gd name="connsiteY30" fmla="*/ 224790 h 533400"/>
              <a:gd name="connsiteX31" fmla="*/ 3341370 w 4671060"/>
              <a:gd name="connsiteY31" fmla="*/ 224790 h 533400"/>
              <a:gd name="connsiteX32" fmla="*/ 2975610 w 4671060"/>
              <a:gd name="connsiteY32" fmla="*/ 240030 h 533400"/>
              <a:gd name="connsiteX33" fmla="*/ 2537460 w 4671060"/>
              <a:gd name="connsiteY33" fmla="*/ 247650 h 533400"/>
              <a:gd name="connsiteX34" fmla="*/ 2240280 w 4671060"/>
              <a:gd name="connsiteY34" fmla="*/ 270510 h 533400"/>
              <a:gd name="connsiteX35" fmla="*/ 1642110 w 4671060"/>
              <a:gd name="connsiteY35" fmla="*/ 335280 h 533400"/>
              <a:gd name="connsiteX36" fmla="*/ 1333500 w 4671060"/>
              <a:gd name="connsiteY36" fmla="*/ 365760 h 533400"/>
              <a:gd name="connsiteX37" fmla="*/ 1070610 w 4671060"/>
              <a:gd name="connsiteY37" fmla="*/ 396240 h 533400"/>
              <a:gd name="connsiteX38" fmla="*/ 815340 w 4671060"/>
              <a:gd name="connsiteY38" fmla="*/ 434340 h 533400"/>
              <a:gd name="connsiteX39" fmla="*/ 586740 w 4671060"/>
              <a:gd name="connsiteY39" fmla="*/ 483870 h 533400"/>
              <a:gd name="connsiteX40" fmla="*/ 430530 w 4671060"/>
              <a:gd name="connsiteY40" fmla="*/ 525780 h 533400"/>
              <a:gd name="connsiteX41" fmla="*/ 392430 w 4671060"/>
              <a:gd name="connsiteY41" fmla="*/ 533400 h 533400"/>
              <a:gd name="connsiteX42" fmla="*/ 361950 w 4671060"/>
              <a:gd name="connsiteY42" fmla="*/ 525780 h 533400"/>
              <a:gd name="connsiteX43" fmla="*/ 266700 w 4671060"/>
              <a:gd name="connsiteY43" fmla="*/ 483870 h 533400"/>
              <a:gd name="connsiteX44" fmla="*/ 190500 w 4671060"/>
              <a:gd name="connsiteY44" fmla="*/ 426720 h 533400"/>
              <a:gd name="connsiteX45" fmla="*/ 106680 w 4671060"/>
              <a:gd name="connsiteY45" fmla="*/ 339090 h 533400"/>
              <a:gd name="connsiteX46" fmla="*/ 49530 w 4671060"/>
              <a:gd name="connsiteY46" fmla="*/ 259080 h 533400"/>
              <a:gd name="connsiteX47" fmla="*/ 3810 w 4671060"/>
              <a:gd name="connsiteY47" fmla="*/ 179070 h 533400"/>
              <a:gd name="connsiteX48" fmla="*/ 0 w 4671060"/>
              <a:gd name="connsiteY48" fmla="*/ 152400 h 533400"/>
              <a:gd name="connsiteX49" fmla="*/ 11430 w 4671060"/>
              <a:gd name="connsiteY49" fmla="*/ 140970 h 533400"/>
              <a:gd name="connsiteX50" fmla="*/ 22860 w 4671060"/>
              <a:gd name="connsiteY50" fmla="*/ 140970 h 533400"/>
              <a:gd name="connsiteX51" fmla="*/ 64770 w 4671060"/>
              <a:gd name="connsiteY51" fmla="*/ 156210 h 533400"/>
              <a:gd name="connsiteX52" fmla="*/ 121920 w 4671060"/>
              <a:gd name="connsiteY52" fmla="*/ 194310 h 533400"/>
              <a:gd name="connsiteX53" fmla="*/ 182880 w 4671060"/>
              <a:gd name="connsiteY53" fmla="*/ 232410 h 533400"/>
              <a:gd name="connsiteX54" fmla="*/ 232410 w 4671060"/>
              <a:gd name="connsiteY54" fmla="*/ 259080 h 533400"/>
              <a:gd name="connsiteX55" fmla="*/ 289560 w 4671060"/>
              <a:gd name="connsiteY55" fmla="*/ 278130 h 533400"/>
              <a:gd name="connsiteX56" fmla="*/ 354330 w 4671060"/>
              <a:gd name="connsiteY56" fmla="*/ 285750 h 533400"/>
              <a:gd name="connsiteX57" fmla="*/ 438150 w 4671060"/>
              <a:gd name="connsiteY57" fmla="*/ 289560 h 533400"/>
              <a:gd name="connsiteX58" fmla="*/ 552450 w 4671060"/>
              <a:gd name="connsiteY58" fmla="*/ 289560 h 533400"/>
              <a:gd name="connsiteX59" fmla="*/ 716280 w 4671060"/>
              <a:gd name="connsiteY59" fmla="*/ 270510 h 533400"/>
              <a:gd name="connsiteX60" fmla="*/ 1104900 w 4671060"/>
              <a:gd name="connsiteY60" fmla="*/ 236220 h 533400"/>
              <a:gd name="connsiteX61" fmla="*/ 1524000 w 4671060"/>
              <a:gd name="connsiteY61" fmla="*/ 194310 h 533400"/>
              <a:gd name="connsiteX62" fmla="*/ 1645920 w 4671060"/>
              <a:gd name="connsiteY62" fmla="*/ 17907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4671060" h="533400">
                <a:moveTo>
                  <a:pt x="1645920" y="179070"/>
                </a:moveTo>
                <a:lnTo>
                  <a:pt x="1908810" y="152400"/>
                </a:lnTo>
                <a:lnTo>
                  <a:pt x="2171700" y="125730"/>
                </a:lnTo>
                <a:lnTo>
                  <a:pt x="2312670" y="110490"/>
                </a:lnTo>
                <a:lnTo>
                  <a:pt x="2499360" y="87630"/>
                </a:lnTo>
                <a:lnTo>
                  <a:pt x="2815590" y="87630"/>
                </a:lnTo>
                <a:lnTo>
                  <a:pt x="3124200" y="76200"/>
                </a:lnTo>
                <a:lnTo>
                  <a:pt x="3413760" y="64770"/>
                </a:lnTo>
                <a:lnTo>
                  <a:pt x="3627120" y="41910"/>
                </a:lnTo>
                <a:lnTo>
                  <a:pt x="3928110" y="45720"/>
                </a:lnTo>
                <a:lnTo>
                  <a:pt x="4130040" y="45720"/>
                </a:lnTo>
                <a:lnTo>
                  <a:pt x="4156710" y="38100"/>
                </a:lnTo>
                <a:lnTo>
                  <a:pt x="4221480" y="15240"/>
                </a:lnTo>
                <a:lnTo>
                  <a:pt x="4248150" y="0"/>
                </a:lnTo>
                <a:lnTo>
                  <a:pt x="4278630" y="0"/>
                </a:lnTo>
                <a:lnTo>
                  <a:pt x="4358640" y="19050"/>
                </a:lnTo>
                <a:lnTo>
                  <a:pt x="4442460" y="57150"/>
                </a:lnTo>
                <a:lnTo>
                  <a:pt x="4537710" y="110490"/>
                </a:lnTo>
                <a:lnTo>
                  <a:pt x="4625340" y="171450"/>
                </a:lnTo>
                <a:lnTo>
                  <a:pt x="4659630" y="201930"/>
                </a:lnTo>
                <a:lnTo>
                  <a:pt x="4671060" y="217170"/>
                </a:lnTo>
                <a:lnTo>
                  <a:pt x="4667250" y="240030"/>
                </a:lnTo>
                <a:lnTo>
                  <a:pt x="4644390" y="266700"/>
                </a:lnTo>
                <a:lnTo>
                  <a:pt x="4606290" y="285750"/>
                </a:lnTo>
                <a:lnTo>
                  <a:pt x="4575810" y="289560"/>
                </a:lnTo>
                <a:lnTo>
                  <a:pt x="4518660" y="274320"/>
                </a:lnTo>
                <a:lnTo>
                  <a:pt x="4419600" y="259080"/>
                </a:lnTo>
                <a:lnTo>
                  <a:pt x="4255770" y="247650"/>
                </a:lnTo>
                <a:lnTo>
                  <a:pt x="4072890" y="240030"/>
                </a:lnTo>
                <a:lnTo>
                  <a:pt x="3783330" y="224790"/>
                </a:lnTo>
                <a:lnTo>
                  <a:pt x="3520440" y="224790"/>
                </a:lnTo>
                <a:lnTo>
                  <a:pt x="3341370" y="224790"/>
                </a:lnTo>
                <a:lnTo>
                  <a:pt x="2975610" y="240030"/>
                </a:lnTo>
                <a:lnTo>
                  <a:pt x="2537460" y="247650"/>
                </a:lnTo>
                <a:lnTo>
                  <a:pt x="2240280" y="270510"/>
                </a:lnTo>
                <a:lnTo>
                  <a:pt x="1642110" y="335280"/>
                </a:lnTo>
                <a:lnTo>
                  <a:pt x="1333500" y="365760"/>
                </a:lnTo>
                <a:lnTo>
                  <a:pt x="1070610" y="396240"/>
                </a:lnTo>
                <a:lnTo>
                  <a:pt x="815340" y="434340"/>
                </a:lnTo>
                <a:lnTo>
                  <a:pt x="586740" y="483870"/>
                </a:lnTo>
                <a:lnTo>
                  <a:pt x="430530" y="525780"/>
                </a:lnTo>
                <a:lnTo>
                  <a:pt x="392430" y="533400"/>
                </a:lnTo>
                <a:lnTo>
                  <a:pt x="361950" y="525780"/>
                </a:lnTo>
                <a:lnTo>
                  <a:pt x="266700" y="483870"/>
                </a:lnTo>
                <a:lnTo>
                  <a:pt x="190500" y="426720"/>
                </a:lnTo>
                <a:lnTo>
                  <a:pt x="106680" y="339090"/>
                </a:lnTo>
                <a:lnTo>
                  <a:pt x="49530" y="259080"/>
                </a:lnTo>
                <a:lnTo>
                  <a:pt x="3810" y="179070"/>
                </a:lnTo>
                <a:lnTo>
                  <a:pt x="0" y="152400"/>
                </a:lnTo>
                <a:lnTo>
                  <a:pt x="11430" y="140970"/>
                </a:lnTo>
                <a:lnTo>
                  <a:pt x="22860" y="140970"/>
                </a:lnTo>
                <a:lnTo>
                  <a:pt x="64770" y="156210"/>
                </a:lnTo>
                <a:lnTo>
                  <a:pt x="121920" y="194310"/>
                </a:lnTo>
                <a:lnTo>
                  <a:pt x="182880" y="232410"/>
                </a:lnTo>
                <a:lnTo>
                  <a:pt x="232410" y="259080"/>
                </a:lnTo>
                <a:lnTo>
                  <a:pt x="289560" y="278130"/>
                </a:lnTo>
                <a:lnTo>
                  <a:pt x="354330" y="285750"/>
                </a:lnTo>
                <a:lnTo>
                  <a:pt x="438150" y="289560"/>
                </a:lnTo>
                <a:lnTo>
                  <a:pt x="552450" y="289560"/>
                </a:lnTo>
                <a:lnTo>
                  <a:pt x="716280" y="270510"/>
                </a:lnTo>
                <a:lnTo>
                  <a:pt x="1104900" y="236220"/>
                </a:lnTo>
                <a:lnTo>
                  <a:pt x="1524000" y="194310"/>
                </a:lnTo>
                <a:lnTo>
                  <a:pt x="1645920" y="1790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4415862" y="2022744"/>
            <a:ext cx="1258425" cy="200025"/>
          </a:xfrm>
          <a:custGeom>
            <a:avLst/>
            <a:gdLst>
              <a:gd name="connsiteX0" fmla="*/ 735806 w 2536031"/>
              <a:gd name="connsiteY0" fmla="*/ 164306 h 402431"/>
              <a:gd name="connsiteX1" fmla="*/ 933450 w 2536031"/>
              <a:gd name="connsiteY1" fmla="*/ 128587 h 402431"/>
              <a:gd name="connsiteX2" fmla="*/ 1152525 w 2536031"/>
              <a:gd name="connsiteY2" fmla="*/ 92868 h 402431"/>
              <a:gd name="connsiteX3" fmla="*/ 1309687 w 2536031"/>
              <a:gd name="connsiteY3" fmla="*/ 64293 h 402431"/>
              <a:gd name="connsiteX4" fmla="*/ 1516856 w 2536031"/>
              <a:gd name="connsiteY4" fmla="*/ 42862 h 402431"/>
              <a:gd name="connsiteX5" fmla="*/ 1795462 w 2536031"/>
              <a:gd name="connsiteY5" fmla="*/ 28575 h 402431"/>
              <a:gd name="connsiteX6" fmla="*/ 2085975 w 2536031"/>
              <a:gd name="connsiteY6" fmla="*/ 11906 h 402431"/>
              <a:gd name="connsiteX7" fmla="*/ 2283618 w 2536031"/>
              <a:gd name="connsiteY7" fmla="*/ 0 h 402431"/>
              <a:gd name="connsiteX8" fmla="*/ 2474118 w 2536031"/>
              <a:gd name="connsiteY8" fmla="*/ 21431 h 402431"/>
              <a:gd name="connsiteX9" fmla="*/ 2512218 w 2536031"/>
              <a:gd name="connsiteY9" fmla="*/ 66675 h 402431"/>
              <a:gd name="connsiteX10" fmla="*/ 2536031 w 2536031"/>
              <a:gd name="connsiteY10" fmla="*/ 102393 h 402431"/>
              <a:gd name="connsiteX11" fmla="*/ 2536031 w 2536031"/>
              <a:gd name="connsiteY11" fmla="*/ 114300 h 402431"/>
              <a:gd name="connsiteX12" fmla="*/ 2528887 w 2536031"/>
              <a:gd name="connsiteY12" fmla="*/ 133350 h 402431"/>
              <a:gd name="connsiteX13" fmla="*/ 2505075 w 2536031"/>
              <a:gd name="connsiteY13" fmla="*/ 159543 h 402431"/>
              <a:gd name="connsiteX14" fmla="*/ 2471737 w 2536031"/>
              <a:gd name="connsiteY14" fmla="*/ 176212 h 402431"/>
              <a:gd name="connsiteX15" fmla="*/ 2414587 w 2536031"/>
              <a:gd name="connsiteY15" fmla="*/ 178593 h 402431"/>
              <a:gd name="connsiteX16" fmla="*/ 2224087 w 2536031"/>
              <a:gd name="connsiteY16" fmla="*/ 178593 h 402431"/>
              <a:gd name="connsiteX17" fmla="*/ 1859756 w 2536031"/>
              <a:gd name="connsiteY17" fmla="*/ 183356 h 402431"/>
              <a:gd name="connsiteX18" fmla="*/ 1493043 w 2536031"/>
              <a:gd name="connsiteY18" fmla="*/ 204787 h 402431"/>
              <a:gd name="connsiteX19" fmla="*/ 1288256 w 2536031"/>
              <a:gd name="connsiteY19" fmla="*/ 226218 h 402431"/>
              <a:gd name="connsiteX20" fmla="*/ 1047750 w 2536031"/>
              <a:gd name="connsiteY20" fmla="*/ 269081 h 402431"/>
              <a:gd name="connsiteX21" fmla="*/ 800100 w 2536031"/>
              <a:gd name="connsiteY21" fmla="*/ 314325 h 402431"/>
              <a:gd name="connsiteX22" fmla="*/ 652462 w 2536031"/>
              <a:gd name="connsiteY22" fmla="*/ 345281 h 402431"/>
              <a:gd name="connsiteX23" fmla="*/ 516731 w 2536031"/>
              <a:gd name="connsiteY23" fmla="*/ 378618 h 402431"/>
              <a:gd name="connsiteX24" fmla="*/ 457200 w 2536031"/>
              <a:gd name="connsiteY24" fmla="*/ 400050 h 402431"/>
              <a:gd name="connsiteX25" fmla="*/ 442912 w 2536031"/>
              <a:gd name="connsiteY25" fmla="*/ 402431 h 402431"/>
              <a:gd name="connsiteX26" fmla="*/ 390525 w 2536031"/>
              <a:gd name="connsiteY26" fmla="*/ 402431 h 402431"/>
              <a:gd name="connsiteX27" fmla="*/ 309562 w 2536031"/>
              <a:gd name="connsiteY27" fmla="*/ 378618 h 402431"/>
              <a:gd name="connsiteX28" fmla="*/ 230981 w 2536031"/>
              <a:gd name="connsiteY28" fmla="*/ 340518 h 402431"/>
              <a:gd name="connsiteX29" fmla="*/ 164306 w 2536031"/>
              <a:gd name="connsiteY29" fmla="*/ 297656 h 402431"/>
              <a:gd name="connsiteX30" fmla="*/ 88106 w 2536031"/>
              <a:gd name="connsiteY30" fmla="*/ 233362 h 402431"/>
              <a:gd name="connsiteX31" fmla="*/ 30956 w 2536031"/>
              <a:gd name="connsiteY31" fmla="*/ 173831 h 402431"/>
              <a:gd name="connsiteX32" fmla="*/ 4762 w 2536031"/>
              <a:gd name="connsiteY32" fmla="*/ 138112 h 402431"/>
              <a:gd name="connsiteX33" fmla="*/ 0 w 2536031"/>
              <a:gd name="connsiteY33" fmla="*/ 119062 h 402431"/>
              <a:gd name="connsiteX34" fmla="*/ 4762 w 2536031"/>
              <a:gd name="connsiteY34" fmla="*/ 102393 h 402431"/>
              <a:gd name="connsiteX35" fmla="*/ 19050 w 2536031"/>
              <a:gd name="connsiteY35" fmla="*/ 92868 h 402431"/>
              <a:gd name="connsiteX36" fmla="*/ 50006 w 2536031"/>
              <a:gd name="connsiteY36" fmla="*/ 107156 h 402431"/>
              <a:gd name="connsiteX37" fmla="*/ 154781 w 2536031"/>
              <a:gd name="connsiteY37" fmla="*/ 157162 h 402431"/>
              <a:gd name="connsiteX38" fmla="*/ 269081 w 2536031"/>
              <a:gd name="connsiteY38" fmla="*/ 195262 h 402431"/>
              <a:gd name="connsiteX39" fmla="*/ 330993 w 2536031"/>
              <a:gd name="connsiteY39" fmla="*/ 204787 h 402431"/>
              <a:gd name="connsiteX40" fmla="*/ 481012 w 2536031"/>
              <a:gd name="connsiteY40" fmla="*/ 200025 h 402431"/>
              <a:gd name="connsiteX41" fmla="*/ 547687 w 2536031"/>
              <a:gd name="connsiteY41" fmla="*/ 202406 h 402431"/>
              <a:gd name="connsiteX42" fmla="*/ 735806 w 2536031"/>
              <a:gd name="connsiteY42" fmla="*/ 164306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36031" h="402431">
                <a:moveTo>
                  <a:pt x="735806" y="164306"/>
                </a:moveTo>
                <a:lnTo>
                  <a:pt x="933450" y="128587"/>
                </a:lnTo>
                <a:lnTo>
                  <a:pt x="1152525" y="92868"/>
                </a:lnTo>
                <a:lnTo>
                  <a:pt x="1309687" y="64293"/>
                </a:lnTo>
                <a:lnTo>
                  <a:pt x="1516856" y="42862"/>
                </a:lnTo>
                <a:lnTo>
                  <a:pt x="1795462" y="28575"/>
                </a:lnTo>
                <a:lnTo>
                  <a:pt x="2085975" y="11906"/>
                </a:lnTo>
                <a:lnTo>
                  <a:pt x="2283618" y="0"/>
                </a:lnTo>
                <a:lnTo>
                  <a:pt x="2474118" y="21431"/>
                </a:lnTo>
                <a:lnTo>
                  <a:pt x="2512218" y="66675"/>
                </a:lnTo>
                <a:lnTo>
                  <a:pt x="2536031" y="102393"/>
                </a:lnTo>
                <a:lnTo>
                  <a:pt x="2536031" y="114300"/>
                </a:lnTo>
                <a:lnTo>
                  <a:pt x="2528887" y="133350"/>
                </a:lnTo>
                <a:lnTo>
                  <a:pt x="2505075" y="159543"/>
                </a:lnTo>
                <a:lnTo>
                  <a:pt x="2471737" y="176212"/>
                </a:lnTo>
                <a:lnTo>
                  <a:pt x="2414587" y="178593"/>
                </a:lnTo>
                <a:lnTo>
                  <a:pt x="2224087" y="178593"/>
                </a:lnTo>
                <a:lnTo>
                  <a:pt x="1859756" y="183356"/>
                </a:lnTo>
                <a:lnTo>
                  <a:pt x="1493043" y="204787"/>
                </a:lnTo>
                <a:lnTo>
                  <a:pt x="1288256" y="226218"/>
                </a:lnTo>
                <a:lnTo>
                  <a:pt x="1047750" y="269081"/>
                </a:lnTo>
                <a:lnTo>
                  <a:pt x="800100" y="314325"/>
                </a:lnTo>
                <a:lnTo>
                  <a:pt x="652462" y="345281"/>
                </a:lnTo>
                <a:lnTo>
                  <a:pt x="516731" y="378618"/>
                </a:lnTo>
                <a:lnTo>
                  <a:pt x="457200" y="400050"/>
                </a:lnTo>
                <a:lnTo>
                  <a:pt x="442912" y="402431"/>
                </a:lnTo>
                <a:lnTo>
                  <a:pt x="390525" y="402431"/>
                </a:lnTo>
                <a:lnTo>
                  <a:pt x="309562" y="378618"/>
                </a:lnTo>
                <a:lnTo>
                  <a:pt x="230981" y="340518"/>
                </a:lnTo>
                <a:lnTo>
                  <a:pt x="164306" y="297656"/>
                </a:lnTo>
                <a:lnTo>
                  <a:pt x="88106" y="233362"/>
                </a:lnTo>
                <a:lnTo>
                  <a:pt x="30956" y="173831"/>
                </a:lnTo>
                <a:lnTo>
                  <a:pt x="4762" y="138112"/>
                </a:lnTo>
                <a:lnTo>
                  <a:pt x="0" y="119062"/>
                </a:lnTo>
                <a:lnTo>
                  <a:pt x="4762" y="102393"/>
                </a:lnTo>
                <a:lnTo>
                  <a:pt x="19050" y="92868"/>
                </a:lnTo>
                <a:lnTo>
                  <a:pt x="50006" y="107156"/>
                </a:lnTo>
                <a:lnTo>
                  <a:pt x="154781" y="157162"/>
                </a:lnTo>
                <a:lnTo>
                  <a:pt x="269081" y="195262"/>
                </a:lnTo>
                <a:lnTo>
                  <a:pt x="330993" y="204787"/>
                </a:lnTo>
                <a:lnTo>
                  <a:pt x="481012" y="200025"/>
                </a:lnTo>
                <a:lnTo>
                  <a:pt x="547687" y="202406"/>
                </a:lnTo>
                <a:lnTo>
                  <a:pt x="735806" y="1643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550497" y="3975436"/>
            <a:ext cx="261938" cy="1321594"/>
          </a:xfrm>
          <a:custGeom>
            <a:avLst/>
            <a:gdLst>
              <a:gd name="connsiteX0" fmla="*/ 224351 w 523486"/>
              <a:gd name="connsiteY0" fmla="*/ 860012 h 2644622"/>
              <a:gd name="connsiteX1" fmla="*/ 220952 w 523486"/>
              <a:gd name="connsiteY1" fmla="*/ 645859 h 2644622"/>
              <a:gd name="connsiteX2" fmla="*/ 220952 w 523486"/>
              <a:gd name="connsiteY2" fmla="*/ 526885 h 2644622"/>
              <a:gd name="connsiteX3" fmla="*/ 200556 w 523486"/>
              <a:gd name="connsiteY3" fmla="*/ 288937 h 2644622"/>
              <a:gd name="connsiteX4" fmla="*/ 176761 w 523486"/>
              <a:gd name="connsiteY4" fmla="*/ 210754 h 2644622"/>
              <a:gd name="connsiteX5" fmla="*/ 146168 w 523486"/>
              <a:gd name="connsiteY5" fmla="*/ 176761 h 2644622"/>
              <a:gd name="connsiteX6" fmla="*/ 67985 w 523486"/>
              <a:gd name="connsiteY6" fmla="*/ 105377 h 2644622"/>
              <a:gd name="connsiteX7" fmla="*/ 13597 w 523486"/>
              <a:gd name="connsiteY7" fmla="*/ 61187 h 2644622"/>
              <a:gd name="connsiteX8" fmla="*/ 3399 w 523486"/>
              <a:gd name="connsiteY8" fmla="*/ 37392 h 2644622"/>
              <a:gd name="connsiteX9" fmla="*/ 0 w 523486"/>
              <a:gd name="connsiteY9" fmla="*/ 13597 h 2644622"/>
              <a:gd name="connsiteX10" fmla="*/ 20396 w 523486"/>
              <a:gd name="connsiteY10" fmla="*/ 0 h 2644622"/>
              <a:gd name="connsiteX11" fmla="*/ 54388 w 523486"/>
              <a:gd name="connsiteY11" fmla="*/ 0 h 2644622"/>
              <a:gd name="connsiteX12" fmla="*/ 152967 w 523486"/>
              <a:gd name="connsiteY12" fmla="*/ 23795 h 2644622"/>
              <a:gd name="connsiteX13" fmla="*/ 282138 w 523486"/>
              <a:gd name="connsiteY13" fmla="*/ 81582 h 2644622"/>
              <a:gd name="connsiteX14" fmla="*/ 390915 w 523486"/>
              <a:gd name="connsiteY14" fmla="*/ 149567 h 2644622"/>
              <a:gd name="connsiteX15" fmla="*/ 435105 w 523486"/>
              <a:gd name="connsiteY15" fmla="*/ 186959 h 2644622"/>
              <a:gd name="connsiteX16" fmla="*/ 492892 w 523486"/>
              <a:gd name="connsiteY16" fmla="*/ 251545 h 2644622"/>
              <a:gd name="connsiteX17" fmla="*/ 513288 w 523486"/>
              <a:gd name="connsiteY17" fmla="*/ 282138 h 2644622"/>
              <a:gd name="connsiteX18" fmla="*/ 523486 w 523486"/>
              <a:gd name="connsiteY18" fmla="*/ 319530 h 2644622"/>
              <a:gd name="connsiteX19" fmla="*/ 516687 w 523486"/>
              <a:gd name="connsiteY19" fmla="*/ 353523 h 2644622"/>
              <a:gd name="connsiteX20" fmla="*/ 486094 w 523486"/>
              <a:gd name="connsiteY20" fmla="*/ 380717 h 2644622"/>
              <a:gd name="connsiteX21" fmla="*/ 465698 w 523486"/>
              <a:gd name="connsiteY21" fmla="*/ 411310 h 2644622"/>
              <a:gd name="connsiteX22" fmla="*/ 452101 w 523486"/>
              <a:gd name="connsiteY22" fmla="*/ 455500 h 2644622"/>
              <a:gd name="connsiteX23" fmla="*/ 445303 w 523486"/>
              <a:gd name="connsiteY23" fmla="*/ 547280 h 2644622"/>
              <a:gd name="connsiteX24" fmla="*/ 445303 w 523486"/>
              <a:gd name="connsiteY24" fmla="*/ 1094561 h 2644622"/>
              <a:gd name="connsiteX25" fmla="*/ 448702 w 523486"/>
              <a:gd name="connsiteY25" fmla="*/ 2464461 h 2644622"/>
              <a:gd name="connsiteX26" fmla="*/ 452101 w 523486"/>
              <a:gd name="connsiteY26" fmla="*/ 2559640 h 2644622"/>
              <a:gd name="connsiteX27" fmla="*/ 336527 w 523486"/>
              <a:gd name="connsiteY27" fmla="*/ 2644622 h 2644622"/>
              <a:gd name="connsiteX28" fmla="*/ 224351 w 523486"/>
              <a:gd name="connsiteY28" fmla="*/ 2583435 h 2644622"/>
              <a:gd name="connsiteX29" fmla="*/ 224351 w 523486"/>
              <a:gd name="connsiteY29" fmla="*/ 860012 h 26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523486" h="2644622">
                <a:moveTo>
                  <a:pt x="224351" y="860012"/>
                </a:moveTo>
                <a:lnTo>
                  <a:pt x="220952" y="645859"/>
                </a:lnTo>
                <a:lnTo>
                  <a:pt x="220952" y="526885"/>
                </a:lnTo>
                <a:lnTo>
                  <a:pt x="200556" y="288937"/>
                </a:lnTo>
                <a:lnTo>
                  <a:pt x="176761" y="210754"/>
                </a:lnTo>
                <a:lnTo>
                  <a:pt x="146168" y="176761"/>
                </a:lnTo>
                <a:lnTo>
                  <a:pt x="67985" y="105377"/>
                </a:lnTo>
                <a:lnTo>
                  <a:pt x="13597" y="61187"/>
                </a:lnTo>
                <a:lnTo>
                  <a:pt x="3399" y="37392"/>
                </a:lnTo>
                <a:lnTo>
                  <a:pt x="0" y="13597"/>
                </a:lnTo>
                <a:lnTo>
                  <a:pt x="20396" y="0"/>
                </a:lnTo>
                <a:lnTo>
                  <a:pt x="54388" y="0"/>
                </a:lnTo>
                <a:lnTo>
                  <a:pt x="152967" y="23795"/>
                </a:lnTo>
                <a:lnTo>
                  <a:pt x="282138" y="81582"/>
                </a:lnTo>
                <a:lnTo>
                  <a:pt x="390915" y="149567"/>
                </a:lnTo>
                <a:lnTo>
                  <a:pt x="435105" y="186959"/>
                </a:lnTo>
                <a:lnTo>
                  <a:pt x="492892" y="251545"/>
                </a:lnTo>
                <a:lnTo>
                  <a:pt x="513288" y="282138"/>
                </a:lnTo>
                <a:lnTo>
                  <a:pt x="523486" y="319530"/>
                </a:lnTo>
                <a:lnTo>
                  <a:pt x="516687" y="353523"/>
                </a:lnTo>
                <a:lnTo>
                  <a:pt x="486094" y="380717"/>
                </a:lnTo>
                <a:lnTo>
                  <a:pt x="465698" y="411310"/>
                </a:lnTo>
                <a:lnTo>
                  <a:pt x="452101" y="455500"/>
                </a:lnTo>
                <a:lnTo>
                  <a:pt x="445303" y="547280"/>
                </a:lnTo>
                <a:lnTo>
                  <a:pt x="445303" y="1094561"/>
                </a:lnTo>
                <a:lnTo>
                  <a:pt x="448702" y="2464461"/>
                </a:lnTo>
                <a:lnTo>
                  <a:pt x="452101" y="2559640"/>
                </a:lnTo>
                <a:lnTo>
                  <a:pt x="336527" y="2644622"/>
                </a:lnTo>
                <a:lnTo>
                  <a:pt x="224351" y="2583435"/>
                </a:lnTo>
                <a:lnTo>
                  <a:pt x="224351" y="8600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6007096" y="1951485"/>
            <a:ext cx="1383030" cy="235004"/>
          </a:xfrm>
          <a:custGeom>
            <a:avLst/>
            <a:gdLst>
              <a:gd name="connsiteX0" fmla="*/ 1095375 w 2764631"/>
              <a:gd name="connsiteY0" fmla="*/ 192881 h 471487"/>
              <a:gd name="connsiteX1" fmla="*/ 1271587 w 2764631"/>
              <a:gd name="connsiteY1" fmla="*/ 169069 h 471487"/>
              <a:gd name="connsiteX2" fmla="*/ 1345406 w 2764631"/>
              <a:gd name="connsiteY2" fmla="*/ 157162 h 471487"/>
              <a:gd name="connsiteX3" fmla="*/ 1547812 w 2764631"/>
              <a:gd name="connsiteY3" fmla="*/ 138112 h 471487"/>
              <a:gd name="connsiteX4" fmla="*/ 1833562 w 2764631"/>
              <a:gd name="connsiteY4" fmla="*/ 116681 h 471487"/>
              <a:gd name="connsiteX5" fmla="*/ 2071687 w 2764631"/>
              <a:gd name="connsiteY5" fmla="*/ 92869 h 471487"/>
              <a:gd name="connsiteX6" fmla="*/ 2262187 w 2764631"/>
              <a:gd name="connsiteY6" fmla="*/ 71437 h 471487"/>
              <a:gd name="connsiteX7" fmla="*/ 2309812 w 2764631"/>
              <a:gd name="connsiteY7" fmla="*/ 61912 h 471487"/>
              <a:gd name="connsiteX8" fmla="*/ 2386012 w 2764631"/>
              <a:gd name="connsiteY8" fmla="*/ 21431 h 471487"/>
              <a:gd name="connsiteX9" fmla="*/ 2412206 w 2764631"/>
              <a:gd name="connsiteY9" fmla="*/ 0 h 471487"/>
              <a:gd name="connsiteX10" fmla="*/ 2436018 w 2764631"/>
              <a:gd name="connsiteY10" fmla="*/ 2381 h 471487"/>
              <a:gd name="connsiteX11" fmla="*/ 2521743 w 2764631"/>
              <a:gd name="connsiteY11" fmla="*/ 19050 h 471487"/>
              <a:gd name="connsiteX12" fmla="*/ 2655093 w 2764631"/>
              <a:gd name="connsiteY12" fmla="*/ 69056 h 471487"/>
              <a:gd name="connsiteX13" fmla="*/ 2700337 w 2764631"/>
              <a:gd name="connsiteY13" fmla="*/ 88106 h 471487"/>
              <a:gd name="connsiteX14" fmla="*/ 2726531 w 2764631"/>
              <a:gd name="connsiteY14" fmla="*/ 109537 h 471487"/>
              <a:gd name="connsiteX15" fmla="*/ 2750343 w 2764631"/>
              <a:gd name="connsiteY15" fmla="*/ 133350 h 471487"/>
              <a:gd name="connsiteX16" fmla="*/ 2764631 w 2764631"/>
              <a:gd name="connsiteY16" fmla="*/ 159544 h 471487"/>
              <a:gd name="connsiteX17" fmla="*/ 2764631 w 2764631"/>
              <a:gd name="connsiteY17" fmla="*/ 183356 h 471487"/>
              <a:gd name="connsiteX18" fmla="*/ 2752725 w 2764631"/>
              <a:gd name="connsiteY18" fmla="*/ 204787 h 471487"/>
              <a:gd name="connsiteX19" fmla="*/ 2733675 w 2764631"/>
              <a:gd name="connsiteY19" fmla="*/ 221456 h 471487"/>
              <a:gd name="connsiteX20" fmla="*/ 2659856 w 2764631"/>
              <a:gd name="connsiteY20" fmla="*/ 245269 h 471487"/>
              <a:gd name="connsiteX21" fmla="*/ 2621756 w 2764631"/>
              <a:gd name="connsiteY21" fmla="*/ 247650 h 471487"/>
              <a:gd name="connsiteX22" fmla="*/ 2583656 w 2764631"/>
              <a:gd name="connsiteY22" fmla="*/ 235744 h 471487"/>
              <a:gd name="connsiteX23" fmla="*/ 2519362 w 2764631"/>
              <a:gd name="connsiteY23" fmla="*/ 226219 h 471487"/>
              <a:gd name="connsiteX24" fmla="*/ 2347912 w 2764631"/>
              <a:gd name="connsiteY24" fmla="*/ 223837 h 471487"/>
              <a:gd name="connsiteX25" fmla="*/ 2183606 w 2764631"/>
              <a:gd name="connsiteY25" fmla="*/ 233362 h 471487"/>
              <a:gd name="connsiteX26" fmla="*/ 1774031 w 2764631"/>
              <a:gd name="connsiteY26" fmla="*/ 266700 h 471487"/>
              <a:gd name="connsiteX27" fmla="*/ 1509712 w 2764631"/>
              <a:gd name="connsiteY27" fmla="*/ 295275 h 471487"/>
              <a:gd name="connsiteX28" fmla="*/ 1207293 w 2764631"/>
              <a:gd name="connsiteY28" fmla="*/ 326231 h 471487"/>
              <a:gd name="connsiteX29" fmla="*/ 826293 w 2764631"/>
              <a:gd name="connsiteY29" fmla="*/ 373856 h 471487"/>
              <a:gd name="connsiteX30" fmla="*/ 635793 w 2764631"/>
              <a:gd name="connsiteY30" fmla="*/ 397669 h 471487"/>
              <a:gd name="connsiteX31" fmla="*/ 526256 w 2764631"/>
              <a:gd name="connsiteY31" fmla="*/ 416719 h 471487"/>
              <a:gd name="connsiteX32" fmla="*/ 381000 w 2764631"/>
              <a:gd name="connsiteY32" fmla="*/ 459581 h 471487"/>
              <a:gd name="connsiteX33" fmla="*/ 345281 w 2764631"/>
              <a:gd name="connsiteY33" fmla="*/ 471487 h 471487"/>
              <a:gd name="connsiteX34" fmla="*/ 328612 w 2764631"/>
              <a:gd name="connsiteY34" fmla="*/ 471487 h 471487"/>
              <a:gd name="connsiteX35" fmla="*/ 278606 w 2764631"/>
              <a:gd name="connsiteY35" fmla="*/ 457200 h 471487"/>
              <a:gd name="connsiteX36" fmla="*/ 207168 w 2764631"/>
              <a:gd name="connsiteY36" fmla="*/ 423862 h 471487"/>
              <a:gd name="connsiteX37" fmla="*/ 164306 w 2764631"/>
              <a:gd name="connsiteY37" fmla="*/ 388144 h 471487"/>
              <a:gd name="connsiteX38" fmla="*/ 107156 w 2764631"/>
              <a:gd name="connsiteY38" fmla="*/ 340519 h 471487"/>
              <a:gd name="connsiteX39" fmla="*/ 47625 w 2764631"/>
              <a:gd name="connsiteY39" fmla="*/ 285750 h 471487"/>
              <a:gd name="connsiteX40" fmla="*/ 14287 w 2764631"/>
              <a:gd name="connsiteY40" fmla="*/ 238125 h 471487"/>
              <a:gd name="connsiteX41" fmla="*/ 0 w 2764631"/>
              <a:gd name="connsiteY41" fmla="*/ 204787 h 471487"/>
              <a:gd name="connsiteX42" fmla="*/ 0 w 2764631"/>
              <a:gd name="connsiteY42" fmla="*/ 183356 h 471487"/>
              <a:gd name="connsiteX43" fmla="*/ 14287 w 2764631"/>
              <a:gd name="connsiteY43" fmla="*/ 176212 h 471487"/>
              <a:gd name="connsiteX44" fmla="*/ 40481 w 2764631"/>
              <a:gd name="connsiteY44" fmla="*/ 188119 h 471487"/>
              <a:gd name="connsiteX45" fmla="*/ 85725 w 2764631"/>
              <a:gd name="connsiteY45" fmla="*/ 216694 h 471487"/>
              <a:gd name="connsiteX46" fmla="*/ 135731 w 2764631"/>
              <a:gd name="connsiteY46" fmla="*/ 240506 h 471487"/>
              <a:gd name="connsiteX47" fmla="*/ 185737 w 2764631"/>
              <a:gd name="connsiteY47" fmla="*/ 259556 h 471487"/>
              <a:gd name="connsiteX48" fmla="*/ 242887 w 2764631"/>
              <a:gd name="connsiteY48" fmla="*/ 269081 h 471487"/>
              <a:gd name="connsiteX49" fmla="*/ 330993 w 2764631"/>
              <a:gd name="connsiteY49" fmla="*/ 271462 h 471487"/>
              <a:gd name="connsiteX50" fmla="*/ 411956 w 2764631"/>
              <a:gd name="connsiteY50" fmla="*/ 273844 h 471487"/>
              <a:gd name="connsiteX51" fmla="*/ 533400 w 2764631"/>
              <a:gd name="connsiteY51" fmla="*/ 261937 h 471487"/>
              <a:gd name="connsiteX52" fmla="*/ 795337 w 2764631"/>
              <a:gd name="connsiteY52" fmla="*/ 230981 h 471487"/>
              <a:gd name="connsiteX53" fmla="*/ 1095375 w 2764631"/>
              <a:gd name="connsiteY53" fmla="*/ 192881 h 471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64631" h="471487">
                <a:moveTo>
                  <a:pt x="1095375" y="192881"/>
                </a:moveTo>
                <a:lnTo>
                  <a:pt x="1271587" y="169069"/>
                </a:lnTo>
                <a:lnTo>
                  <a:pt x="1345406" y="157162"/>
                </a:lnTo>
                <a:lnTo>
                  <a:pt x="1547812" y="138112"/>
                </a:lnTo>
                <a:lnTo>
                  <a:pt x="1833562" y="116681"/>
                </a:lnTo>
                <a:lnTo>
                  <a:pt x="2071687" y="92869"/>
                </a:lnTo>
                <a:lnTo>
                  <a:pt x="2262187" y="71437"/>
                </a:lnTo>
                <a:lnTo>
                  <a:pt x="2309812" y="61912"/>
                </a:lnTo>
                <a:lnTo>
                  <a:pt x="2386012" y="21431"/>
                </a:lnTo>
                <a:lnTo>
                  <a:pt x="2412206" y="0"/>
                </a:lnTo>
                <a:lnTo>
                  <a:pt x="2436018" y="2381"/>
                </a:lnTo>
                <a:lnTo>
                  <a:pt x="2521743" y="19050"/>
                </a:lnTo>
                <a:lnTo>
                  <a:pt x="2655093" y="69056"/>
                </a:lnTo>
                <a:lnTo>
                  <a:pt x="2700337" y="88106"/>
                </a:lnTo>
                <a:lnTo>
                  <a:pt x="2726531" y="109537"/>
                </a:lnTo>
                <a:lnTo>
                  <a:pt x="2750343" y="133350"/>
                </a:lnTo>
                <a:lnTo>
                  <a:pt x="2764631" y="159544"/>
                </a:lnTo>
                <a:lnTo>
                  <a:pt x="2764631" y="183356"/>
                </a:lnTo>
                <a:lnTo>
                  <a:pt x="2752725" y="204787"/>
                </a:lnTo>
                <a:lnTo>
                  <a:pt x="2733675" y="221456"/>
                </a:lnTo>
                <a:lnTo>
                  <a:pt x="2659856" y="245269"/>
                </a:lnTo>
                <a:lnTo>
                  <a:pt x="2621756" y="247650"/>
                </a:lnTo>
                <a:lnTo>
                  <a:pt x="2583656" y="235744"/>
                </a:lnTo>
                <a:lnTo>
                  <a:pt x="2519362" y="226219"/>
                </a:lnTo>
                <a:lnTo>
                  <a:pt x="2347912" y="223837"/>
                </a:lnTo>
                <a:lnTo>
                  <a:pt x="2183606" y="233362"/>
                </a:lnTo>
                <a:lnTo>
                  <a:pt x="1774031" y="266700"/>
                </a:lnTo>
                <a:lnTo>
                  <a:pt x="1509712" y="295275"/>
                </a:lnTo>
                <a:lnTo>
                  <a:pt x="1207293" y="326231"/>
                </a:lnTo>
                <a:lnTo>
                  <a:pt x="826293" y="373856"/>
                </a:lnTo>
                <a:lnTo>
                  <a:pt x="635793" y="397669"/>
                </a:lnTo>
                <a:lnTo>
                  <a:pt x="526256" y="416719"/>
                </a:lnTo>
                <a:lnTo>
                  <a:pt x="381000" y="459581"/>
                </a:lnTo>
                <a:lnTo>
                  <a:pt x="345281" y="471487"/>
                </a:lnTo>
                <a:lnTo>
                  <a:pt x="328612" y="471487"/>
                </a:lnTo>
                <a:lnTo>
                  <a:pt x="278606" y="457200"/>
                </a:lnTo>
                <a:lnTo>
                  <a:pt x="207168" y="423862"/>
                </a:lnTo>
                <a:lnTo>
                  <a:pt x="164306" y="388144"/>
                </a:lnTo>
                <a:lnTo>
                  <a:pt x="107156" y="340519"/>
                </a:lnTo>
                <a:lnTo>
                  <a:pt x="47625" y="285750"/>
                </a:lnTo>
                <a:lnTo>
                  <a:pt x="14287" y="238125"/>
                </a:lnTo>
                <a:lnTo>
                  <a:pt x="0" y="204787"/>
                </a:lnTo>
                <a:lnTo>
                  <a:pt x="0" y="183356"/>
                </a:lnTo>
                <a:lnTo>
                  <a:pt x="14287" y="176212"/>
                </a:lnTo>
                <a:lnTo>
                  <a:pt x="40481" y="188119"/>
                </a:lnTo>
                <a:lnTo>
                  <a:pt x="85725" y="216694"/>
                </a:lnTo>
                <a:lnTo>
                  <a:pt x="135731" y="240506"/>
                </a:lnTo>
                <a:lnTo>
                  <a:pt x="185737" y="259556"/>
                </a:lnTo>
                <a:lnTo>
                  <a:pt x="242887" y="269081"/>
                </a:lnTo>
                <a:lnTo>
                  <a:pt x="330993" y="271462"/>
                </a:lnTo>
                <a:lnTo>
                  <a:pt x="411956" y="273844"/>
                </a:lnTo>
                <a:lnTo>
                  <a:pt x="533400" y="261937"/>
                </a:lnTo>
                <a:lnTo>
                  <a:pt x="795337" y="230981"/>
                </a:lnTo>
                <a:lnTo>
                  <a:pt x="1095375" y="1928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7529683" y="2360358"/>
            <a:ext cx="2128330" cy="282214"/>
          </a:xfrm>
          <a:custGeom>
            <a:avLst/>
            <a:gdLst>
              <a:gd name="connsiteX0" fmla="*/ 1482076 w 4177686"/>
              <a:gd name="connsiteY0" fmla="*/ 203955 h 554078"/>
              <a:gd name="connsiteX1" fmla="*/ 1791408 w 4177686"/>
              <a:gd name="connsiteY1" fmla="*/ 166563 h 554078"/>
              <a:gd name="connsiteX2" fmla="*/ 2107539 w 4177686"/>
              <a:gd name="connsiteY2" fmla="*/ 129171 h 554078"/>
              <a:gd name="connsiteX3" fmla="*/ 2291099 w 4177686"/>
              <a:gd name="connsiteY3" fmla="*/ 108776 h 554078"/>
              <a:gd name="connsiteX4" fmla="*/ 2532446 w 4177686"/>
              <a:gd name="connsiteY4" fmla="*/ 98578 h 554078"/>
              <a:gd name="connsiteX5" fmla="*/ 2858775 w 4177686"/>
              <a:gd name="connsiteY5" fmla="*/ 78183 h 554078"/>
              <a:gd name="connsiteX6" fmla="*/ 3100122 w 4177686"/>
              <a:gd name="connsiteY6" fmla="*/ 64586 h 554078"/>
              <a:gd name="connsiteX7" fmla="*/ 3348268 w 4177686"/>
              <a:gd name="connsiteY7" fmla="*/ 44190 h 554078"/>
              <a:gd name="connsiteX8" fmla="*/ 3559021 w 4177686"/>
              <a:gd name="connsiteY8" fmla="*/ 13597 h 554078"/>
              <a:gd name="connsiteX9" fmla="*/ 3630406 w 4177686"/>
              <a:gd name="connsiteY9" fmla="*/ 0 h 554078"/>
              <a:gd name="connsiteX10" fmla="*/ 3667798 w 4177686"/>
              <a:gd name="connsiteY10" fmla="*/ 3399 h 554078"/>
              <a:gd name="connsiteX11" fmla="*/ 3813966 w 4177686"/>
              <a:gd name="connsiteY11" fmla="*/ 33992 h 554078"/>
              <a:gd name="connsiteX12" fmla="*/ 4000925 w 4177686"/>
              <a:gd name="connsiteY12" fmla="*/ 101977 h 554078"/>
              <a:gd name="connsiteX13" fmla="*/ 4079108 w 4177686"/>
              <a:gd name="connsiteY13" fmla="*/ 132571 h 554078"/>
              <a:gd name="connsiteX14" fmla="*/ 4123298 w 4177686"/>
              <a:gd name="connsiteY14" fmla="*/ 156365 h 554078"/>
              <a:gd name="connsiteX15" fmla="*/ 4157291 w 4177686"/>
              <a:gd name="connsiteY15" fmla="*/ 186959 h 554078"/>
              <a:gd name="connsiteX16" fmla="*/ 4174287 w 4177686"/>
              <a:gd name="connsiteY16" fmla="*/ 214153 h 554078"/>
              <a:gd name="connsiteX17" fmla="*/ 4177686 w 4177686"/>
              <a:gd name="connsiteY17" fmla="*/ 234548 h 554078"/>
              <a:gd name="connsiteX18" fmla="*/ 4164089 w 4177686"/>
              <a:gd name="connsiteY18" fmla="*/ 271940 h 554078"/>
              <a:gd name="connsiteX19" fmla="*/ 4133496 w 4177686"/>
              <a:gd name="connsiteY19" fmla="*/ 302533 h 554078"/>
              <a:gd name="connsiteX20" fmla="*/ 4085906 w 4177686"/>
              <a:gd name="connsiteY20" fmla="*/ 329728 h 554078"/>
              <a:gd name="connsiteX21" fmla="*/ 4065511 w 4177686"/>
              <a:gd name="connsiteY21" fmla="*/ 329728 h 554078"/>
              <a:gd name="connsiteX22" fmla="*/ 3970331 w 4177686"/>
              <a:gd name="connsiteY22" fmla="*/ 305933 h 554078"/>
              <a:gd name="connsiteX23" fmla="*/ 3742581 w 4177686"/>
              <a:gd name="connsiteY23" fmla="*/ 268541 h 554078"/>
              <a:gd name="connsiteX24" fmla="*/ 3542025 w 4177686"/>
              <a:gd name="connsiteY24" fmla="*/ 241347 h 554078"/>
              <a:gd name="connsiteX25" fmla="*/ 3202099 w 4177686"/>
              <a:gd name="connsiteY25" fmla="*/ 234548 h 554078"/>
              <a:gd name="connsiteX26" fmla="*/ 2834980 w 4177686"/>
              <a:gd name="connsiteY26" fmla="*/ 237948 h 554078"/>
              <a:gd name="connsiteX27" fmla="*/ 2389677 w 4177686"/>
              <a:gd name="connsiteY27" fmla="*/ 258343 h 554078"/>
              <a:gd name="connsiteX28" fmla="*/ 1910382 w 4177686"/>
              <a:gd name="connsiteY28" fmla="*/ 305933 h 554078"/>
              <a:gd name="connsiteX29" fmla="*/ 1424288 w 4177686"/>
              <a:gd name="connsiteY29" fmla="*/ 367119 h 554078"/>
              <a:gd name="connsiteX30" fmla="*/ 1179542 w 4177686"/>
              <a:gd name="connsiteY30" fmla="*/ 407910 h 554078"/>
              <a:gd name="connsiteX31" fmla="*/ 785228 w 4177686"/>
              <a:gd name="connsiteY31" fmla="*/ 469097 h 554078"/>
              <a:gd name="connsiteX32" fmla="*/ 577873 w 4177686"/>
              <a:gd name="connsiteY32" fmla="*/ 503090 h 554078"/>
              <a:gd name="connsiteX33" fmla="*/ 431705 w 4177686"/>
              <a:gd name="connsiteY33" fmla="*/ 540481 h 554078"/>
              <a:gd name="connsiteX34" fmla="*/ 380717 w 4177686"/>
              <a:gd name="connsiteY34" fmla="*/ 554078 h 554078"/>
              <a:gd name="connsiteX35" fmla="*/ 346724 w 4177686"/>
              <a:gd name="connsiteY35" fmla="*/ 550679 h 554078"/>
              <a:gd name="connsiteX36" fmla="*/ 316131 w 4177686"/>
              <a:gd name="connsiteY36" fmla="*/ 537082 h 554078"/>
              <a:gd name="connsiteX37" fmla="*/ 248146 w 4177686"/>
              <a:gd name="connsiteY37" fmla="*/ 482694 h 554078"/>
              <a:gd name="connsiteX38" fmla="*/ 159765 w 4177686"/>
              <a:gd name="connsiteY38" fmla="*/ 387515 h 554078"/>
              <a:gd name="connsiteX39" fmla="*/ 67985 w 4177686"/>
              <a:gd name="connsiteY39" fmla="*/ 282138 h 554078"/>
              <a:gd name="connsiteX40" fmla="*/ 3399 w 4177686"/>
              <a:gd name="connsiteY40" fmla="*/ 203955 h 554078"/>
              <a:gd name="connsiteX41" fmla="*/ 0 w 4177686"/>
              <a:gd name="connsiteY41" fmla="*/ 180160 h 554078"/>
              <a:gd name="connsiteX42" fmla="*/ 10198 w 4177686"/>
              <a:gd name="connsiteY42" fmla="*/ 163164 h 554078"/>
              <a:gd name="connsiteX43" fmla="*/ 30593 w 4177686"/>
              <a:gd name="connsiteY43" fmla="*/ 166563 h 554078"/>
              <a:gd name="connsiteX44" fmla="*/ 54388 w 4177686"/>
              <a:gd name="connsiteY44" fmla="*/ 169962 h 554078"/>
              <a:gd name="connsiteX45" fmla="*/ 118974 w 4177686"/>
              <a:gd name="connsiteY45" fmla="*/ 214153 h 554078"/>
              <a:gd name="connsiteX46" fmla="*/ 186959 w 4177686"/>
              <a:gd name="connsiteY46" fmla="*/ 248145 h 554078"/>
              <a:gd name="connsiteX47" fmla="*/ 261743 w 4177686"/>
              <a:gd name="connsiteY47" fmla="*/ 278739 h 554078"/>
              <a:gd name="connsiteX48" fmla="*/ 305933 w 4177686"/>
              <a:gd name="connsiteY48" fmla="*/ 295735 h 554078"/>
              <a:gd name="connsiteX49" fmla="*/ 350123 w 4177686"/>
              <a:gd name="connsiteY49" fmla="*/ 305933 h 554078"/>
              <a:gd name="connsiteX50" fmla="*/ 482694 w 4177686"/>
              <a:gd name="connsiteY50" fmla="*/ 312731 h 554078"/>
              <a:gd name="connsiteX51" fmla="*/ 656056 w 4177686"/>
              <a:gd name="connsiteY51" fmla="*/ 305933 h 554078"/>
              <a:gd name="connsiteX52" fmla="*/ 900803 w 4177686"/>
              <a:gd name="connsiteY52" fmla="*/ 271940 h 554078"/>
              <a:gd name="connsiteX53" fmla="*/ 1482076 w 4177686"/>
              <a:gd name="connsiteY53" fmla="*/ 203955 h 554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4177686" h="554078">
                <a:moveTo>
                  <a:pt x="1482076" y="203955"/>
                </a:moveTo>
                <a:lnTo>
                  <a:pt x="1791408" y="166563"/>
                </a:lnTo>
                <a:lnTo>
                  <a:pt x="2107539" y="129171"/>
                </a:lnTo>
                <a:lnTo>
                  <a:pt x="2291099" y="108776"/>
                </a:lnTo>
                <a:lnTo>
                  <a:pt x="2532446" y="98578"/>
                </a:lnTo>
                <a:lnTo>
                  <a:pt x="2858775" y="78183"/>
                </a:lnTo>
                <a:lnTo>
                  <a:pt x="3100122" y="64586"/>
                </a:lnTo>
                <a:lnTo>
                  <a:pt x="3348268" y="44190"/>
                </a:lnTo>
                <a:lnTo>
                  <a:pt x="3559021" y="13597"/>
                </a:lnTo>
                <a:lnTo>
                  <a:pt x="3630406" y="0"/>
                </a:lnTo>
                <a:lnTo>
                  <a:pt x="3667798" y="3399"/>
                </a:lnTo>
                <a:lnTo>
                  <a:pt x="3813966" y="33992"/>
                </a:lnTo>
                <a:lnTo>
                  <a:pt x="4000925" y="101977"/>
                </a:lnTo>
                <a:lnTo>
                  <a:pt x="4079108" y="132571"/>
                </a:lnTo>
                <a:lnTo>
                  <a:pt x="4123298" y="156365"/>
                </a:lnTo>
                <a:lnTo>
                  <a:pt x="4157291" y="186959"/>
                </a:lnTo>
                <a:lnTo>
                  <a:pt x="4174287" y="214153"/>
                </a:lnTo>
                <a:lnTo>
                  <a:pt x="4177686" y="234548"/>
                </a:lnTo>
                <a:lnTo>
                  <a:pt x="4164089" y="271940"/>
                </a:lnTo>
                <a:lnTo>
                  <a:pt x="4133496" y="302533"/>
                </a:lnTo>
                <a:lnTo>
                  <a:pt x="4085906" y="329728"/>
                </a:lnTo>
                <a:lnTo>
                  <a:pt x="4065511" y="329728"/>
                </a:lnTo>
                <a:lnTo>
                  <a:pt x="3970331" y="305933"/>
                </a:lnTo>
                <a:lnTo>
                  <a:pt x="3742581" y="268541"/>
                </a:lnTo>
                <a:lnTo>
                  <a:pt x="3542025" y="241347"/>
                </a:lnTo>
                <a:lnTo>
                  <a:pt x="3202099" y="234548"/>
                </a:lnTo>
                <a:lnTo>
                  <a:pt x="2834980" y="237948"/>
                </a:lnTo>
                <a:lnTo>
                  <a:pt x="2389677" y="258343"/>
                </a:lnTo>
                <a:lnTo>
                  <a:pt x="1910382" y="305933"/>
                </a:lnTo>
                <a:lnTo>
                  <a:pt x="1424288" y="367119"/>
                </a:lnTo>
                <a:lnTo>
                  <a:pt x="1179542" y="407910"/>
                </a:lnTo>
                <a:lnTo>
                  <a:pt x="785228" y="469097"/>
                </a:lnTo>
                <a:lnTo>
                  <a:pt x="577873" y="503090"/>
                </a:lnTo>
                <a:lnTo>
                  <a:pt x="431705" y="540481"/>
                </a:lnTo>
                <a:lnTo>
                  <a:pt x="380717" y="554078"/>
                </a:lnTo>
                <a:lnTo>
                  <a:pt x="346724" y="550679"/>
                </a:lnTo>
                <a:lnTo>
                  <a:pt x="316131" y="537082"/>
                </a:lnTo>
                <a:lnTo>
                  <a:pt x="248146" y="482694"/>
                </a:lnTo>
                <a:lnTo>
                  <a:pt x="159765" y="387515"/>
                </a:lnTo>
                <a:lnTo>
                  <a:pt x="67985" y="282138"/>
                </a:lnTo>
                <a:lnTo>
                  <a:pt x="3399" y="203955"/>
                </a:lnTo>
                <a:lnTo>
                  <a:pt x="0" y="180160"/>
                </a:lnTo>
                <a:lnTo>
                  <a:pt x="10198" y="163164"/>
                </a:lnTo>
                <a:lnTo>
                  <a:pt x="30593" y="166563"/>
                </a:lnTo>
                <a:lnTo>
                  <a:pt x="54388" y="169962"/>
                </a:lnTo>
                <a:lnTo>
                  <a:pt x="118974" y="214153"/>
                </a:lnTo>
                <a:lnTo>
                  <a:pt x="186959" y="248145"/>
                </a:lnTo>
                <a:lnTo>
                  <a:pt x="261743" y="278739"/>
                </a:lnTo>
                <a:lnTo>
                  <a:pt x="305933" y="295735"/>
                </a:lnTo>
                <a:lnTo>
                  <a:pt x="350123" y="305933"/>
                </a:lnTo>
                <a:lnTo>
                  <a:pt x="482694" y="312731"/>
                </a:lnTo>
                <a:lnTo>
                  <a:pt x="656056" y="305933"/>
                </a:lnTo>
                <a:lnTo>
                  <a:pt x="900803" y="271940"/>
                </a:lnTo>
                <a:lnTo>
                  <a:pt x="1482076" y="20395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2963677" y="4197619"/>
            <a:ext cx="1400175" cy="782638"/>
          </a:xfrm>
          <a:custGeom>
            <a:avLst/>
            <a:gdLst>
              <a:gd name="connsiteX0" fmla="*/ 642937 w 2800350"/>
              <a:gd name="connsiteY0" fmla="*/ 152400 h 1564482"/>
              <a:gd name="connsiteX1" fmla="*/ 390525 w 2800350"/>
              <a:gd name="connsiteY1" fmla="*/ 178594 h 1564482"/>
              <a:gd name="connsiteX2" fmla="*/ 202406 w 2800350"/>
              <a:gd name="connsiteY2" fmla="*/ 197644 h 1564482"/>
              <a:gd name="connsiteX3" fmla="*/ 107156 w 2800350"/>
              <a:gd name="connsiteY3" fmla="*/ 207169 h 1564482"/>
              <a:gd name="connsiteX4" fmla="*/ 0 w 2800350"/>
              <a:gd name="connsiteY4" fmla="*/ 242888 h 1564482"/>
              <a:gd name="connsiteX5" fmla="*/ 173831 w 2800350"/>
              <a:gd name="connsiteY5" fmla="*/ 364332 h 1564482"/>
              <a:gd name="connsiteX6" fmla="*/ 302418 w 2800350"/>
              <a:gd name="connsiteY6" fmla="*/ 347663 h 1564482"/>
              <a:gd name="connsiteX7" fmla="*/ 654843 w 2800350"/>
              <a:gd name="connsiteY7" fmla="*/ 309563 h 1564482"/>
              <a:gd name="connsiteX8" fmla="*/ 981075 w 2800350"/>
              <a:gd name="connsiteY8" fmla="*/ 278607 h 1564482"/>
              <a:gd name="connsiteX9" fmla="*/ 1283493 w 2800350"/>
              <a:gd name="connsiteY9" fmla="*/ 254794 h 1564482"/>
              <a:gd name="connsiteX10" fmla="*/ 1604962 w 2800350"/>
              <a:gd name="connsiteY10" fmla="*/ 230982 h 1564482"/>
              <a:gd name="connsiteX11" fmla="*/ 1921668 w 2800350"/>
              <a:gd name="connsiteY11" fmla="*/ 211932 h 1564482"/>
              <a:gd name="connsiteX12" fmla="*/ 2252662 w 2800350"/>
              <a:gd name="connsiteY12" fmla="*/ 204788 h 1564482"/>
              <a:gd name="connsiteX13" fmla="*/ 2307431 w 2800350"/>
              <a:gd name="connsiteY13" fmla="*/ 204788 h 1564482"/>
              <a:gd name="connsiteX14" fmla="*/ 2350293 w 2800350"/>
              <a:gd name="connsiteY14" fmla="*/ 207169 h 1564482"/>
              <a:gd name="connsiteX15" fmla="*/ 2381250 w 2800350"/>
              <a:gd name="connsiteY15" fmla="*/ 214313 h 1564482"/>
              <a:gd name="connsiteX16" fmla="*/ 2405062 w 2800350"/>
              <a:gd name="connsiteY16" fmla="*/ 226219 h 1564482"/>
              <a:gd name="connsiteX17" fmla="*/ 2424112 w 2800350"/>
              <a:gd name="connsiteY17" fmla="*/ 245269 h 1564482"/>
              <a:gd name="connsiteX18" fmla="*/ 2433637 w 2800350"/>
              <a:gd name="connsiteY18" fmla="*/ 261938 h 1564482"/>
              <a:gd name="connsiteX19" fmla="*/ 2445543 w 2800350"/>
              <a:gd name="connsiteY19" fmla="*/ 288132 h 1564482"/>
              <a:gd name="connsiteX20" fmla="*/ 2450306 w 2800350"/>
              <a:gd name="connsiteY20" fmla="*/ 321469 h 1564482"/>
              <a:gd name="connsiteX21" fmla="*/ 2450306 w 2800350"/>
              <a:gd name="connsiteY21" fmla="*/ 421482 h 1564482"/>
              <a:gd name="connsiteX22" fmla="*/ 2443162 w 2800350"/>
              <a:gd name="connsiteY22" fmla="*/ 552450 h 1564482"/>
              <a:gd name="connsiteX23" fmla="*/ 2431256 w 2800350"/>
              <a:gd name="connsiteY23" fmla="*/ 664369 h 1564482"/>
              <a:gd name="connsiteX24" fmla="*/ 2386012 w 2800350"/>
              <a:gd name="connsiteY24" fmla="*/ 909638 h 1564482"/>
              <a:gd name="connsiteX25" fmla="*/ 2321718 w 2800350"/>
              <a:gd name="connsiteY25" fmla="*/ 1259682 h 1564482"/>
              <a:gd name="connsiteX26" fmla="*/ 2324100 w 2800350"/>
              <a:gd name="connsiteY26" fmla="*/ 1354932 h 1564482"/>
              <a:gd name="connsiteX27" fmla="*/ 2338387 w 2800350"/>
              <a:gd name="connsiteY27" fmla="*/ 1471613 h 1564482"/>
              <a:gd name="connsiteX28" fmla="*/ 2352675 w 2800350"/>
              <a:gd name="connsiteY28" fmla="*/ 1516857 h 1564482"/>
              <a:gd name="connsiteX29" fmla="*/ 2369343 w 2800350"/>
              <a:gd name="connsiteY29" fmla="*/ 1540669 h 1564482"/>
              <a:gd name="connsiteX30" fmla="*/ 2388393 w 2800350"/>
              <a:gd name="connsiteY30" fmla="*/ 1557338 h 1564482"/>
              <a:gd name="connsiteX31" fmla="*/ 2407443 w 2800350"/>
              <a:gd name="connsiteY31" fmla="*/ 1564482 h 1564482"/>
              <a:gd name="connsiteX32" fmla="*/ 2436018 w 2800350"/>
              <a:gd name="connsiteY32" fmla="*/ 1562100 h 1564482"/>
              <a:gd name="connsiteX33" fmla="*/ 2462212 w 2800350"/>
              <a:gd name="connsiteY33" fmla="*/ 1545432 h 1564482"/>
              <a:gd name="connsiteX34" fmla="*/ 2490787 w 2800350"/>
              <a:gd name="connsiteY34" fmla="*/ 1504950 h 1564482"/>
              <a:gd name="connsiteX35" fmla="*/ 2536031 w 2800350"/>
              <a:gd name="connsiteY35" fmla="*/ 1414463 h 1564482"/>
              <a:gd name="connsiteX36" fmla="*/ 2545556 w 2800350"/>
              <a:gd name="connsiteY36" fmla="*/ 1378744 h 1564482"/>
              <a:gd name="connsiteX37" fmla="*/ 2607468 w 2800350"/>
              <a:gd name="connsiteY37" fmla="*/ 1092994 h 1564482"/>
              <a:gd name="connsiteX38" fmla="*/ 2686050 w 2800350"/>
              <a:gd name="connsiteY38" fmla="*/ 723900 h 1564482"/>
              <a:gd name="connsiteX39" fmla="*/ 2738437 w 2800350"/>
              <a:gd name="connsiteY39" fmla="*/ 435769 h 1564482"/>
              <a:gd name="connsiteX40" fmla="*/ 2745581 w 2800350"/>
              <a:gd name="connsiteY40" fmla="*/ 407194 h 1564482"/>
              <a:gd name="connsiteX41" fmla="*/ 2771775 w 2800350"/>
              <a:gd name="connsiteY41" fmla="*/ 364332 h 1564482"/>
              <a:gd name="connsiteX42" fmla="*/ 2790825 w 2800350"/>
              <a:gd name="connsiteY42" fmla="*/ 328613 h 1564482"/>
              <a:gd name="connsiteX43" fmla="*/ 2797968 w 2800350"/>
              <a:gd name="connsiteY43" fmla="*/ 300038 h 1564482"/>
              <a:gd name="connsiteX44" fmla="*/ 2800350 w 2800350"/>
              <a:gd name="connsiteY44" fmla="*/ 271463 h 1564482"/>
              <a:gd name="connsiteX45" fmla="*/ 2793206 w 2800350"/>
              <a:gd name="connsiteY45" fmla="*/ 230982 h 1564482"/>
              <a:gd name="connsiteX46" fmla="*/ 2781300 w 2800350"/>
              <a:gd name="connsiteY46" fmla="*/ 207169 h 1564482"/>
              <a:gd name="connsiteX47" fmla="*/ 2755106 w 2800350"/>
              <a:gd name="connsiteY47" fmla="*/ 188119 h 1564482"/>
              <a:gd name="connsiteX48" fmla="*/ 2662237 w 2800350"/>
              <a:gd name="connsiteY48" fmla="*/ 111919 h 1564482"/>
              <a:gd name="connsiteX49" fmla="*/ 2536031 w 2800350"/>
              <a:gd name="connsiteY49" fmla="*/ 30957 h 1564482"/>
              <a:gd name="connsiteX50" fmla="*/ 2478881 w 2800350"/>
              <a:gd name="connsiteY50" fmla="*/ 0 h 1564482"/>
              <a:gd name="connsiteX51" fmla="*/ 2464593 w 2800350"/>
              <a:gd name="connsiteY51" fmla="*/ 0 h 1564482"/>
              <a:gd name="connsiteX52" fmla="*/ 2178843 w 2800350"/>
              <a:gd name="connsiteY52" fmla="*/ 26194 h 1564482"/>
              <a:gd name="connsiteX53" fmla="*/ 1659731 w 2800350"/>
              <a:gd name="connsiteY53" fmla="*/ 69057 h 1564482"/>
              <a:gd name="connsiteX54" fmla="*/ 1104900 w 2800350"/>
              <a:gd name="connsiteY54" fmla="*/ 114300 h 1564482"/>
              <a:gd name="connsiteX55" fmla="*/ 642937 w 2800350"/>
              <a:gd name="connsiteY55" fmla="*/ 152400 h 156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800350" h="1564482">
                <a:moveTo>
                  <a:pt x="642937" y="152400"/>
                </a:moveTo>
                <a:lnTo>
                  <a:pt x="390525" y="178594"/>
                </a:lnTo>
                <a:lnTo>
                  <a:pt x="202406" y="197644"/>
                </a:lnTo>
                <a:lnTo>
                  <a:pt x="107156" y="207169"/>
                </a:lnTo>
                <a:lnTo>
                  <a:pt x="0" y="242888"/>
                </a:lnTo>
                <a:lnTo>
                  <a:pt x="173831" y="364332"/>
                </a:lnTo>
                <a:lnTo>
                  <a:pt x="302418" y="347663"/>
                </a:lnTo>
                <a:lnTo>
                  <a:pt x="654843" y="309563"/>
                </a:lnTo>
                <a:lnTo>
                  <a:pt x="981075" y="278607"/>
                </a:lnTo>
                <a:lnTo>
                  <a:pt x="1283493" y="254794"/>
                </a:lnTo>
                <a:lnTo>
                  <a:pt x="1604962" y="230982"/>
                </a:lnTo>
                <a:lnTo>
                  <a:pt x="1921668" y="211932"/>
                </a:lnTo>
                <a:lnTo>
                  <a:pt x="2252662" y="204788"/>
                </a:lnTo>
                <a:lnTo>
                  <a:pt x="2307431" y="204788"/>
                </a:lnTo>
                <a:lnTo>
                  <a:pt x="2350293" y="207169"/>
                </a:lnTo>
                <a:lnTo>
                  <a:pt x="2381250" y="214313"/>
                </a:lnTo>
                <a:lnTo>
                  <a:pt x="2405062" y="226219"/>
                </a:lnTo>
                <a:lnTo>
                  <a:pt x="2424112" y="245269"/>
                </a:lnTo>
                <a:lnTo>
                  <a:pt x="2433637" y="261938"/>
                </a:lnTo>
                <a:lnTo>
                  <a:pt x="2445543" y="288132"/>
                </a:lnTo>
                <a:lnTo>
                  <a:pt x="2450306" y="321469"/>
                </a:lnTo>
                <a:lnTo>
                  <a:pt x="2450306" y="421482"/>
                </a:lnTo>
                <a:lnTo>
                  <a:pt x="2443162" y="552450"/>
                </a:lnTo>
                <a:lnTo>
                  <a:pt x="2431256" y="664369"/>
                </a:lnTo>
                <a:lnTo>
                  <a:pt x="2386012" y="909638"/>
                </a:lnTo>
                <a:lnTo>
                  <a:pt x="2321718" y="1259682"/>
                </a:lnTo>
                <a:lnTo>
                  <a:pt x="2324100" y="1354932"/>
                </a:lnTo>
                <a:lnTo>
                  <a:pt x="2338387" y="1471613"/>
                </a:lnTo>
                <a:lnTo>
                  <a:pt x="2352675" y="1516857"/>
                </a:lnTo>
                <a:lnTo>
                  <a:pt x="2369343" y="1540669"/>
                </a:lnTo>
                <a:lnTo>
                  <a:pt x="2388393" y="1557338"/>
                </a:lnTo>
                <a:lnTo>
                  <a:pt x="2407443" y="1564482"/>
                </a:lnTo>
                <a:cubicBezTo>
                  <a:pt x="2434427" y="1562028"/>
                  <a:pt x="2424870" y="1562100"/>
                  <a:pt x="2436018" y="1562100"/>
                </a:cubicBezTo>
                <a:lnTo>
                  <a:pt x="2462212" y="1545432"/>
                </a:lnTo>
                <a:lnTo>
                  <a:pt x="2490787" y="1504950"/>
                </a:lnTo>
                <a:lnTo>
                  <a:pt x="2536031" y="1414463"/>
                </a:lnTo>
                <a:lnTo>
                  <a:pt x="2545556" y="1378744"/>
                </a:lnTo>
                <a:lnTo>
                  <a:pt x="2607468" y="1092994"/>
                </a:lnTo>
                <a:lnTo>
                  <a:pt x="2686050" y="723900"/>
                </a:lnTo>
                <a:lnTo>
                  <a:pt x="2738437" y="435769"/>
                </a:lnTo>
                <a:lnTo>
                  <a:pt x="2745581" y="407194"/>
                </a:lnTo>
                <a:lnTo>
                  <a:pt x="2771775" y="364332"/>
                </a:lnTo>
                <a:lnTo>
                  <a:pt x="2790825" y="328613"/>
                </a:lnTo>
                <a:lnTo>
                  <a:pt x="2797968" y="300038"/>
                </a:lnTo>
                <a:lnTo>
                  <a:pt x="2800350" y="271463"/>
                </a:lnTo>
                <a:lnTo>
                  <a:pt x="2793206" y="230982"/>
                </a:lnTo>
                <a:lnTo>
                  <a:pt x="2781300" y="207169"/>
                </a:lnTo>
                <a:lnTo>
                  <a:pt x="2755106" y="188119"/>
                </a:lnTo>
                <a:lnTo>
                  <a:pt x="2662237" y="111919"/>
                </a:lnTo>
                <a:lnTo>
                  <a:pt x="2536031" y="30957"/>
                </a:lnTo>
                <a:lnTo>
                  <a:pt x="2478881" y="0"/>
                </a:lnTo>
                <a:lnTo>
                  <a:pt x="2464593" y="0"/>
                </a:lnTo>
                <a:lnTo>
                  <a:pt x="2178843" y="26194"/>
                </a:lnTo>
                <a:lnTo>
                  <a:pt x="1659731" y="69057"/>
                </a:lnTo>
                <a:lnTo>
                  <a:pt x="1104900" y="114300"/>
                </a:lnTo>
                <a:lnTo>
                  <a:pt x="642937" y="152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341709" y="6077811"/>
            <a:ext cx="1304369" cy="180973"/>
          </a:xfrm>
          <a:custGeom>
            <a:avLst/>
            <a:gdLst>
              <a:gd name="connsiteX0" fmla="*/ 1000125 w 2424113"/>
              <a:gd name="connsiteY0" fmla="*/ 111918 h 335756"/>
              <a:gd name="connsiteX1" fmla="*/ 754857 w 2424113"/>
              <a:gd name="connsiteY1" fmla="*/ 140493 h 335756"/>
              <a:gd name="connsiteX2" fmla="*/ 483394 w 2424113"/>
              <a:gd name="connsiteY2" fmla="*/ 161925 h 335756"/>
              <a:gd name="connsiteX3" fmla="*/ 157163 w 2424113"/>
              <a:gd name="connsiteY3" fmla="*/ 178593 h 335756"/>
              <a:gd name="connsiteX4" fmla="*/ 78582 w 2424113"/>
              <a:gd name="connsiteY4" fmla="*/ 180975 h 335756"/>
              <a:gd name="connsiteX5" fmla="*/ 0 w 2424113"/>
              <a:gd name="connsiteY5" fmla="*/ 219075 h 335756"/>
              <a:gd name="connsiteX6" fmla="*/ 154782 w 2424113"/>
              <a:gd name="connsiteY6" fmla="*/ 314325 h 335756"/>
              <a:gd name="connsiteX7" fmla="*/ 190500 w 2424113"/>
              <a:gd name="connsiteY7" fmla="*/ 314325 h 335756"/>
              <a:gd name="connsiteX8" fmla="*/ 245269 w 2424113"/>
              <a:gd name="connsiteY8" fmla="*/ 319087 h 335756"/>
              <a:gd name="connsiteX9" fmla="*/ 290513 w 2424113"/>
              <a:gd name="connsiteY9" fmla="*/ 333375 h 335756"/>
              <a:gd name="connsiteX10" fmla="*/ 307182 w 2424113"/>
              <a:gd name="connsiteY10" fmla="*/ 335756 h 335756"/>
              <a:gd name="connsiteX11" fmla="*/ 395288 w 2424113"/>
              <a:gd name="connsiteY11" fmla="*/ 321468 h 335756"/>
              <a:gd name="connsiteX12" fmla="*/ 631032 w 2424113"/>
              <a:gd name="connsiteY12" fmla="*/ 290512 h 335756"/>
              <a:gd name="connsiteX13" fmla="*/ 876300 w 2424113"/>
              <a:gd name="connsiteY13" fmla="*/ 269081 h 335756"/>
              <a:gd name="connsiteX14" fmla="*/ 1121569 w 2424113"/>
              <a:gd name="connsiteY14" fmla="*/ 242887 h 335756"/>
              <a:gd name="connsiteX15" fmla="*/ 1378744 w 2424113"/>
              <a:gd name="connsiteY15" fmla="*/ 226218 h 335756"/>
              <a:gd name="connsiteX16" fmla="*/ 1695450 w 2424113"/>
              <a:gd name="connsiteY16" fmla="*/ 204787 h 335756"/>
              <a:gd name="connsiteX17" fmla="*/ 1931194 w 2424113"/>
              <a:gd name="connsiteY17" fmla="*/ 192881 h 335756"/>
              <a:gd name="connsiteX18" fmla="*/ 2181225 w 2424113"/>
              <a:gd name="connsiteY18" fmla="*/ 183356 h 335756"/>
              <a:gd name="connsiteX19" fmla="*/ 2328863 w 2424113"/>
              <a:gd name="connsiteY19" fmla="*/ 180975 h 335756"/>
              <a:gd name="connsiteX20" fmla="*/ 2424113 w 2424113"/>
              <a:gd name="connsiteY20" fmla="*/ 157162 h 335756"/>
              <a:gd name="connsiteX21" fmla="*/ 2336007 w 2424113"/>
              <a:gd name="connsiteY21" fmla="*/ 69056 h 335756"/>
              <a:gd name="connsiteX22" fmla="*/ 2262188 w 2424113"/>
              <a:gd name="connsiteY22" fmla="*/ 30956 h 335756"/>
              <a:gd name="connsiteX23" fmla="*/ 2202657 w 2424113"/>
              <a:gd name="connsiteY23" fmla="*/ 9525 h 335756"/>
              <a:gd name="connsiteX24" fmla="*/ 2162175 w 2424113"/>
              <a:gd name="connsiteY24" fmla="*/ 0 h 335756"/>
              <a:gd name="connsiteX25" fmla="*/ 2028825 w 2424113"/>
              <a:gd name="connsiteY25" fmla="*/ 23812 h 335756"/>
              <a:gd name="connsiteX26" fmla="*/ 1809750 w 2424113"/>
              <a:gd name="connsiteY26" fmla="*/ 50006 h 335756"/>
              <a:gd name="connsiteX27" fmla="*/ 1519238 w 2424113"/>
              <a:gd name="connsiteY27" fmla="*/ 64293 h 335756"/>
              <a:gd name="connsiteX28" fmla="*/ 1119188 w 2424113"/>
              <a:gd name="connsiteY28" fmla="*/ 97631 h 335756"/>
              <a:gd name="connsiteX29" fmla="*/ 1000125 w 2424113"/>
              <a:gd name="connsiteY29" fmla="*/ 111918 h 33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424113" h="335756">
                <a:moveTo>
                  <a:pt x="1000125" y="111918"/>
                </a:moveTo>
                <a:lnTo>
                  <a:pt x="754857" y="140493"/>
                </a:lnTo>
                <a:lnTo>
                  <a:pt x="483394" y="161925"/>
                </a:lnTo>
                <a:lnTo>
                  <a:pt x="157163" y="178593"/>
                </a:lnTo>
                <a:lnTo>
                  <a:pt x="78582" y="180975"/>
                </a:lnTo>
                <a:lnTo>
                  <a:pt x="0" y="219075"/>
                </a:lnTo>
                <a:lnTo>
                  <a:pt x="154782" y="314325"/>
                </a:lnTo>
                <a:lnTo>
                  <a:pt x="190500" y="314325"/>
                </a:lnTo>
                <a:lnTo>
                  <a:pt x="245269" y="319087"/>
                </a:lnTo>
                <a:lnTo>
                  <a:pt x="290513" y="333375"/>
                </a:lnTo>
                <a:lnTo>
                  <a:pt x="307182" y="335756"/>
                </a:lnTo>
                <a:lnTo>
                  <a:pt x="395288" y="321468"/>
                </a:lnTo>
                <a:lnTo>
                  <a:pt x="631032" y="290512"/>
                </a:lnTo>
                <a:lnTo>
                  <a:pt x="876300" y="269081"/>
                </a:lnTo>
                <a:lnTo>
                  <a:pt x="1121569" y="242887"/>
                </a:lnTo>
                <a:lnTo>
                  <a:pt x="1378744" y="226218"/>
                </a:lnTo>
                <a:lnTo>
                  <a:pt x="1695450" y="204787"/>
                </a:lnTo>
                <a:lnTo>
                  <a:pt x="1931194" y="192881"/>
                </a:lnTo>
                <a:lnTo>
                  <a:pt x="2181225" y="183356"/>
                </a:lnTo>
                <a:lnTo>
                  <a:pt x="2328863" y="180975"/>
                </a:lnTo>
                <a:lnTo>
                  <a:pt x="2424113" y="157162"/>
                </a:lnTo>
                <a:lnTo>
                  <a:pt x="2336007" y="69056"/>
                </a:lnTo>
                <a:lnTo>
                  <a:pt x="2262188" y="30956"/>
                </a:lnTo>
                <a:lnTo>
                  <a:pt x="2202657" y="9525"/>
                </a:lnTo>
                <a:lnTo>
                  <a:pt x="2162175" y="0"/>
                </a:lnTo>
                <a:lnTo>
                  <a:pt x="2028825" y="23812"/>
                </a:lnTo>
                <a:lnTo>
                  <a:pt x="1809750" y="50006"/>
                </a:lnTo>
                <a:lnTo>
                  <a:pt x="1519238" y="64293"/>
                </a:lnTo>
                <a:lnTo>
                  <a:pt x="1119188" y="97631"/>
                </a:lnTo>
                <a:lnTo>
                  <a:pt x="1000125" y="11191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2129359" y="6053710"/>
            <a:ext cx="1160463" cy="166688"/>
          </a:xfrm>
          <a:custGeom>
            <a:avLst/>
            <a:gdLst>
              <a:gd name="connsiteX0" fmla="*/ 440532 w 2319338"/>
              <a:gd name="connsiteY0" fmla="*/ 114300 h 333375"/>
              <a:gd name="connsiteX1" fmla="*/ 230982 w 2319338"/>
              <a:gd name="connsiteY1" fmla="*/ 142875 h 333375"/>
              <a:gd name="connsiteX2" fmla="*/ 116682 w 2319338"/>
              <a:gd name="connsiteY2" fmla="*/ 161925 h 333375"/>
              <a:gd name="connsiteX3" fmla="*/ 0 w 2319338"/>
              <a:gd name="connsiteY3" fmla="*/ 226218 h 333375"/>
              <a:gd name="connsiteX4" fmla="*/ 152400 w 2319338"/>
              <a:gd name="connsiteY4" fmla="*/ 333375 h 333375"/>
              <a:gd name="connsiteX5" fmla="*/ 242888 w 2319338"/>
              <a:gd name="connsiteY5" fmla="*/ 314325 h 333375"/>
              <a:gd name="connsiteX6" fmla="*/ 400050 w 2319338"/>
              <a:gd name="connsiteY6" fmla="*/ 288131 h 333375"/>
              <a:gd name="connsiteX7" fmla="*/ 619125 w 2319338"/>
              <a:gd name="connsiteY7" fmla="*/ 259556 h 333375"/>
              <a:gd name="connsiteX8" fmla="*/ 869157 w 2319338"/>
              <a:gd name="connsiteY8" fmla="*/ 233362 h 333375"/>
              <a:gd name="connsiteX9" fmla="*/ 1154907 w 2319338"/>
              <a:gd name="connsiteY9" fmla="*/ 214312 h 333375"/>
              <a:gd name="connsiteX10" fmla="*/ 1473994 w 2319338"/>
              <a:gd name="connsiteY10" fmla="*/ 204787 h 333375"/>
              <a:gd name="connsiteX11" fmla="*/ 1690688 w 2319338"/>
              <a:gd name="connsiteY11" fmla="*/ 200025 h 333375"/>
              <a:gd name="connsiteX12" fmla="*/ 1852613 w 2319338"/>
              <a:gd name="connsiteY12" fmla="*/ 197643 h 333375"/>
              <a:gd name="connsiteX13" fmla="*/ 2005013 w 2319338"/>
              <a:gd name="connsiteY13" fmla="*/ 197643 h 333375"/>
              <a:gd name="connsiteX14" fmla="*/ 2050257 w 2319338"/>
              <a:gd name="connsiteY14" fmla="*/ 197643 h 333375"/>
              <a:gd name="connsiteX15" fmla="*/ 2074069 w 2319338"/>
              <a:gd name="connsiteY15" fmla="*/ 192881 h 333375"/>
              <a:gd name="connsiteX16" fmla="*/ 2105025 w 2319338"/>
              <a:gd name="connsiteY16" fmla="*/ 197643 h 333375"/>
              <a:gd name="connsiteX17" fmla="*/ 2126457 w 2319338"/>
              <a:gd name="connsiteY17" fmla="*/ 207168 h 333375"/>
              <a:gd name="connsiteX18" fmla="*/ 2145507 w 2319338"/>
              <a:gd name="connsiteY18" fmla="*/ 223837 h 333375"/>
              <a:gd name="connsiteX19" fmla="*/ 2159794 w 2319338"/>
              <a:gd name="connsiteY19" fmla="*/ 247650 h 333375"/>
              <a:gd name="connsiteX20" fmla="*/ 2171700 w 2319338"/>
              <a:gd name="connsiteY20" fmla="*/ 278606 h 333375"/>
              <a:gd name="connsiteX21" fmla="*/ 2183607 w 2319338"/>
              <a:gd name="connsiteY21" fmla="*/ 307181 h 333375"/>
              <a:gd name="connsiteX22" fmla="*/ 2209800 w 2319338"/>
              <a:gd name="connsiteY22" fmla="*/ 330993 h 333375"/>
              <a:gd name="connsiteX23" fmla="*/ 2319338 w 2319338"/>
              <a:gd name="connsiteY23" fmla="*/ 140493 h 333375"/>
              <a:gd name="connsiteX24" fmla="*/ 2159794 w 2319338"/>
              <a:gd name="connsiteY24" fmla="*/ 47625 h 333375"/>
              <a:gd name="connsiteX25" fmla="*/ 2055019 w 2319338"/>
              <a:gd name="connsiteY25" fmla="*/ 21431 h 333375"/>
              <a:gd name="connsiteX26" fmla="*/ 1952625 w 2319338"/>
              <a:gd name="connsiteY26" fmla="*/ 0 h 333375"/>
              <a:gd name="connsiteX27" fmla="*/ 1928813 w 2319338"/>
              <a:gd name="connsiteY27" fmla="*/ 2381 h 333375"/>
              <a:gd name="connsiteX28" fmla="*/ 1631157 w 2319338"/>
              <a:gd name="connsiteY28" fmla="*/ 28575 h 333375"/>
              <a:gd name="connsiteX29" fmla="*/ 1273969 w 2319338"/>
              <a:gd name="connsiteY29" fmla="*/ 52387 h 333375"/>
              <a:gd name="connsiteX30" fmla="*/ 800100 w 2319338"/>
              <a:gd name="connsiteY30" fmla="*/ 78581 h 333375"/>
              <a:gd name="connsiteX31" fmla="*/ 440532 w 2319338"/>
              <a:gd name="connsiteY31" fmla="*/ 114300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319338" h="333375">
                <a:moveTo>
                  <a:pt x="440532" y="114300"/>
                </a:moveTo>
                <a:lnTo>
                  <a:pt x="230982" y="142875"/>
                </a:lnTo>
                <a:lnTo>
                  <a:pt x="116682" y="161925"/>
                </a:lnTo>
                <a:lnTo>
                  <a:pt x="0" y="226218"/>
                </a:lnTo>
                <a:lnTo>
                  <a:pt x="152400" y="333375"/>
                </a:lnTo>
                <a:lnTo>
                  <a:pt x="242888" y="314325"/>
                </a:lnTo>
                <a:lnTo>
                  <a:pt x="400050" y="288131"/>
                </a:lnTo>
                <a:lnTo>
                  <a:pt x="619125" y="259556"/>
                </a:lnTo>
                <a:lnTo>
                  <a:pt x="869157" y="233362"/>
                </a:lnTo>
                <a:lnTo>
                  <a:pt x="1154907" y="214312"/>
                </a:lnTo>
                <a:lnTo>
                  <a:pt x="1473994" y="204787"/>
                </a:lnTo>
                <a:lnTo>
                  <a:pt x="1690688" y="200025"/>
                </a:lnTo>
                <a:lnTo>
                  <a:pt x="1852613" y="197643"/>
                </a:lnTo>
                <a:lnTo>
                  <a:pt x="2005013" y="197643"/>
                </a:lnTo>
                <a:lnTo>
                  <a:pt x="2050257" y="197643"/>
                </a:lnTo>
                <a:lnTo>
                  <a:pt x="2074069" y="192881"/>
                </a:lnTo>
                <a:lnTo>
                  <a:pt x="2105025" y="197643"/>
                </a:lnTo>
                <a:lnTo>
                  <a:pt x="2126457" y="207168"/>
                </a:lnTo>
                <a:lnTo>
                  <a:pt x="2145507" y="223837"/>
                </a:lnTo>
                <a:lnTo>
                  <a:pt x="2159794" y="247650"/>
                </a:lnTo>
                <a:lnTo>
                  <a:pt x="2171700" y="278606"/>
                </a:lnTo>
                <a:lnTo>
                  <a:pt x="2183607" y="307181"/>
                </a:lnTo>
                <a:lnTo>
                  <a:pt x="2209800" y="330993"/>
                </a:lnTo>
                <a:lnTo>
                  <a:pt x="2319338" y="140493"/>
                </a:lnTo>
                <a:lnTo>
                  <a:pt x="2159794" y="47625"/>
                </a:lnTo>
                <a:lnTo>
                  <a:pt x="2055019" y="21431"/>
                </a:lnTo>
                <a:lnTo>
                  <a:pt x="1952625" y="0"/>
                </a:lnTo>
                <a:lnTo>
                  <a:pt x="1928813" y="2381"/>
                </a:lnTo>
                <a:lnTo>
                  <a:pt x="1631157" y="28575"/>
                </a:lnTo>
                <a:lnTo>
                  <a:pt x="1273969" y="52387"/>
                </a:lnTo>
                <a:lnTo>
                  <a:pt x="800100" y="78581"/>
                </a:lnTo>
                <a:lnTo>
                  <a:pt x="440532" y="1143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7399670" y="4212252"/>
            <a:ext cx="1445918" cy="590074"/>
          </a:xfrm>
          <a:custGeom>
            <a:avLst/>
            <a:gdLst>
              <a:gd name="connsiteX0" fmla="*/ 1104900 w 2902744"/>
              <a:gd name="connsiteY0" fmla="*/ 116681 h 1183481"/>
              <a:gd name="connsiteX1" fmla="*/ 1338262 w 2902744"/>
              <a:gd name="connsiteY1" fmla="*/ 92868 h 1183481"/>
              <a:gd name="connsiteX2" fmla="*/ 1624012 w 2902744"/>
              <a:gd name="connsiteY2" fmla="*/ 64293 h 1183481"/>
              <a:gd name="connsiteX3" fmla="*/ 1931194 w 2902744"/>
              <a:gd name="connsiteY3" fmla="*/ 38100 h 1183481"/>
              <a:gd name="connsiteX4" fmla="*/ 2171700 w 2902744"/>
              <a:gd name="connsiteY4" fmla="*/ 23812 h 1183481"/>
              <a:gd name="connsiteX5" fmla="*/ 2336006 w 2902744"/>
              <a:gd name="connsiteY5" fmla="*/ 21431 h 1183481"/>
              <a:gd name="connsiteX6" fmla="*/ 2440781 w 2902744"/>
              <a:gd name="connsiteY6" fmla="*/ 23812 h 1183481"/>
              <a:gd name="connsiteX7" fmla="*/ 2488406 w 2902744"/>
              <a:gd name="connsiteY7" fmla="*/ 14287 h 1183481"/>
              <a:gd name="connsiteX8" fmla="*/ 2588419 w 2902744"/>
              <a:gd name="connsiteY8" fmla="*/ 0 h 1183481"/>
              <a:gd name="connsiteX9" fmla="*/ 2628900 w 2902744"/>
              <a:gd name="connsiteY9" fmla="*/ 2381 h 1183481"/>
              <a:gd name="connsiteX10" fmla="*/ 2667000 w 2902744"/>
              <a:gd name="connsiteY10" fmla="*/ 23812 h 1183481"/>
              <a:gd name="connsiteX11" fmla="*/ 2783681 w 2902744"/>
              <a:gd name="connsiteY11" fmla="*/ 102393 h 1183481"/>
              <a:gd name="connsiteX12" fmla="*/ 2847975 w 2902744"/>
              <a:gd name="connsiteY12" fmla="*/ 154781 h 1183481"/>
              <a:gd name="connsiteX13" fmla="*/ 2886075 w 2902744"/>
              <a:gd name="connsiteY13" fmla="*/ 185737 h 1183481"/>
              <a:gd name="connsiteX14" fmla="*/ 2895600 w 2902744"/>
              <a:gd name="connsiteY14" fmla="*/ 197643 h 1183481"/>
              <a:gd name="connsiteX15" fmla="*/ 2902744 w 2902744"/>
              <a:gd name="connsiteY15" fmla="*/ 216693 h 1183481"/>
              <a:gd name="connsiteX16" fmla="*/ 2902744 w 2902744"/>
              <a:gd name="connsiteY16" fmla="*/ 238125 h 1183481"/>
              <a:gd name="connsiteX17" fmla="*/ 2890837 w 2902744"/>
              <a:gd name="connsiteY17" fmla="*/ 266700 h 1183481"/>
              <a:gd name="connsiteX18" fmla="*/ 2871787 w 2902744"/>
              <a:gd name="connsiteY18" fmla="*/ 288131 h 1183481"/>
              <a:gd name="connsiteX19" fmla="*/ 2850356 w 2902744"/>
              <a:gd name="connsiteY19" fmla="*/ 297656 h 1183481"/>
              <a:gd name="connsiteX20" fmla="*/ 2833687 w 2902744"/>
              <a:gd name="connsiteY20" fmla="*/ 311943 h 1183481"/>
              <a:gd name="connsiteX21" fmla="*/ 2800350 w 2902744"/>
              <a:gd name="connsiteY21" fmla="*/ 357187 h 1183481"/>
              <a:gd name="connsiteX22" fmla="*/ 2762250 w 2902744"/>
              <a:gd name="connsiteY22" fmla="*/ 428625 h 1183481"/>
              <a:gd name="connsiteX23" fmla="*/ 2733675 w 2902744"/>
              <a:gd name="connsiteY23" fmla="*/ 490537 h 1183481"/>
              <a:gd name="connsiteX24" fmla="*/ 2709862 w 2902744"/>
              <a:gd name="connsiteY24" fmla="*/ 561975 h 1183481"/>
              <a:gd name="connsiteX25" fmla="*/ 2631281 w 2902744"/>
              <a:gd name="connsiteY25" fmla="*/ 823912 h 1183481"/>
              <a:gd name="connsiteX26" fmla="*/ 2574131 w 2902744"/>
              <a:gd name="connsiteY26" fmla="*/ 1023937 h 1183481"/>
              <a:gd name="connsiteX27" fmla="*/ 2552700 w 2902744"/>
              <a:gd name="connsiteY27" fmla="*/ 1102518 h 1183481"/>
              <a:gd name="connsiteX28" fmla="*/ 2438400 w 2902744"/>
              <a:gd name="connsiteY28" fmla="*/ 1183481 h 1183481"/>
              <a:gd name="connsiteX29" fmla="*/ 2352675 w 2902744"/>
              <a:gd name="connsiteY29" fmla="*/ 1071562 h 1183481"/>
              <a:gd name="connsiteX30" fmla="*/ 2440781 w 2902744"/>
              <a:gd name="connsiteY30" fmla="*/ 742950 h 1183481"/>
              <a:gd name="connsiteX31" fmla="*/ 2447925 w 2902744"/>
              <a:gd name="connsiteY31" fmla="*/ 690562 h 1183481"/>
              <a:gd name="connsiteX32" fmla="*/ 2469356 w 2902744"/>
              <a:gd name="connsiteY32" fmla="*/ 578643 h 1183481"/>
              <a:gd name="connsiteX33" fmla="*/ 2509837 w 2902744"/>
              <a:gd name="connsiteY33" fmla="*/ 295275 h 1183481"/>
              <a:gd name="connsiteX34" fmla="*/ 2512219 w 2902744"/>
              <a:gd name="connsiteY34" fmla="*/ 261937 h 1183481"/>
              <a:gd name="connsiteX35" fmla="*/ 2507456 w 2902744"/>
              <a:gd name="connsiteY35" fmla="*/ 226218 h 1183481"/>
              <a:gd name="connsiteX36" fmla="*/ 2497931 w 2902744"/>
              <a:gd name="connsiteY36" fmla="*/ 197643 h 1183481"/>
              <a:gd name="connsiteX37" fmla="*/ 2481262 w 2902744"/>
              <a:gd name="connsiteY37" fmla="*/ 180975 h 1183481"/>
              <a:gd name="connsiteX38" fmla="*/ 2450306 w 2902744"/>
              <a:gd name="connsiteY38" fmla="*/ 178593 h 1183481"/>
              <a:gd name="connsiteX39" fmla="*/ 2212181 w 2902744"/>
              <a:gd name="connsiteY39" fmla="*/ 192881 h 1183481"/>
              <a:gd name="connsiteX40" fmla="*/ 1674019 w 2902744"/>
              <a:gd name="connsiteY40" fmla="*/ 219075 h 1183481"/>
              <a:gd name="connsiteX41" fmla="*/ 1576387 w 2902744"/>
              <a:gd name="connsiteY41" fmla="*/ 223837 h 1183481"/>
              <a:gd name="connsiteX42" fmla="*/ 1350169 w 2902744"/>
              <a:gd name="connsiteY42" fmla="*/ 250031 h 1183481"/>
              <a:gd name="connsiteX43" fmla="*/ 964406 w 2902744"/>
              <a:gd name="connsiteY43" fmla="*/ 309562 h 1183481"/>
              <a:gd name="connsiteX44" fmla="*/ 652462 w 2902744"/>
              <a:gd name="connsiteY44" fmla="*/ 347662 h 1183481"/>
              <a:gd name="connsiteX45" fmla="*/ 564356 w 2902744"/>
              <a:gd name="connsiteY45" fmla="*/ 357187 h 1183481"/>
              <a:gd name="connsiteX46" fmla="*/ 476250 w 2902744"/>
              <a:gd name="connsiteY46" fmla="*/ 385762 h 1183481"/>
              <a:gd name="connsiteX47" fmla="*/ 416719 w 2902744"/>
              <a:gd name="connsiteY47" fmla="*/ 414337 h 1183481"/>
              <a:gd name="connsiteX48" fmla="*/ 392906 w 2902744"/>
              <a:gd name="connsiteY48" fmla="*/ 421481 h 1183481"/>
              <a:gd name="connsiteX49" fmla="*/ 376237 w 2902744"/>
              <a:gd name="connsiteY49" fmla="*/ 419100 h 1183481"/>
              <a:gd name="connsiteX50" fmla="*/ 288131 w 2902744"/>
              <a:gd name="connsiteY50" fmla="*/ 388143 h 1183481"/>
              <a:gd name="connsiteX51" fmla="*/ 183356 w 2902744"/>
              <a:gd name="connsiteY51" fmla="*/ 321468 h 1183481"/>
              <a:gd name="connsiteX52" fmla="*/ 100012 w 2902744"/>
              <a:gd name="connsiteY52" fmla="*/ 242887 h 1183481"/>
              <a:gd name="connsiteX53" fmla="*/ 66675 w 2902744"/>
              <a:gd name="connsiteY53" fmla="*/ 200025 h 1183481"/>
              <a:gd name="connsiteX54" fmla="*/ 23812 w 2902744"/>
              <a:gd name="connsiteY54" fmla="*/ 128587 h 1183481"/>
              <a:gd name="connsiteX55" fmla="*/ 7144 w 2902744"/>
              <a:gd name="connsiteY55" fmla="*/ 92868 h 1183481"/>
              <a:gd name="connsiteX56" fmla="*/ 0 w 2902744"/>
              <a:gd name="connsiteY56" fmla="*/ 66675 h 1183481"/>
              <a:gd name="connsiteX57" fmla="*/ 4762 w 2902744"/>
              <a:gd name="connsiteY57" fmla="*/ 52387 h 1183481"/>
              <a:gd name="connsiteX58" fmla="*/ 21431 w 2902744"/>
              <a:gd name="connsiteY58" fmla="*/ 45243 h 1183481"/>
              <a:gd name="connsiteX59" fmla="*/ 59531 w 2902744"/>
              <a:gd name="connsiteY59" fmla="*/ 61912 h 1183481"/>
              <a:gd name="connsiteX60" fmla="*/ 114300 w 2902744"/>
              <a:gd name="connsiteY60" fmla="*/ 100012 h 1183481"/>
              <a:gd name="connsiteX61" fmla="*/ 176212 w 2902744"/>
              <a:gd name="connsiteY61" fmla="*/ 133350 h 1183481"/>
              <a:gd name="connsiteX62" fmla="*/ 247650 w 2902744"/>
              <a:gd name="connsiteY62" fmla="*/ 159543 h 1183481"/>
              <a:gd name="connsiteX63" fmla="*/ 319087 w 2902744"/>
              <a:gd name="connsiteY63" fmla="*/ 178593 h 1183481"/>
              <a:gd name="connsiteX64" fmla="*/ 400050 w 2902744"/>
              <a:gd name="connsiteY64" fmla="*/ 190500 h 1183481"/>
              <a:gd name="connsiteX65" fmla="*/ 485775 w 2902744"/>
              <a:gd name="connsiteY65" fmla="*/ 188118 h 1183481"/>
              <a:gd name="connsiteX66" fmla="*/ 621506 w 2902744"/>
              <a:gd name="connsiteY66" fmla="*/ 169068 h 1183481"/>
              <a:gd name="connsiteX67" fmla="*/ 888206 w 2902744"/>
              <a:gd name="connsiteY67" fmla="*/ 140493 h 1183481"/>
              <a:gd name="connsiteX68" fmla="*/ 1104900 w 2902744"/>
              <a:gd name="connsiteY68" fmla="*/ 116681 h 1183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902744" h="1183481">
                <a:moveTo>
                  <a:pt x="1104900" y="116681"/>
                </a:moveTo>
                <a:lnTo>
                  <a:pt x="1338262" y="92868"/>
                </a:lnTo>
                <a:lnTo>
                  <a:pt x="1624012" y="64293"/>
                </a:lnTo>
                <a:lnTo>
                  <a:pt x="1931194" y="38100"/>
                </a:lnTo>
                <a:lnTo>
                  <a:pt x="2171700" y="23812"/>
                </a:lnTo>
                <a:lnTo>
                  <a:pt x="2336006" y="21431"/>
                </a:lnTo>
                <a:lnTo>
                  <a:pt x="2440781" y="23812"/>
                </a:lnTo>
                <a:lnTo>
                  <a:pt x="2488406" y="14287"/>
                </a:lnTo>
                <a:lnTo>
                  <a:pt x="2588419" y="0"/>
                </a:lnTo>
                <a:lnTo>
                  <a:pt x="2628900" y="2381"/>
                </a:lnTo>
                <a:lnTo>
                  <a:pt x="2667000" y="23812"/>
                </a:lnTo>
                <a:lnTo>
                  <a:pt x="2783681" y="102393"/>
                </a:lnTo>
                <a:lnTo>
                  <a:pt x="2847975" y="154781"/>
                </a:lnTo>
                <a:lnTo>
                  <a:pt x="2886075" y="185737"/>
                </a:lnTo>
                <a:lnTo>
                  <a:pt x="2895600" y="197643"/>
                </a:lnTo>
                <a:lnTo>
                  <a:pt x="2902744" y="216693"/>
                </a:lnTo>
                <a:lnTo>
                  <a:pt x="2902744" y="238125"/>
                </a:lnTo>
                <a:lnTo>
                  <a:pt x="2890837" y="266700"/>
                </a:lnTo>
                <a:lnTo>
                  <a:pt x="2871787" y="288131"/>
                </a:lnTo>
                <a:lnTo>
                  <a:pt x="2850356" y="297656"/>
                </a:lnTo>
                <a:lnTo>
                  <a:pt x="2833687" y="311943"/>
                </a:lnTo>
                <a:lnTo>
                  <a:pt x="2800350" y="357187"/>
                </a:lnTo>
                <a:lnTo>
                  <a:pt x="2762250" y="428625"/>
                </a:lnTo>
                <a:lnTo>
                  <a:pt x="2733675" y="490537"/>
                </a:lnTo>
                <a:lnTo>
                  <a:pt x="2709862" y="561975"/>
                </a:lnTo>
                <a:lnTo>
                  <a:pt x="2631281" y="823912"/>
                </a:lnTo>
                <a:lnTo>
                  <a:pt x="2574131" y="1023937"/>
                </a:lnTo>
                <a:lnTo>
                  <a:pt x="2552700" y="1102518"/>
                </a:lnTo>
                <a:lnTo>
                  <a:pt x="2438400" y="1183481"/>
                </a:lnTo>
                <a:lnTo>
                  <a:pt x="2352675" y="1071562"/>
                </a:lnTo>
                <a:lnTo>
                  <a:pt x="2440781" y="742950"/>
                </a:lnTo>
                <a:lnTo>
                  <a:pt x="2447925" y="690562"/>
                </a:lnTo>
                <a:lnTo>
                  <a:pt x="2469356" y="578643"/>
                </a:lnTo>
                <a:lnTo>
                  <a:pt x="2509837" y="295275"/>
                </a:lnTo>
                <a:lnTo>
                  <a:pt x="2512219" y="261937"/>
                </a:lnTo>
                <a:lnTo>
                  <a:pt x="2507456" y="226218"/>
                </a:lnTo>
                <a:lnTo>
                  <a:pt x="2497931" y="197643"/>
                </a:lnTo>
                <a:lnTo>
                  <a:pt x="2481262" y="180975"/>
                </a:lnTo>
                <a:lnTo>
                  <a:pt x="2450306" y="178593"/>
                </a:lnTo>
                <a:lnTo>
                  <a:pt x="2212181" y="192881"/>
                </a:lnTo>
                <a:lnTo>
                  <a:pt x="1674019" y="219075"/>
                </a:lnTo>
                <a:lnTo>
                  <a:pt x="1576387" y="223837"/>
                </a:lnTo>
                <a:lnTo>
                  <a:pt x="1350169" y="250031"/>
                </a:lnTo>
                <a:lnTo>
                  <a:pt x="964406" y="309562"/>
                </a:lnTo>
                <a:lnTo>
                  <a:pt x="652462" y="347662"/>
                </a:lnTo>
                <a:lnTo>
                  <a:pt x="564356" y="357187"/>
                </a:lnTo>
                <a:lnTo>
                  <a:pt x="476250" y="385762"/>
                </a:lnTo>
                <a:lnTo>
                  <a:pt x="416719" y="414337"/>
                </a:lnTo>
                <a:lnTo>
                  <a:pt x="392906" y="421481"/>
                </a:lnTo>
                <a:lnTo>
                  <a:pt x="376237" y="419100"/>
                </a:lnTo>
                <a:lnTo>
                  <a:pt x="288131" y="388143"/>
                </a:lnTo>
                <a:lnTo>
                  <a:pt x="183356" y="321468"/>
                </a:lnTo>
                <a:lnTo>
                  <a:pt x="100012" y="242887"/>
                </a:lnTo>
                <a:lnTo>
                  <a:pt x="66675" y="200025"/>
                </a:lnTo>
                <a:lnTo>
                  <a:pt x="23812" y="128587"/>
                </a:lnTo>
                <a:lnTo>
                  <a:pt x="7144" y="92868"/>
                </a:lnTo>
                <a:lnTo>
                  <a:pt x="0" y="66675"/>
                </a:lnTo>
                <a:lnTo>
                  <a:pt x="4762" y="52387"/>
                </a:lnTo>
                <a:lnTo>
                  <a:pt x="21431" y="45243"/>
                </a:lnTo>
                <a:lnTo>
                  <a:pt x="59531" y="61912"/>
                </a:lnTo>
                <a:lnTo>
                  <a:pt x="114300" y="100012"/>
                </a:lnTo>
                <a:lnTo>
                  <a:pt x="176212" y="133350"/>
                </a:lnTo>
                <a:lnTo>
                  <a:pt x="247650" y="159543"/>
                </a:lnTo>
                <a:lnTo>
                  <a:pt x="319087" y="178593"/>
                </a:lnTo>
                <a:lnTo>
                  <a:pt x="400050" y="190500"/>
                </a:lnTo>
                <a:lnTo>
                  <a:pt x="485775" y="188118"/>
                </a:lnTo>
                <a:lnTo>
                  <a:pt x="621506" y="169068"/>
                </a:lnTo>
                <a:lnTo>
                  <a:pt x="888206" y="140493"/>
                </a:lnTo>
                <a:lnTo>
                  <a:pt x="1104900" y="1166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3" name="フリーフォーム 82"/>
          <p:cNvSpPr>
            <a:spLocks noChangeAspect="1"/>
          </p:cNvSpPr>
          <p:nvPr/>
        </p:nvSpPr>
        <p:spPr>
          <a:xfrm>
            <a:off x="6954737" y="4463492"/>
            <a:ext cx="2335784" cy="266765"/>
          </a:xfrm>
          <a:custGeom>
            <a:avLst/>
            <a:gdLst>
              <a:gd name="connsiteX0" fmla="*/ 1645920 w 4671060"/>
              <a:gd name="connsiteY0" fmla="*/ 179070 h 533400"/>
              <a:gd name="connsiteX1" fmla="*/ 1908810 w 4671060"/>
              <a:gd name="connsiteY1" fmla="*/ 152400 h 533400"/>
              <a:gd name="connsiteX2" fmla="*/ 2171700 w 4671060"/>
              <a:gd name="connsiteY2" fmla="*/ 125730 h 533400"/>
              <a:gd name="connsiteX3" fmla="*/ 2312670 w 4671060"/>
              <a:gd name="connsiteY3" fmla="*/ 110490 h 533400"/>
              <a:gd name="connsiteX4" fmla="*/ 2499360 w 4671060"/>
              <a:gd name="connsiteY4" fmla="*/ 87630 h 533400"/>
              <a:gd name="connsiteX5" fmla="*/ 2815590 w 4671060"/>
              <a:gd name="connsiteY5" fmla="*/ 87630 h 533400"/>
              <a:gd name="connsiteX6" fmla="*/ 3124200 w 4671060"/>
              <a:gd name="connsiteY6" fmla="*/ 76200 h 533400"/>
              <a:gd name="connsiteX7" fmla="*/ 3413760 w 4671060"/>
              <a:gd name="connsiteY7" fmla="*/ 64770 h 533400"/>
              <a:gd name="connsiteX8" fmla="*/ 3627120 w 4671060"/>
              <a:gd name="connsiteY8" fmla="*/ 41910 h 533400"/>
              <a:gd name="connsiteX9" fmla="*/ 3928110 w 4671060"/>
              <a:gd name="connsiteY9" fmla="*/ 45720 h 533400"/>
              <a:gd name="connsiteX10" fmla="*/ 4130040 w 4671060"/>
              <a:gd name="connsiteY10" fmla="*/ 45720 h 533400"/>
              <a:gd name="connsiteX11" fmla="*/ 4156710 w 4671060"/>
              <a:gd name="connsiteY11" fmla="*/ 38100 h 533400"/>
              <a:gd name="connsiteX12" fmla="*/ 4221480 w 4671060"/>
              <a:gd name="connsiteY12" fmla="*/ 15240 h 533400"/>
              <a:gd name="connsiteX13" fmla="*/ 4248150 w 4671060"/>
              <a:gd name="connsiteY13" fmla="*/ 0 h 533400"/>
              <a:gd name="connsiteX14" fmla="*/ 4278630 w 4671060"/>
              <a:gd name="connsiteY14" fmla="*/ 0 h 533400"/>
              <a:gd name="connsiteX15" fmla="*/ 4358640 w 4671060"/>
              <a:gd name="connsiteY15" fmla="*/ 19050 h 533400"/>
              <a:gd name="connsiteX16" fmla="*/ 4442460 w 4671060"/>
              <a:gd name="connsiteY16" fmla="*/ 57150 h 533400"/>
              <a:gd name="connsiteX17" fmla="*/ 4537710 w 4671060"/>
              <a:gd name="connsiteY17" fmla="*/ 110490 h 533400"/>
              <a:gd name="connsiteX18" fmla="*/ 4625340 w 4671060"/>
              <a:gd name="connsiteY18" fmla="*/ 171450 h 533400"/>
              <a:gd name="connsiteX19" fmla="*/ 4659630 w 4671060"/>
              <a:gd name="connsiteY19" fmla="*/ 201930 h 533400"/>
              <a:gd name="connsiteX20" fmla="*/ 4671060 w 4671060"/>
              <a:gd name="connsiteY20" fmla="*/ 217170 h 533400"/>
              <a:gd name="connsiteX21" fmla="*/ 4667250 w 4671060"/>
              <a:gd name="connsiteY21" fmla="*/ 240030 h 533400"/>
              <a:gd name="connsiteX22" fmla="*/ 4644390 w 4671060"/>
              <a:gd name="connsiteY22" fmla="*/ 266700 h 533400"/>
              <a:gd name="connsiteX23" fmla="*/ 4606290 w 4671060"/>
              <a:gd name="connsiteY23" fmla="*/ 285750 h 533400"/>
              <a:gd name="connsiteX24" fmla="*/ 4575810 w 4671060"/>
              <a:gd name="connsiteY24" fmla="*/ 289560 h 533400"/>
              <a:gd name="connsiteX25" fmla="*/ 4518660 w 4671060"/>
              <a:gd name="connsiteY25" fmla="*/ 274320 h 533400"/>
              <a:gd name="connsiteX26" fmla="*/ 4419600 w 4671060"/>
              <a:gd name="connsiteY26" fmla="*/ 259080 h 533400"/>
              <a:gd name="connsiteX27" fmla="*/ 4255770 w 4671060"/>
              <a:gd name="connsiteY27" fmla="*/ 247650 h 533400"/>
              <a:gd name="connsiteX28" fmla="*/ 4072890 w 4671060"/>
              <a:gd name="connsiteY28" fmla="*/ 240030 h 533400"/>
              <a:gd name="connsiteX29" fmla="*/ 3783330 w 4671060"/>
              <a:gd name="connsiteY29" fmla="*/ 224790 h 533400"/>
              <a:gd name="connsiteX30" fmla="*/ 3520440 w 4671060"/>
              <a:gd name="connsiteY30" fmla="*/ 224790 h 533400"/>
              <a:gd name="connsiteX31" fmla="*/ 3341370 w 4671060"/>
              <a:gd name="connsiteY31" fmla="*/ 224790 h 533400"/>
              <a:gd name="connsiteX32" fmla="*/ 2975610 w 4671060"/>
              <a:gd name="connsiteY32" fmla="*/ 240030 h 533400"/>
              <a:gd name="connsiteX33" fmla="*/ 2537460 w 4671060"/>
              <a:gd name="connsiteY33" fmla="*/ 247650 h 533400"/>
              <a:gd name="connsiteX34" fmla="*/ 2240280 w 4671060"/>
              <a:gd name="connsiteY34" fmla="*/ 270510 h 533400"/>
              <a:gd name="connsiteX35" fmla="*/ 1642110 w 4671060"/>
              <a:gd name="connsiteY35" fmla="*/ 335280 h 533400"/>
              <a:gd name="connsiteX36" fmla="*/ 1333500 w 4671060"/>
              <a:gd name="connsiteY36" fmla="*/ 365760 h 533400"/>
              <a:gd name="connsiteX37" fmla="*/ 1070610 w 4671060"/>
              <a:gd name="connsiteY37" fmla="*/ 396240 h 533400"/>
              <a:gd name="connsiteX38" fmla="*/ 815340 w 4671060"/>
              <a:gd name="connsiteY38" fmla="*/ 434340 h 533400"/>
              <a:gd name="connsiteX39" fmla="*/ 586740 w 4671060"/>
              <a:gd name="connsiteY39" fmla="*/ 483870 h 533400"/>
              <a:gd name="connsiteX40" fmla="*/ 430530 w 4671060"/>
              <a:gd name="connsiteY40" fmla="*/ 525780 h 533400"/>
              <a:gd name="connsiteX41" fmla="*/ 392430 w 4671060"/>
              <a:gd name="connsiteY41" fmla="*/ 533400 h 533400"/>
              <a:gd name="connsiteX42" fmla="*/ 361950 w 4671060"/>
              <a:gd name="connsiteY42" fmla="*/ 525780 h 533400"/>
              <a:gd name="connsiteX43" fmla="*/ 266700 w 4671060"/>
              <a:gd name="connsiteY43" fmla="*/ 483870 h 533400"/>
              <a:gd name="connsiteX44" fmla="*/ 190500 w 4671060"/>
              <a:gd name="connsiteY44" fmla="*/ 426720 h 533400"/>
              <a:gd name="connsiteX45" fmla="*/ 106680 w 4671060"/>
              <a:gd name="connsiteY45" fmla="*/ 339090 h 533400"/>
              <a:gd name="connsiteX46" fmla="*/ 49530 w 4671060"/>
              <a:gd name="connsiteY46" fmla="*/ 259080 h 533400"/>
              <a:gd name="connsiteX47" fmla="*/ 3810 w 4671060"/>
              <a:gd name="connsiteY47" fmla="*/ 179070 h 533400"/>
              <a:gd name="connsiteX48" fmla="*/ 0 w 4671060"/>
              <a:gd name="connsiteY48" fmla="*/ 152400 h 533400"/>
              <a:gd name="connsiteX49" fmla="*/ 11430 w 4671060"/>
              <a:gd name="connsiteY49" fmla="*/ 140970 h 533400"/>
              <a:gd name="connsiteX50" fmla="*/ 22860 w 4671060"/>
              <a:gd name="connsiteY50" fmla="*/ 140970 h 533400"/>
              <a:gd name="connsiteX51" fmla="*/ 64770 w 4671060"/>
              <a:gd name="connsiteY51" fmla="*/ 156210 h 533400"/>
              <a:gd name="connsiteX52" fmla="*/ 121920 w 4671060"/>
              <a:gd name="connsiteY52" fmla="*/ 194310 h 533400"/>
              <a:gd name="connsiteX53" fmla="*/ 182880 w 4671060"/>
              <a:gd name="connsiteY53" fmla="*/ 232410 h 533400"/>
              <a:gd name="connsiteX54" fmla="*/ 232410 w 4671060"/>
              <a:gd name="connsiteY54" fmla="*/ 259080 h 533400"/>
              <a:gd name="connsiteX55" fmla="*/ 289560 w 4671060"/>
              <a:gd name="connsiteY55" fmla="*/ 278130 h 533400"/>
              <a:gd name="connsiteX56" fmla="*/ 354330 w 4671060"/>
              <a:gd name="connsiteY56" fmla="*/ 285750 h 533400"/>
              <a:gd name="connsiteX57" fmla="*/ 438150 w 4671060"/>
              <a:gd name="connsiteY57" fmla="*/ 289560 h 533400"/>
              <a:gd name="connsiteX58" fmla="*/ 552450 w 4671060"/>
              <a:gd name="connsiteY58" fmla="*/ 289560 h 533400"/>
              <a:gd name="connsiteX59" fmla="*/ 716280 w 4671060"/>
              <a:gd name="connsiteY59" fmla="*/ 270510 h 533400"/>
              <a:gd name="connsiteX60" fmla="*/ 1104900 w 4671060"/>
              <a:gd name="connsiteY60" fmla="*/ 236220 h 533400"/>
              <a:gd name="connsiteX61" fmla="*/ 1524000 w 4671060"/>
              <a:gd name="connsiteY61" fmla="*/ 194310 h 533400"/>
              <a:gd name="connsiteX62" fmla="*/ 1645920 w 4671060"/>
              <a:gd name="connsiteY62" fmla="*/ 17907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4671060" h="533400">
                <a:moveTo>
                  <a:pt x="1645920" y="179070"/>
                </a:moveTo>
                <a:lnTo>
                  <a:pt x="1908810" y="152400"/>
                </a:lnTo>
                <a:lnTo>
                  <a:pt x="2171700" y="125730"/>
                </a:lnTo>
                <a:lnTo>
                  <a:pt x="2312670" y="110490"/>
                </a:lnTo>
                <a:lnTo>
                  <a:pt x="2499360" y="87630"/>
                </a:lnTo>
                <a:lnTo>
                  <a:pt x="2815590" y="87630"/>
                </a:lnTo>
                <a:lnTo>
                  <a:pt x="3124200" y="76200"/>
                </a:lnTo>
                <a:lnTo>
                  <a:pt x="3413760" y="64770"/>
                </a:lnTo>
                <a:lnTo>
                  <a:pt x="3627120" y="41910"/>
                </a:lnTo>
                <a:lnTo>
                  <a:pt x="3928110" y="45720"/>
                </a:lnTo>
                <a:lnTo>
                  <a:pt x="4130040" y="45720"/>
                </a:lnTo>
                <a:lnTo>
                  <a:pt x="4156710" y="38100"/>
                </a:lnTo>
                <a:lnTo>
                  <a:pt x="4221480" y="15240"/>
                </a:lnTo>
                <a:lnTo>
                  <a:pt x="4248150" y="0"/>
                </a:lnTo>
                <a:lnTo>
                  <a:pt x="4278630" y="0"/>
                </a:lnTo>
                <a:lnTo>
                  <a:pt x="4358640" y="19050"/>
                </a:lnTo>
                <a:lnTo>
                  <a:pt x="4442460" y="57150"/>
                </a:lnTo>
                <a:lnTo>
                  <a:pt x="4537710" y="110490"/>
                </a:lnTo>
                <a:lnTo>
                  <a:pt x="4625340" y="171450"/>
                </a:lnTo>
                <a:lnTo>
                  <a:pt x="4659630" y="201930"/>
                </a:lnTo>
                <a:lnTo>
                  <a:pt x="4671060" y="217170"/>
                </a:lnTo>
                <a:lnTo>
                  <a:pt x="4667250" y="240030"/>
                </a:lnTo>
                <a:lnTo>
                  <a:pt x="4644390" y="266700"/>
                </a:lnTo>
                <a:lnTo>
                  <a:pt x="4606290" y="285750"/>
                </a:lnTo>
                <a:lnTo>
                  <a:pt x="4575810" y="289560"/>
                </a:lnTo>
                <a:lnTo>
                  <a:pt x="4518660" y="274320"/>
                </a:lnTo>
                <a:lnTo>
                  <a:pt x="4419600" y="259080"/>
                </a:lnTo>
                <a:lnTo>
                  <a:pt x="4255770" y="247650"/>
                </a:lnTo>
                <a:lnTo>
                  <a:pt x="4072890" y="240030"/>
                </a:lnTo>
                <a:lnTo>
                  <a:pt x="3783330" y="224790"/>
                </a:lnTo>
                <a:lnTo>
                  <a:pt x="3520440" y="224790"/>
                </a:lnTo>
                <a:lnTo>
                  <a:pt x="3341370" y="224790"/>
                </a:lnTo>
                <a:lnTo>
                  <a:pt x="2975610" y="240030"/>
                </a:lnTo>
                <a:lnTo>
                  <a:pt x="2537460" y="247650"/>
                </a:lnTo>
                <a:lnTo>
                  <a:pt x="2240280" y="270510"/>
                </a:lnTo>
                <a:lnTo>
                  <a:pt x="1642110" y="335280"/>
                </a:lnTo>
                <a:lnTo>
                  <a:pt x="1333500" y="365760"/>
                </a:lnTo>
                <a:lnTo>
                  <a:pt x="1070610" y="396240"/>
                </a:lnTo>
                <a:lnTo>
                  <a:pt x="815340" y="434340"/>
                </a:lnTo>
                <a:lnTo>
                  <a:pt x="586740" y="483870"/>
                </a:lnTo>
                <a:lnTo>
                  <a:pt x="430530" y="525780"/>
                </a:lnTo>
                <a:lnTo>
                  <a:pt x="392430" y="533400"/>
                </a:lnTo>
                <a:lnTo>
                  <a:pt x="361950" y="525780"/>
                </a:lnTo>
                <a:lnTo>
                  <a:pt x="266700" y="483870"/>
                </a:lnTo>
                <a:lnTo>
                  <a:pt x="190500" y="426720"/>
                </a:lnTo>
                <a:lnTo>
                  <a:pt x="106680" y="339090"/>
                </a:lnTo>
                <a:lnTo>
                  <a:pt x="49530" y="259080"/>
                </a:lnTo>
                <a:lnTo>
                  <a:pt x="3810" y="179070"/>
                </a:lnTo>
                <a:lnTo>
                  <a:pt x="0" y="152400"/>
                </a:lnTo>
                <a:lnTo>
                  <a:pt x="11430" y="140970"/>
                </a:lnTo>
                <a:lnTo>
                  <a:pt x="22860" y="140970"/>
                </a:lnTo>
                <a:lnTo>
                  <a:pt x="64770" y="156210"/>
                </a:lnTo>
                <a:lnTo>
                  <a:pt x="121920" y="194310"/>
                </a:lnTo>
                <a:lnTo>
                  <a:pt x="182880" y="232410"/>
                </a:lnTo>
                <a:lnTo>
                  <a:pt x="232410" y="259080"/>
                </a:lnTo>
                <a:lnTo>
                  <a:pt x="289560" y="278130"/>
                </a:lnTo>
                <a:lnTo>
                  <a:pt x="354330" y="285750"/>
                </a:lnTo>
                <a:lnTo>
                  <a:pt x="438150" y="289560"/>
                </a:lnTo>
                <a:lnTo>
                  <a:pt x="552450" y="289560"/>
                </a:lnTo>
                <a:lnTo>
                  <a:pt x="716280" y="270510"/>
                </a:lnTo>
                <a:lnTo>
                  <a:pt x="1104900" y="236220"/>
                </a:lnTo>
                <a:lnTo>
                  <a:pt x="1524000" y="194310"/>
                </a:lnTo>
                <a:lnTo>
                  <a:pt x="1645920" y="1790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4" name="フリーフォーム 83"/>
          <p:cNvSpPr>
            <a:spLocks noChangeAspect="1"/>
          </p:cNvSpPr>
          <p:nvPr/>
        </p:nvSpPr>
        <p:spPr>
          <a:xfrm>
            <a:off x="7436895" y="4738348"/>
            <a:ext cx="1258425" cy="200025"/>
          </a:xfrm>
          <a:custGeom>
            <a:avLst/>
            <a:gdLst>
              <a:gd name="connsiteX0" fmla="*/ 735806 w 2536031"/>
              <a:gd name="connsiteY0" fmla="*/ 164306 h 402431"/>
              <a:gd name="connsiteX1" fmla="*/ 933450 w 2536031"/>
              <a:gd name="connsiteY1" fmla="*/ 128587 h 402431"/>
              <a:gd name="connsiteX2" fmla="*/ 1152525 w 2536031"/>
              <a:gd name="connsiteY2" fmla="*/ 92868 h 402431"/>
              <a:gd name="connsiteX3" fmla="*/ 1309687 w 2536031"/>
              <a:gd name="connsiteY3" fmla="*/ 64293 h 402431"/>
              <a:gd name="connsiteX4" fmla="*/ 1516856 w 2536031"/>
              <a:gd name="connsiteY4" fmla="*/ 42862 h 402431"/>
              <a:gd name="connsiteX5" fmla="*/ 1795462 w 2536031"/>
              <a:gd name="connsiteY5" fmla="*/ 28575 h 402431"/>
              <a:gd name="connsiteX6" fmla="*/ 2085975 w 2536031"/>
              <a:gd name="connsiteY6" fmla="*/ 11906 h 402431"/>
              <a:gd name="connsiteX7" fmla="*/ 2283618 w 2536031"/>
              <a:gd name="connsiteY7" fmla="*/ 0 h 402431"/>
              <a:gd name="connsiteX8" fmla="*/ 2474118 w 2536031"/>
              <a:gd name="connsiteY8" fmla="*/ 21431 h 402431"/>
              <a:gd name="connsiteX9" fmla="*/ 2512218 w 2536031"/>
              <a:gd name="connsiteY9" fmla="*/ 66675 h 402431"/>
              <a:gd name="connsiteX10" fmla="*/ 2536031 w 2536031"/>
              <a:gd name="connsiteY10" fmla="*/ 102393 h 402431"/>
              <a:gd name="connsiteX11" fmla="*/ 2536031 w 2536031"/>
              <a:gd name="connsiteY11" fmla="*/ 114300 h 402431"/>
              <a:gd name="connsiteX12" fmla="*/ 2528887 w 2536031"/>
              <a:gd name="connsiteY12" fmla="*/ 133350 h 402431"/>
              <a:gd name="connsiteX13" fmla="*/ 2505075 w 2536031"/>
              <a:gd name="connsiteY13" fmla="*/ 159543 h 402431"/>
              <a:gd name="connsiteX14" fmla="*/ 2471737 w 2536031"/>
              <a:gd name="connsiteY14" fmla="*/ 176212 h 402431"/>
              <a:gd name="connsiteX15" fmla="*/ 2414587 w 2536031"/>
              <a:gd name="connsiteY15" fmla="*/ 178593 h 402431"/>
              <a:gd name="connsiteX16" fmla="*/ 2224087 w 2536031"/>
              <a:gd name="connsiteY16" fmla="*/ 178593 h 402431"/>
              <a:gd name="connsiteX17" fmla="*/ 1859756 w 2536031"/>
              <a:gd name="connsiteY17" fmla="*/ 183356 h 402431"/>
              <a:gd name="connsiteX18" fmla="*/ 1493043 w 2536031"/>
              <a:gd name="connsiteY18" fmla="*/ 204787 h 402431"/>
              <a:gd name="connsiteX19" fmla="*/ 1288256 w 2536031"/>
              <a:gd name="connsiteY19" fmla="*/ 226218 h 402431"/>
              <a:gd name="connsiteX20" fmla="*/ 1047750 w 2536031"/>
              <a:gd name="connsiteY20" fmla="*/ 269081 h 402431"/>
              <a:gd name="connsiteX21" fmla="*/ 800100 w 2536031"/>
              <a:gd name="connsiteY21" fmla="*/ 314325 h 402431"/>
              <a:gd name="connsiteX22" fmla="*/ 652462 w 2536031"/>
              <a:gd name="connsiteY22" fmla="*/ 345281 h 402431"/>
              <a:gd name="connsiteX23" fmla="*/ 516731 w 2536031"/>
              <a:gd name="connsiteY23" fmla="*/ 378618 h 402431"/>
              <a:gd name="connsiteX24" fmla="*/ 457200 w 2536031"/>
              <a:gd name="connsiteY24" fmla="*/ 400050 h 402431"/>
              <a:gd name="connsiteX25" fmla="*/ 442912 w 2536031"/>
              <a:gd name="connsiteY25" fmla="*/ 402431 h 402431"/>
              <a:gd name="connsiteX26" fmla="*/ 390525 w 2536031"/>
              <a:gd name="connsiteY26" fmla="*/ 402431 h 402431"/>
              <a:gd name="connsiteX27" fmla="*/ 309562 w 2536031"/>
              <a:gd name="connsiteY27" fmla="*/ 378618 h 402431"/>
              <a:gd name="connsiteX28" fmla="*/ 230981 w 2536031"/>
              <a:gd name="connsiteY28" fmla="*/ 340518 h 402431"/>
              <a:gd name="connsiteX29" fmla="*/ 164306 w 2536031"/>
              <a:gd name="connsiteY29" fmla="*/ 297656 h 402431"/>
              <a:gd name="connsiteX30" fmla="*/ 88106 w 2536031"/>
              <a:gd name="connsiteY30" fmla="*/ 233362 h 402431"/>
              <a:gd name="connsiteX31" fmla="*/ 30956 w 2536031"/>
              <a:gd name="connsiteY31" fmla="*/ 173831 h 402431"/>
              <a:gd name="connsiteX32" fmla="*/ 4762 w 2536031"/>
              <a:gd name="connsiteY32" fmla="*/ 138112 h 402431"/>
              <a:gd name="connsiteX33" fmla="*/ 0 w 2536031"/>
              <a:gd name="connsiteY33" fmla="*/ 119062 h 402431"/>
              <a:gd name="connsiteX34" fmla="*/ 4762 w 2536031"/>
              <a:gd name="connsiteY34" fmla="*/ 102393 h 402431"/>
              <a:gd name="connsiteX35" fmla="*/ 19050 w 2536031"/>
              <a:gd name="connsiteY35" fmla="*/ 92868 h 402431"/>
              <a:gd name="connsiteX36" fmla="*/ 50006 w 2536031"/>
              <a:gd name="connsiteY36" fmla="*/ 107156 h 402431"/>
              <a:gd name="connsiteX37" fmla="*/ 154781 w 2536031"/>
              <a:gd name="connsiteY37" fmla="*/ 157162 h 402431"/>
              <a:gd name="connsiteX38" fmla="*/ 269081 w 2536031"/>
              <a:gd name="connsiteY38" fmla="*/ 195262 h 402431"/>
              <a:gd name="connsiteX39" fmla="*/ 330993 w 2536031"/>
              <a:gd name="connsiteY39" fmla="*/ 204787 h 402431"/>
              <a:gd name="connsiteX40" fmla="*/ 481012 w 2536031"/>
              <a:gd name="connsiteY40" fmla="*/ 200025 h 402431"/>
              <a:gd name="connsiteX41" fmla="*/ 547687 w 2536031"/>
              <a:gd name="connsiteY41" fmla="*/ 202406 h 402431"/>
              <a:gd name="connsiteX42" fmla="*/ 735806 w 2536031"/>
              <a:gd name="connsiteY42" fmla="*/ 164306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36031" h="402431">
                <a:moveTo>
                  <a:pt x="735806" y="164306"/>
                </a:moveTo>
                <a:lnTo>
                  <a:pt x="933450" y="128587"/>
                </a:lnTo>
                <a:lnTo>
                  <a:pt x="1152525" y="92868"/>
                </a:lnTo>
                <a:lnTo>
                  <a:pt x="1309687" y="64293"/>
                </a:lnTo>
                <a:lnTo>
                  <a:pt x="1516856" y="42862"/>
                </a:lnTo>
                <a:lnTo>
                  <a:pt x="1795462" y="28575"/>
                </a:lnTo>
                <a:lnTo>
                  <a:pt x="2085975" y="11906"/>
                </a:lnTo>
                <a:lnTo>
                  <a:pt x="2283618" y="0"/>
                </a:lnTo>
                <a:lnTo>
                  <a:pt x="2474118" y="21431"/>
                </a:lnTo>
                <a:lnTo>
                  <a:pt x="2512218" y="66675"/>
                </a:lnTo>
                <a:lnTo>
                  <a:pt x="2536031" y="102393"/>
                </a:lnTo>
                <a:lnTo>
                  <a:pt x="2536031" y="114300"/>
                </a:lnTo>
                <a:lnTo>
                  <a:pt x="2528887" y="133350"/>
                </a:lnTo>
                <a:lnTo>
                  <a:pt x="2505075" y="159543"/>
                </a:lnTo>
                <a:lnTo>
                  <a:pt x="2471737" y="176212"/>
                </a:lnTo>
                <a:lnTo>
                  <a:pt x="2414587" y="178593"/>
                </a:lnTo>
                <a:lnTo>
                  <a:pt x="2224087" y="178593"/>
                </a:lnTo>
                <a:lnTo>
                  <a:pt x="1859756" y="183356"/>
                </a:lnTo>
                <a:lnTo>
                  <a:pt x="1493043" y="204787"/>
                </a:lnTo>
                <a:lnTo>
                  <a:pt x="1288256" y="226218"/>
                </a:lnTo>
                <a:lnTo>
                  <a:pt x="1047750" y="269081"/>
                </a:lnTo>
                <a:lnTo>
                  <a:pt x="800100" y="314325"/>
                </a:lnTo>
                <a:lnTo>
                  <a:pt x="652462" y="345281"/>
                </a:lnTo>
                <a:lnTo>
                  <a:pt x="516731" y="378618"/>
                </a:lnTo>
                <a:lnTo>
                  <a:pt x="457200" y="400050"/>
                </a:lnTo>
                <a:lnTo>
                  <a:pt x="442912" y="402431"/>
                </a:lnTo>
                <a:lnTo>
                  <a:pt x="390525" y="402431"/>
                </a:lnTo>
                <a:lnTo>
                  <a:pt x="309562" y="378618"/>
                </a:lnTo>
                <a:lnTo>
                  <a:pt x="230981" y="340518"/>
                </a:lnTo>
                <a:lnTo>
                  <a:pt x="164306" y="297656"/>
                </a:lnTo>
                <a:lnTo>
                  <a:pt x="88106" y="233362"/>
                </a:lnTo>
                <a:lnTo>
                  <a:pt x="30956" y="173831"/>
                </a:lnTo>
                <a:lnTo>
                  <a:pt x="4762" y="138112"/>
                </a:lnTo>
                <a:lnTo>
                  <a:pt x="0" y="119062"/>
                </a:lnTo>
                <a:lnTo>
                  <a:pt x="4762" y="102393"/>
                </a:lnTo>
                <a:lnTo>
                  <a:pt x="19050" y="92868"/>
                </a:lnTo>
                <a:lnTo>
                  <a:pt x="50006" y="107156"/>
                </a:lnTo>
                <a:lnTo>
                  <a:pt x="154781" y="157162"/>
                </a:lnTo>
                <a:lnTo>
                  <a:pt x="269081" y="195262"/>
                </a:lnTo>
                <a:lnTo>
                  <a:pt x="330993" y="204787"/>
                </a:lnTo>
                <a:lnTo>
                  <a:pt x="481012" y="200025"/>
                </a:lnTo>
                <a:lnTo>
                  <a:pt x="547687" y="202406"/>
                </a:lnTo>
                <a:lnTo>
                  <a:pt x="735806" y="1643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5" name="フリーフォーム 84"/>
          <p:cNvSpPr>
            <a:spLocks noChangeAspect="1"/>
          </p:cNvSpPr>
          <p:nvPr/>
        </p:nvSpPr>
        <p:spPr>
          <a:xfrm>
            <a:off x="7438557" y="4938373"/>
            <a:ext cx="1383030" cy="235004"/>
          </a:xfrm>
          <a:custGeom>
            <a:avLst/>
            <a:gdLst>
              <a:gd name="connsiteX0" fmla="*/ 1095375 w 2764631"/>
              <a:gd name="connsiteY0" fmla="*/ 192881 h 471487"/>
              <a:gd name="connsiteX1" fmla="*/ 1271587 w 2764631"/>
              <a:gd name="connsiteY1" fmla="*/ 169069 h 471487"/>
              <a:gd name="connsiteX2" fmla="*/ 1345406 w 2764631"/>
              <a:gd name="connsiteY2" fmla="*/ 157162 h 471487"/>
              <a:gd name="connsiteX3" fmla="*/ 1547812 w 2764631"/>
              <a:gd name="connsiteY3" fmla="*/ 138112 h 471487"/>
              <a:gd name="connsiteX4" fmla="*/ 1833562 w 2764631"/>
              <a:gd name="connsiteY4" fmla="*/ 116681 h 471487"/>
              <a:gd name="connsiteX5" fmla="*/ 2071687 w 2764631"/>
              <a:gd name="connsiteY5" fmla="*/ 92869 h 471487"/>
              <a:gd name="connsiteX6" fmla="*/ 2262187 w 2764631"/>
              <a:gd name="connsiteY6" fmla="*/ 71437 h 471487"/>
              <a:gd name="connsiteX7" fmla="*/ 2309812 w 2764631"/>
              <a:gd name="connsiteY7" fmla="*/ 61912 h 471487"/>
              <a:gd name="connsiteX8" fmla="*/ 2386012 w 2764631"/>
              <a:gd name="connsiteY8" fmla="*/ 21431 h 471487"/>
              <a:gd name="connsiteX9" fmla="*/ 2412206 w 2764631"/>
              <a:gd name="connsiteY9" fmla="*/ 0 h 471487"/>
              <a:gd name="connsiteX10" fmla="*/ 2436018 w 2764631"/>
              <a:gd name="connsiteY10" fmla="*/ 2381 h 471487"/>
              <a:gd name="connsiteX11" fmla="*/ 2521743 w 2764631"/>
              <a:gd name="connsiteY11" fmla="*/ 19050 h 471487"/>
              <a:gd name="connsiteX12" fmla="*/ 2655093 w 2764631"/>
              <a:gd name="connsiteY12" fmla="*/ 69056 h 471487"/>
              <a:gd name="connsiteX13" fmla="*/ 2700337 w 2764631"/>
              <a:gd name="connsiteY13" fmla="*/ 88106 h 471487"/>
              <a:gd name="connsiteX14" fmla="*/ 2726531 w 2764631"/>
              <a:gd name="connsiteY14" fmla="*/ 109537 h 471487"/>
              <a:gd name="connsiteX15" fmla="*/ 2750343 w 2764631"/>
              <a:gd name="connsiteY15" fmla="*/ 133350 h 471487"/>
              <a:gd name="connsiteX16" fmla="*/ 2764631 w 2764631"/>
              <a:gd name="connsiteY16" fmla="*/ 159544 h 471487"/>
              <a:gd name="connsiteX17" fmla="*/ 2764631 w 2764631"/>
              <a:gd name="connsiteY17" fmla="*/ 183356 h 471487"/>
              <a:gd name="connsiteX18" fmla="*/ 2752725 w 2764631"/>
              <a:gd name="connsiteY18" fmla="*/ 204787 h 471487"/>
              <a:gd name="connsiteX19" fmla="*/ 2733675 w 2764631"/>
              <a:gd name="connsiteY19" fmla="*/ 221456 h 471487"/>
              <a:gd name="connsiteX20" fmla="*/ 2659856 w 2764631"/>
              <a:gd name="connsiteY20" fmla="*/ 245269 h 471487"/>
              <a:gd name="connsiteX21" fmla="*/ 2621756 w 2764631"/>
              <a:gd name="connsiteY21" fmla="*/ 247650 h 471487"/>
              <a:gd name="connsiteX22" fmla="*/ 2583656 w 2764631"/>
              <a:gd name="connsiteY22" fmla="*/ 235744 h 471487"/>
              <a:gd name="connsiteX23" fmla="*/ 2519362 w 2764631"/>
              <a:gd name="connsiteY23" fmla="*/ 226219 h 471487"/>
              <a:gd name="connsiteX24" fmla="*/ 2347912 w 2764631"/>
              <a:gd name="connsiteY24" fmla="*/ 223837 h 471487"/>
              <a:gd name="connsiteX25" fmla="*/ 2183606 w 2764631"/>
              <a:gd name="connsiteY25" fmla="*/ 233362 h 471487"/>
              <a:gd name="connsiteX26" fmla="*/ 1774031 w 2764631"/>
              <a:gd name="connsiteY26" fmla="*/ 266700 h 471487"/>
              <a:gd name="connsiteX27" fmla="*/ 1509712 w 2764631"/>
              <a:gd name="connsiteY27" fmla="*/ 295275 h 471487"/>
              <a:gd name="connsiteX28" fmla="*/ 1207293 w 2764631"/>
              <a:gd name="connsiteY28" fmla="*/ 326231 h 471487"/>
              <a:gd name="connsiteX29" fmla="*/ 826293 w 2764631"/>
              <a:gd name="connsiteY29" fmla="*/ 373856 h 471487"/>
              <a:gd name="connsiteX30" fmla="*/ 635793 w 2764631"/>
              <a:gd name="connsiteY30" fmla="*/ 397669 h 471487"/>
              <a:gd name="connsiteX31" fmla="*/ 526256 w 2764631"/>
              <a:gd name="connsiteY31" fmla="*/ 416719 h 471487"/>
              <a:gd name="connsiteX32" fmla="*/ 381000 w 2764631"/>
              <a:gd name="connsiteY32" fmla="*/ 459581 h 471487"/>
              <a:gd name="connsiteX33" fmla="*/ 345281 w 2764631"/>
              <a:gd name="connsiteY33" fmla="*/ 471487 h 471487"/>
              <a:gd name="connsiteX34" fmla="*/ 328612 w 2764631"/>
              <a:gd name="connsiteY34" fmla="*/ 471487 h 471487"/>
              <a:gd name="connsiteX35" fmla="*/ 278606 w 2764631"/>
              <a:gd name="connsiteY35" fmla="*/ 457200 h 471487"/>
              <a:gd name="connsiteX36" fmla="*/ 207168 w 2764631"/>
              <a:gd name="connsiteY36" fmla="*/ 423862 h 471487"/>
              <a:gd name="connsiteX37" fmla="*/ 164306 w 2764631"/>
              <a:gd name="connsiteY37" fmla="*/ 388144 h 471487"/>
              <a:gd name="connsiteX38" fmla="*/ 107156 w 2764631"/>
              <a:gd name="connsiteY38" fmla="*/ 340519 h 471487"/>
              <a:gd name="connsiteX39" fmla="*/ 47625 w 2764631"/>
              <a:gd name="connsiteY39" fmla="*/ 285750 h 471487"/>
              <a:gd name="connsiteX40" fmla="*/ 14287 w 2764631"/>
              <a:gd name="connsiteY40" fmla="*/ 238125 h 471487"/>
              <a:gd name="connsiteX41" fmla="*/ 0 w 2764631"/>
              <a:gd name="connsiteY41" fmla="*/ 204787 h 471487"/>
              <a:gd name="connsiteX42" fmla="*/ 0 w 2764631"/>
              <a:gd name="connsiteY42" fmla="*/ 183356 h 471487"/>
              <a:gd name="connsiteX43" fmla="*/ 14287 w 2764631"/>
              <a:gd name="connsiteY43" fmla="*/ 176212 h 471487"/>
              <a:gd name="connsiteX44" fmla="*/ 40481 w 2764631"/>
              <a:gd name="connsiteY44" fmla="*/ 188119 h 471487"/>
              <a:gd name="connsiteX45" fmla="*/ 85725 w 2764631"/>
              <a:gd name="connsiteY45" fmla="*/ 216694 h 471487"/>
              <a:gd name="connsiteX46" fmla="*/ 135731 w 2764631"/>
              <a:gd name="connsiteY46" fmla="*/ 240506 h 471487"/>
              <a:gd name="connsiteX47" fmla="*/ 185737 w 2764631"/>
              <a:gd name="connsiteY47" fmla="*/ 259556 h 471487"/>
              <a:gd name="connsiteX48" fmla="*/ 242887 w 2764631"/>
              <a:gd name="connsiteY48" fmla="*/ 269081 h 471487"/>
              <a:gd name="connsiteX49" fmla="*/ 330993 w 2764631"/>
              <a:gd name="connsiteY49" fmla="*/ 271462 h 471487"/>
              <a:gd name="connsiteX50" fmla="*/ 411956 w 2764631"/>
              <a:gd name="connsiteY50" fmla="*/ 273844 h 471487"/>
              <a:gd name="connsiteX51" fmla="*/ 533400 w 2764631"/>
              <a:gd name="connsiteY51" fmla="*/ 261937 h 471487"/>
              <a:gd name="connsiteX52" fmla="*/ 795337 w 2764631"/>
              <a:gd name="connsiteY52" fmla="*/ 230981 h 471487"/>
              <a:gd name="connsiteX53" fmla="*/ 1095375 w 2764631"/>
              <a:gd name="connsiteY53" fmla="*/ 192881 h 471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64631" h="471487">
                <a:moveTo>
                  <a:pt x="1095375" y="192881"/>
                </a:moveTo>
                <a:lnTo>
                  <a:pt x="1271587" y="169069"/>
                </a:lnTo>
                <a:lnTo>
                  <a:pt x="1345406" y="157162"/>
                </a:lnTo>
                <a:lnTo>
                  <a:pt x="1547812" y="138112"/>
                </a:lnTo>
                <a:lnTo>
                  <a:pt x="1833562" y="116681"/>
                </a:lnTo>
                <a:lnTo>
                  <a:pt x="2071687" y="92869"/>
                </a:lnTo>
                <a:lnTo>
                  <a:pt x="2262187" y="71437"/>
                </a:lnTo>
                <a:lnTo>
                  <a:pt x="2309812" y="61912"/>
                </a:lnTo>
                <a:lnTo>
                  <a:pt x="2386012" y="21431"/>
                </a:lnTo>
                <a:lnTo>
                  <a:pt x="2412206" y="0"/>
                </a:lnTo>
                <a:lnTo>
                  <a:pt x="2436018" y="2381"/>
                </a:lnTo>
                <a:lnTo>
                  <a:pt x="2521743" y="19050"/>
                </a:lnTo>
                <a:lnTo>
                  <a:pt x="2655093" y="69056"/>
                </a:lnTo>
                <a:lnTo>
                  <a:pt x="2700337" y="88106"/>
                </a:lnTo>
                <a:lnTo>
                  <a:pt x="2726531" y="109537"/>
                </a:lnTo>
                <a:lnTo>
                  <a:pt x="2750343" y="133350"/>
                </a:lnTo>
                <a:lnTo>
                  <a:pt x="2764631" y="159544"/>
                </a:lnTo>
                <a:lnTo>
                  <a:pt x="2764631" y="183356"/>
                </a:lnTo>
                <a:lnTo>
                  <a:pt x="2752725" y="204787"/>
                </a:lnTo>
                <a:lnTo>
                  <a:pt x="2733675" y="221456"/>
                </a:lnTo>
                <a:lnTo>
                  <a:pt x="2659856" y="245269"/>
                </a:lnTo>
                <a:lnTo>
                  <a:pt x="2621756" y="247650"/>
                </a:lnTo>
                <a:lnTo>
                  <a:pt x="2583656" y="235744"/>
                </a:lnTo>
                <a:lnTo>
                  <a:pt x="2519362" y="226219"/>
                </a:lnTo>
                <a:lnTo>
                  <a:pt x="2347912" y="223837"/>
                </a:lnTo>
                <a:lnTo>
                  <a:pt x="2183606" y="233362"/>
                </a:lnTo>
                <a:lnTo>
                  <a:pt x="1774031" y="266700"/>
                </a:lnTo>
                <a:lnTo>
                  <a:pt x="1509712" y="295275"/>
                </a:lnTo>
                <a:lnTo>
                  <a:pt x="1207293" y="326231"/>
                </a:lnTo>
                <a:lnTo>
                  <a:pt x="826293" y="373856"/>
                </a:lnTo>
                <a:lnTo>
                  <a:pt x="635793" y="397669"/>
                </a:lnTo>
                <a:lnTo>
                  <a:pt x="526256" y="416719"/>
                </a:lnTo>
                <a:lnTo>
                  <a:pt x="381000" y="459581"/>
                </a:lnTo>
                <a:lnTo>
                  <a:pt x="345281" y="471487"/>
                </a:lnTo>
                <a:lnTo>
                  <a:pt x="328612" y="471487"/>
                </a:lnTo>
                <a:lnTo>
                  <a:pt x="278606" y="457200"/>
                </a:lnTo>
                <a:lnTo>
                  <a:pt x="207168" y="423862"/>
                </a:lnTo>
                <a:lnTo>
                  <a:pt x="164306" y="388144"/>
                </a:lnTo>
                <a:lnTo>
                  <a:pt x="107156" y="340519"/>
                </a:lnTo>
                <a:lnTo>
                  <a:pt x="47625" y="285750"/>
                </a:lnTo>
                <a:lnTo>
                  <a:pt x="14287" y="238125"/>
                </a:lnTo>
                <a:lnTo>
                  <a:pt x="0" y="204787"/>
                </a:lnTo>
                <a:lnTo>
                  <a:pt x="0" y="183356"/>
                </a:lnTo>
                <a:lnTo>
                  <a:pt x="14287" y="176212"/>
                </a:lnTo>
                <a:lnTo>
                  <a:pt x="40481" y="188119"/>
                </a:lnTo>
                <a:lnTo>
                  <a:pt x="85725" y="216694"/>
                </a:lnTo>
                <a:lnTo>
                  <a:pt x="135731" y="240506"/>
                </a:lnTo>
                <a:lnTo>
                  <a:pt x="185737" y="259556"/>
                </a:lnTo>
                <a:lnTo>
                  <a:pt x="242887" y="269081"/>
                </a:lnTo>
                <a:lnTo>
                  <a:pt x="330993" y="271462"/>
                </a:lnTo>
                <a:lnTo>
                  <a:pt x="411956" y="273844"/>
                </a:lnTo>
                <a:lnTo>
                  <a:pt x="533400" y="261937"/>
                </a:lnTo>
                <a:lnTo>
                  <a:pt x="795337" y="230981"/>
                </a:lnTo>
                <a:lnTo>
                  <a:pt x="1095375" y="1928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6" name="フリーフォーム 85"/>
          <p:cNvSpPr>
            <a:spLocks noChangeAspect="1"/>
          </p:cNvSpPr>
          <p:nvPr/>
        </p:nvSpPr>
        <p:spPr>
          <a:xfrm>
            <a:off x="7038915" y="5219943"/>
            <a:ext cx="2128330" cy="282214"/>
          </a:xfrm>
          <a:custGeom>
            <a:avLst/>
            <a:gdLst>
              <a:gd name="connsiteX0" fmla="*/ 1482076 w 4177686"/>
              <a:gd name="connsiteY0" fmla="*/ 203955 h 554078"/>
              <a:gd name="connsiteX1" fmla="*/ 1791408 w 4177686"/>
              <a:gd name="connsiteY1" fmla="*/ 166563 h 554078"/>
              <a:gd name="connsiteX2" fmla="*/ 2107539 w 4177686"/>
              <a:gd name="connsiteY2" fmla="*/ 129171 h 554078"/>
              <a:gd name="connsiteX3" fmla="*/ 2291099 w 4177686"/>
              <a:gd name="connsiteY3" fmla="*/ 108776 h 554078"/>
              <a:gd name="connsiteX4" fmla="*/ 2532446 w 4177686"/>
              <a:gd name="connsiteY4" fmla="*/ 98578 h 554078"/>
              <a:gd name="connsiteX5" fmla="*/ 2858775 w 4177686"/>
              <a:gd name="connsiteY5" fmla="*/ 78183 h 554078"/>
              <a:gd name="connsiteX6" fmla="*/ 3100122 w 4177686"/>
              <a:gd name="connsiteY6" fmla="*/ 64586 h 554078"/>
              <a:gd name="connsiteX7" fmla="*/ 3348268 w 4177686"/>
              <a:gd name="connsiteY7" fmla="*/ 44190 h 554078"/>
              <a:gd name="connsiteX8" fmla="*/ 3559021 w 4177686"/>
              <a:gd name="connsiteY8" fmla="*/ 13597 h 554078"/>
              <a:gd name="connsiteX9" fmla="*/ 3630406 w 4177686"/>
              <a:gd name="connsiteY9" fmla="*/ 0 h 554078"/>
              <a:gd name="connsiteX10" fmla="*/ 3667798 w 4177686"/>
              <a:gd name="connsiteY10" fmla="*/ 3399 h 554078"/>
              <a:gd name="connsiteX11" fmla="*/ 3813966 w 4177686"/>
              <a:gd name="connsiteY11" fmla="*/ 33992 h 554078"/>
              <a:gd name="connsiteX12" fmla="*/ 4000925 w 4177686"/>
              <a:gd name="connsiteY12" fmla="*/ 101977 h 554078"/>
              <a:gd name="connsiteX13" fmla="*/ 4079108 w 4177686"/>
              <a:gd name="connsiteY13" fmla="*/ 132571 h 554078"/>
              <a:gd name="connsiteX14" fmla="*/ 4123298 w 4177686"/>
              <a:gd name="connsiteY14" fmla="*/ 156365 h 554078"/>
              <a:gd name="connsiteX15" fmla="*/ 4157291 w 4177686"/>
              <a:gd name="connsiteY15" fmla="*/ 186959 h 554078"/>
              <a:gd name="connsiteX16" fmla="*/ 4174287 w 4177686"/>
              <a:gd name="connsiteY16" fmla="*/ 214153 h 554078"/>
              <a:gd name="connsiteX17" fmla="*/ 4177686 w 4177686"/>
              <a:gd name="connsiteY17" fmla="*/ 234548 h 554078"/>
              <a:gd name="connsiteX18" fmla="*/ 4164089 w 4177686"/>
              <a:gd name="connsiteY18" fmla="*/ 271940 h 554078"/>
              <a:gd name="connsiteX19" fmla="*/ 4133496 w 4177686"/>
              <a:gd name="connsiteY19" fmla="*/ 302533 h 554078"/>
              <a:gd name="connsiteX20" fmla="*/ 4085906 w 4177686"/>
              <a:gd name="connsiteY20" fmla="*/ 329728 h 554078"/>
              <a:gd name="connsiteX21" fmla="*/ 4065511 w 4177686"/>
              <a:gd name="connsiteY21" fmla="*/ 329728 h 554078"/>
              <a:gd name="connsiteX22" fmla="*/ 3970331 w 4177686"/>
              <a:gd name="connsiteY22" fmla="*/ 305933 h 554078"/>
              <a:gd name="connsiteX23" fmla="*/ 3742581 w 4177686"/>
              <a:gd name="connsiteY23" fmla="*/ 268541 h 554078"/>
              <a:gd name="connsiteX24" fmla="*/ 3542025 w 4177686"/>
              <a:gd name="connsiteY24" fmla="*/ 241347 h 554078"/>
              <a:gd name="connsiteX25" fmla="*/ 3202099 w 4177686"/>
              <a:gd name="connsiteY25" fmla="*/ 234548 h 554078"/>
              <a:gd name="connsiteX26" fmla="*/ 2834980 w 4177686"/>
              <a:gd name="connsiteY26" fmla="*/ 237948 h 554078"/>
              <a:gd name="connsiteX27" fmla="*/ 2389677 w 4177686"/>
              <a:gd name="connsiteY27" fmla="*/ 258343 h 554078"/>
              <a:gd name="connsiteX28" fmla="*/ 1910382 w 4177686"/>
              <a:gd name="connsiteY28" fmla="*/ 305933 h 554078"/>
              <a:gd name="connsiteX29" fmla="*/ 1424288 w 4177686"/>
              <a:gd name="connsiteY29" fmla="*/ 367119 h 554078"/>
              <a:gd name="connsiteX30" fmla="*/ 1179542 w 4177686"/>
              <a:gd name="connsiteY30" fmla="*/ 407910 h 554078"/>
              <a:gd name="connsiteX31" fmla="*/ 785228 w 4177686"/>
              <a:gd name="connsiteY31" fmla="*/ 469097 h 554078"/>
              <a:gd name="connsiteX32" fmla="*/ 577873 w 4177686"/>
              <a:gd name="connsiteY32" fmla="*/ 503090 h 554078"/>
              <a:gd name="connsiteX33" fmla="*/ 431705 w 4177686"/>
              <a:gd name="connsiteY33" fmla="*/ 540481 h 554078"/>
              <a:gd name="connsiteX34" fmla="*/ 380717 w 4177686"/>
              <a:gd name="connsiteY34" fmla="*/ 554078 h 554078"/>
              <a:gd name="connsiteX35" fmla="*/ 346724 w 4177686"/>
              <a:gd name="connsiteY35" fmla="*/ 550679 h 554078"/>
              <a:gd name="connsiteX36" fmla="*/ 316131 w 4177686"/>
              <a:gd name="connsiteY36" fmla="*/ 537082 h 554078"/>
              <a:gd name="connsiteX37" fmla="*/ 248146 w 4177686"/>
              <a:gd name="connsiteY37" fmla="*/ 482694 h 554078"/>
              <a:gd name="connsiteX38" fmla="*/ 159765 w 4177686"/>
              <a:gd name="connsiteY38" fmla="*/ 387515 h 554078"/>
              <a:gd name="connsiteX39" fmla="*/ 67985 w 4177686"/>
              <a:gd name="connsiteY39" fmla="*/ 282138 h 554078"/>
              <a:gd name="connsiteX40" fmla="*/ 3399 w 4177686"/>
              <a:gd name="connsiteY40" fmla="*/ 203955 h 554078"/>
              <a:gd name="connsiteX41" fmla="*/ 0 w 4177686"/>
              <a:gd name="connsiteY41" fmla="*/ 180160 h 554078"/>
              <a:gd name="connsiteX42" fmla="*/ 10198 w 4177686"/>
              <a:gd name="connsiteY42" fmla="*/ 163164 h 554078"/>
              <a:gd name="connsiteX43" fmla="*/ 30593 w 4177686"/>
              <a:gd name="connsiteY43" fmla="*/ 166563 h 554078"/>
              <a:gd name="connsiteX44" fmla="*/ 54388 w 4177686"/>
              <a:gd name="connsiteY44" fmla="*/ 169962 h 554078"/>
              <a:gd name="connsiteX45" fmla="*/ 118974 w 4177686"/>
              <a:gd name="connsiteY45" fmla="*/ 214153 h 554078"/>
              <a:gd name="connsiteX46" fmla="*/ 186959 w 4177686"/>
              <a:gd name="connsiteY46" fmla="*/ 248145 h 554078"/>
              <a:gd name="connsiteX47" fmla="*/ 261743 w 4177686"/>
              <a:gd name="connsiteY47" fmla="*/ 278739 h 554078"/>
              <a:gd name="connsiteX48" fmla="*/ 305933 w 4177686"/>
              <a:gd name="connsiteY48" fmla="*/ 295735 h 554078"/>
              <a:gd name="connsiteX49" fmla="*/ 350123 w 4177686"/>
              <a:gd name="connsiteY49" fmla="*/ 305933 h 554078"/>
              <a:gd name="connsiteX50" fmla="*/ 482694 w 4177686"/>
              <a:gd name="connsiteY50" fmla="*/ 312731 h 554078"/>
              <a:gd name="connsiteX51" fmla="*/ 656056 w 4177686"/>
              <a:gd name="connsiteY51" fmla="*/ 305933 h 554078"/>
              <a:gd name="connsiteX52" fmla="*/ 900803 w 4177686"/>
              <a:gd name="connsiteY52" fmla="*/ 271940 h 554078"/>
              <a:gd name="connsiteX53" fmla="*/ 1482076 w 4177686"/>
              <a:gd name="connsiteY53" fmla="*/ 203955 h 554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4177686" h="554078">
                <a:moveTo>
                  <a:pt x="1482076" y="203955"/>
                </a:moveTo>
                <a:lnTo>
                  <a:pt x="1791408" y="166563"/>
                </a:lnTo>
                <a:lnTo>
                  <a:pt x="2107539" y="129171"/>
                </a:lnTo>
                <a:lnTo>
                  <a:pt x="2291099" y="108776"/>
                </a:lnTo>
                <a:lnTo>
                  <a:pt x="2532446" y="98578"/>
                </a:lnTo>
                <a:lnTo>
                  <a:pt x="2858775" y="78183"/>
                </a:lnTo>
                <a:lnTo>
                  <a:pt x="3100122" y="64586"/>
                </a:lnTo>
                <a:lnTo>
                  <a:pt x="3348268" y="44190"/>
                </a:lnTo>
                <a:lnTo>
                  <a:pt x="3559021" y="13597"/>
                </a:lnTo>
                <a:lnTo>
                  <a:pt x="3630406" y="0"/>
                </a:lnTo>
                <a:lnTo>
                  <a:pt x="3667798" y="3399"/>
                </a:lnTo>
                <a:lnTo>
                  <a:pt x="3813966" y="33992"/>
                </a:lnTo>
                <a:lnTo>
                  <a:pt x="4000925" y="101977"/>
                </a:lnTo>
                <a:lnTo>
                  <a:pt x="4079108" y="132571"/>
                </a:lnTo>
                <a:lnTo>
                  <a:pt x="4123298" y="156365"/>
                </a:lnTo>
                <a:lnTo>
                  <a:pt x="4157291" y="186959"/>
                </a:lnTo>
                <a:lnTo>
                  <a:pt x="4174287" y="214153"/>
                </a:lnTo>
                <a:lnTo>
                  <a:pt x="4177686" y="234548"/>
                </a:lnTo>
                <a:lnTo>
                  <a:pt x="4164089" y="271940"/>
                </a:lnTo>
                <a:lnTo>
                  <a:pt x="4133496" y="302533"/>
                </a:lnTo>
                <a:lnTo>
                  <a:pt x="4085906" y="329728"/>
                </a:lnTo>
                <a:lnTo>
                  <a:pt x="4065511" y="329728"/>
                </a:lnTo>
                <a:lnTo>
                  <a:pt x="3970331" y="305933"/>
                </a:lnTo>
                <a:lnTo>
                  <a:pt x="3742581" y="268541"/>
                </a:lnTo>
                <a:lnTo>
                  <a:pt x="3542025" y="241347"/>
                </a:lnTo>
                <a:lnTo>
                  <a:pt x="3202099" y="234548"/>
                </a:lnTo>
                <a:lnTo>
                  <a:pt x="2834980" y="237948"/>
                </a:lnTo>
                <a:lnTo>
                  <a:pt x="2389677" y="258343"/>
                </a:lnTo>
                <a:lnTo>
                  <a:pt x="1910382" y="305933"/>
                </a:lnTo>
                <a:lnTo>
                  <a:pt x="1424288" y="367119"/>
                </a:lnTo>
                <a:lnTo>
                  <a:pt x="1179542" y="407910"/>
                </a:lnTo>
                <a:lnTo>
                  <a:pt x="785228" y="469097"/>
                </a:lnTo>
                <a:lnTo>
                  <a:pt x="577873" y="503090"/>
                </a:lnTo>
                <a:lnTo>
                  <a:pt x="431705" y="540481"/>
                </a:lnTo>
                <a:lnTo>
                  <a:pt x="380717" y="554078"/>
                </a:lnTo>
                <a:lnTo>
                  <a:pt x="346724" y="550679"/>
                </a:lnTo>
                <a:lnTo>
                  <a:pt x="316131" y="537082"/>
                </a:lnTo>
                <a:lnTo>
                  <a:pt x="248146" y="482694"/>
                </a:lnTo>
                <a:lnTo>
                  <a:pt x="159765" y="387515"/>
                </a:lnTo>
                <a:lnTo>
                  <a:pt x="67985" y="282138"/>
                </a:lnTo>
                <a:lnTo>
                  <a:pt x="3399" y="203955"/>
                </a:lnTo>
                <a:lnTo>
                  <a:pt x="0" y="180160"/>
                </a:lnTo>
                <a:lnTo>
                  <a:pt x="10198" y="163164"/>
                </a:lnTo>
                <a:lnTo>
                  <a:pt x="30593" y="166563"/>
                </a:lnTo>
                <a:lnTo>
                  <a:pt x="54388" y="169962"/>
                </a:lnTo>
                <a:lnTo>
                  <a:pt x="118974" y="214153"/>
                </a:lnTo>
                <a:lnTo>
                  <a:pt x="186959" y="248145"/>
                </a:lnTo>
                <a:lnTo>
                  <a:pt x="261743" y="278739"/>
                </a:lnTo>
                <a:lnTo>
                  <a:pt x="305933" y="295735"/>
                </a:lnTo>
                <a:lnTo>
                  <a:pt x="350123" y="305933"/>
                </a:lnTo>
                <a:lnTo>
                  <a:pt x="482694" y="312731"/>
                </a:lnTo>
                <a:lnTo>
                  <a:pt x="656056" y="305933"/>
                </a:lnTo>
                <a:lnTo>
                  <a:pt x="900803" y="271940"/>
                </a:lnTo>
                <a:lnTo>
                  <a:pt x="1482076" y="20395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7" name="フリーフォーム 86"/>
          <p:cNvSpPr>
            <a:spLocks noChangeAspect="1"/>
          </p:cNvSpPr>
          <p:nvPr/>
        </p:nvSpPr>
        <p:spPr>
          <a:xfrm>
            <a:off x="7984423" y="3981357"/>
            <a:ext cx="261938" cy="1321594"/>
          </a:xfrm>
          <a:custGeom>
            <a:avLst/>
            <a:gdLst>
              <a:gd name="connsiteX0" fmla="*/ 224351 w 523486"/>
              <a:gd name="connsiteY0" fmla="*/ 860012 h 2644622"/>
              <a:gd name="connsiteX1" fmla="*/ 220952 w 523486"/>
              <a:gd name="connsiteY1" fmla="*/ 645859 h 2644622"/>
              <a:gd name="connsiteX2" fmla="*/ 220952 w 523486"/>
              <a:gd name="connsiteY2" fmla="*/ 526885 h 2644622"/>
              <a:gd name="connsiteX3" fmla="*/ 200556 w 523486"/>
              <a:gd name="connsiteY3" fmla="*/ 288937 h 2644622"/>
              <a:gd name="connsiteX4" fmla="*/ 176761 w 523486"/>
              <a:gd name="connsiteY4" fmla="*/ 210754 h 2644622"/>
              <a:gd name="connsiteX5" fmla="*/ 146168 w 523486"/>
              <a:gd name="connsiteY5" fmla="*/ 176761 h 2644622"/>
              <a:gd name="connsiteX6" fmla="*/ 67985 w 523486"/>
              <a:gd name="connsiteY6" fmla="*/ 105377 h 2644622"/>
              <a:gd name="connsiteX7" fmla="*/ 13597 w 523486"/>
              <a:gd name="connsiteY7" fmla="*/ 61187 h 2644622"/>
              <a:gd name="connsiteX8" fmla="*/ 3399 w 523486"/>
              <a:gd name="connsiteY8" fmla="*/ 37392 h 2644622"/>
              <a:gd name="connsiteX9" fmla="*/ 0 w 523486"/>
              <a:gd name="connsiteY9" fmla="*/ 13597 h 2644622"/>
              <a:gd name="connsiteX10" fmla="*/ 20396 w 523486"/>
              <a:gd name="connsiteY10" fmla="*/ 0 h 2644622"/>
              <a:gd name="connsiteX11" fmla="*/ 54388 w 523486"/>
              <a:gd name="connsiteY11" fmla="*/ 0 h 2644622"/>
              <a:gd name="connsiteX12" fmla="*/ 152967 w 523486"/>
              <a:gd name="connsiteY12" fmla="*/ 23795 h 2644622"/>
              <a:gd name="connsiteX13" fmla="*/ 282138 w 523486"/>
              <a:gd name="connsiteY13" fmla="*/ 81582 h 2644622"/>
              <a:gd name="connsiteX14" fmla="*/ 390915 w 523486"/>
              <a:gd name="connsiteY14" fmla="*/ 149567 h 2644622"/>
              <a:gd name="connsiteX15" fmla="*/ 435105 w 523486"/>
              <a:gd name="connsiteY15" fmla="*/ 186959 h 2644622"/>
              <a:gd name="connsiteX16" fmla="*/ 492892 w 523486"/>
              <a:gd name="connsiteY16" fmla="*/ 251545 h 2644622"/>
              <a:gd name="connsiteX17" fmla="*/ 513288 w 523486"/>
              <a:gd name="connsiteY17" fmla="*/ 282138 h 2644622"/>
              <a:gd name="connsiteX18" fmla="*/ 523486 w 523486"/>
              <a:gd name="connsiteY18" fmla="*/ 319530 h 2644622"/>
              <a:gd name="connsiteX19" fmla="*/ 516687 w 523486"/>
              <a:gd name="connsiteY19" fmla="*/ 353523 h 2644622"/>
              <a:gd name="connsiteX20" fmla="*/ 486094 w 523486"/>
              <a:gd name="connsiteY20" fmla="*/ 380717 h 2644622"/>
              <a:gd name="connsiteX21" fmla="*/ 465698 w 523486"/>
              <a:gd name="connsiteY21" fmla="*/ 411310 h 2644622"/>
              <a:gd name="connsiteX22" fmla="*/ 452101 w 523486"/>
              <a:gd name="connsiteY22" fmla="*/ 455500 h 2644622"/>
              <a:gd name="connsiteX23" fmla="*/ 445303 w 523486"/>
              <a:gd name="connsiteY23" fmla="*/ 547280 h 2644622"/>
              <a:gd name="connsiteX24" fmla="*/ 445303 w 523486"/>
              <a:gd name="connsiteY24" fmla="*/ 1094561 h 2644622"/>
              <a:gd name="connsiteX25" fmla="*/ 448702 w 523486"/>
              <a:gd name="connsiteY25" fmla="*/ 2464461 h 2644622"/>
              <a:gd name="connsiteX26" fmla="*/ 452101 w 523486"/>
              <a:gd name="connsiteY26" fmla="*/ 2559640 h 2644622"/>
              <a:gd name="connsiteX27" fmla="*/ 336527 w 523486"/>
              <a:gd name="connsiteY27" fmla="*/ 2644622 h 2644622"/>
              <a:gd name="connsiteX28" fmla="*/ 224351 w 523486"/>
              <a:gd name="connsiteY28" fmla="*/ 2583435 h 2644622"/>
              <a:gd name="connsiteX29" fmla="*/ 224351 w 523486"/>
              <a:gd name="connsiteY29" fmla="*/ 860012 h 26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523486" h="2644622">
                <a:moveTo>
                  <a:pt x="224351" y="860012"/>
                </a:moveTo>
                <a:lnTo>
                  <a:pt x="220952" y="645859"/>
                </a:lnTo>
                <a:lnTo>
                  <a:pt x="220952" y="526885"/>
                </a:lnTo>
                <a:lnTo>
                  <a:pt x="200556" y="288937"/>
                </a:lnTo>
                <a:lnTo>
                  <a:pt x="176761" y="210754"/>
                </a:lnTo>
                <a:lnTo>
                  <a:pt x="146168" y="176761"/>
                </a:lnTo>
                <a:lnTo>
                  <a:pt x="67985" y="105377"/>
                </a:lnTo>
                <a:lnTo>
                  <a:pt x="13597" y="61187"/>
                </a:lnTo>
                <a:lnTo>
                  <a:pt x="3399" y="37392"/>
                </a:lnTo>
                <a:lnTo>
                  <a:pt x="0" y="13597"/>
                </a:lnTo>
                <a:lnTo>
                  <a:pt x="20396" y="0"/>
                </a:lnTo>
                <a:lnTo>
                  <a:pt x="54388" y="0"/>
                </a:lnTo>
                <a:lnTo>
                  <a:pt x="152967" y="23795"/>
                </a:lnTo>
                <a:lnTo>
                  <a:pt x="282138" y="81582"/>
                </a:lnTo>
                <a:lnTo>
                  <a:pt x="390915" y="149567"/>
                </a:lnTo>
                <a:lnTo>
                  <a:pt x="435105" y="186959"/>
                </a:lnTo>
                <a:lnTo>
                  <a:pt x="492892" y="251545"/>
                </a:lnTo>
                <a:lnTo>
                  <a:pt x="513288" y="282138"/>
                </a:lnTo>
                <a:lnTo>
                  <a:pt x="523486" y="319530"/>
                </a:lnTo>
                <a:lnTo>
                  <a:pt x="516687" y="353523"/>
                </a:lnTo>
                <a:lnTo>
                  <a:pt x="486094" y="380717"/>
                </a:lnTo>
                <a:lnTo>
                  <a:pt x="465698" y="411310"/>
                </a:lnTo>
                <a:lnTo>
                  <a:pt x="452101" y="455500"/>
                </a:lnTo>
                <a:lnTo>
                  <a:pt x="445303" y="547280"/>
                </a:lnTo>
                <a:lnTo>
                  <a:pt x="445303" y="1094561"/>
                </a:lnTo>
                <a:lnTo>
                  <a:pt x="448702" y="2464461"/>
                </a:lnTo>
                <a:lnTo>
                  <a:pt x="452101" y="2559640"/>
                </a:lnTo>
                <a:lnTo>
                  <a:pt x="336527" y="2644622"/>
                </a:lnTo>
                <a:lnTo>
                  <a:pt x="224351" y="2583435"/>
                </a:lnTo>
                <a:lnTo>
                  <a:pt x="224351" y="8600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8" name="フリーフォーム 87"/>
          <p:cNvSpPr>
            <a:spLocks noChangeAspect="1"/>
          </p:cNvSpPr>
          <p:nvPr/>
        </p:nvSpPr>
        <p:spPr>
          <a:xfrm>
            <a:off x="7436895" y="5559354"/>
            <a:ext cx="253207" cy="798513"/>
          </a:xfrm>
          <a:custGeom>
            <a:avLst/>
            <a:gdLst>
              <a:gd name="connsiteX0" fmla="*/ 197644 w 507206"/>
              <a:gd name="connsiteY0" fmla="*/ 595312 h 1597818"/>
              <a:gd name="connsiteX1" fmla="*/ 161925 w 507206"/>
              <a:gd name="connsiteY1" fmla="*/ 352425 h 1597818"/>
              <a:gd name="connsiteX2" fmla="*/ 145256 w 507206"/>
              <a:gd name="connsiteY2" fmla="*/ 257175 h 1597818"/>
              <a:gd name="connsiteX3" fmla="*/ 130969 w 507206"/>
              <a:gd name="connsiteY3" fmla="*/ 200025 h 1597818"/>
              <a:gd name="connsiteX4" fmla="*/ 111919 w 507206"/>
              <a:gd name="connsiteY4" fmla="*/ 164306 h 1597818"/>
              <a:gd name="connsiteX5" fmla="*/ 76200 w 507206"/>
              <a:gd name="connsiteY5" fmla="*/ 114300 h 1597818"/>
              <a:gd name="connsiteX6" fmla="*/ 50006 w 507206"/>
              <a:gd name="connsiteY6" fmla="*/ 92868 h 1597818"/>
              <a:gd name="connsiteX7" fmla="*/ 28575 w 507206"/>
              <a:gd name="connsiteY7" fmla="*/ 80962 h 1597818"/>
              <a:gd name="connsiteX8" fmla="*/ 11906 w 507206"/>
              <a:gd name="connsiteY8" fmla="*/ 64293 h 1597818"/>
              <a:gd name="connsiteX9" fmla="*/ 0 w 507206"/>
              <a:gd name="connsiteY9" fmla="*/ 30956 h 1597818"/>
              <a:gd name="connsiteX10" fmla="*/ 0 w 507206"/>
              <a:gd name="connsiteY10" fmla="*/ 9525 h 1597818"/>
              <a:gd name="connsiteX11" fmla="*/ 9525 w 507206"/>
              <a:gd name="connsiteY11" fmla="*/ 0 h 1597818"/>
              <a:gd name="connsiteX12" fmla="*/ 23813 w 507206"/>
              <a:gd name="connsiteY12" fmla="*/ 0 h 1597818"/>
              <a:gd name="connsiteX13" fmla="*/ 66675 w 507206"/>
              <a:gd name="connsiteY13" fmla="*/ 7143 h 1597818"/>
              <a:gd name="connsiteX14" fmla="*/ 121444 w 507206"/>
              <a:gd name="connsiteY14" fmla="*/ 23812 h 1597818"/>
              <a:gd name="connsiteX15" fmla="*/ 176213 w 507206"/>
              <a:gd name="connsiteY15" fmla="*/ 45243 h 1597818"/>
              <a:gd name="connsiteX16" fmla="*/ 230981 w 507206"/>
              <a:gd name="connsiteY16" fmla="*/ 76200 h 1597818"/>
              <a:gd name="connsiteX17" fmla="*/ 285750 w 507206"/>
              <a:gd name="connsiteY17" fmla="*/ 114300 h 1597818"/>
              <a:gd name="connsiteX18" fmla="*/ 314325 w 507206"/>
              <a:gd name="connsiteY18" fmla="*/ 138112 h 1597818"/>
              <a:gd name="connsiteX19" fmla="*/ 342900 w 507206"/>
              <a:gd name="connsiteY19" fmla="*/ 204787 h 1597818"/>
              <a:gd name="connsiteX20" fmla="*/ 381000 w 507206"/>
              <a:gd name="connsiteY20" fmla="*/ 428625 h 1597818"/>
              <a:gd name="connsiteX21" fmla="*/ 423863 w 507206"/>
              <a:gd name="connsiteY21" fmla="*/ 716756 h 1597818"/>
              <a:gd name="connsiteX22" fmla="*/ 445294 w 507206"/>
              <a:gd name="connsiteY22" fmla="*/ 864393 h 1597818"/>
              <a:gd name="connsiteX23" fmla="*/ 490538 w 507206"/>
              <a:gd name="connsiteY23" fmla="*/ 1312068 h 1597818"/>
              <a:gd name="connsiteX24" fmla="*/ 507206 w 507206"/>
              <a:gd name="connsiteY24" fmla="*/ 1476375 h 1597818"/>
              <a:gd name="connsiteX25" fmla="*/ 490538 w 507206"/>
              <a:gd name="connsiteY25" fmla="*/ 1526381 h 1597818"/>
              <a:gd name="connsiteX26" fmla="*/ 471488 w 507206"/>
              <a:gd name="connsiteY26" fmla="*/ 1566862 h 1597818"/>
              <a:gd name="connsiteX27" fmla="*/ 452438 w 507206"/>
              <a:gd name="connsiteY27" fmla="*/ 1585912 h 1597818"/>
              <a:gd name="connsiteX28" fmla="*/ 428625 w 507206"/>
              <a:gd name="connsiteY28" fmla="*/ 1597818 h 1597818"/>
              <a:gd name="connsiteX29" fmla="*/ 404813 w 507206"/>
              <a:gd name="connsiteY29" fmla="*/ 1595437 h 1597818"/>
              <a:gd name="connsiteX30" fmla="*/ 385763 w 507206"/>
              <a:gd name="connsiteY30" fmla="*/ 1583531 h 1597818"/>
              <a:gd name="connsiteX31" fmla="*/ 354806 w 507206"/>
              <a:gd name="connsiteY31" fmla="*/ 1545431 h 1597818"/>
              <a:gd name="connsiteX32" fmla="*/ 321469 w 507206"/>
              <a:gd name="connsiteY32" fmla="*/ 1500187 h 1597818"/>
              <a:gd name="connsiteX33" fmla="*/ 300038 w 507206"/>
              <a:gd name="connsiteY33" fmla="*/ 1454943 h 1597818"/>
              <a:gd name="connsiteX34" fmla="*/ 288131 w 507206"/>
              <a:gd name="connsiteY34" fmla="*/ 1404937 h 1597818"/>
              <a:gd name="connsiteX35" fmla="*/ 276225 w 507206"/>
              <a:gd name="connsiteY35" fmla="*/ 1345406 h 1597818"/>
              <a:gd name="connsiteX36" fmla="*/ 269081 w 507206"/>
              <a:gd name="connsiteY36" fmla="*/ 1266825 h 1597818"/>
              <a:gd name="connsiteX37" fmla="*/ 264319 w 507206"/>
              <a:gd name="connsiteY37" fmla="*/ 1128712 h 1597818"/>
              <a:gd name="connsiteX38" fmla="*/ 259556 w 507206"/>
              <a:gd name="connsiteY38" fmla="*/ 1092993 h 1597818"/>
              <a:gd name="connsiteX39" fmla="*/ 226219 w 507206"/>
              <a:gd name="connsiteY39" fmla="*/ 792956 h 1597818"/>
              <a:gd name="connsiteX40" fmla="*/ 197644 w 507206"/>
              <a:gd name="connsiteY40" fmla="*/ 595312 h 159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07206" h="1597818">
                <a:moveTo>
                  <a:pt x="197644" y="595312"/>
                </a:moveTo>
                <a:lnTo>
                  <a:pt x="161925" y="352425"/>
                </a:lnTo>
                <a:lnTo>
                  <a:pt x="145256" y="257175"/>
                </a:lnTo>
                <a:lnTo>
                  <a:pt x="130969" y="200025"/>
                </a:lnTo>
                <a:lnTo>
                  <a:pt x="111919" y="164306"/>
                </a:lnTo>
                <a:lnTo>
                  <a:pt x="76200" y="114300"/>
                </a:lnTo>
                <a:lnTo>
                  <a:pt x="50006" y="92868"/>
                </a:lnTo>
                <a:lnTo>
                  <a:pt x="28575" y="80962"/>
                </a:lnTo>
                <a:lnTo>
                  <a:pt x="11906" y="64293"/>
                </a:lnTo>
                <a:lnTo>
                  <a:pt x="0" y="30956"/>
                </a:lnTo>
                <a:lnTo>
                  <a:pt x="0" y="9525"/>
                </a:lnTo>
                <a:lnTo>
                  <a:pt x="9525" y="0"/>
                </a:lnTo>
                <a:lnTo>
                  <a:pt x="23813" y="0"/>
                </a:lnTo>
                <a:lnTo>
                  <a:pt x="66675" y="7143"/>
                </a:lnTo>
                <a:lnTo>
                  <a:pt x="121444" y="23812"/>
                </a:lnTo>
                <a:lnTo>
                  <a:pt x="176213" y="45243"/>
                </a:lnTo>
                <a:lnTo>
                  <a:pt x="230981" y="76200"/>
                </a:lnTo>
                <a:lnTo>
                  <a:pt x="285750" y="114300"/>
                </a:lnTo>
                <a:lnTo>
                  <a:pt x="314325" y="138112"/>
                </a:lnTo>
                <a:lnTo>
                  <a:pt x="342900" y="204787"/>
                </a:lnTo>
                <a:lnTo>
                  <a:pt x="381000" y="428625"/>
                </a:lnTo>
                <a:lnTo>
                  <a:pt x="423863" y="716756"/>
                </a:lnTo>
                <a:lnTo>
                  <a:pt x="445294" y="864393"/>
                </a:lnTo>
                <a:lnTo>
                  <a:pt x="490538" y="1312068"/>
                </a:lnTo>
                <a:lnTo>
                  <a:pt x="507206" y="1476375"/>
                </a:lnTo>
                <a:lnTo>
                  <a:pt x="490538" y="1526381"/>
                </a:lnTo>
                <a:lnTo>
                  <a:pt x="471488" y="1566862"/>
                </a:lnTo>
                <a:lnTo>
                  <a:pt x="452438" y="1585912"/>
                </a:lnTo>
                <a:lnTo>
                  <a:pt x="428625" y="1597818"/>
                </a:lnTo>
                <a:lnTo>
                  <a:pt x="404813" y="1595437"/>
                </a:lnTo>
                <a:lnTo>
                  <a:pt x="385763" y="1583531"/>
                </a:lnTo>
                <a:lnTo>
                  <a:pt x="354806" y="1545431"/>
                </a:lnTo>
                <a:lnTo>
                  <a:pt x="321469" y="1500187"/>
                </a:lnTo>
                <a:lnTo>
                  <a:pt x="300038" y="1454943"/>
                </a:lnTo>
                <a:lnTo>
                  <a:pt x="288131" y="1404937"/>
                </a:lnTo>
                <a:lnTo>
                  <a:pt x="276225" y="1345406"/>
                </a:lnTo>
                <a:lnTo>
                  <a:pt x="269081" y="1266825"/>
                </a:lnTo>
                <a:lnTo>
                  <a:pt x="264319" y="1128712"/>
                </a:lnTo>
                <a:lnTo>
                  <a:pt x="259556" y="1092993"/>
                </a:lnTo>
                <a:lnTo>
                  <a:pt x="226219" y="792956"/>
                </a:lnTo>
                <a:lnTo>
                  <a:pt x="197644" y="5953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9" name="フリーフォーム 88"/>
          <p:cNvSpPr>
            <a:spLocks noChangeAspect="1"/>
          </p:cNvSpPr>
          <p:nvPr/>
        </p:nvSpPr>
        <p:spPr>
          <a:xfrm>
            <a:off x="7526282" y="5519726"/>
            <a:ext cx="1400175" cy="782638"/>
          </a:xfrm>
          <a:custGeom>
            <a:avLst/>
            <a:gdLst>
              <a:gd name="connsiteX0" fmla="*/ 642937 w 2800350"/>
              <a:gd name="connsiteY0" fmla="*/ 152400 h 1564482"/>
              <a:gd name="connsiteX1" fmla="*/ 390525 w 2800350"/>
              <a:gd name="connsiteY1" fmla="*/ 178594 h 1564482"/>
              <a:gd name="connsiteX2" fmla="*/ 202406 w 2800350"/>
              <a:gd name="connsiteY2" fmla="*/ 197644 h 1564482"/>
              <a:gd name="connsiteX3" fmla="*/ 107156 w 2800350"/>
              <a:gd name="connsiteY3" fmla="*/ 207169 h 1564482"/>
              <a:gd name="connsiteX4" fmla="*/ 0 w 2800350"/>
              <a:gd name="connsiteY4" fmla="*/ 242888 h 1564482"/>
              <a:gd name="connsiteX5" fmla="*/ 173831 w 2800350"/>
              <a:gd name="connsiteY5" fmla="*/ 364332 h 1564482"/>
              <a:gd name="connsiteX6" fmla="*/ 302418 w 2800350"/>
              <a:gd name="connsiteY6" fmla="*/ 347663 h 1564482"/>
              <a:gd name="connsiteX7" fmla="*/ 654843 w 2800350"/>
              <a:gd name="connsiteY7" fmla="*/ 309563 h 1564482"/>
              <a:gd name="connsiteX8" fmla="*/ 981075 w 2800350"/>
              <a:gd name="connsiteY8" fmla="*/ 278607 h 1564482"/>
              <a:gd name="connsiteX9" fmla="*/ 1283493 w 2800350"/>
              <a:gd name="connsiteY9" fmla="*/ 254794 h 1564482"/>
              <a:gd name="connsiteX10" fmla="*/ 1604962 w 2800350"/>
              <a:gd name="connsiteY10" fmla="*/ 230982 h 1564482"/>
              <a:gd name="connsiteX11" fmla="*/ 1921668 w 2800350"/>
              <a:gd name="connsiteY11" fmla="*/ 211932 h 1564482"/>
              <a:gd name="connsiteX12" fmla="*/ 2252662 w 2800350"/>
              <a:gd name="connsiteY12" fmla="*/ 204788 h 1564482"/>
              <a:gd name="connsiteX13" fmla="*/ 2307431 w 2800350"/>
              <a:gd name="connsiteY13" fmla="*/ 204788 h 1564482"/>
              <a:gd name="connsiteX14" fmla="*/ 2350293 w 2800350"/>
              <a:gd name="connsiteY14" fmla="*/ 207169 h 1564482"/>
              <a:gd name="connsiteX15" fmla="*/ 2381250 w 2800350"/>
              <a:gd name="connsiteY15" fmla="*/ 214313 h 1564482"/>
              <a:gd name="connsiteX16" fmla="*/ 2405062 w 2800350"/>
              <a:gd name="connsiteY16" fmla="*/ 226219 h 1564482"/>
              <a:gd name="connsiteX17" fmla="*/ 2424112 w 2800350"/>
              <a:gd name="connsiteY17" fmla="*/ 245269 h 1564482"/>
              <a:gd name="connsiteX18" fmla="*/ 2433637 w 2800350"/>
              <a:gd name="connsiteY18" fmla="*/ 261938 h 1564482"/>
              <a:gd name="connsiteX19" fmla="*/ 2445543 w 2800350"/>
              <a:gd name="connsiteY19" fmla="*/ 288132 h 1564482"/>
              <a:gd name="connsiteX20" fmla="*/ 2450306 w 2800350"/>
              <a:gd name="connsiteY20" fmla="*/ 321469 h 1564482"/>
              <a:gd name="connsiteX21" fmla="*/ 2450306 w 2800350"/>
              <a:gd name="connsiteY21" fmla="*/ 421482 h 1564482"/>
              <a:gd name="connsiteX22" fmla="*/ 2443162 w 2800350"/>
              <a:gd name="connsiteY22" fmla="*/ 552450 h 1564482"/>
              <a:gd name="connsiteX23" fmla="*/ 2431256 w 2800350"/>
              <a:gd name="connsiteY23" fmla="*/ 664369 h 1564482"/>
              <a:gd name="connsiteX24" fmla="*/ 2386012 w 2800350"/>
              <a:gd name="connsiteY24" fmla="*/ 909638 h 1564482"/>
              <a:gd name="connsiteX25" fmla="*/ 2321718 w 2800350"/>
              <a:gd name="connsiteY25" fmla="*/ 1259682 h 1564482"/>
              <a:gd name="connsiteX26" fmla="*/ 2324100 w 2800350"/>
              <a:gd name="connsiteY26" fmla="*/ 1354932 h 1564482"/>
              <a:gd name="connsiteX27" fmla="*/ 2338387 w 2800350"/>
              <a:gd name="connsiteY27" fmla="*/ 1471613 h 1564482"/>
              <a:gd name="connsiteX28" fmla="*/ 2352675 w 2800350"/>
              <a:gd name="connsiteY28" fmla="*/ 1516857 h 1564482"/>
              <a:gd name="connsiteX29" fmla="*/ 2369343 w 2800350"/>
              <a:gd name="connsiteY29" fmla="*/ 1540669 h 1564482"/>
              <a:gd name="connsiteX30" fmla="*/ 2388393 w 2800350"/>
              <a:gd name="connsiteY30" fmla="*/ 1557338 h 1564482"/>
              <a:gd name="connsiteX31" fmla="*/ 2407443 w 2800350"/>
              <a:gd name="connsiteY31" fmla="*/ 1564482 h 1564482"/>
              <a:gd name="connsiteX32" fmla="*/ 2436018 w 2800350"/>
              <a:gd name="connsiteY32" fmla="*/ 1562100 h 1564482"/>
              <a:gd name="connsiteX33" fmla="*/ 2462212 w 2800350"/>
              <a:gd name="connsiteY33" fmla="*/ 1545432 h 1564482"/>
              <a:gd name="connsiteX34" fmla="*/ 2490787 w 2800350"/>
              <a:gd name="connsiteY34" fmla="*/ 1504950 h 1564482"/>
              <a:gd name="connsiteX35" fmla="*/ 2536031 w 2800350"/>
              <a:gd name="connsiteY35" fmla="*/ 1414463 h 1564482"/>
              <a:gd name="connsiteX36" fmla="*/ 2545556 w 2800350"/>
              <a:gd name="connsiteY36" fmla="*/ 1378744 h 1564482"/>
              <a:gd name="connsiteX37" fmla="*/ 2607468 w 2800350"/>
              <a:gd name="connsiteY37" fmla="*/ 1092994 h 1564482"/>
              <a:gd name="connsiteX38" fmla="*/ 2686050 w 2800350"/>
              <a:gd name="connsiteY38" fmla="*/ 723900 h 1564482"/>
              <a:gd name="connsiteX39" fmla="*/ 2738437 w 2800350"/>
              <a:gd name="connsiteY39" fmla="*/ 435769 h 1564482"/>
              <a:gd name="connsiteX40" fmla="*/ 2745581 w 2800350"/>
              <a:gd name="connsiteY40" fmla="*/ 407194 h 1564482"/>
              <a:gd name="connsiteX41" fmla="*/ 2771775 w 2800350"/>
              <a:gd name="connsiteY41" fmla="*/ 364332 h 1564482"/>
              <a:gd name="connsiteX42" fmla="*/ 2790825 w 2800350"/>
              <a:gd name="connsiteY42" fmla="*/ 328613 h 1564482"/>
              <a:gd name="connsiteX43" fmla="*/ 2797968 w 2800350"/>
              <a:gd name="connsiteY43" fmla="*/ 300038 h 1564482"/>
              <a:gd name="connsiteX44" fmla="*/ 2800350 w 2800350"/>
              <a:gd name="connsiteY44" fmla="*/ 271463 h 1564482"/>
              <a:gd name="connsiteX45" fmla="*/ 2793206 w 2800350"/>
              <a:gd name="connsiteY45" fmla="*/ 230982 h 1564482"/>
              <a:gd name="connsiteX46" fmla="*/ 2781300 w 2800350"/>
              <a:gd name="connsiteY46" fmla="*/ 207169 h 1564482"/>
              <a:gd name="connsiteX47" fmla="*/ 2755106 w 2800350"/>
              <a:gd name="connsiteY47" fmla="*/ 188119 h 1564482"/>
              <a:gd name="connsiteX48" fmla="*/ 2662237 w 2800350"/>
              <a:gd name="connsiteY48" fmla="*/ 111919 h 1564482"/>
              <a:gd name="connsiteX49" fmla="*/ 2536031 w 2800350"/>
              <a:gd name="connsiteY49" fmla="*/ 30957 h 1564482"/>
              <a:gd name="connsiteX50" fmla="*/ 2478881 w 2800350"/>
              <a:gd name="connsiteY50" fmla="*/ 0 h 1564482"/>
              <a:gd name="connsiteX51" fmla="*/ 2464593 w 2800350"/>
              <a:gd name="connsiteY51" fmla="*/ 0 h 1564482"/>
              <a:gd name="connsiteX52" fmla="*/ 2178843 w 2800350"/>
              <a:gd name="connsiteY52" fmla="*/ 26194 h 1564482"/>
              <a:gd name="connsiteX53" fmla="*/ 1659731 w 2800350"/>
              <a:gd name="connsiteY53" fmla="*/ 69057 h 1564482"/>
              <a:gd name="connsiteX54" fmla="*/ 1104900 w 2800350"/>
              <a:gd name="connsiteY54" fmla="*/ 114300 h 1564482"/>
              <a:gd name="connsiteX55" fmla="*/ 642937 w 2800350"/>
              <a:gd name="connsiteY55" fmla="*/ 152400 h 156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800350" h="1564482">
                <a:moveTo>
                  <a:pt x="642937" y="152400"/>
                </a:moveTo>
                <a:lnTo>
                  <a:pt x="390525" y="178594"/>
                </a:lnTo>
                <a:lnTo>
                  <a:pt x="202406" y="197644"/>
                </a:lnTo>
                <a:lnTo>
                  <a:pt x="107156" y="207169"/>
                </a:lnTo>
                <a:lnTo>
                  <a:pt x="0" y="242888"/>
                </a:lnTo>
                <a:lnTo>
                  <a:pt x="173831" y="364332"/>
                </a:lnTo>
                <a:lnTo>
                  <a:pt x="302418" y="347663"/>
                </a:lnTo>
                <a:lnTo>
                  <a:pt x="654843" y="309563"/>
                </a:lnTo>
                <a:lnTo>
                  <a:pt x="981075" y="278607"/>
                </a:lnTo>
                <a:lnTo>
                  <a:pt x="1283493" y="254794"/>
                </a:lnTo>
                <a:lnTo>
                  <a:pt x="1604962" y="230982"/>
                </a:lnTo>
                <a:lnTo>
                  <a:pt x="1921668" y="211932"/>
                </a:lnTo>
                <a:lnTo>
                  <a:pt x="2252662" y="204788"/>
                </a:lnTo>
                <a:lnTo>
                  <a:pt x="2307431" y="204788"/>
                </a:lnTo>
                <a:lnTo>
                  <a:pt x="2350293" y="207169"/>
                </a:lnTo>
                <a:lnTo>
                  <a:pt x="2381250" y="214313"/>
                </a:lnTo>
                <a:lnTo>
                  <a:pt x="2405062" y="226219"/>
                </a:lnTo>
                <a:lnTo>
                  <a:pt x="2424112" y="245269"/>
                </a:lnTo>
                <a:lnTo>
                  <a:pt x="2433637" y="261938"/>
                </a:lnTo>
                <a:lnTo>
                  <a:pt x="2445543" y="288132"/>
                </a:lnTo>
                <a:lnTo>
                  <a:pt x="2450306" y="321469"/>
                </a:lnTo>
                <a:lnTo>
                  <a:pt x="2450306" y="421482"/>
                </a:lnTo>
                <a:lnTo>
                  <a:pt x="2443162" y="552450"/>
                </a:lnTo>
                <a:lnTo>
                  <a:pt x="2431256" y="664369"/>
                </a:lnTo>
                <a:lnTo>
                  <a:pt x="2386012" y="909638"/>
                </a:lnTo>
                <a:lnTo>
                  <a:pt x="2321718" y="1259682"/>
                </a:lnTo>
                <a:lnTo>
                  <a:pt x="2324100" y="1354932"/>
                </a:lnTo>
                <a:lnTo>
                  <a:pt x="2338387" y="1471613"/>
                </a:lnTo>
                <a:lnTo>
                  <a:pt x="2352675" y="1516857"/>
                </a:lnTo>
                <a:lnTo>
                  <a:pt x="2369343" y="1540669"/>
                </a:lnTo>
                <a:lnTo>
                  <a:pt x="2388393" y="1557338"/>
                </a:lnTo>
                <a:lnTo>
                  <a:pt x="2407443" y="1564482"/>
                </a:lnTo>
                <a:cubicBezTo>
                  <a:pt x="2434427" y="1562028"/>
                  <a:pt x="2424870" y="1562100"/>
                  <a:pt x="2436018" y="1562100"/>
                </a:cubicBezTo>
                <a:lnTo>
                  <a:pt x="2462212" y="1545432"/>
                </a:lnTo>
                <a:lnTo>
                  <a:pt x="2490787" y="1504950"/>
                </a:lnTo>
                <a:lnTo>
                  <a:pt x="2536031" y="1414463"/>
                </a:lnTo>
                <a:lnTo>
                  <a:pt x="2545556" y="1378744"/>
                </a:lnTo>
                <a:lnTo>
                  <a:pt x="2607468" y="1092994"/>
                </a:lnTo>
                <a:lnTo>
                  <a:pt x="2686050" y="723900"/>
                </a:lnTo>
                <a:lnTo>
                  <a:pt x="2738437" y="435769"/>
                </a:lnTo>
                <a:lnTo>
                  <a:pt x="2745581" y="407194"/>
                </a:lnTo>
                <a:lnTo>
                  <a:pt x="2771775" y="364332"/>
                </a:lnTo>
                <a:lnTo>
                  <a:pt x="2790825" y="328613"/>
                </a:lnTo>
                <a:lnTo>
                  <a:pt x="2797968" y="300038"/>
                </a:lnTo>
                <a:lnTo>
                  <a:pt x="2800350" y="271463"/>
                </a:lnTo>
                <a:lnTo>
                  <a:pt x="2793206" y="230982"/>
                </a:lnTo>
                <a:lnTo>
                  <a:pt x="2781300" y="207169"/>
                </a:lnTo>
                <a:lnTo>
                  <a:pt x="2755106" y="188119"/>
                </a:lnTo>
                <a:lnTo>
                  <a:pt x="2662237" y="111919"/>
                </a:lnTo>
                <a:lnTo>
                  <a:pt x="2536031" y="30957"/>
                </a:lnTo>
                <a:lnTo>
                  <a:pt x="2478881" y="0"/>
                </a:lnTo>
                <a:lnTo>
                  <a:pt x="2464593" y="0"/>
                </a:lnTo>
                <a:lnTo>
                  <a:pt x="2178843" y="26194"/>
                </a:lnTo>
                <a:lnTo>
                  <a:pt x="1659731" y="69057"/>
                </a:lnTo>
                <a:lnTo>
                  <a:pt x="1104900" y="114300"/>
                </a:lnTo>
                <a:lnTo>
                  <a:pt x="642937" y="152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0" name="フリーフォーム 89"/>
          <p:cNvSpPr>
            <a:spLocks noChangeAspect="1"/>
          </p:cNvSpPr>
          <p:nvPr/>
        </p:nvSpPr>
        <p:spPr>
          <a:xfrm>
            <a:off x="7537291" y="5792637"/>
            <a:ext cx="1304369" cy="180973"/>
          </a:xfrm>
          <a:custGeom>
            <a:avLst/>
            <a:gdLst>
              <a:gd name="connsiteX0" fmla="*/ 1000125 w 2424113"/>
              <a:gd name="connsiteY0" fmla="*/ 111918 h 335756"/>
              <a:gd name="connsiteX1" fmla="*/ 754857 w 2424113"/>
              <a:gd name="connsiteY1" fmla="*/ 140493 h 335756"/>
              <a:gd name="connsiteX2" fmla="*/ 483394 w 2424113"/>
              <a:gd name="connsiteY2" fmla="*/ 161925 h 335756"/>
              <a:gd name="connsiteX3" fmla="*/ 157163 w 2424113"/>
              <a:gd name="connsiteY3" fmla="*/ 178593 h 335756"/>
              <a:gd name="connsiteX4" fmla="*/ 78582 w 2424113"/>
              <a:gd name="connsiteY4" fmla="*/ 180975 h 335756"/>
              <a:gd name="connsiteX5" fmla="*/ 0 w 2424113"/>
              <a:gd name="connsiteY5" fmla="*/ 219075 h 335756"/>
              <a:gd name="connsiteX6" fmla="*/ 154782 w 2424113"/>
              <a:gd name="connsiteY6" fmla="*/ 314325 h 335756"/>
              <a:gd name="connsiteX7" fmla="*/ 190500 w 2424113"/>
              <a:gd name="connsiteY7" fmla="*/ 314325 h 335756"/>
              <a:gd name="connsiteX8" fmla="*/ 245269 w 2424113"/>
              <a:gd name="connsiteY8" fmla="*/ 319087 h 335756"/>
              <a:gd name="connsiteX9" fmla="*/ 290513 w 2424113"/>
              <a:gd name="connsiteY9" fmla="*/ 333375 h 335756"/>
              <a:gd name="connsiteX10" fmla="*/ 307182 w 2424113"/>
              <a:gd name="connsiteY10" fmla="*/ 335756 h 335756"/>
              <a:gd name="connsiteX11" fmla="*/ 395288 w 2424113"/>
              <a:gd name="connsiteY11" fmla="*/ 321468 h 335756"/>
              <a:gd name="connsiteX12" fmla="*/ 631032 w 2424113"/>
              <a:gd name="connsiteY12" fmla="*/ 290512 h 335756"/>
              <a:gd name="connsiteX13" fmla="*/ 876300 w 2424113"/>
              <a:gd name="connsiteY13" fmla="*/ 269081 h 335756"/>
              <a:gd name="connsiteX14" fmla="*/ 1121569 w 2424113"/>
              <a:gd name="connsiteY14" fmla="*/ 242887 h 335756"/>
              <a:gd name="connsiteX15" fmla="*/ 1378744 w 2424113"/>
              <a:gd name="connsiteY15" fmla="*/ 226218 h 335756"/>
              <a:gd name="connsiteX16" fmla="*/ 1695450 w 2424113"/>
              <a:gd name="connsiteY16" fmla="*/ 204787 h 335756"/>
              <a:gd name="connsiteX17" fmla="*/ 1931194 w 2424113"/>
              <a:gd name="connsiteY17" fmla="*/ 192881 h 335756"/>
              <a:gd name="connsiteX18" fmla="*/ 2181225 w 2424113"/>
              <a:gd name="connsiteY18" fmla="*/ 183356 h 335756"/>
              <a:gd name="connsiteX19" fmla="*/ 2328863 w 2424113"/>
              <a:gd name="connsiteY19" fmla="*/ 180975 h 335756"/>
              <a:gd name="connsiteX20" fmla="*/ 2424113 w 2424113"/>
              <a:gd name="connsiteY20" fmla="*/ 157162 h 335756"/>
              <a:gd name="connsiteX21" fmla="*/ 2336007 w 2424113"/>
              <a:gd name="connsiteY21" fmla="*/ 69056 h 335756"/>
              <a:gd name="connsiteX22" fmla="*/ 2262188 w 2424113"/>
              <a:gd name="connsiteY22" fmla="*/ 30956 h 335756"/>
              <a:gd name="connsiteX23" fmla="*/ 2202657 w 2424113"/>
              <a:gd name="connsiteY23" fmla="*/ 9525 h 335756"/>
              <a:gd name="connsiteX24" fmla="*/ 2162175 w 2424113"/>
              <a:gd name="connsiteY24" fmla="*/ 0 h 335756"/>
              <a:gd name="connsiteX25" fmla="*/ 2028825 w 2424113"/>
              <a:gd name="connsiteY25" fmla="*/ 23812 h 335756"/>
              <a:gd name="connsiteX26" fmla="*/ 1809750 w 2424113"/>
              <a:gd name="connsiteY26" fmla="*/ 50006 h 335756"/>
              <a:gd name="connsiteX27" fmla="*/ 1519238 w 2424113"/>
              <a:gd name="connsiteY27" fmla="*/ 64293 h 335756"/>
              <a:gd name="connsiteX28" fmla="*/ 1119188 w 2424113"/>
              <a:gd name="connsiteY28" fmla="*/ 97631 h 335756"/>
              <a:gd name="connsiteX29" fmla="*/ 1000125 w 2424113"/>
              <a:gd name="connsiteY29" fmla="*/ 111918 h 33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424113" h="335756">
                <a:moveTo>
                  <a:pt x="1000125" y="111918"/>
                </a:moveTo>
                <a:lnTo>
                  <a:pt x="754857" y="140493"/>
                </a:lnTo>
                <a:lnTo>
                  <a:pt x="483394" y="161925"/>
                </a:lnTo>
                <a:lnTo>
                  <a:pt x="157163" y="178593"/>
                </a:lnTo>
                <a:lnTo>
                  <a:pt x="78582" y="180975"/>
                </a:lnTo>
                <a:lnTo>
                  <a:pt x="0" y="219075"/>
                </a:lnTo>
                <a:lnTo>
                  <a:pt x="154782" y="314325"/>
                </a:lnTo>
                <a:lnTo>
                  <a:pt x="190500" y="314325"/>
                </a:lnTo>
                <a:lnTo>
                  <a:pt x="245269" y="319087"/>
                </a:lnTo>
                <a:lnTo>
                  <a:pt x="290513" y="333375"/>
                </a:lnTo>
                <a:lnTo>
                  <a:pt x="307182" y="335756"/>
                </a:lnTo>
                <a:lnTo>
                  <a:pt x="395288" y="321468"/>
                </a:lnTo>
                <a:lnTo>
                  <a:pt x="631032" y="290512"/>
                </a:lnTo>
                <a:lnTo>
                  <a:pt x="876300" y="269081"/>
                </a:lnTo>
                <a:lnTo>
                  <a:pt x="1121569" y="242887"/>
                </a:lnTo>
                <a:lnTo>
                  <a:pt x="1378744" y="226218"/>
                </a:lnTo>
                <a:lnTo>
                  <a:pt x="1695450" y="204787"/>
                </a:lnTo>
                <a:lnTo>
                  <a:pt x="1931194" y="192881"/>
                </a:lnTo>
                <a:lnTo>
                  <a:pt x="2181225" y="183356"/>
                </a:lnTo>
                <a:lnTo>
                  <a:pt x="2328863" y="180975"/>
                </a:lnTo>
                <a:lnTo>
                  <a:pt x="2424113" y="157162"/>
                </a:lnTo>
                <a:lnTo>
                  <a:pt x="2336007" y="69056"/>
                </a:lnTo>
                <a:lnTo>
                  <a:pt x="2262188" y="30956"/>
                </a:lnTo>
                <a:lnTo>
                  <a:pt x="2202657" y="9525"/>
                </a:lnTo>
                <a:lnTo>
                  <a:pt x="2162175" y="0"/>
                </a:lnTo>
                <a:lnTo>
                  <a:pt x="2028825" y="23812"/>
                </a:lnTo>
                <a:lnTo>
                  <a:pt x="1809750" y="50006"/>
                </a:lnTo>
                <a:lnTo>
                  <a:pt x="1519238" y="64293"/>
                </a:lnTo>
                <a:lnTo>
                  <a:pt x="1119188" y="97631"/>
                </a:lnTo>
                <a:lnTo>
                  <a:pt x="1000125" y="11191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1" name="フリーフォーム 90"/>
          <p:cNvSpPr>
            <a:spLocks noChangeAspect="1"/>
          </p:cNvSpPr>
          <p:nvPr/>
        </p:nvSpPr>
        <p:spPr>
          <a:xfrm>
            <a:off x="7607017" y="6131937"/>
            <a:ext cx="1160463" cy="166688"/>
          </a:xfrm>
          <a:custGeom>
            <a:avLst/>
            <a:gdLst>
              <a:gd name="connsiteX0" fmla="*/ 440532 w 2319338"/>
              <a:gd name="connsiteY0" fmla="*/ 114300 h 333375"/>
              <a:gd name="connsiteX1" fmla="*/ 230982 w 2319338"/>
              <a:gd name="connsiteY1" fmla="*/ 142875 h 333375"/>
              <a:gd name="connsiteX2" fmla="*/ 116682 w 2319338"/>
              <a:gd name="connsiteY2" fmla="*/ 161925 h 333375"/>
              <a:gd name="connsiteX3" fmla="*/ 0 w 2319338"/>
              <a:gd name="connsiteY3" fmla="*/ 226218 h 333375"/>
              <a:gd name="connsiteX4" fmla="*/ 152400 w 2319338"/>
              <a:gd name="connsiteY4" fmla="*/ 333375 h 333375"/>
              <a:gd name="connsiteX5" fmla="*/ 242888 w 2319338"/>
              <a:gd name="connsiteY5" fmla="*/ 314325 h 333375"/>
              <a:gd name="connsiteX6" fmla="*/ 400050 w 2319338"/>
              <a:gd name="connsiteY6" fmla="*/ 288131 h 333375"/>
              <a:gd name="connsiteX7" fmla="*/ 619125 w 2319338"/>
              <a:gd name="connsiteY7" fmla="*/ 259556 h 333375"/>
              <a:gd name="connsiteX8" fmla="*/ 869157 w 2319338"/>
              <a:gd name="connsiteY8" fmla="*/ 233362 h 333375"/>
              <a:gd name="connsiteX9" fmla="*/ 1154907 w 2319338"/>
              <a:gd name="connsiteY9" fmla="*/ 214312 h 333375"/>
              <a:gd name="connsiteX10" fmla="*/ 1473994 w 2319338"/>
              <a:gd name="connsiteY10" fmla="*/ 204787 h 333375"/>
              <a:gd name="connsiteX11" fmla="*/ 1690688 w 2319338"/>
              <a:gd name="connsiteY11" fmla="*/ 200025 h 333375"/>
              <a:gd name="connsiteX12" fmla="*/ 1852613 w 2319338"/>
              <a:gd name="connsiteY12" fmla="*/ 197643 h 333375"/>
              <a:gd name="connsiteX13" fmla="*/ 2005013 w 2319338"/>
              <a:gd name="connsiteY13" fmla="*/ 197643 h 333375"/>
              <a:gd name="connsiteX14" fmla="*/ 2050257 w 2319338"/>
              <a:gd name="connsiteY14" fmla="*/ 197643 h 333375"/>
              <a:gd name="connsiteX15" fmla="*/ 2074069 w 2319338"/>
              <a:gd name="connsiteY15" fmla="*/ 192881 h 333375"/>
              <a:gd name="connsiteX16" fmla="*/ 2105025 w 2319338"/>
              <a:gd name="connsiteY16" fmla="*/ 197643 h 333375"/>
              <a:gd name="connsiteX17" fmla="*/ 2126457 w 2319338"/>
              <a:gd name="connsiteY17" fmla="*/ 207168 h 333375"/>
              <a:gd name="connsiteX18" fmla="*/ 2145507 w 2319338"/>
              <a:gd name="connsiteY18" fmla="*/ 223837 h 333375"/>
              <a:gd name="connsiteX19" fmla="*/ 2159794 w 2319338"/>
              <a:gd name="connsiteY19" fmla="*/ 247650 h 333375"/>
              <a:gd name="connsiteX20" fmla="*/ 2171700 w 2319338"/>
              <a:gd name="connsiteY20" fmla="*/ 278606 h 333375"/>
              <a:gd name="connsiteX21" fmla="*/ 2183607 w 2319338"/>
              <a:gd name="connsiteY21" fmla="*/ 307181 h 333375"/>
              <a:gd name="connsiteX22" fmla="*/ 2209800 w 2319338"/>
              <a:gd name="connsiteY22" fmla="*/ 330993 h 333375"/>
              <a:gd name="connsiteX23" fmla="*/ 2319338 w 2319338"/>
              <a:gd name="connsiteY23" fmla="*/ 140493 h 333375"/>
              <a:gd name="connsiteX24" fmla="*/ 2159794 w 2319338"/>
              <a:gd name="connsiteY24" fmla="*/ 47625 h 333375"/>
              <a:gd name="connsiteX25" fmla="*/ 2055019 w 2319338"/>
              <a:gd name="connsiteY25" fmla="*/ 21431 h 333375"/>
              <a:gd name="connsiteX26" fmla="*/ 1952625 w 2319338"/>
              <a:gd name="connsiteY26" fmla="*/ 0 h 333375"/>
              <a:gd name="connsiteX27" fmla="*/ 1928813 w 2319338"/>
              <a:gd name="connsiteY27" fmla="*/ 2381 h 333375"/>
              <a:gd name="connsiteX28" fmla="*/ 1631157 w 2319338"/>
              <a:gd name="connsiteY28" fmla="*/ 28575 h 333375"/>
              <a:gd name="connsiteX29" fmla="*/ 1273969 w 2319338"/>
              <a:gd name="connsiteY29" fmla="*/ 52387 h 333375"/>
              <a:gd name="connsiteX30" fmla="*/ 800100 w 2319338"/>
              <a:gd name="connsiteY30" fmla="*/ 78581 h 333375"/>
              <a:gd name="connsiteX31" fmla="*/ 440532 w 2319338"/>
              <a:gd name="connsiteY31" fmla="*/ 114300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319338" h="333375">
                <a:moveTo>
                  <a:pt x="440532" y="114300"/>
                </a:moveTo>
                <a:lnTo>
                  <a:pt x="230982" y="142875"/>
                </a:lnTo>
                <a:lnTo>
                  <a:pt x="116682" y="161925"/>
                </a:lnTo>
                <a:lnTo>
                  <a:pt x="0" y="226218"/>
                </a:lnTo>
                <a:lnTo>
                  <a:pt x="152400" y="333375"/>
                </a:lnTo>
                <a:lnTo>
                  <a:pt x="242888" y="314325"/>
                </a:lnTo>
                <a:lnTo>
                  <a:pt x="400050" y="288131"/>
                </a:lnTo>
                <a:lnTo>
                  <a:pt x="619125" y="259556"/>
                </a:lnTo>
                <a:lnTo>
                  <a:pt x="869157" y="233362"/>
                </a:lnTo>
                <a:lnTo>
                  <a:pt x="1154907" y="214312"/>
                </a:lnTo>
                <a:lnTo>
                  <a:pt x="1473994" y="204787"/>
                </a:lnTo>
                <a:lnTo>
                  <a:pt x="1690688" y="200025"/>
                </a:lnTo>
                <a:lnTo>
                  <a:pt x="1852613" y="197643"/>
                </a:lnTo>
                <a:lnTo>
                  <a:pt x="2005013" y="197643"/>
                </a:lnTo>
                <a:lnTo>
                  <a:pt x="2050257" y="197643"/>
                </a:lnTo>
                <a:lnTo>
                  <a:pt x="2074069" y="192881"/>
                </a:lnTo>
                <a:lnTo>
                  <a:pt x="2105025" y="197643"/>
                </a:lnTo>
                <a:lnTo>
                  <a:pt x="2126457" y="207168"/>
                </a:lnTo>
                <a:lnTo>
                  <a:pt x="2145507" y="223837"/>
                </a:lnTo>
                <a:lnTo>
                  <a:pt x="2159794" y="247650"/>
                </a:lnTo>
                <a:lnTo>
                  <a:pt x="2171700" y="278606"/>
                </a:lnTo>
                <a:lnTo>
                  <a:pt x="2183607" y="307181"/>
                </a:lnTo>
                <a:lnTo>
                  <a:pt x="2209800" y="330993"/>
                </a:lnTo>
                <a:lnTo>
                  <a:pt x="2319338" y="140493"/>
                </a:lnTo>
                <a:lnTo>
                  <a:pt x="2159794" y="47625"/>
                </a:lnTo>
                <a:lnTo>
                  <a:pt x="2055019" y="21431"/>
                </a:lnTo>
                <a:lnTo>
                  <a:pt x="1952625" y="0"/>
                </a:lnTo>
                <a:lnTo>
                  <a:pt x="1928813" y="2381"/>
                </a:lnTo>
                <a:lnTo>
                  <a:pt x="1631157" y="28575"/>
                </a:lnTo>
                <a:lnTo>
                  <a:pt x="1273969" y="52387"/>
                </a:lnTo>
                <a:lnTo>
                  <a:pt x="800100" y="78581"/>
                </a:lnTo>
                <a:lnTo>
                  <a:pt x="440532" y="1143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じゅんばん　どおりに　</a:t>
            </a:r>
            <a:r>
              <a:rPr lang="ja-JP" altLang="en-US" sz="2400" dirty="0" smtClean="0">
                <a:solidFill>
                  <a:prstClr val="black"/>
                </a:solidFill>
              </a:rPr>
              <a:t>書いたら</a:t>
            </a:r>
            <a:r>
              <a:rPr lang="ja-JP" altLang="en-US" sz="2400" dirty="0" smtClean="0">
                <a:solidFill>
                  <a:prstClr val="black"/>
                </a:solidFill>
              </a:rPr>
              <a:t>　できる　</a:t>
            </a:r>
            <a:r>
              <a:rPr lang="ja-JP" altLang="en-US" sz="2400" dirty="0" smtClean="0">
                <a:solidFill>
                  <a:prstClr val="black"/>
                </a:solidFill>
              </a:rPr>
              <a:t>かん字は</a:t>
            </a:r>
            <a:r>
              <a:rPr lang="ja-JP" altLang="en-US" sz="2400" dirty="0" smtClean="0">
                <a:solidFill>
                  <a:prstClr val="black"/>
                </a:solidFill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</a:rPr>
              <a:t>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6739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89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000"/>
                            </p:stCondLst>
                            <p:childTnLst>
                              <p:par>
                                <p:cTn id="1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3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0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146</Words>
  <Application>Microsoft Office PowerPoint</Application>
  <PresentationFormat>A4 210 x 297 mm</PresentationFormat>
  <Paragraphs>115</Paragraphs>
  <Slides>11</Slides>
  <Notes>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AR P丸ゴシック体E</vt:lpstr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1_デザインの設定</vt:lpstr>
      <vt:lpstr>２年生 のうトレかん字 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65</cp:revision>
  <dcterms:created xsi:type="dcterms:W3CDTF">2008-01-09T07:37:16Z</dcterms:created>
  <dcterms:modified xsi:type="dcterms:W3CDTF">2020-06-16T03:21:45Z</dcterms:modified>
</cp:coreProperties>
</file>