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85" r:id="rId2"/>
  </p:sldMasterIdLst>
  <p:notesMasterIdLst>
    <p:notesMasterId r:id="rId31"/>
  </p:notesMasterIdLst>
  <p:sldIdLst>
    <p:sldId id="441" r:id="rId3"/>
    <p:sldId id="476" r:id="rId4"/>
    <p:sldId id="478" r:id="rId5"/>
    <p:sldId id="443" r:id="rId6"/>
    <p:sldId id="444" r:id="rId7"/>
    <p:sldId id="46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17" r:id="rId24"/>
    <p:sldId id="477" r:id="rId25"/>
    <p:sldId id="442" r:id="rId26"/>
    <p:sldId id="479" r:id="rId27"/>
    <p:sldId id="480" r:id="rId28"/>
    <p:sldId id="481" r:id="rId29"/>
    <p:sldId id="482" r:id="rId30"/>
  </p:sldIdLst>
  <p:sldSz cx="12192000" cy="6858000"/>
  <p:notesSz cx="6858000" cy="9144000"/>
  <p:embeddedFontLst>
    <p:embeddedFont>
      <p:font typeface="Calibri Light" panose="020F0302020204030204" pitchFamily="34" charset="0"/>
      <p:regular r:id="rId32"/>
      <p:italic r:id="rId33"/>
    </p:embeddedFont>
    <p:embeddedFont>
      <p:font typeface="AR P丸ゴシック体E" panose="020F0900000000000000" pitchFamily="50" charset="-128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G丸ｺﾞｼｯｸM-PRO" panose="020F0600000000000000" pitchFamily="50" charset="-128"/>
      <p:regular r:id="rId39"/>
    </p:embeddedFont>
    <p:embeddedFont>
      <p:font typeface="AR P教科書体M" panose="03000600000000000000" pitchFamily="66" charset="-128"/>
      <p:regular r:id="rId4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D653"/>
    <a:srgbClr val="A52A2A"/>
    <a:srgbClr val="FF8300"/>
    <a:srgbClr val="F8F8F8"/>
    <a:srgbClr val="800080"/>
    <a:srgbClr val="FFC0CB"/>
    <a:srgbClr val="000000"/>
    <a:srgbClr val="ADD8E6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0108" autoAdjust="0"/>
  </p:normalViewPr>
  <p:slideViewPr>
    <p:cSldViewPr>
      <p:cViewPr varScale="1">
        <p:scale>
          <a:sx n="43" d="100"/>
          <a:sy n="43" d="100"/>
        </p:scale>
        <p:origin x="102" y="498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5AA15F-2B45-4683-83E0-4A210104FC94}" type="datetimeFigureOut">
              <a:rPr lang="ja-JP" altLang="en-US"/>
              <a:pPr>
                <a:defRPr/>
              </a:pPr>
              <a:t>2021/2/17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B5D223-4E31-4F5E-B36C-5902D1B0D9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61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7197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63709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07244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289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7219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708823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201673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52721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6251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11974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265780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882747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079924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571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16724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631666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52928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140827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730126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9503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43756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81418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46825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37770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50488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51637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1754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B3F-5849-4C6A-8EEC-DB1A1F6E27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7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2CC5-18B8-4472-8EBF-A28120FB66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7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178B-852F-484E-B628-FB57ECC70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1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6B3F-5849-4C6A-8EEC-DB1A1F6E277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40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5A022-E182-48EA-8302-C95501BCCC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95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767F8-7A2C-420D-988D-B65C579527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94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B4D-3C80-46E0-84D1-03C75E64F51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39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1429-2580-4A66-92CB-40F872D3938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52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45E37-FCAA-407A-864E-6D14C0FA4C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820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564A-366C-40C8-8F34-6EEE446F9F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14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5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A022-E182-48EA-8302-C95501BCCC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8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5D3A-28B3-4D40-BB27-1D9F874EE3E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84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24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86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F8-7A2C-420D-988D-B65C57952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8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8B4D-3C80-46E0-84D1-03C75E64F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1429-2580-4A66-92CB-40F872D393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8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5E37-FCAA-407A-864E-6D14C0FA4C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7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564A-366C-40C8-8F34-6EEE446F9F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5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D40-7E19-42AD-BF49-0917B5B32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6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5D3A-28B3-4D40-BB27-1D9F874EE3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3412" y="2000092"/>
            <a:ext cx="10585176" cy="2857816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no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ja-JP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重ね文字クイズ</a:t>
            </a:r>
            <a:r>
              <a:rPr lang="en-US" altLang="ja-JP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四字熟語をさがせ</a:t>
            </a:r>
            <a:r>
              <a:rPr lang="en-US" altLang="ja-JP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en-US" altLang="ja-JP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endParaRPr lang="ja-JP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0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他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力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本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願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何かをなそうとするときに、自分で努力せずに、他人のことを当てにすること。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問題９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79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1289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15680" y="-20625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異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口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同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音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多くの人が同じことを言うこと。みんなの意見や考えが同じであること。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10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02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30703 -0.023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120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悪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43672" y="-20625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戦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苦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闘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手強い相手との苦しい戦い。苦しい状況において必死に努力すること。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11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30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10638 -0.023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2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大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義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名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分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何らかの行動を起こすときに根拠にする、誰もが正しいと思える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理由。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12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487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99656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問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422275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答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43672" y="-38742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無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27648" y="-15865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用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話し合っても意味がないこと。議論の必要がないこと。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13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5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30117 0.039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99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944 0.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2995 0.0449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語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道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断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言葉で言い表せないようなひどいこと。とんでもないこと。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14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840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取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捨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選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択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良いものや必要なものを選んで残し、悪いものやいらないものは捨ててしまうこと。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15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973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試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行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錯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誤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失敗を繰り返しながらいろいろ試してみて、物事を解決しようとすること。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16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52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以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心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伝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心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文字や言葉を使わなくても、お互いの心と心で通じ合う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こと。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17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304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終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55640" y="-49428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始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7688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9656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貫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態度や考えが、始めから終わりまで変わらないこと。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18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90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3659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017 0.01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9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8268 0.018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9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83632" y="1268760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99656" y="-315416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期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69880" y="129576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83632" y="-150385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会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一生に一度だけの機会。生涯に一度限りであること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問題１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07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7161 -0.17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87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9453 0.06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32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5469 -0.020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-10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開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口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番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口を開いて、話し始めてすぐに、ということ。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19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122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因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果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応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報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善い行いや悪い行いをすると、それに応じた報いがあるということ。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20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00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91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無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我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夢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中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ある事にすっかり心を奪われて、我を忘れてしまうさま。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21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620688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459432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生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0622" y="-35257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懸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命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命をかけて物事に当たるさま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。本気</a:t>
            </a:r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で物事に打ち込むさま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22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239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30703 -0.12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61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07669 0.034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3893 -0.002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99656" y="-13424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完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350267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全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無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欠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欠点や不足がまったくないさま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。完璧</a:t>
            </a:r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なさま。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23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667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28932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11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08255 -0.01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-67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奇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55640" y="-49428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想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7688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天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9656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外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普通では思いもよらない奇抜なこと。またそのさま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24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62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3659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017 0.01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9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8268 0.018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9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危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55640" y="-49428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機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7688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9656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髪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ひとつ間違えば、非常な危険に陥ろうとする瀬戸際。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25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76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3659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017 0.01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9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08268 0.018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9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大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49428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同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7648" y="-243408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小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9656" y="-49428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異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小さな違いがあっても、全体的に見ればほぼ同じだと言う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こと。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26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82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3659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4017 0.01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9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0039 0.0182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9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17136 -0.018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9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97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459432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喜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0622" y="-35257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43672" y="-603448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憂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わずかに状況が変わるたび、喜んだり心配したりして、落ち着かない様子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</a:t>
            </a:r>
            <a:r>
              <a:rPr kumimoji="1" lang="en-US" altLang="ja-JP" sz="4000" dirty="0" smtClean="0"/>
              <a:t>27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48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32474 -0.044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2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36029 0.05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07669 0.034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3893 -0.002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071664" y="620688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459432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日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0622" y="-35257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千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59696" y="-38742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秋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非常に待ち遠しいことのたとえ。ある物事や、人が早く来てほしいと願う情が非常に強い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こと。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問題２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960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30703 -0.12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61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07669 0.034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3893 -0.002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空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前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絶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後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非常に珍しいこと、まれなこと。今までに例がなく、これからも</a:t>
            </a:r>
            <a:r>
              <a:rPr lang="ja-JP" altLang="en-US" sz="3600" dirty="0" smtClean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あり得ないこと。</a:t>
            </a:r>
            <a:endParaRPr lang="ja-JP" altLang="en-US" sz="3600" dirty="0">
              <a:solidFill>
                <a:schemeClr val="tx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問題３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600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天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変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地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異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天地間に起こる自然の災害や、変わった出来事のこと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問題４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306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15680" y="-27825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弱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肉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強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食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弱い者が強い者の</a:t>
            </a:r>
            <a:r>
              <a:rPr lang="ja-JP" altLang="en-US" sz="3600" dirty="0" err="1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えじ</a:t>
            </a:r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きになること。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問題５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12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30703 -0.013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先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664" y="-20625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手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必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5640" y="-243408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勝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戦いの局面で相手よりも先に攻撃を仕掛ければ、必ず勝てるということ。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問題６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08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378 -0.02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14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0625 -0.023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2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油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747464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断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大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敵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油断していると思わぬ失敗をすることがある。油断してはいけないという戒め。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問題７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98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12175 0.055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7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11624" y="-352573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優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31704" y="-20625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柔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5680" y="-64541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不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433" y="-496589"/>
            <a:ext cx="5472608" cy="61555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00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断</a:t>
            </a:r>
            <a:endParaRPr kumimoji="1" lang="ja-JP" altLang="en-US" sz="400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5400" y="5445224"/>
            <a:ext cx="10081120" cy="1119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なかなか決心がつかない人。ぐずぐずしていて、決断力のない人。</a:t>
            </a:r>
          </a:p>
        </p:txBody>
      </p:sp>
      <p:sp>
        <p:nvSpPr>
          <p:cNvPr id="11" name="額縁 10"/>
          <p:cNvSpPr/>
          <p:nvPr/>
        </p:nvSpPr>
        <p:spPr>
          <a:xfrm>
            <a:off x="263352" y="260648"/>
            <a:ext cx="1944216" cy="720080"/>
          </a:xfrm>
          <a:prstGeom prst="bevel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問題８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91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8932 -0.00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-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6302 0.01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90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12995 -0.023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-12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2826 -0.0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 animBg="1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5.1|4.9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5|5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4.8|5.1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5|4.8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5|4.8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5.3|4.8|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5.1|4.8|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5|4.9|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6|4.2|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4.9|5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|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4.9|4.9|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4.9|4.9|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4.9|5.3|4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|4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|4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|4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4.9|4.9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4.9|4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4.8|4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4.7|5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5.1|4.9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5.1|5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5.2|4.8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5.2|5.1|5.6"/>
</p:tagLst>
</file>

<file path=ppt/theme/theme1.xml><?xml version="1.0" encoding="utf-8"?>
<a:theme xmlns:a="http://schemas.openxmlformats.org/drawingml/2006/main" name="1_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2289</TotalTime>
  <Words>627</Words>
  <Application>Microsoft Office PowerPoint</Application>
  <PresentationFormat>ワイド画面</PresentationFormat>
  <Paragraphs>190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Calibri Light</vt:lpstr>
      <vt:lpstr>Arial</vt:lpstr>
      <vt:lpstr>AR P丸ゴシック体E</vt:lpstr>
      <vt:lpstr>Calibri</vt:lpstr>
      <vt:lpstr>ＭＳ Ｐゴシック</vt:lpstr>
      <vt:lpstr>HG丸ｺﾞｼｯｸM-PRO</vt:lpstr>
      <vt:lpstr>AR P教科書体M</vt:lpstr>
      <vt:lpstr>1_フラッシュ１</vt:lpstr>
      <vt:lpstr>Office テーマ</vt:lpstr>
      <vt:lpstr>重ね文字クイズ 四字熟語をさがせ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小泉 浩</dc:creator>
  <cp:lastModifiedBy>小泉 浩</cp:lastModifiedBy>
  <cp:revision>157</cp:revision>
  <cp:lastPrinted>2006-12-27T00:38:38Z</cp:lastPrinted>
  <dcterms:created xsi:type="dcterms:W3CDTF">2006-12-27T00:38:38Z</dcterms:created>
  <dcterms:modified xsi:type="dcterms:W3CDTF">2021-02-17T08:05:07Z</dcterms:modified>
</cp:coreProperties>
</file>