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58" r:id="rId3"/>
    <p:sldId id="353" r:id="rId4"/>
    <p:sldId id="354" r:id="rId5"/>
    <p:sldId id="355" r:id="rId6"/>
    <p:sldId id="356" r:id="rId7"/>
    <p:sldId id="357" r:id="rId8"/>
    <p:sldId id="359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8" d="100"/>
          <a:sy n="68" d="100"/>
        </p:scale>
        <p:origin x="6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3.pn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3.png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3.pn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小学校３年生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で習う漢字のパーツを並び替えて合体漢字を完成させましょう。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品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66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465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231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02 0.257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3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7436 0.4217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8" y="2108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7003 0.4298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8446 0.4171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1" y="2085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7613 0.4215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4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5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" grpId="0" animBg="1"/>
      <p:bldP spid="2" grpId="3" animBg="1"/>
      <p:bldP spid="24" grpId="0"/>
      <p:bldP spid="3" grpId="0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二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車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転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車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二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8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昭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8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始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73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暗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日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099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目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竹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箱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目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竹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54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465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231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02 0.257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3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7436 0.4217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8" y="2108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7003 0.4298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452 0.4159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" y="2078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6763 0.4326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1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1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5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直方体 35"/>
          <p:cNvSpPr/>
          <p:nvPr/>
        </p:nvSpPr>
        <p:spPr>
          <a:xfrm>
            <a:off x="7761312" y="154575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田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直方体 30"/>
          <p:cNvSpPr/>
          <p:nvPr/>
        </p:nvSpPr>
        <p:spPr>
          <a:xfrm>
            <a:off x="5313040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280866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360224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ネ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1784648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福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37" name="直方体 36"/>
          <p:cNvSpPr/>
          <p:nvPr/>
        </p:nvSpPr>
        <p:spPr>
          <a:xfrm>
            <a:off x="7761312" y="15389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田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5313040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2792760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34448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ネ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4304928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780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6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72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49261" y="3687903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275" y="261615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753200" y="1718176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39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052" y="69269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</a:t>
            </a:r>
            <a:r>
              <a:rPr lang="ja-JP" altLang="en-US" sz="4000" dirty="0" smtClean="0">
                <a:solidFill>
                  <a:prstClr val="black"/>
                </a:solidFill>
              </a:rPr>
              <a:t>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3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1.85185E-6 L 0.3125 0.3699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1849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1.85185E-6 L 0.31619 0.3710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1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4.81481E-6 L -0.04375 0.3648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" y="1824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6 L -0.04632 0.3780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1.85185E-6 L 0.21186 0.2567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3" y="1282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21523 0.2879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53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48148E-6 L -0.28926 0.4752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1" y="2375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7 L -0.28509 0.4365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63" y="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750"/>
                            </p:stCondLst>
                            <p:childTnLst>
                              <p:par>
                                <p:cTn id="14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6" grpId="0" animBg="1"/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37" grpId="0" animBg="1"/>
      <p:bldP spid="37" grpId="1" animBg="1"/>
      <p:bldP spid="37" grpId="2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" grpId="0" animBg="1"/>
      <p:bldP spid="2" grpId="1" animBg="1"/>
      <p:bldP spid="2" grpId="3" animBg="1"/>
      <p:bldP spid="24" grpId="0"/>
      <p:bldP spid="3" grpId="0" animBg="1"/>
      <p:bldP spid="5" grpId="0"/>
      <p:bldP spid="5" grpId="1"/>
      <p:bldP spid="34" grpId="0" animBg="1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2.4|3.1|3.6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5|3.2|3.4|3.8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.5|3.3|3.6|3.8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2.8|3.3|3.6|3.8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7|3.4|3.6|3.9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.6|3.5|4|4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2.4|3.2|3.7|3.8|3.9|5.9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190</Words>
  <Application>Microsoft Office PowerPoint</Application>
  <PresentationFormat>A4 210 x 297 mm</PresentationFormat>
  <Paragraphs>97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 ３年生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160</cp:revision>
  <dcterms:created xsi:type="dcterms:W3CDTF">2008-01-09T07:37:16Z</dcterms:created>
  <dcterms:modified xsi:type="dcterms:W3CDTF">2020-06-01T23:58:06Z</dcterms:modified>
</cp:coreProperties>
</file>