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mp4" ContentType="video/mp4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sldIdLst>
    <p:sldId id="267" r:id="rId2"/>
    <p:sldId id="358" r:id="rId3"/>
    <p:sldId id="353" r:id="rId4"/>
    <p:sldId id="354" r:id="rId5"/>
    <p:sldId id="355" r:id="rId6"/>
    <p:sldId id="356" r:id="rId7"/>
    <p:sldId id="357" r:id="rId8"/>
    <p:sldId id="359" r:id="rId9"/>
  </p:sldIdLst>
  <p:sldSz cx="9906000" cy="6858000" type="A4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CC"/>
    <a:srgbClr val="FF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41" autoAdjust="0"/>
    <p:restoredTop sz="99401" autoAdjust="0"/>
  </p:normalViewPr>
  <p:slideViewPr>
    <p:cSldViewPr showGuides="1">
      <p:cViewPr varScale="1">
        <p:scale>
          <a:sx n="68" d="100"/>
          <a:sy n="68" d="100"/>
        </p:scale>
        <p:origin x="66" y="54"/>
      </p:cViewPr>
      <p:guideLst>
        <p:guide orient="horz" pos="2160"/>
        <p:guide pos="312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fld id="{4F915D78-5A22-451C-9B52-958158CE9F39}" type="datetimeFigureOut">
              <a:rPr lang="ja-JP" altLang="en-US"/>
              <a:pPr>
                <a:defRPr/>
              </a:pPr>
              <a:t>2020/6/2</a:t>
            </a:fld>
            <a:endParaRPr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952500" y="685800"/>
            <a:ext cx="4953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 smtClean="0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noProof="0" smtClean="0"/>
              <a:t>マスタ テキストの書式設定</a:t>
            </a:r>
          </a:p>
          <a:p>
            <a:pPr lvl="1"/>
            <a:r>
              <a:rPr lang="ja-JP" altLang="en-US" noProof="0" smtClean="0"/>
              <a:t>第 </a:t>
            </a:r>
            <a:r>
              <a:rPr lang="en-US" altLang="ja-JP" noProof="0" smtClean="0"/>
              <a:t>2 </a:t>
            </a:r>
            <a:r>
              <a:rPr lang="ja-JP" altLang="en-US" noProof="0" smtClean="0"/>
              <a:t>レベル</a:t>
            </a:r>
          </a:p>
          <a:p>
            <a:pPr lvl="2"/>
            <a:r>
              <a:rPr lang="ja-JP" altLang="en-US" noProof="0" smtClean="0"/>
              <a:t>第 </a:t>
            </a:r>
            <a:r>
              <a:rPr lang="en-US" altLang="ja-JP" noProof="0" smtClean="0"/>
              <a:t>3 </a:t>
            </a:r>
            <a:r>
              <a:rPr lang="ja-JP" altLang="en-US" noProof="0" smtClean="0"/>
              <a:t>レベル</a:t>
            </a:r>
          </a:p>
          <a:p>
            <a:pPr lvl="3"/>
            <a:r>
              <a:rPr lang="ja-JP" altLang="en-US" noProof="0" smtClean="0"/>
              <a:t>第 </a:t>
            </a:r>
            <a:r>
              <a:rPr lang="en-US" altLang="ja-JP" noProof="0" smtClean="0"/>
              <a:t>4 </a:t>
            </a:r>
            <a:r>
              <a:rPr lang="ja-JP" altLang="en-US" noProof="0" smtClean="0"/>
              <a:t>レベル</a:t>
            </a:r>
          </a:p>
          <a:p>
            <a:pPr lvl="4"/>
            <a:r>
              <a:rPr lang="ja-JP" altLang="en-US" noProof="0" smtClean="0"/>
              <a:t>第 </a:t>
            </a:r>
            <a:r>
              <a:rPr lang="en-US" altLang="ja-JP" noProof="0" smtClean="0"/>
              <a:t>5 </a:t>
            </a:r>
            <a:r>
              <a:rPr lang="ja-JP" altLang="en-US" noProof="0" smtClean="0"/>
              <a:t>レベル</a:t>
            </a: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059517D7-17FE-4D36-9C48-BA9D2B5AA655}" type="slidenum">
              <a:rPr lang="ja-JP" altLang="en-US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95810627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90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1pPr>
            <a:lvl2pPr marL="742950" indent="-285750" defTabSz="990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2pPr>
            <a:lvl3pPr marL="1143000" indent="-228600" defTabSz="990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3pPr>
            <a:lvl4pPr marL="1600200" indent="-228600" defTabSz="990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4pPr>
            <a:lvl5pPr marL="2057400" indent="-228600" defTabSz="990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5pPr>
            <a:lvl6pPr marL="25146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6pPr>
            <a:lvl7pPr marL="29718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7pPr>
            <a:lvl8pPr marL="34290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8pPr>
            <a:lvl9pPr marL="38862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9pPr>
          </a:lstStyle>
          <a:p>
            <a:pPr>
              <a:spcBef>
                <a:spcPct val="0"/>
              </a:spcBef>
            </a:pPr>
            <a:fld id="{3B9FA7F7-DFF2-4C27-B6C8-5047A4E960B5}" type="slidenum">
              <a:rPr lang="en-US" altLang="ja-JP" sz="1300" smtClean="0">
                <a:solidFill>
                  <a:srgbClr val="000000"/>
                </a:solidFill>
                <a:ea typeface="ＭＳ Ｐゴシック" panose="020B0600070205080204" pitchFamily="50" charset="-128"/>
              </a:rPr>
              <a:pPr>
                <a:spcBef>
                  <a:spcPct val="0"/>
                </a:spcBef>
              </a:pPr>
              <a:t>1</a:t>
            </a:fld>
            <a:endParaRPr lang="en-US" altLang="ja-JP" sz="1300" smtClean="0">
              <a:solidFill>
                <a:srgbClr val="000000"/>
              </a:solidFill>
              <a:ea typeface="ＭＳ Ｐゴシック" panose="020B0600070205080204" pitchFamily="50" charset="-128"/>
            </a:endParaRPr>
          </a:p>
        </p:txBody>
      </p:sp>
      <p:sp>
        <p:nvSpPr>
          <p:cNvPr id="61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779463" y="768350"/>
            <a:ext cx="5540375" cy="3836988"/>
          </a:xfrm>
          <a:ln/>
        </p:spPr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ja-JP" altLang="ja-JP" smtClean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963485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238250" y="1122363"/>
            <a:ext cx="74295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2020/6/2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95825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2020/6/2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16328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42844" cy="5811838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2020/6/2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12883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2020/6/2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58102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75879" y="1709739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75879" y="4589464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2020/6/2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12058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681037" y="1825625"/>
            <a:ext cx="4189413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5035550" y="1825625"/>
            <a:ext cx="4189413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2020/6/2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989374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82758" y="365126"/>
            <a:ext cx="8543925" cy="1325563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82758" y="1681163"/>
            <a:ext cx="419113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82758" y="2505075"/>
            <a:ext cx="4191132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77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770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2020/6/2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58607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2020/6/2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20458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2020/6/2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15581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82758" y="457200"/>
            <a:ext cx="319537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211770" y="987426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82758" y="2057400"/>
            <a:ext cx="319537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2020/6/2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81782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82758" y="457200"/>
            <a:ext cx="319537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4211770" y="987426"/>
            <a:ext cx="5014913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82758" y="2057400"/>
            <a:ext cx="319537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2020/6/2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11478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681038" y="365126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eaLnBrk="0" hangingPunct="0"/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 eaLnBrk="0" hangingPunct="0"/>
              <a:t>2020/6/2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eaLnBrk="0" hangingPunct="0"/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996113" y="6356351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eaLnBrk="0" hangingPunct="0"/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 eaLnBrk="0" hangingPunct="0"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7044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video" Target="../media/media1.mp4"/><Relationship Id="rId7" Type="http://schemas.openxmlformats.org/officeDocument/2006/relationships/image" Target="../media/image3.png"/><Relationship Id="rId2" Type="http://schemas.microsoft.com/office/2007/relationships/media" Target="../media/media1.mp4"/><Relationship Id="rId1" Type="http://schemas.openxmlformats.org/officeDocument/2006/relationships/tags" Target="../tags/tag1.xml"/><Relationship Id="rId6" Type="http://schemas.openxmlformats.org/officeDocument/2006/relationships/image" Target="../media/image2.PNG"/><Relationship Id="rId5" Type="http://schemas.openxmlformats.org/officeDocument/2006/relationships/image" Target="../media/image1.jpeg"/><Relationship Id="rId4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video" Target="../media/media1.mp4"/><Relationship Id="rId2" Type="http://schemas.microsoft.com/office/2007/relationships/media" Target="../media/media1.mp4"/><Relationship Id="rId1" Type="http://schemas.openxmlformats.org/officeDocument/2006/relationships/tags" Target="../tags/tag2.xml"/><Relationship Id="rId6" Type="http://schemas.openxmlformats.org/officeDocument/2006/relationships/image" Target="../media/image3.png"/><Relationship Id="rId5" Type="http://schemas.openxmlformats.org/officeDocument/2006/relationships/image" Target="../media/image1.jpeg"/><Relationship Id="rId4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video" Target="../media/media1.mp4"/><Relationship Id="rId2" Type="http://schemas.microsoft.com/office/2007/relationships/media" Target="../media/media1.mp4"/><Relationship Id="rId1" Type="http://schemas.openxmlformats.org/officeDocument/2006/relationships/tags" Target="../tags/tag3.xml"/><Relationship Id="rId6" Type="http://schemas.openxmlformats.org/officeDocument/2006/relationships/image" Target="../media/image3.png"/><Relationship Id="rId5" Type="http://schemas.openxmlformats.org/officeDocument/2006/relationships/image" Target="../media/image1.jpeg"/><Relationship Id="rId4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video" Target="../media/media1.mp4"/><Relationship Id="rId2" Type="http://schemas.microsoft.com/office/2007/relationships/media" Target="../media/media1.mp4"/><Relationship Id="rId1" Type="http://schemas.openxmlformats.org/officeDocument/2006/relationships/tags" Target="../tags/tag4.xml"/><Relationship Id="rId6" Type="http://schemas.openxmlformats.org/officeDocument/2006/relationships/image" Target="../media/image3.png"/><Relationship Id="rId5" Type="http://schemas.openxmlformats.org/officeDocument/2006/relationships/image" Target="../media/image1.jpeg"/><Relationship Id="rId4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video" Target="../media/media1.mp4"/><Relationship Id="rId2" Type="http://schemas.microsoft.com/office/2007/relationships/media" Target="../media/media1.mp4"/><Relationship Id="rId1" Type="http://schemas.openxmlformats.org/officeDocument/2006/relationships/tags" Target="../tags/tag5.xml"/><Relationship Id="rId6" Type="http://schemas.openxmlformats.org/officeDocument/2006/relationships/image" Target="../media/image3.png"/><Relationship Id="rId5" Type="http://schemas.openxmlformats.org/officeDocument/2006/relationships/image" Target="../media/image1.jpeg"/><Relationship Id="rId4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video" Target="../media/media1.mp4"/><Relationship Id="rId7" Type="http://schemas.openxmlformats.org/officeDocument/2006/relationships/image" Target="../media/image3.png"/><Relationship Id="rId2" Type="http://schemas.microsoft.com/office/2007/relationships/media" Target="../media/media1.mp4"/><Relationship Id="rId1" Type="http://schemas.openxmlformats.org/officeDocument/2006/relationships/tags" Target="../tags/tag6.xml"/><Relationship Id="rId6" Type="http://schemas.openxmlformats.org/officeDocument/2006/relationships/image" Target="../media/image2.PNG"/><Relationship Id="rId5" Type="http://schemas.openxmlformats.org/officeDocument/2006/relationships/image" Target="../media/image1.jpeg"/><Relationship Id="rId4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video" Target="../media/media1.mp4"/><Relationship Id="rId7" Type="http://schemas.openxmlformats.org/officeDocument/2006/relationships/image" Target="../media/image3.png"/><Relationship Id="rId2" Type="http://schemas.microsoft.com/office/2007/relationships/media" Target="../media/media1.mp4"/><Relationship Id="rId1" Type="http://schemas.openxmlformats.org/officeDocument/2006/relationships/tags" Target="../tags/tag7.xml"/><Relationship Id="rId6" Type="http://schemas.openxmlformats.org/officeDocument/2006/relationships/image" Target="../media/image2.PNG"/><Relationship Id="rId5" Type="http://schemas.openxmlformats.org/officeDocument/2006/relationships/image" Target="../media/image1.jpeg"/><Relationship Id="rId4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884547" y="979821"/>
            <a:ext cx="8136905" cy="2452081"/>
          </a:xfrm>
          <a:ln w="38100">
            <a:solidFill>
              <a:schemeClr val="tx1"/>
            </a:solidFill>
          </a:ln>
        </p:spPr>
        <p:txBody>
          <a:bodyPr anchor="ctr">
            <a:normAutofit fontScale="90000"/>
          </a:bodyPr>
          <a:lstStyle/>
          <a:p>
            <a:r>
              <a:rPr lang="ja-JP" altLang="en-US" sz="8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合体漢字クイズ</a:t>
            </a:r>
            <a:r>
              <a:rPr lang="en-US" altLang="ja-JP" sz="8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/>
            </a:r>
            <a:br>
              <a:rPr lang="en-US" altLang="ja-JP" sz="8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</a:br>
            <a:r>
              <a:rPr lang="ja-JP" altLang="en-US" sz="8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３年生</a:t>
            </a:r>
            <a:endParaRPr lang="ja-JP" altLang="en-US" sz="8800" b="1" dirty="0">
              <a:ln w="9525">
                <a:solidFill>
                  <a:schemeClr val="bg1"/>
                </a:solidFill>
                <a:prstDash val="solid"/>
              </a:ln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</p:txBody>
      </p:sp>
      <p:grpSp>
        <p:nvGrpSpPr>
          <p:cNvPr id="7" name="グループ化 6"/>
          <p:cNvGrpSpPr/>
          <p:nvPr/>
        </p:nvGrpSpPr>
        <p:grpSpPr>
          <a:xfrm>
            <a:off x="0" y="0"/>
            <a:ext cx="9906000" cy="6858000"/>
            <a:chOff x="0" y="0"/>
            <a:chExt cx="9144000" cy="6858000"/>
          </a:xfrm>
        </p:grpSpPr>
        <p:sp>
          <p:nvSpPr>
            <p:cNvPr id="8" name="フレーム 7"/>
            <p:cNvSpPr/>
            <p:nvPr/>
          </p:nvSpPr>
          <p:spPr>
            <a:xfrm>
              <a:off x="0" y="0"/>
              <a:ext cx="9144000" cy="6858000"/>
            </a:xfrm>
            <a:prstGeom prst="frame">
              <a:avLst>
                <a:gd name="adj1" fmla="val 4663"/>
              </a:avLst>
            </a:prstGeom>
            <a:solidFill>
              <a:srgbClr val="92D050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  <p:sp>
          <p:nvSpPr>
            <p:cNvPr id="9" name="フレーム 8"/>
            <p:cNvSpPr/>
            <p:nvPr/>
          </p:nvSpPr>
          <p:spPr>
            <a:xfrm>
              <a:off x="323528" y="332656"/>
              <a:ext cx="8496944" cy="6192688"/>
            </a:xfrm>
            <a:prstGeom prst="frame">
              <a:avLst>
                <a:gd name="adj1" fmla="val 2909"/>
              </a:avLst>
            </a:prstGeom>
            <a:solidFill>
              <a:srgbClr val="FFCC99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</p:grpSp>
      <p:sp>
        <p:nvSpPr>
          <p:cNvPr id="2" name="正方形/長方形 1"/>
          <p:cNvSpPr/>
          <p:nvPr/>
        </p:nvSpPr>
        <p:spPr>
          <a:xfrm>
            <a:off x="1496616" y="3431902"/>
            <a:ext cx="6912768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32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小学校３年生</a:t>
            </a:r>
            <a:r>
              <a:rPr lang="ja-JP" altLang="en-US" sz="32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で習う漢字のパーツを並び替えて合体漢字を完成させましょう。</a:t>
            </a:r>
            <a:endParaRPr lang="ja-JP" altLang="en-US" sz="3200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87418857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直方体 30"/>
          <p:cNvSpPr/>
          <p:nvPr/>
        </p:nvSpPr>
        <p:spPr>
          <a:xfrm>
            <a:off x="7498103" y="1560109"/>
            <a:ext cx="1728192" cy="1728192"/>
          </a:xfrm>
          <a:prstGeom prst="cube">
            <a:avLst>
              <a:gd name="adj" fmla="val 15663"/>
            </a:avLst>
          </a:prstGeom>
          <a:solidFill>
            <a:schemeClr val="accent4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lvl="0"/>
            <a:r>
              <a:rPr lang="ja-JP" altLang="en-US" sz="9750" dirty="0" smtClean="0">
                <a:solidFill>
                  <a:prstClr val="black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口</a:t>
            </a:r>
            <a:endParaRPr lang="ja-JP" altLang="en-US" sz="9750" dirty="0">
              <a:solidFill>
                <a:prstClr val="black"/>
              </a:solidFill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30" name="直方体 29"/>
          <p:cNvSpPr/>
          <p:nvPr/>
        </p:nvSpPr>
        <p:spPr>
          <a:xfrm>
            <a:off x="4248820" y="1584928"/>
            <a:ext cx="1728192" cy="1728192"/>
          </a:xfrm>
          <a:prstGeom prst="cube">
            <a:avLst>
              <a:gd name="adj" fmla="val 15663"/>
            </a:avLst>
          </a:prstGeom>
          <a:solidFill>
            <a:schemeClr val="accent4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lvl="0"/>
            <a:r>
              <a:rPr lang="ja-JP" altLang="en-US" sz="9750" dirty="0" smtClean="0">
                <a:solidFill>
                  <a:prstClr val="black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口</a:t>
            </a:r>
            <a:endParaRPr lang="ja-JP" altLang="en-US" sz="9750" dirty="0">
              <a:solidFill>
                <a:prstClr val="black"/>
              </a:solidFill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29" name="直方体 28"/>
          <p:cNvSpPr/>
          <p:nvPr/>
        </p:nvSpPr>
        <p:spPr>
          <a:xfrm>
            <a:off x="1296328" y="1586596"/>
            <a:ext cx="1728192" cy="1728192"/>
          </a:xfrm>
          <a:prstGeom prst="cube">
            <a:avLst>
              <a:gd name="adj" fmla="val 15663"/>
            </a:avLst>
          </a:prstGeom>
          <a:solidFill>
            <a:schemeClr val="accent4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kumimoji="1" lang="ja-JP" altLang="en-US" sz="9600" dirty="0" smtClean="0">
                <a:solidFill>
                  <a:schemeClr val="tx1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口</a:t>
            </a:r>
            <a:endParaRPr kumimoji="1" lang="ja-JP" altLang="en-US" sz="9600" dirty="0">
              <a:solidFill>
                <a:schemeClr val="tx1"/>
              </a:solidFill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25" name="四角形 21">
            <a:extLst>
              <a:ext uri="{FF2B5EF4-FFF2-40B4-BE49-F238E27FC236}">
                <a16:creationId xmlns="" xmlns:a16="http://schemas.microsoft.com/office/drawing/2014/main" id="{C1329FB1-0575-C145-A4CE-CD2F70BE4170}"/>
              </a:ext>
            </a:extLst>
          </p:cNvPr>
          <p:cNvSpPr/>
          <p:nvPr/>
        </p:nvSpPr>
        <p:spPr>
          <a:xfrm>
            <a:off x="3868763" y="3861369"/>
            <a:ext cx="2304000" cy="2304000"/>
          </a:xfrm>
          <a:prstGeom prst="rect">
            <a:avLst/>
          </a:prstGeom>
          <a:solidFill>
            <a:schemeClr val="bg1"/>
          </a:solidFill>
          <a:ln w="571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/>
          </a:p>
        </p:txBody>
      </p:sp>
      <p:sp>
        <p:nvSpPr>
          <p:cNvPr id="14" name="テキスト ボックス 13">
            <a:extLst>
              <a:ext uri="{FF2B5EF4-FFF2-40B4-BE49-F238E27FC236}">
                <a16:creationId xmlns="" xmlns:a16="http://schemas.microsoft.com/office/drawing/2014/main" id="{963E0D91-F9F5-BE4D-963B-E06802AFFAE9}"/>
              </a:ext>
            </a:extLst>
          </p:cNvPr>
          <p:cNvSpPr txBox="1"/>
          <p:nvPr/>
        </p:nvSpPr>
        <p:spPr>
          <a:xfrm>
            <a:off x="2938321" y="1721920"/>
            <a:ext cx="1186378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ja-JP" altLang="en-US" sz="8800" dirty="0">
                <a:latin typeface="ＤＦ平成ゴシック体W5" panose="020B0509000000000000" pitchFamily="49" charset="-128"/>
                <a:ea typeface="ＤＦ平成ゴシック体W5" panose="020B0509000000000000" pitchFamily="49" charset="-128"/>
              </a:rPr>
              <a:t>＋</a:t>
            </a:r>
          </a:p>
        </p:txBody>
      </p:sp>
      <p:grpSp>
        <p:nvGrpSpPr>
          <p:cNvPr id="11" name="グループ化 10"/>
          <p:cNvGrpSpPr/>
          <p:nvPr/>
        </p:nvGrpSpPr>
        <p:grpSpPr>
          <a:xfrm>
            <a:off x="0" y="0"/>
            <a:ext cx="9906000" cy="6858000"/>
            <a:chOff x="0" y="0"/>
            <a:chExt cx="9144000" cy="6858000"/>
          </a:xfrm>
        </p:grpSpPr>
        <p:sp>
          <p:nvSpPr>
            <p:cNvPr id="12" name="フレーム 11"/>
            <p:cNvSpPr/>
            <p:nvPr/>
          </p:nvSpPr>
          <p:spPr>
            <a:xfrm>
              <a:off x="0" y="0"/>
              <a:ext cx="9144000" cy="6858000"/>
            </a:xfrm>
            <a:prstGeom prst="frame">
              <a:avLst>
                <a:gd name="adj1" fmla="val 2394"/>
              </a:avLst>
            </a:prstGeom>
            <a:solidFill>
              <a:srgbClr val="92D050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  <p:sp>
          <p:nvSpPr>
            <p:cNvPr id="13" name="フレーム 12"/>
            <p:cNvSpPr/>
            <p:nvPr/>
          </p:nvSpPr>
          <p:spPr>
            <a:xfrm>
              <a:off x="148952" y="174813"/>
              <a:ext cx="8825408" cy="6494928"/>
            </a:xfrm>
            <a:prstGeom prst="frame">
              <a:avLst>
                <a:gd name="adj1" fmla="val 2909"/>
              </a:avLst>
            </a:prstGeom>
            <a:solidFill>
              <a:srgbClr val="FFCC99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</p:grpSp>
      <p:sp>
        <p:nvSpPr>
          <p:cNvPr id="17" name="テキスト ボックス 16">
            <a:extLst>
              <a:ext uri="{FF2B5EF4-FFF2-40B4-BE49-F238E27FC236}">
                <a16:creationId xmlns="" xmlns:a16="http://schemas.microsoft.com/office/drawing/2014/main" id="{85620856-2E62-9543-9C13-F8107EA0D795}"/>
              </a:ext>
            </a:extLst>
          </p:cNvPr>
          <p:cNvSpPr txBox="1"/>
          <p:nvPr/>
        </p:nvSpPr>
        <p:spPr>
          <a:xfrm>
            <a:off x="3827440" y="3804036"/>
            <a:ext cx="2286858" cy="234294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ja-JP" altLang="en-US" sz="14625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品</a:t>
            </a:r>
            <a:endParaRPr lang="ja-JP" altLang="en-US" sz="14625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488504" y="476672"/>
            <a:ext cx="864096" cy="830997"/>
          </a:xfrm>
          <a:prstGeom prst="rect">
            <a:avLst/>
          </a:prstGeom>
          <a:noFill/>
          <a:ln w="57150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4800" dirty="0" smtClean="0"/>
              <a:t>１</a:t>
            </a:r>
            <a:endParaRPr kumimoji="1" lang="ja-JP" altLang="en-US" sz="4800" dirty="0"/>
          </a:p>
        </p:txBody>
      </p:sp>
      <p:sp>
        <p:nvSpPr>
          <p:cNvPr id="21" name="直方体 20"/>
          <p:cNvSpPr/>
          <p:nvPr/>
        </p:nvSpPr>
        <p:spPr>
          <a:xfrm>
            <a:off x="4251168" y="1591708"/>
            <a:ext cx="1728192" cy="1728192"/>
          </a:xfrm>
          <a:prstGeom prst="cube">
            <a:avLst>
              <a:gd name="adj" fmla="val 15663"/>
            </a:avLst>
          </a:prstGeom>
          <a:solidFill>
            <a:schemeClr val="accent4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lvl="0"/>
            <a:r>
              <a:rPr lang="ja-JP" altLang="en-US" sz="9750" dirty="0" smtClean="0">
                <a:solidFill>
                  <a:prstClr val="black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口</a:t>
            </a:r>
            <a:endParaRPr lang="ja-JP" altLang="en-US" sz="9750" dirty="0">
              <a:solidFill>
                <a:prstClr val="black"/>
              </a:solidFill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23" name="直方体 22"/>
          <p:cNvSpPr/>
          <p:nvPr/>
        </p:nvSpPr>
        <p:spPr>
          <a:xfrm>
            <a:off x="7498103" y="1553349"/>
            <a:ext cx="1728192" cy="1728192"/>
          </a:xfrm>
          <a:prstGeom prst="cube">
            <a:avLst>
              <a:gd name="adj" fmla="val 15663"/>
            </a:avLst>
          </a:prstGeom>
          <a:solidFill>
            <a:schemeClr val="accent4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lvl="0"/>
            <a:r>
              <a:rPr lang="ja-JP" altLang="en-US" sz="9750" dirty="0" smtClean="0">
                <a:solidFill>
                  <a:prstClr val="black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口</a:t>
            </a:r>
            <a:endParaRPr lang="ja-JP" altLang="en-US" sz="9750" dirty="0">
              <a:solidFill>
                <a:prstClr val="black"/>
              </a:solidFill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2" name="直方体 1"/>
          <p:cNvSpPr/>
          <p:nvPr/>
        </p:nvSpPr>
        <p:spPr>
          <a:xfrm>
            <a:off x="1280592" y="1591708"/>
            <a:ext cx="1728192" cy="1728192"/>
          </a:xfrm>
          <a:prstGeom prst="cube">
            <a:avLst>
              <a:gd name="adj" fmla="val 15663"/>
            </a:avLst>
          </a:prstGeom>
          <a:solidFill>
            <a:schemeClr val="accent4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kumimoji="1" lang="ja-JP" altLang="en-US" sz="9600" dirty="0" smtClean="0">
                <a:solidFill>
                  <a:schemeClr val="tx1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口</a:t>
            </a:r>
            <a:endParaRPr kumimoji="1" lang="ja-JP" altLang="en-US" sz="9600" dirty="0">
              <a:solidFill>
                <a:schemeClr val="tx1"/>
              </a:solidFill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24" name="テキスト ボックス 23">
            <a:extLst>
              <a:ext uri="{FF2B5EF4-FFF2-40B4-BE49-F238E27FC236}">
                <a16:creationId xmlns="" xmlns:a16="http://schemas.microsoft.com/office/drawing/2014/main" id="{963E0D91-F9F5-BE4D-963B-E06802AFFAE9}"/>
              </a:ext>
            </a:extLst>
          </p:cNvPr>
          <p:cNvSpPr txBox="1"/>
          <p:nvPr/>
        </p:nvSpPr>
        <p:spPr>
          <a:xfrm>
            <a:off x="6055193" y="1732529"/>
            <a:ext cx="1186378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ja-JP" altLang="en-US" sz="8800" dirty="0">
                <a:latin typeface="ＤＦ平成ゴシック体W5" panose="020B0509000000000000" pitchFamily="49" charset="-128"/>
                <a:ea typeface="ＤＦ平成ゴシック体W5" panose="020B0509000000000000" pitchFamily="49" charset="-128"/>
              </a:rPr>
              <a:t>＋</a:t>
            </a:r>
          </a:p>
        </p:txBody>
      </p:sp>
      <p:pic>
        <p:nvPicPr>
          <p:cNvPr id="27" name="Picture 15" descr="C:\Users\kouchyou\AppData\Local\Microsoft\Windows\Temporary Internet Files\Content.IE5\8K3LR06N\lgi01b201402240400[1].jpg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70843" y="707049"/>
            <a:ext cx="1382712" cy="1123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8" name="Picture 15" descr="C:\Users\kouchyou\AppData\Local\Microsoft\Windows\Temporary Internet Files\Content.IE5\8K3LR06N\lgi01b201402240400[1].jpg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61124" y="763231"/>
            <a:ext cx="1382712" cy="1123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3" name="図 32" hidden="1"/>
          <p:cNvPicPr>
            <a:picLocks noChangeAspect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32017" y="2313082"/>
            <a:ext cx="1167824" cy="434192"/>
          </a:xfrm>
          <a:prstGeom prst="rect">
            <a:avLst/>
          </a:prstGeom>
        </p:spPr>
      </p:pic>
      <p:sp>
        <p:nvSpPr>
          <p:cNvPr id="3" name="額縁 2"/>
          <p:cNvSpPr/>
          <p:nvPr/>
        </p:nvSpPr>
        <p:spPr>
          <a:xfrm>
            <a:off x="470379" y="3519511"/>
            <a:ext cx="1152128" cy="648072"/>
          </a:xfrm>
          <a:prstGeom prst="bevel">
            <a:avLst/>
          </a:prstGeom>
          <a:solidFill>
            <a:srgbClr val="FF99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3200" dirty="0" smtClean="0">
                <a:solidFill>
                  <a:schemeClr val="tx1"/>
                </a:solidFill>
              </a:rPr>
              <a:t>答え</a:t>
            </a:r>
            <a:endParaRPr kumimoji="1" lang="ja-JP" altLang="en-US" sz="3200" dirty="0">
              <a:solidFill>
                <a:schemeClr val="tx1"/>
              </a:solidFill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429184" y="5497505"/>
            <a:ext cx="531465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6000" dirty="0" smtClean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いどうします！</a:t>
            </a:r>
            <a:endParaRPr kumimoji="1" lang="ja-JP" altLang="en-US" sz="6000" dirty="0"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pic>
        <p:nvPicPr>
          <p:cNvPr id="7" name="カウントダウンタイマー１０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embed="rId2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391739" y="4293353"/>
            <a:ext cx="1644204" cy="1233153"/>
          </a:xfrm>
          <a:prstGeom prst="rect">
            <a:avLst/>
          </a:prstGeom>
        </p:spPr>
      </p:pic>
      <p:sp>
        <p:nvSpPr>
          <p:cNvPr id="32" name="正方形/長方形 31"/>
          <p:cNvSpPr/>
          <p:nvPr/>
        </p:nvSpPr>
        <p:spPr>
          <a:xfrm>
            <a:off x="1513965" y="513518"/>
            <a:ext cx="783152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ja-JP" altLang="en-US" sz="4000" dirty="0" smtClean="0">
                <a:solidFill>
                  <a:prstClr val="black"/>
                </a:solidFill>
              </a:rPr>
              <a:t>漢字を合わせると</a:t>
            </a:r>
            <a:r>
              <a:rPr lang="ja-JP" altLang="en-US" sz="4000" dirty="0" smtClean="0">
                <a:solidFill>
                  <a:prstClr val="black"/>
                </a:solidFill>
              </a:rPr>
              <a:t>なんという字？</a:t>
            </a:r>
            <a:endParaRPr lang="ja-JP" altLang="en-US" sz="4000" dirty="0">
              <a:solidFill>
                <a:prstClr val="black"/>
              </a:solidFill>
            </a:endParaRPr>
          </a:p>
        </p:txBody>
      </p:sp>
      <p:pic>
        <p:nvPicPr>
          <p:cNvPr id="26" name="Picture 15" descr="C:\Users\kouchyou\AppData\Local\Microsoft\Windows\Temporary Internet Files\Content.IE5\8K3LR06N\lgi01b201402240400[1].jpg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16876" y="753559"/>
            <a:ext cx="1382712" cy="1123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46660203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500"/>
                            </p:stCondLst>
                            <p:childTnLst>
                              <p:par>
                                <p:cTn id="1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5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3000"/>
                            </p:stCondLst>
                            <p:childTnLst>
                              <p:par>
                                <p:cTn id="2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4000"/>
                            </p:stCondLst>
                            <p:childTnLst>
                              <p:par>
                                <p:cTn id="3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4500"/>
                            </p:stCondLst>
                            <p:childTnLst>
                              <p:par>
                                <p:cTn id="3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5000"/>
                            </p:stCondLst>
                            <p:childTnLst>
                              <p:par>
                                <p:cTn id="39" presetID="2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40" dur="1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63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53846E-6 -4.07407E-6 L 0.96634 -4.07407E-6 " pathEditMode="relative" rAng="0" ptsTypes="AA">
                                      <p:cBhvr>
                                        <p:cTn id="4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8317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49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58974E-6 -1.85185E-6 L 0.29038 0.24653 " pathEditMode="relative" rAng="0" ptsTypes="AA">
                                      <p:cBhvr>
                                        <p:cTn id="5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519" y="12315"/>
                                    </p:animMotion>
                                  </p:childTnLst>
                                </p:cTn>
                              </p:par>
                              <p:par>
                                <p:cTn id="57" presetID="49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12821E-7 1.85185E-6 L 0.28702 0.25741 " pathEditMode="relative" rAng="0" ptsTypes="AA">
                                      <p:cBhvr>
                                        <p:cTn id="58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343" y="1287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2000"/>
                            </p:stCondLst>
                            <p:childTnLst>
                              <p:par>
                                <p:cTn id="60" presetID="2" presetClass="exit" presetSubtype="3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1" dur="5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500"/>
                            </p:stCondLst>
                            <p:childTnLst>
                              <p:par>
                                <p:cTn id="73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12821E-7 -4.81481E-6 L -0.27436 0.42176 " pathEditMode="relative" rAng="0" ptsTypes="AA">
                                      <p:cBhvr>
                                        <p:cTn id="74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718" y="21088"/>
                                    </p:animMotion>
                                  </p:childTnLst>
                                </p:cTn>
                              </p:par>
                              <p:par>
                                <p:cTn id="75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12821E-7 -3.7037E-6 L -0.27003 0.42986 " pathEditMode="relative" rAng="0" ptsTypes="AA">
                                      <p:cBhvr>
                                        <p:cTn id="76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510" y="2148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2500"/>
                            </p:stCondLst>
                            <p:childTnLst>
                              <p:par>
                                <p:cTn id="78" presetID="2" presetClass="exit" presetSubtype="9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79" dur="5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500"/>
                            </p:stCondLst>
                            <p:childTnLst>
                              <p:par>
                                <p:cTn id="91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84615E-6 -1.85185E-6 L -0.08446 0.41713 " pathEditMode="relative" rAng="0" ptsTypes="AA">
                                      <p:cBhvr>
                                        <p:cTn id="92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231" y="20856"/>
                                    </p:animMotion>
                                  </p:childTnLst>
                                </p:cTn>
                              </p:par>
                              <p:par>
                                <p:cTn id="93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0256E-6 2.96296E-6 L -0.07613 0.42152 " pathEditMode="relative" rAng="0" ptsTypes="AA">
                                      <p:cBhvr>
                                        <p:cTn id="94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814" y="2106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2500"/>
                            </p:stCondLst>
                            <p:childTnLst>
                              <p:par>
                                <p:cTn id="96" presetID="2" presetClass="exit" presetSubtype="3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97" dur="500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31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03" dur="10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10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10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06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8" presetID="31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09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12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4" presetID="3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15" dur="10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10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10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18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0" presetID="53" presetClass="entr" presetSubtype="16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125" fill="hold" display="0">
                  <p:stCondLst>
                    <p:cond delay="indefinite"/>
                  </p:stCondLst>
                </p:cTn>
                <p:tgtEl>
                  <p:spTgt spid="7"/>
                </p:tgtEl>
              </p:cMediaNode>
            </p:video>
          </p:childTnLst>
        </p:cTn>
      </p:par>
    </p:tnLst>
    <p:bldLst>
      <p:bldP spid="31" grpId="0" animBg="1"/>
      <p:bldP spid="30" grpId="0" animBg="1"/>
      <p:bldP spid="29" grpId="0" animBg="1"/>
      <p:bldP spid="25" grpId="0" animBg="1"/>
      <p:bldP spid="14" grpId="0"/>
      <p:bldP spid="17" grpId="0"/>
      <p:bldP spid="21" grpId="0" animBg="1"/>
      <p:bldP spid="21" grpId="1" animBg="1"/>
      <p:bldP spid="21" grpId="2" animBg="1"/>
      <p:bldP spid="23" grpId="0" animBg="1"/>
      <p:bldP spid="23" grpId="1" animBg="1"/>
      <p:bldP spid="23" grpId="2" animBg="1"/>
      <p:bldP spid="2" grpId="0" animBg="1"/>
      <p:bldP spid="2" grpId="3" animBg="1"/>
      <p:bldP spid="24" grpId="0"/>
      <p:bldP spid="3" grpId="0" animBg="1"/>
      <p:bldP spid="5" grpId="0"/>
      <p:bldP spid="5" grpId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直方体 30"/>
          <p:cNvSpPr/>
          <p:nvPr/>
        </p:nvSpPr>
        <p:spPr>
          <a:xfrm>
            <a:off x="7498103" y="1560109"/>
            <a:ext cx="1728192" cy="1728192"/>
          </a:xfrm>
          <a:prstGeom prst="cube">
            <a:avLst>
              <a:gd name="adj" fmla="val 15663"/>
            </a:avLst>
          </a:prstGeom>
          <a:solidFill>
            <a:schemeClr val="accent4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lvl="0"/>
            <a:r>
              <a:rPr lang="ja-JP" altLang="en-US" sz="9750" dirty="0" smtClean="0">
                <a:solidFill>
                  <a:prstClr val="black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ム</a:t>
            </a:r>
            <a:endParaRPr lang="ja-JP" altLang="en-US" sz="9750" dirty="0">
              <a:solidFill>
                <a:prstClr val="black"/>
              </a:solidFill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30" name="直方体 29"/>
          <p:cNvSpPr/>
          <p:nvPr/>
        </p:nvSpPr>
        <p:spPr>
          <a:xfrm>
            <a:off x="4248820" y="1584928"/>
            <a:ext cx="1728192" cy="1728192"/>
          </a:xfrm>
          <a:prstGeom prst="cube">
            <a:avLst>
              <a:gd name="adj" fmla="val 15663"/>
            </a:avLst>
          </a:prstGeom>
          <a:solidFill>
            <a:schemeClr val="accent4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lvl="0"/>
            <a:r>
              <a:rPr lang="ja-JP" altLang="en-US" sz="9750" dirty="0" smtClean="0">
                <a:solidFill>
                  <a:prstClr val="black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二</a:t>
            </a:r>
            <a:endParaRPr lang="ja-JP" altLang="en-US" sz="9750" dirty="0">
              <a:solidFill>
                <a:prstClr val="black"/>
              </a:solidFill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29" name="直方体 28"/>
          <p:cNvSpPr/>
          <p:nvPr/>
        </p:nvSpPr>
        <p:spPr>
          <a:xfrm>
            <a:off x="1296328" y="1586596"/>
            <a:ext cx="1728192" cy="1728192"/>
          </a:xfrm>
          <a:prstGeom prst="cube">
            <a:avLst>
              <a:gd name="adj" fmla="val 15663"/>
            </a:avLst>
          </a:prstGeom>
          <a:solidFill>
            <a:schemeClr val="accent4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kumimoji="1" lang="ja-JP" altLang="en-US" sz="9600" dirty="0" smtClean="0">
                <a:solidFill>
                  <a:schemeClr val="tx1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車</a:t>
            </a:r>
            <a:endParaRPr kumimoji="1" lang="ja-JP" altLang="en-US" sz="9600" dirty="0">
              <a:solidFill>
                <a:schemeClr val="tx1"/>
              </a:solidFill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25" name="四角形 21">
            <a:extLst>
              <a:ext uri="{FF2B5EF4-FFF2-40B4-BE49-F238E27FC236}">
                <a16:creationId xmlns:a16="http://schemas.microsoft.com/office/drawing/2014/main" xmlns="" id="{C1329FB1-0575-C145-A4CE-CD2F70BE4170}"/>
              </a:ext>
            </a:extLst>
          </p:cNvPr>
          <p:cNvSpPr/>
          <p:nvPr/>
        </p:nvSpPr>
        <p:spPr>
          <a:xfrm>
            <a:off x="3868763" y="3861369"/>
            <a:ext cx="2304000" cy="2304000"/>
          </a:xfrm>
          <a:prstGeom prst="rect">
            <a:avLst/>
          </a:prstGeom>
          <a:solidFill>
            <a:schemeClr val="bg1"/>
          </a:solidFill>
          <a:ln w="571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/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xmlns="" id="{963E0D91-F9F5-BE4D-963B-E06802AFFAE9}"/>
              </a:ext>
            </a:extLst>
          </p:cNvPr>
          <p:cNvSpPr txBox="1"/>
          <p:nvPr/>
        </p:nvSpPr>
        <p:spPr>
          <a:xfrm>
            <a:off x="2938321" y="1721920"/>
            <a:ext cx="1186378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ja-JP" altLang="en-US" sz="8800" dirty="0">
                <a:latin typeface="ＤＦ平成ゴシック体W5" panose="020B0509000000000000" pitchFamily="49" charset="-128"/>
                <a:ea typeface="ＤＦ平成ゴシック体W5" panose="020B0509000000000000" pitchFamily="49" charset="-128"/>
              </a:rPr>
              <a:t>＋</a:t>
            </a:r>
          </a:p>
        </p:txBody>
      </p:sp>
      <p:grpSp>
        <p:nvGrpSpPr>
          <p:cNvPr id="11" name="グループ化 10"/>
          <p:cNvGrpSpPr/>
          <p:nvPr/>
        </p:nvGrpSpPr>
        <p:grpSpPr>
          <a:xfrm>
            <a:off x="0" y="0"/>
            <a:ext cx="9906000" cy="6858000"/>
            <a:chOff x="0" y="0"/>
            <a:chExt cx="9144000" cy="6858000"/>
          </a:xfrm>
        </p:grpSpPr>
        <p:sp>
          <p:nvSpPr>
            <p:cNvPr id="12" name="フレーム 11"/>
            <p:cNvSpPr/>
            <p:nvPr/>
          </p:nvSpPr>
          <p:spPr>
            <a:xfrm>
              <a:off x="0" y="0"/>
              <a:ext cx="9144000" cy="6858000"/>
            </a:xfrm>
            <a:prstGeom prst="frame">
              <a:avLst>
                <a:gd name="adj1" fmla="val 2394"/>
              </a:avLst>
            </a:prstGeom>
            <a:solidFill>
              <a:srgbClr val="92D050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  <p:sp>
          <p:nvSpPr>
            <p:cNvPr id="13" name="フレーム 12"/>
            <p:cNvSpPr/>
            <p:nvPr/>
          </p:nvSpPr>
          <p:spPr>
            <a:xfrm>
              <a:off x="148952" y="174813"/>
              <a:ext cx="8825408" cy="6494928"/>
            </a:xfrm>
            <a:prstGeom prst="frame">
              <a:avLst>
                <a:gd name="adj1" fmla="val 2909"/>
              </a:avLst>
            </a:prstGeom>
            <a:solidFill>
              <a:srgbClr val="FFCC99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</p:grp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xmlns="" id="{85620856-2E62-9543-9C13-F8107EA0D795}"/>
              </a:ext>
            </a:extLst>
          </p:cNvPr>
          <p:cNvSpPr txBox="1"/>
          <p:nvPr/>
        </p:nvSpPr>
        <p:spPr>
          <a:xfrm>
            <a:off x="3827440" y="3804036"/>
            <a:ext cx="2286858" cy="234294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ja-JP" altLang="en-US" sz="14625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転</a:t>
            </a:r>
            <a:endParaRPr lang="ja-JP" altLang="en-US" sz="14625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488504" y="476672"/>
            <a:ext cx="864096" cy="830997"/>
          </a:xfrm>
          <a:prstGeom prst="rect">
            <a:avLst/>
          </a:prstGeom>
          <a:noFill/>
          <a:ln w="57150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4800" dirty="0" smtClean="0"/>
              <a:t>２</a:t>
            </a:r>
            <a:endParaRPr kumimoji="1" lang="ja-JP" altLang="en-US" sz="4800" dirty="0"/>
          </a:p>
        </p:txBody>
      </p:sp>
      <p:sp>
        <p:nvSpPr>
          <p:cNvPr id="24" name="テキスト ボックス 23">
            <a:extLst>
              <a:ext uri="{FF2B5EF4-FFF2-40B4-BE49-F238E27FC236}">
                <a16:creationId xmlns:a16="http://schemas.microsoft.com/office/drawing/2014/main" xmlns="" id="{963E0D91-F9F5-BE4D-963B-E06802AFFAE9}"/>
              </a:ext>
            </a:extLst>
          </p:cNvPr>
          <p:cNvSpPr txBox="1"/>
          <p:nvPr/>
        </p:nvSpPr>
        <p:spPr>
          <a:xfrm>
            <a:off x="6055193" y="1732529"/>
            <a:ext cx="1186378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ja-JP" altLang="en-US" sz="8800" dirty="0">
                <a:latin typeface="ＤＦ平成ゴシック体W5" panose="020B0509000000000000" pitchFamily="49" charset="-128"/>
                <a:ea typeface="ＤＦ平成ゴシック体W5" panose="020B0509000000000000" pitchFamily="49" charset="-128"/>
              </a:rPr>
              <a:t>＋</a:t>
            </a:r>
          </a:p>
        </p:txBody>
      </p:sp>
      <p:sp>
        <p:nvSpPr>
          <p:cNvPr id="2" name="直方体 1"/>
          <p:cNvSpPr/>
          <p:nvPr/>
        </p:nvSpPr>
        <p:spPr>
          <a:xfrm>
            <a:off x="1280592" y="1591708"/>
            <a:ext cx="1728192" cy="1728192"/>
          </a:xfrm>
          <a:prstGeom prst="cube">
            <a:avLst>
              <a:gd name="adj" fmla="val 15663"/>
            </a:avLst>
          </a:prstGeom>
          <a:solidFill>
            <a:schemeClr val="accent4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kumimoji="1" lang="ja-JP" altLang="en-US" sz="9600" dirty="0" smtClean="0">
                <a:solidFill>
                  <a:schemeClr val="tx1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車</a:t>
            </a:r>
            <a:endParaRPr kumimoji="1" lang="ja-JP" altLang="en-US" sz="9600" dirty="0">
              <a:solidFill>
                <a:schemeClr val="tx1"/>
              </a:solidFill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23" name="直方体 22"/>
          <p:cNvSpPr/>
          <p:nvPr/>
        </p:nvSpPr>
        <p:spPr>
          <a:xfrm>
            <a:off x="7498103" y="1553349"/>
            <a:ext cx="1728192" cy="1728192"/>
          </a:xfrm>
          <a:prstGeom prst="cube">
            <a:avLst>
              <a:gd name="adj" fmla="val 15663"/>
            </a:avLst>
          </a:prstGeom>
          <a:solidFill>
            <a:schemeClr val="accent4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lvl="0"/>
            <a:r>
              <a:rPr lang="ja-JP" altLang="en-US" sz="9750" dirty="0" smtClean="0">
                <a:solidFill>
                  <a:prstClr val="black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ム</a:t>
            </a:r>
            <a:endParaRPr lang="ja-JP" altLang="en-US" sz="9750" dirty="0">
              <a:solidFill>
                <a:prstClr val="black"/>
              </a:solidFill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21" name="直方体 20"/>
          <p:cNvSpPr/>
          <p:nvPr/>
        </p:nvSpPr>
        <p:spPr>
          <a:xfrm>
            <a:off x="4251168" y="1591708"/>
            <a:ext cx="1728192" cy="1728192"/>
          </a:xfrm>
          <a:prstGeom prst="cube">
            <a:avLst>
              <a:gd name="adj" fmla="val 15663"/>
            </a:avLst>
          </a:prstGeom>
          <a:solidFill>
            <a:schemeClr val="accent4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lvl="0"/>
            <a:r>
              <a:rPr lang="ja-JP" altLang="en-US" sz="9750" dirty="0" smtClean="0">
                <a:solidFill>
                  <a:prstClr val="black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二</a:t>
            </a:r>
            <a:endParaRPr lang="ja-JP" altLang="en-US" sz="9750" dirty="0">
              <a:solidFill>
                <a:prstClr val="black"/>
              </a:solidFill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pic>
        <p:nvPicPr>
          <p:cNvPr id="27" name="Picture 15" descr="C:\Users\kouchyou\AppData\Local\Microsoft\Windows\Temporary Internet Files\Content.IE5\8K3LR06N\lgi01b201402240400[1].jpg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70843" y="707049"/>
            <a:ext cx="1382712" cy="1123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8" name="Picture 15" descr="C:\Users\kouchyou\AppData\Local\Microsoft\Windows\Temporary Internet Files\Content.IE5\8K3LR06N\lgi01b201402240400[1].jpg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61124" y="763231"/>
            <a:ext cx="1382712" cy="1123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" name="Picture 15" descr="C:\Users\kouchyou\AppData\Local\Microsoft\Windows\Temporary Internet Files\Content.IE5\8K3LR06N\lgi01b201402240400[1].jpg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16876" y="753559"/>
            <a:ext cx="1382712" cy="1123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額縁 2"/>
          <p:cNvSpPr/>
          <p:nvPr/>
        </p:nvSpPr>
        <p:spPr>
          <a:xfrm>
            <a:off x="470379" y="3519511"/>
            <a:ext cx="1152128" cy="648072"/>
          </a:xfrm>
          <a:prstGeom prst="bevel">
            <a:avLst/>
          </a:prstGeom>
          <a:solidFill>
            <a:srgbClr val="FF99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3200" dirty="0" smtClean="0">
                <a:solidFill>
                  <a:schemeClr val="tx1"/>
                </a:solidFill>
              </a:rPr>
              <a:t>答え</a:t>
            </a:r>
            <a:endParaRPr kumimoji="1" lang="ja-JP" altLang="en-US" sz="3200" dirty="0">
              <a:solidFill>
                <a:schemeClr val="tx1"/>
              </a:solidFill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429184" y="5497505"/>
            <a:ext cx="531465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6000" dirty="0" smtClean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いどうします！</a:t>
            </a:r>
            <a:endParaRPr kumimoji="1" lang="ja-JP" altLang="en-US" sz="6000" dirty="0"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pic>
        <p:nvPicPr>
          <p:cNvPr id="7" name="カウントダウンタイマー１０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embed="rId2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391739" y="4293353"/>
            <a:ext cx="1644204" cy="1233153"/>
          </a:xfrm>
          <a:prstGeom prst="rect">
            <a:avLst/>
          </a:prstGeom>
        </p:spPr>
      </p:pic>
      <p:sp>
        <p:nvSpPr>
          <p:cNvPr id="33" name="稲妻 32"/>
          <p:cNvSpPr/>
          <p:nvPr/>
        </p:nvSpPr>
        <p:spPr>
          <a:xfrm rot="11195983">
            <a:off x="3254018" y="4113716"/>
            <a:ext cx="756093" cy="616184"/>
          </a:xfrm>
          <a:prstGeom prst="lightningBol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34" name="Picture 15" descr="C:\Users\kouchyou\AppData\Local\Microsoft\Windows\Temporary Internet Files\Content.IE5\8K3LR06N\lgi01b201402240400[1].jpg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73032" y="3041964"/>
            <a:ext cx="1382712" cy="1123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5" name="正方形/長方形 34"/>
          <p:cNvSpPr/>
          <p:nvPr/>
        </p:nvSpPr>
        <p:spPr>
          <a:xfrm>
            <a:off x="1513965" y="513518"/>
            <a:ext cx="783152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ja-JP" altLang="en-US" sz="4000" dirty="0" smtClean="0">
                <a:solidFill>
                  <a:prstClr val="black"/>
                </a:solidFill>
              </a:rPr>
              <a:t>漢字を合わせると</a:t>
            </a:r>
            <a:r>
              <a:rPr lang="ja-JP" altLang="en-US" sz="4000" dirty="0" smtClean="0">
                <a:solidFill>
                  <a:prstClr val="black"/>
                </a:solidFill>
              </a:rPr>
              <a:t>なんという字？</a:t>
            </a:r>
            <a:endParaRPr lang="ja-JP" altLang="en-US" sz="4000" dirty="0">
              <a:solidFill>
                <a:prstClr val="black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29989337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500"/>
                            </p:stCondLst>
                            <p:childTnLst>
                              <p:par>
                                <p:cTn id="1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5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3000"/>
                            </p:stCondLst>
                            <p:childTnLst>
                              <p:par>
                                <p:cTn id="2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4000"/>
                            </p:stCondLst>
                            <p:childTnLst>
                              <p:par>
                                <p:cTn id="3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4500"/>
                            </p:stCondLst>
                            <p:childTnLst>
                              <p:par>
                                <p:cTn id="3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5000"/>
                            </p:stCondLst>
                            <p:childTnLst>
                              <p:par>
                                <p:cTn id="39" presetID="2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40" dur="1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63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53846E-6 -4.07407E-6 L 0.96634 -4.07407E-6 " pathEditMode="relative" rAng="0" ptsTypes="AA">
                                      <p:cBhvr>
                                        <p:cTn id="4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8317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49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58974E-6 -1.85185E-6 L 0.23349 0.36366 " pathEditMode="relative" rAng="0" ptsTypes="AA">
                                      <p:cBhvr>
                                        <p:cTn id="5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667" y="18171"/>
                                    </p:animMotion>
                                  </p:childTnLst>
                                </p:cTn>
                              </p:par>
                              <p:par>
                                <p:cTn id="57" presetID="49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12821E-7 1.85185E-6 L 0.23718 0.37106 " pathEditMode="relative" rAng="0" ptsTypes="AA">
                                      <p:cBhvr>
                                        <p:cTn id="58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859" y="1854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2000"/>
                            </p:stCondLst>
                            <p:childTnLst>
                              <p:par>
                                <p:cTn id="60" presetID="2" presetClass="exit" presetSubtype="3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1" dur="5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500"/>
                            </p:stCondLst>
                            <p:childTnLst>
                              <p:par>
                                <p:cTn id="73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12821E-7 -4.81481E-6 L -0.26843 0.44375 " pathEditMode="relative" rAng="0" ptsTypes="AA">
                                      <p:cBhvr>
                                        <p:cTn id="74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429" y="22176"/>
                                    </p:animMotion>
                                  </p:childTnLst>
                                </p:cTn>
                              </p:par>
                              <p:par>
                                <p:cTn id="75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12821E-7 -3.7037E-6 L -0.26426 0.44098 " pathEditMode="relative" rAng="0" ptsTypes="AA">
                                      <p:cBhvr>
                                        <p:cTn id="76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221" y="2203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2500"/>
                            </p:stCondLst>
                            <p:childTnLst>
                              <p:par>
                                <p:cTn id="78" presetID="2" presetClass="exit" presetSubtype="9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79" dur="5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500"/>
                            </p:stCondLst>
                            <p:childTnLst>
                              <p:par>
                                <p:cTn id="91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84615E-6 -1.85185E-6 L 0.05929 0.26783 " pathEditMode="relative" rAng="0" ptsTypes="AA">
                                      <p:cBhvr>
                                        <p:cTn id="92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965" y="13380"/>
                                    </p:animMotion>
                                  </p:childTnLst>
                                </p:cTn>
                              </p:par>
                              <p:par>
                                <p:cTn id="93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0256E-6 2.96296E-6 L 0.06987 0.27615 " pathEditMode="relative" rAng="0" ptsTypes="AA">
                                      <p:cBhvr>
                                        <p:cTn id="94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494" y="1379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2500"/>
                            </p:stCondLst>
                            <p:childTnLst>
                              <p:par>
                                <p:cTn id="96" presetID="2" presetClass="exit" presetSubtype="3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97" dur="500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5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>
                            <p:stCondLst>
                              <p:cond delay="500"/>
                            </p:stCondLst>
                            <p:childTnLst>
                              <p:par>
                                <p:cTn id="107" presetID="22" presetClass="entr" presetSubtype="1" repeatCount="5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9" dur="25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107"/>
                                            </p:cond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>
                            <p:stCondLst>
                              <p:cond delay="1750"/>
                            </p:stCondLst>
                            <p:childTnLst>
                              <p:par>
                                <p:cTn id="111" presetID="6" presetClass="emph" presetSubtype="0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12" dur="2000" fill="hold"/>
                                        <p:tgtEl>
                                          <p:spTgt spid="2"/>
                                        </p:tgtEl>
                                      </p:cBhvr>
                                      <p:by x="100000" y="17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3" fill="hold">
                            <p:stCondLst>
                              <p:cond delay="3750"/>
                            </p:stCondLst>
                            <p:childTnLst>
                              <p:par>
                                <p:cTn id="114" presetID="2" presetClass="exit" presetSubtype="9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15" dur="500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6" dur="500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31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21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24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6" presetID="3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27" dur="10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10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10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30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2" presetID="3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33" dur="10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10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10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36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8" presetID="53" presetClass="entr" presetSubtype="16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143" fill="hold" display="0">
                  <p:stCondLst>
                    <p:cond delay="indefinite"/>
                  </p:stCondLst>
                </p:cTn>
                <p:tgtEl>
                  <p:spTgt spid="7"/>
                </p:tgtEl>
              </p:cMediaNode>
            </p:video>
          </p:childTnLst>
        </p:cTn>
      </p:par>
    </p:tnLst>
    <p:bldLst>
      <p:bldP spid="31" grpId="0" animBg="1"/>
      <p:bldP spid="30" grpId="0" animBg="1"/>
      <p:bldP spid="29" grpId="0" animBg="1"/>
      <p:bldP spid="25" grpId="0" animBg="1"/>
      <p:bldP spid="14" grpId="0"/>
      <p:bldP spid="17" grpId="0"/>
      <p:bldP spid="24" grpId="0"/>
      <p:bldP spid="2" grpId="0" animBg="1"/>
      <p:bldP spid="2" grpId="1" animBg="1"/>
      <p:bldP spid="2" grpId="2" animBg="1"/>
      <p:bldP spid="2" grpId="3" animBg="1"/>
      <p:bldP spid="23" grpId="0" animBg="1"/>
      <p:bldP spid="23" grpId="1" animBg="1"/>
      <p:bldP spid="23" grpId="2" animBg="1"/>
      <p:bldP spid="21" grpId="0" animBg="1"/>
      <p:bldP spid="21" grpId="1" animBg="1"/>
      <p:bldP spid="21" grpId="2" animBg="1"/>
      <p:bldP spid="3" grpId="0" animBg="1"/>
      <p:bldP spid="5" grpId="0"/>
      <p:bldP spid="5" grpId="1"/>
      <p:bldP spid="3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直方体 30"/>
          <p:cNvSpPr/>
          <p:nvPr/>
        </p:nvSpPr>
        <p:spPr>
          <a:xfrm>
            <a:off x="7498103" y="1560109"/>
            <a:ext cx="1728192" cy="1728192"/>
          </a:xfrm>
          <a:prstGeom prst="cube">
            <a:avLst>
              <a:gd name="adj" fmla="val 15663"/>
            </a:avLst>
          </a:prstGeom>
          <a:solidFill>
            <a:schemeClr val="accent4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lvl="0"/>
            <a:r>
              <a:rPr lang="ja-JP" altLang="en-US" sz="9750" dirty="0" smtClean="0">
                <a:solidFill>
                  <a:prstClr val="black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口</a:t>
            </a:r>
            <a:endParaRPr lang="ja-JP" altLang="en-US" sz="9750" dirty="0">
              <a:solidFill>
                <a:prstClr val="black"/>
              </a:solidFill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30" name="直方体 29"/>
          <p:cNvSpPr/>
          <p:nvPr/>
        </p:nvSpPr>
        <p:spPr>
          <a:xfrm>
            <a:off x="4248820" y="1584928"/>
            <a:ext cx="1728192" cy="1728192"/>
          </a:xfrm>
          <a:prstGeom prst="cube">
            <a:avLst>
              <a:gd name="adj" fmla="val 15663"/>
            </a:avLst>
          </a:prstGeom>
          <a:solidFill>
            <a:schemeClr val="accent4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lvl="0"/>
            <a:r>
              <a:rPr lang="ja-JP" altLang="en-US" sz="9750" dirty="0" smtClean="0">
                <a:solidFill>
                  <a:prstClr val="black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刀</a:t>
            </a:r>
            <a:endParaRPr lang="ja-JP" altLang="en-US" sz="9750" dirty="0">
              <a:solidFill>
                <a:prstClr val="black"/>
              </a:solidFill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29" name="直方体 28"/>
          <p:cNvSpPr/>
          <p:nvPr/>
        </p:nvSpPr>
        <p:spPr>
          <a:xfrm>
            <a:off x="1296328" y="1586596"/>
            <a:ext cx="1728192" cy="1728192"/>
          </a:xfrm>
          <a:prstGeom prst="cube">
            <a:avLst>
              <a:gd name="adj" fmla="val 15663"/>
            </a:avLst>
          </a:prstGeom>
          <a:solidFill>
            <a:schemeClr val="accent4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kumimoji="1" lang="ja-JP" altLang="en-US" sz="9600" dirty="0" smtClean="0">
                <a:solidFill>
                  <a:schemeClr val="tx1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日</a:t>
            </a:r>
            <a:endParaRPr kumimoji="1" lang="ja-JP" altLang="en-US" sz="9600" dirty="0">
              <a:solidFill>
                <a:schemeClr val="tx1"/>
              </a:solidFill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25" name="四角形 21">
            <a:extLst>
              <a:ext uri="{FF2B5EF4-FFF2-40B4-BE49-F238E27FC236}">
                <a16:creationId xmlns:a16="http://schemas.microsoft.com/office/drawing/2014/main" xmlns="" id="{C1329FB1-0575-C145-A4CE-CD2F70BE4170}"/>
              </a:ext>
            </a:extLst>
          </p:cNvPr>
          <p:cNvSpPr/>
          <p:nvPr/>
        </p:nvSpPr>
        <p:spPr>
          <a:xfrm>
            <a:off x="3868763" y="3861369"/>
            <a:ext cx="2304000" cy="2304000"/>
          </a:xfrm>
          <a:prstGeom prst="rect">
            <a:avLst/>
          </a:prstGeom>
          <a:solidFill>
            <a:schemeClr val="bg1"/>
          </a:solidFill>
          <a:ln w="571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/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xmlns="" id="{963E0D91-F9F5-BE4D-963B-E06802AFFAE9}"/>
              </a:ext>
            </a:extLst>
          </p:cNvPr>
          <p:cNvSpPr txBox="1"/>
          <p:nvPr/>
        </p:nvSpPr>
        <p:spPr>
          <a:xfrm>
            <a:off x="2938321" y="1721920"/>
            <a:ext cx="1186378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ja-JP" altLang="en-US" sz="8800" dirty="0">
                <a:latin typeface="ＤＦ平成ゴシック体W5" panose="020B0509000000000000" pitchFamily="49" charset="-128"/>
                <a:ea typeface="ＤＦ平成ゴシック体W5" panose="020B0509000000000000" pitchFamily="49" charset="-128"/>
              </a:rPr>
              <a:t>＋</a:t>
            </a:r>
          </a:p>
        </p:txBody>
      </p:sp>
      <p:grpSp>
        <p:nvGrpSpPr>
          <p:cNvPr id="11" name="グループ化 10"/>
          <p:cNvGrpSpPr/>
          <p:nvPr/>
        </p:nvGrpSpPr>
        <p:grpSpPr>
          <a:xfrm>
            <a:off x="0" y="0"/>
            <a:ext cx="9906000" cy="6858000"/>
            <a:chOff x="0" y="0"/>
            <a:chExt cx="9144000" cy="6858000"/>
          </a:xfrm>
        </p:grpSpPr>
        <p:sp>
          <p:nvSpPr>
            <p:cNvPr id="12" name="フレーム 11"/>
            <p:cNvSpPr/>
            <p:nvPr/>
          </p:nvSpPr>
          <p:spPr>
            <a:xfrm>
              <a:off x="0" y="0"/>
              <a:ext cx="9144000" cy="6858000"/>
            </a:xfrm>
            <a:prstGeom prst="frame">
              <a:avLst>
                <a:gd name="adj1" fmla="val 2394"/>
              </a:avLst>
            </a:prstGeom>
            <a:solidFill>
              <a:srgbClr val="92D050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  <p:sp>
          <p:nvSpPr>
            <p:cNvPr id="13" name="フレーム 12"/>
            <p:cNvSpPr/>
            <p:nvPr/>
          </p:nvSpPr>
          <p:spPr>
            <a:xfrm>
              <a:off x="148952" y="174813"/>
              <a:ext cx="8825408" cy="6494928"/>
            </a:xfrm>
            <a:prstGeom prst="frame">
              <a:avLst>
                <a:gd name="adj1" fmla="val 2909"/>
              </a:avLst>
            </a:prstGeom>
            <a:solidFill>
              <a:srgbClr val="FFCC99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</p:grp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xmlns="" id="{85620856-2E62-9543-9C13-F8107EA0D795}"/>
              </a:ext>
            </a:extLst>
          </p:cNvPr>
          <p:cNvSpPr txBox="1"/>
          <p:nvPr/>
        </p:nvSpPr>
        <p:spPr>
          <a:xfrm>
            <a:off x="3827440" y="3804036"/>
            <a:ext cx="2286858" cy="234294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ja-JP" altLang="en-US" sz="14625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昭</a:t>
            </a:r>
            <a:endParaRPr lang="ja-JP" altLang="en-US" sz="14625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488504" y="476672"/>
            <a:ext cx="864096" cy="830997"/>
          </a:xfrm>
          <a:prstGeom prst="rect">
            <a:avLst/>
          </a:prstGeom>
          <a:noFill/>
          <a:ln w="57150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4800" dirty="0" smtClean="0"/>
              <a:t>３</a:t>
            </a:r>
            <a:endParaRPr kumimoji="1" lang="ja-JP" altLang="en-US" sz="4800" dirty="0"/>
          </a:p>
        </p:txBody>
      </p:sp>
      <p:sp>
        <p:nvSpPr>
          <p:cNvPr id="24" name="テキスト ボックス 23">
            <a:extLst>
              <a:ext uri="{FF2B5EF4-FFF2-40B4-BE49-F238E27FC236}">
                <a16:creationId xmlns:a16="http://schemas.microsoft.com/office/drawing/2014/main" xmlns="" id="{963E0D91-F9F5-BE4D-963B-E06802AFFAE9}"/>
              </a:ext>
            </a:extLst>
          </p:cNvPr>
          <p:cNvSpPr txBox="1"/>
          <p:nvPr/>
        </p:nvSpPr>
        <p:spPr>
          <a:xfrm>
            <a:off x="6055193" y="1732529"/>
            <a:ext cx="1186378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ja-JP" altLang="en-US" sz="8800" dirty="0">
                <a:latin typeface="ＤＦ平成ゴシック体W5" panose="020B0509000000000000" pitchFamily="49" charset="-128"/>
                <a:ea typeface="ＤＦ平成ゴシック体W5" panose="020B0509000000000000" pitchFamily="49" charset="-128"/>
              </a:rPr>
              <a:t>＋</a:t>
            </a:r>
          </a:p>
        </p:txBody>
      </p:sp>
      <p:sp>
        <p:nvSpPr>
          <p:cNvPr id="2" name="直方体 1"/>
          <p:cNvSpPr/>
          <p:nvPr/>
        </p:nvSpPr>
        <p:spPr>
          <a:xfrm>
            <a:off x="1280592" y="1591708"/>
            <a:ext cx="1728192" cy="1728192"/>
          </a:xfrm>
          <a:prstGeom prst="cube">
            <a:avLst>
              <a:gd name="adj" fmla="val 15663"/>
            </a:avLst>
          </a:prstGeom>
          <a:solidFill>
            <a:schemeClr val="accent4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kumimoji="1" lang="ja-JP" altLang="en-US" sz="9600" dirty="0" smtClean="0">
                <a:solidFill>
                  <a:schemeClr val="tx1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日</a:t>
            </a:r>
            <a:endParaRPr kumimoji="1" lang="ja-JP" altLang="en-US" sz="9600" dirty="0">
              <a:solidFill>
                <a:schemeClr val="tx1"/>
              </a:solidFill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23" name="直方体 22"/>
          <p:cNvSpPr/>
          <p:nvPr/>
        </p:nvSpPr>
        <p:spPr>
          <a:xfrm>
            <a:off x="7498103" y="1553349"/>
            <a:ext cx="1728192" cy="1728192"/>
          </a:xfrm>
          <a:prstGeom prst="cube">
            <a:avLst>
              <a:gd name="adj" fmla="val 15663"/>
            </a:avLst>
          </a:prstGeom>
          <a:solidFill>
            <a:schemeClr val="accent4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lvl="0"/>
            <a:r>
              <a:rPr lang="ja-JP" altLang="en-US" sz="9750" dirty="0" smtClean="0">
                <a:solidFill>
                  <a:prstClr val="black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口</a:t>
            </a:r>
            <a:endParaRPr lang="ja-JP" altLang="en-US" sz="9750" dirty="0">
              <a:solidFill>
                <a:prstClr val="black"/>
              </a:solidFill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21" name="直方体 20"/>
          <p:cNvSpPr/>
          <p:nvPr/>
        </p:nvSpPr>
        <p:spPr>
          <a:xfrm>
            <a:off x="4251168" y="1591708"/>
            <a:ext cx="1728192" cy="1728192"/>
          </a:xfrm>
          <a:prstGeom prst="cube">
            <a:avLst>
              <a:gd name="adj" fmla="val 15663"/>
            </a:avLst>
          </a:prstGeom>
          <a:solidFill>
            <a:schemeClr val="accent4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lvl="0"/>
            <a:r>
              <a:rPr lang="ja-JP" altLang="en-US" sz="9750" dirty="0" smtClean="0">
                <a:solidFill>
                  <a:prstClr val="black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刀</a:t>
            </a:r>
            <a:endParaRPr lang="ja-JP" altLang="en-US" sz="9750" dirty="0">
              <a:solidFill>
                <a:prstClr val="black"/>
              </a:solidFill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pic>
        <p:nvPicPr>
          <p:cNvPr id="27" name="Picture 15" descr="C:\Users\kouchyou\AppData\Local\Microsoft\Windows\Temporary Internet Files\Content.IE5\8K3LR06N\lgi01b201402240400[1].jpg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70843" y="707049"/>
            <a:ext cx="1382712" cy="1123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8" name="Picture 15" descr="C:\Users\kouchyou\AppData\Local\Microsoft\Windows\Temporary Internet Files\Content.IE5\8K3LR06N\lgi01b201402240400[1].jpg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61124" y="763231"/>
            <a:ext cx="1382712" cy="1123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" name="Picture 15" descr="C:\Users\kouchyou\AppData\Local\Microsoft\Windows\Temporary Internet Files\Content.IE5\8K3LR06N\lgi01b201402240400[1].jpg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16876" y="753559"/>
            <a:ext cx="1382712" cy="1123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額縁 2"/>
          <p:cNvSpPr/>
          <p:nvPr/>
        </p:nvSpPr>
        <p:spPr>
          <a:xfrm>
            <a:off x="470379" y="3519511"/>
            <a:ext cx="1152128" cy="648072"/>
          </a:xfrm>
          <a:prstGeom prst="bevel">
            <a:avLst/>
          </a:prstGeom>
          <a:solidFill>
            <a:srgbClr val="FF99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3200" dirty="0" smtClean="0">
                <a:solidFill>
                  <a:schemeClr val="tx1"/>
                </a:solidFill>
              </a:rPr>
              <a:t>答え</a:t>
            </a:r>
            <a:endParaRPr kumimoji="1" lang="ja-JP" altLang="en-US" sz="3200" dirty="0">
              <a:solidFill>
                <a:schemeClr val="tx1"/>
              </a:solidFill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429184" y="5497505"/>
            <a:ext cx="531465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6000" dirty="0" smtClean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いどうします！</a:t>
            </a:r>
            <a:endParaRPr kumimoji="1" lang="ja-JP" altLang="en-US" sz="6000" dirty="0"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pic>
        <p:nvPicPr>
          <p:cNvPr id="7" name="カウントダウンタイマー１０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embed="rId2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391739" y="4293353"/>
            <a:ext cx="1644204" cy="1233153"/>
          </a:xfrm>
          <a:prstGeom prst="rect">
            <a:avLst/>
          </a:prstGeom>
        </p:spPr>
      </p:pic>
      <p:sp>
        <p:nvSpPr>
          <p:cNvPr id="33" name="稲妻 32"/>
          <p:cNvSpPr/>
          <p:nvPr/>
        </p:nvSpPr>
        <p:spPr>
          <a:xfrm rot="11195983">
            <a:off x="3254018" y="4113716"/>
            <a:ext cx="756093" cy="616184"/>
          </a:xfrm>
          <a:prstGeom prst="lightningBol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34" name="Picture 15" descr="C:\Users\kouchyou\AppData\Local\Microsoft\Windows\Temporary Internet Files\Content.IE5\8K3LR06N\lgi01b201402240400[1].jpg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73032" y="3041964"/>
            <a:ext cx="1382712" cy="1123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5" name="正方形/長方形 34"/>
          <p:cNvSpPr/>
          <p:nvPr/>
        </p:nvSpPr>
        <p:spPr>
          <a:xfrm>
            <a:off x="1513965" y="513518"/>
            <a:ext cx="783152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ja-JP" altLang="en-US" sz="4000" dirty="0" smtClean="0">
                <a:solidFill>
                  <a:prstClr val="black"/>
                </a:solidFill>
              </a:rPr>
              <a:t>漢字を合わせると</a:t>
            </a:r>
            <a:r>
              <a:rPr lang="ja-JP" altLang="en-US" sz="4000" dirty="0" smtClean="0">
                <a:solidFill>
                  <a:prstClr val="black"/>
                </a:solidFill>
              </a:rPr>
              <a:t>なんという字？</a:t>
            </a:r>
            <a:endParaRPr lang="ja-JP" altLang="en-US" sz="4000" dirty="0">
              <a:solidFill>
                <a:prstClr val="black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57381241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500"/>
                            </p:stCondLst>
                            <p:childTnLst>
                              <p:par>
                                <p:cTn id="1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5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3000"/>
                            </p:stCondLst>
                            <p:childTnLst>
                              <p:par>
                                <p:cTn id="2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4000"/>
                            </p:stCondLst>
                            <p:childTnLst>
                              <p:par>
                                <p:cTn id="3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4500"/>
                            </p:stCondLst>
                            <p:childTnLst>
                              <p:par>
                                <p:cTn id="3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5000"/>
                            </p:stCondLst>
                            <p:childTnLst>
                              <p:par>
                                <p:cTn id="39" presetID="2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40" dur="1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63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53846E-6 -4.07407E-6 L 0.96634 -4.07407E-6 " pathEditMode="relative" rAng="0" ptsTypes="AA">
                                      <p:cBhvr>
                                        <p:cTn id="4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8317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49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58974E-6 -1.85185E-6 L 0.23349 0.36366 " pathEditMode="relative" rAng="0" ptsTypes="AA">
                                      <p:cBhvr>
                                        <p:cTn id="5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667" y="18171"/>
                                    </p:animMotion>
                                  </p:childTnLst>
                                </p:cTn>
                              </p:par>
                              <p:par>
                                <p:cTn id="57" presetID="49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12821E-7 1.85185E-6 L 0.23718 0.37106 " pathEditMode="relative" rAng="0" ptsTypes="AA">
                                      <p:cBhvr>
                                        <p:cTn id="58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859" y="1854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2000"/>
                            </p:stCondLst>
                            <p:childTnLst>
                              <p:par>
                                <p:cTn id="60" presetID="2" presetClass="exit" presetSubtype="3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1" dur="5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500"/>
                            </p:stCondLst>
                            <p:childTnLst>
                              <p:par>
                                <p:cTn id="73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12821E-7 -4.81481E-6 L -0.26843 0.44375 " pathEditMode="relative" rAng="0" ptsTypes="AA">
                                      <p:cBhvr>
                                        <p:cTn id="74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429" y="22176"/>
                                    </p:animMotion>
                                  </p:childTnLst>
                                </p:cTn>
                              </p:par>
                              <p:par>
                                <p:cTn id="75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12821E-7 -3.7037E-6 L -0.26426 0.44098 " pathEditMode="relative" rAng="0" ptsTypes="AA">
                                      <p:cBhvr>
                                        <p:cTn id="76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221" y="2203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2500"/>
                            </p:stCondLst>
                            <p:childTnLst>
                              <p:par>
                                <p:cTn id="78" presetID="2" presetClass="exit" presetSubtype="9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79" dur="5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500"/>
                            </p:stCondLst>
                            <p:childTnLst>
                              <p:par>
                                <p:cTn id="91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84615E-6 -1.85185E-6 L 0.05929 0.26783 " pathEditMode="relative" rAng="0" ptsTypes="AA">
                                      <p:cBhvr>
                                        <p:cTn id="92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965" y="13380"/>
                                    </p:animMotion>
                                  </p:childTnLst>
                                </p:cTn>
                              </p:par>
                              <p:par>
                                <p:cTn id="93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0256E-6 2.96296E-6 L 0.06987 0.27615 " pathEditMode="relative" rAng="0" ptsTypes="AA">
                                      <p:cBhvr>
                                        <p:cTn id="94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494" y="1379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2500"/>
                            </p:stCondLst>
                            <p:childTnLst>
                              <p:par>
                                <p:cTn id="96" presetID="2" presetClass="exit" presetSubtype="3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97" dur="500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5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>
                            <p:stCondLst>
                              <p:cond delay="500"/>
                            </p:stCondLst>
                            <p:childTnLst>
                              <p:par>
                                <p:cTn id="107" presetID="22" presetClass="entr" presetSubtype="1" repeatCount="5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9" dur="25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107"/>
                                            </p:cond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>
                            <p:stCondLst>
                              <p:cond delay="1750"/>
                            </p:stCondLst>
                            <p:childTnLst>
                              <p:par>
                                <p:cTn id="111" presetID="6" presetClass="emph" presetSubtype="0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12" dur="2000" fill="hold"/>
                                        <p:tgtEl>
                                          <p:spTgt spid="2"/>
                                        </p:tgtEl>
                                      </p:cBhvr>
                                      <p:by x="100000" y="17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3" fill="hold">
                            <p:stCondLst>
                              <p:cond delay="3750"/>
                            </p:stCondLst>
                            <p:childTnLst>
                              <p:par>
                                <p:cTn id="114" presetID="2" presetClass="exit" presetSubtype="9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15" dur="500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6" dur="500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31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21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24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6" presetID="3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27" dur="10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10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10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30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2" presetID="3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33" dur="10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10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10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36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8" presetID="53" presetClass="entr" presetSubtype="16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143" fill="hold" display="0">
                  <p:stCondLst>
                    <p:cond delay="indefinite"/>
                  </p:stCondLst>
                </p:cTn>
                <p:tgtEl>
                  <p:spTgt spid="7"/>
                </p:tgtEl>
              </p:cMediaNode>
            </p:video>
          </p:childTnLst>
        </p:cTn>
      </p:par>
    </p:tnLst>
    <p:bldLst>
      <p:bldP spid="31" grpId="0" animBg="1"/>
      <p:bldP spid="30" grpId="0" animBg="1"/>
      <p:bldP spid="29" grpId="0" animBg="1"/>
      <p:bldP spid="25" grpId="0" animBg="1"/>
      <p:bldP spid="14" grpId="0"/>
      <p:bldP spid="17" grpId="0"/>
      <p:bldP spid="24" grpId="0"/>
      <p:bldP spid="2" grpId="0" animBg="1"/>
      <p:bldP spid="2" grpId="1" animBg="1"/>
      <p:bldP spid="2" grpId="2" animBg="1"/>
      <p:bldP spid="2" grpId="3" animBg="1"/>
      <p:bldP spid="23" grpId="0" animBg="1"/>
      <p:bldP spid="23" grpId="1" animBg="1"/>
      <p:bldP spid="23" grpId="2" animBg="1"/>
      <p:bldP spid="21" grpId="0" animBg="1"/>
      <p:bldP spid="21" grpId="1" animBg="1"/>
      <p:bldP spid="21" grpId="2" animBg="1"/>
      <p:bldP spid="3" grpId="0" animBg="1"/>
      <p:bldP spid="5" grpId="0"/>
      <p:bldP spid="5" grpId="1"/>
      <p:bldP spid="3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直方体 30"/>
          <p:cNvSpPr/>
          <p:nvPr/>
        </p:nvSpPr>
        <p:spPr>
          <a:xfrm>
            <a:off x="7498103" y="1560109"/>
            <a:ext cx="1728192" cy="1728192"/>
          </a:xfrm>
          <a:prstGeom prst="cube">
            <a:avLst>
              <a:gd name="adj" fmla="val 15663"/>
            </a:avLst>
          </a:prstGeom>
          <a:solidFill>
            <a:schemeClr val="accent4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lvl="0"/>
            <a:r>
              <a:rPr lang="ja-JP" altLang="en-US" sz="9750" dirty="0" smtClean="0">
                <a:solidFill>
                  <a:prstClr val="black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口</a:t>
            </a:r>
            <a:endParaRPr lang="ja-JP" altLang="en-US" sz="9750" dirty="0">
              <a:solidFill>
                <a:prstClr val="black"/>
              </a:solidFill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30" name="直方体 29"/>
          <p:cNvSpPr/>
          <p:nvPr/>
        </p:nvSpPr>
        <p:spPr>
          <a:xfrm>
            <a:off x="4248820" y="1584928"/>
            <a:ext cx="1728192" cy="1728192"/>
          </a:xfrm>
          <a:prstGeom prst="cube">
            <a:avLst>
              <a:gd name="adj" fmla="val 15663"/>
            </a:avLst>
          </a:prstGeom>
          <a:solidFill>
            <a:schemeClr val="accent4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lvl="0"/>
            <a:r>
              <a:rPr lang="ja-JP" altLang="en-US" sz="9750" dirty="0" smtClean="0">
                <a:solidFill>
                  <a:prstClr val="black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ム</a:t>
            </a:r>
            <a:endParaRPr lang="ja-JP" altLang="en-US" sz="9750" dirty="0">
              <a:solidFill>
                <a:prstClr val="black"/>
              </a:solidFill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29" name="直方体 28"/>
          <p:cNvSpPr/>
          <p:nvPr/>
        </p:nvSpPr>
        <p:spPr>
          <a:xfrm>
            <a:off x="1296328" y="1586596"/>
            <a:ext cx="1728192" cy="1728192"/>
          </a:xfrm>
          <a:prstGeom prst="cube">
            <a:avLst>
              <a:gd name="adj" fmla="val 15663"/>
            </a:avLst>
          </a:prstGeom>
          <a:solidFill>
            <a:schemeClr val="accent4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kumimoji="1" lang="ja-JP" altLang="en-US" sz="9600" dirty="0" smtClean="0">
                <a:solidFill>
                  <a:schemeClr val="tx1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女</a:t>
            </a:r>
            <a:endParaRPr kumimoji="1" lang="ja-JP" altLang="en-US" sz="9600" dirty="0">
              <a:solidFill>
                <a:schemeClr val="tx1"/>
              </a:solidFill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25" name="四角形 21">
            <a:extLst>
              <a:ext uri="{FF2B5EF4-FFF2-40B4-BE49-F238E27FC236}">
                <a16:creationId xmlns:a16="http://schemas.microsoft.com/office/drawing/2014/main" xmlns="" id="{C1329FB1-0575-C145-A4CE-CD2F70BE4170}"/>
              </a:ext>
            </a:extLst>
          </p:cNvPr>
          <p:cNvSpPr/>
          <p:nvPr/>
        </p:nvSpPr>
        <p:spPr>
          <a:xfrm>
            <a:off x="3868763" y="3861369"/>
            <a:ext cx="2304000" cy="2304000"/>
          </a:xfrm>
          <a:prstGeom prst="rect">
            <a:avLst/>
          </a:prstGeom>
          <a:solidFill>
            <a:schemeClr val="bg1"/>
          </a:solidFill>
          <a:ln w="571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/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xmlns="" id="{963E0D91-F9F5-BE4D-963B-E06802AFFAE9}"/>
              </a:ext>
            </a:extLst>
          </p:cNvPr>
          <p:cNvSpPr txBox="1"/>
          <p:nvPr/>
        </p:nvSpPr>
        <p:spPr>
          <a:xfrm>
            <a:off x="2938321" y="1721920"/>
            <a:ext cx="1186378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ja-JP" altLang="en-US" sz="8800" dirty="0">
                <a:latin typeface="ＤＦ平成ゴシック体W5" panose="020B0509000000000000" pitchFamily="49" charset="-128"/>
                <a:ea typeface="ＤＦ平成ゴシック体W5" panose="020B0509000000000000" pitchFamily="49" charset="-128"/>
              </a:rPr>
              <a:t>＋</a:t>
            </a:r>
          </a:p>
        </p:txBody>
      </p:sp>
      <p:grpSp>
        <p:nvGrpSpPr>
          <p:cNvPr id="11" name="グループ化 10"/>
          <p:cNvGrpSpPr/>
          <p:nvPr/>
        </p:nvGrpSpPr>
        <p:grpSpPr>
          <a:xfrm>
            <a:off x="0" y="0"/>
            <a:ext cx="9906000" cy="6858000"/>
            <a:chOff x="0" y="0"/>
            <a:chExt cx="9144000" cy="6858000"/>
          </a:xfrm>
        </p:grpSpPr>
        <p:sp>
          <p:nvSpPr>
            <p:cNvPr id="12" name="フレーム 11"/>
            <p:cNvSpPr/>
            <p:nvPr/>
          </p:nvSpPr>
          <p:spPr>
            <a:xfrm>
              <a:off x="0" y="0"/>
              <a:ext cx="9144000" cy="6858000"/>
            </a:xfrm>
            <a:prstGeom prst="frame">
              <a:avLst>
                <a:gd name="adj1" fmla="val 2394"/>
              </a:avLst>
            </a:prstGeom>
            <a:solidFill>
              <a:srgbClr val="92D050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  <p:sp>
          <p:nvSpPr>
            <p:cNvPr id="13" name="フレーム 12"/>
            <p:cNvSpPr/>
            <p:nvPr/>
          </p:nvSpPr>
          <p:spPr>
            <a:xfrm>
              <a:off x="148952" y="174813"/>
              <a:ext cx="8825408" cy="6494928"/>
            </a:xfrm>
            <a:prstGeom prst="frame">
              <a:avLst>
                <a:gd name="adj1" fmla="val 2909"/>
              </a:avLst>
            </a:prstGeom>
            <a:solidFill>
              <a:srgbClr val="FFCC99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</p:grp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xmlns="" id="{85620856-2E62-9543-9C13-F8107EA0D795}"/>
              </a:ext>
            </a:extLst>
          </p:cNvPr>
          <p:cNvSpPr txBox="1"/>
          <p:nvPr/>
        </p:nvSpPr>
        <p:spPr>
          <a:xfrm>
            <a:off x="3827440" y="3804036"/>
            <a:ext cx="2286858" cy="234294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ja-JP" altLang="en-US" sz="14625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始</a:t>
            </a:r>
            <a:endParaRPr lang="ja-JP" altLang="en-US" sz="14625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488504" y="476672"/>
            <a:ext cx="864096" cy="830997"/>
          </a:xfrm>
          <a:prstGeom prst="rect">
            <a:avLst/>
          </a:prstGeom>
          <a:noFill/>
          <a:ln w="57150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4800" dirty="0" smtClean="0"/>
              <a:t>４</a:t>
            </a:r>
            <a:endParaRPr kumimoji="1" lang="ja-JP" altLang="en-US" sz="4800" dirty="0"/>
          </a:p>
        </p:txBody>
      </p:sp>
      <p:sp>
        <p:nvSpPr>
          <p:cNvPr id="24" name="テキスト ボックス 23">
            <a:extLst>
              <a:ext uri="{FF2B5EF4-FFF2-40B4-BE49-F238E27FC236}">
                <a16:creationId xmlns:a16="http://schemas.microsoft.com/office/drawing/2014/main" xmlns="" id="{963E0D91-F9F5-BE4D-963B-E06802AFFAE9}"/>
              </a:ext>
            </a:extLst>
          </p:cNvPr>
          <p:cNvSpPr txBox="1"/>
          <p:nvPr/>
        </p:nvSpPr>
        <p:spPr>
          <a:xfrm>
            <a:off x="6055193" y="1732529"/>
            <a:ext cx="1186378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ja-JP" altLang="en-US" sz="8800" dirty="0">
                <a:latin typeface="ＤＦ平成ゴシック体W5" panose="020B0509000000000000" pitchFamily="49" charset="-128"/>
                <a:ea typeface="ＤＦ平成ゴシック体W5" panose="020B0509000000000000" pitchFamily="49" charset="-128"/>
              </a:rPr>
              <a:t>＋</a:t>
            </a:r>
          </a:p>
        </p:txBody>
      </p:sp>
      <p:sp>
        <p:nvSpPr>
          <p:cNvPr id="2" name="直方体 1"/>
          <p:cNvSpPr/>
          <p:nvPr/>
        </p:nvSpPr>
        <p:spPr>
          <a:xfrm>
            <a:off x="1280592" y="1591708"/>
            <a:ext cx="1728192" cy="1728192"/>
          </a:xfrm>
          <a:prstGeom prst="cube">
            <a:avLst>
              <a:gd name="adj" fmla="val 15663"/>
            </a:avLst>
          </a:prstGeom>
          <a:solidFill>
            <a:schemeClr val="accent4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kumimoji="1" lang="ja-JP" altLang="en-US" sz="9600" dirty="0" smtClean="0">
                <a:solidFill>
                  <a:schemeClr val="tx1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女</a:t>
            </a:r>
            <a:endParaRPr kumimoji="1" lang="ja-JP" altLang="en-US" sz="9600" dirty="0">
              <a:solidFill>
                <a:schemeClr val="tx1"/>
              </a:solidFill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23" name="直方体 22"/>
          <p:cNvSpPr/>
          <p:nvPr/>
        </p:nvSpPr>
        <p:spPr>
          <a:xfrm>
            <a:off x="7498103" y="1553349"/>
            <a:ext cx="1728192" cy="1728192"/>
          </a:xfrm>
          <a:prstGeom prst="cube">
            <a:avLst>
              <a:gd name="adj" fmla="val 15663"/>
            </a:avLst>
          </a:prstGeom>
          <a:solidFill>
            <a:schemeClr val="accent4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lvl="0"/>
            <a:r>
              <a:rPr lang="ja-JP" altLang="en-US" sz="9750" dirty="0" smtClean="0">
                <a:solidFill>
                  <a:prstClr val="black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口</a:t>
            </a:r>
            <a:endParaRPr lang="ja-JP" altLang="en-US" sz="9750" dirty="0">
              <a:solidFill>
                <a:prstClr val="black"/>
              </a:solidFill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21" name="直方体 20"/>
          <p:cNvSpPr/>
          <p:nvPr/>
        </p:nvSpPr>
        <p:spPr>
          <a:xfrm>
            <a:off x="4251168" y="1591708"/>
            <a:ext cx="1728192" cy="1728192"/>
          </a:xfrm>
          <a:prstGeom prst="cube">
            <a:avLst>
              <a:gd name="adj" fmla="val 15663"/>
            </a:avLst>
          </a:prstGeom>
          <a:solidFill>
            <a:schemeClr val="accent4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lvl="0"/>
            <a:r>
              <a:rPr lang="ja-JP" altLang="en-US" sz="9750" dirty="0" smtClean="0">
                <a:solidFill>
                  <a:prstClr val="black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ム</a:t>
            </a:r>
            <a:endParaRPr lang="ja-JP" altLang="en-US" sz="9750" dirty="0">
              <a:solidFill>
                <a:prstClr val="black"/>
              </a:solidFill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pic>
        <p:nvPicPr>
          <p:cNvPr id="27" name="Picture 15" descr="C:\Users\kouchyou\AppData\Local\Microsoft\Windows\Temporary Internet Files\Content.IE5\8K3LR06N\lgi01b201402240400[1].jpg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70843" y="707049"/>
            <a:ext cx="1382712" cy="1123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8" name="Picture 15" descr="C:\Users\kouchyou\AppData\Local\Microsoft\Windows\Temporary Internet Files\Content.IE5\8K3LR06N\lgi01b201402240400[1].jpg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61124" y="763231"/>
            <a:ext cx="1382712" cy="1123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" name="Picture 15" descr="C:\Users\kouchyou\AppData\Local\Microsoft\Windows\Temporary Internet Files\Content.IE5\8K3LR06N\lgi01b201402240400[1].jpg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16876" y="753559"/>
            <a:ext cx="1382712" cy="1123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額縁 2"/>
          <p:cNvSpPr/>
          <p:nvPr/>
        </p:nvSpPr>
        <p:spPr>
          <a:xfrm>
            <a:off x="470379" y="3519511"/>
            <a:ext cx="1152128" cy="648072"/>
          </a:xfrm>
          <a:prstGeom prst="bevel">
            <a:avLst/>
          </a:prstGeom>
          <a:solidFill>
            <a:srgbClr val="FF99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3200" dirty="0" smtClean="0">
                <a:solidFill>
                  <a:schemeClr val="tx1"/>
                </a:solidFill>
              </a:rPr>
              <a:t>答え</a:t>
            </a:r>
            <a:endParaRPr kumimoji="1" lang="ja-JP" altLang="en-US" sz="3200" dirty="0">
              <a:solidFill>
                <a:schemeClr val="tx1"/>
              </a:solidFill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429184" y="5497505"/>
            <a:ext cx="531465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6000" dirty="0" smtClean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いどうします！</a:t>
            </a:r>
            <a:endParaRPr kumimoji="1" lang="ja-JP" altLang="en-US" sz="6000" dirty="0"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pic>
        <p:nvPicPr>
          <p:cNvPr id="7" name="カウントダウンタイマー１０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embed="rId2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391739" y="4293353"/>
            <a:ext cx="1644204" cy="1233153"/>
          </a:xfrm>
          <a:prstGeom prst="rect">
            <a:avLst/>
          </a:prstGeom>
        </p:spPr>
      </p:pic>
      <p:sp>
        <p:nvSpPr>
          <p:cNvPr id="33" name="稲妻 32"/>
          <p:cNvSpPr/>
          <p:nvPr/>
        </p:nvSpPr>
        <p:spPr>
          <a:xfrm rot="11195983">
            <a:off x="3254018" y="4113716"/>
            <a:ext cx="756093" cy="616184"/>
          </a:xfrm>
          <a:prstGeom prst="lightningBol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34" name="Picture 15" descr="C:\Users\kouchyou\AppData\Local\Microsoft\Windows\Temporary Internet Files\Content.IE5\8K3LR06N\lgi01b201402240400[1].jpg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73032" y="3041964"/>
            <a:ext cx="1382712" cy="1123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5" name="正方形/長方形 34"/>
          <p:cNvSpPr/>
          <p:nvPr/>
        </p:nvSpPr>
        <p:spPr>
          <a:xfrm>
            <a:off x="1513965" y="513518"/>
            <a:ext cx="783152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ja-JP" altLang="en-US" sz="4000" dirty="0" smtClean="0">
                <a:solidFill>
                  <a:prstClr val="black"/>
                </a:solidFill>
              </a:rPr>
              <a:t>漢字を合わせると</a:t>
            </a:r>
            <a:r>
              <a:rPr lang="ja-JP" altLang="en-US" sz="4000" dirty="0" smtClean="0">
                <a:solidFill>
                  <a:prstClr val="black"/>
                </a:solidFill>
              </a:rPr>
              <a:t>なんという字？</a:t>
            </a:r>
            <a:endParaRPr lang="ja-JP" altLang="en-US" sz="4000" dirty="0">
              <a:solidFill>
                <a:prstClr val="black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12573483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500"/>
                            </p:stCondLst>
                            <p:childTnLst>
                              <p:par>
                                <p:cTn id="1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5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3000"/>
                            </p:stCondLst>
                            <p:childTnLst>
                              <p:par>
                                <p:cTn id="2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4000"/>
                            </p:stCondLst>
                            <p:childTnLst>
                              <p:par>
                                <p:cTn id="3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4500"/>
                            </p:stCondLst>
                            <p:childTnLst>
                              <p:par>
                                <p:cTn id="3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5000"/>
                            </p:stCondLst>
                            <p:childTnLst>
                              <p:par>
                                <p:cTn id="39" presetID="2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40" dur="1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63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53846E-6 -4.07407E-6 L 0.96634 -4.07407E-6 " pathEditMode="relative" rAng="0" ptsTypes="AA">
                                      <p:cBhvr>
                                        <p:cTn id="4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8317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49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58974E-6 -1.85185E-6 L 0.23349 0.36366 " pathEditMode="relative" rAng="0" ptsTypes="AA">
                                      <p:cBhvr>
                                        <p:cTn id="5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667" y="18171"/>
                                    </p:animMotion>
                                  </p:childTnLst>
                                </p:cTn>
                              </p:par>
                              <p:par>
                                <p:cTn id="57" presetID="49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12821E-7 1.85185E-6 L 0.23718 0.37106 " pathEditMode="relative" rAng="0" ptsTypes="AA">
                                      <p:cBhvr>
                                        <p:cTn id="58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859" y="1854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2000"/>
                            </p:stCondLst>
                            <p:childTnLst>
                              <p:par>
                                <p:cTn id="60" presetID="2" presetClass="exit" presetSubtype="3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1" dur="5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500"/>
                            </p:stCondLst>
                            <p:childTnLst>
                              <p:par>
                                <p:cTn id="73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12821E-7 -4.81481E-6 L -0.26843 0.44375 " pathEditMode="relative" rAng="0" ptsTypes="AA">
                                      <p:cBhvr>
                                        <p:cTn id="74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429" y="22176"/>
                                    </p:animMotion>
                                  </p:childTnLst>
                                </p:cTn>
                              </p:par>
                              <p:par>
                                <p:cTn id="75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12821E-7 -3.7037E-6 L -0.26426 0.44098 " pathEditMode="relative" rAng="0" ptsTypes="AA">
                                      <p:cBhvr>
                                        <p:cTn id="76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221" y="2203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2500"/>
                            </p:stCondLst>
                            <p:childTnLst>
                              <p:par>
                                <p:cTn id="78" presetID="2" presetClass="exit" presetSubtype="9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79" dur="5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500"/>
                            </p:stCondLst>
                            <p:childTnLst>
                              <p:par>
                                <p:cTn id="91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84615E-6 -1.85185E-6 L 0.05929 0.26783 " pathEditMode="relative" rAng="0" ptsTypes="AA">
                                      <p:cBhvr>
                                        <p:cTn id="92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965" y="13380"/>
                                    </p:animMotion>
                                  </p:childTnLst>
                                </p:cTn>
                              </p:par>
                              <p:par>
                                <p:cTn id="93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0256E-6 2.96296E-6 L 0.06987 0.27615 " pathEditMode="relative" rAng="0" ptsTypes="AA">
                                      <p:cBhvr>
                                        <p:cTn id="94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494" y="1379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2500"/>
                            </p:stCondLst>
                            <p:childTnLst>
                              <p:par>
                                <p:cTn id="96" presetID="2" presetClass="exit" presetSubtype="3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97" dur="500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5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>
                            <p:stCondLst>
                              <p:cond delay="500"/>
                            </p:stCondLst>
                            <p:childTnLst>
                              <p:par>
                                <p:cTn id="107" presetID="22" presetClass="entr" presetSubtype="1" repeatCount="5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9" dur="25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107"/>
                                            </p:cond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>
                            <p:stCondLst>
                              <p:cond delay="1750"/>
                            </p:stCondLst>
                            <p:childTnLst>
                              <p:par>
                                <p:cTn id="111" presetID="6" presetClass="emph" presetSubtype="0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12" dur="2000" fill="hold"/>
                                        <p:tgtEl>
                                          <p:spTgt spid="2"/>
                                        </p:tgtEl>
                                      </p:cBhvr>
                                      <p:by x="100000" y="17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3" fill="hold">
                            <p:stCondLst>
                              <p:cond delay="3750"/>
                            </p:stCondLst>
                            <p:childTnLst>
                              <p:par>
                                <p:cTn id="114" presetID="2" presetClass="exit" presetSubtype="9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15" dur="500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6" dur="500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31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21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24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6" presetID="3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27" dur="10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10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10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30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2" presetID="3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33" dur="10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10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10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36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8" presetID="53" presetClass="entr" presetSubtype="16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143" fill="hold" display="0">
                  <p:stCondLst>
                    <p:cond delay="indefinite"/>
                  </p:stCondLst>
                </p:cTn>
                <p:tgtEl>
                  <p:spTgt spid="7"/>
                </p:tgtEl>
              </p:cMediaNode>
            </p:video>
          </p:childTnLst>
        </p:cTn>
      </p:par>
    </p:tnLst>
    <p:bldLst>
      <p:bldP spid="31" grpId="0" animBg="1"/>
      <p:bldP spid="30" grpId="0" animBg="1"/>
      <p:bldP spid="29" grpId="0" animBg="1"/>
      <p:bldP spid="25" grpId="0" animBg="1"/>
      <p:bldP spid="14" grpId="0"/>
      <p:bldP spid="17" grpId="0"/>
      <p:bldP spid="24" grpId="0"/>
      <p:bldP spid="2" grpId="0" animBg="1"/>
      <p:bldP spid="2" grpId="1" animBg="1"/>
      <p:bldP spid="2" grpId="2" animBg="1"/>
      <p:bldP spid="2" grpId="3" animBg="1"/>
      <p:bldP spid="23" grpId="0" animBg="1"/>
      <p:bldP spid="23" grpId="1" animBg="1"/>
      <p:bldP spid="23" grpId="2" animBg="1"/>
      <p:bldP spid="21" grpId="0" animBg="1"/>
      <p:bldP spid="21" grpId="1" animBg="1"/>
      <p:bldP spid="21" grpId="2" animBg="1"/>
      <p:bldP spid="3" grpId="0" animBg="1"/>
      <p:bldP spid="5" grpId="0"/>
      <p:bldP spid="5" grpId="1"/>
      <p:bldP spid="3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直方体 30"/>
          <p:cNvSpPr/>
          <p:nvPr/>
        </p:nvSpPr>
        <p:spPr>
          <a:xfrm>
            <a:off x="7498103" y="1560109"/>
            <a:ext cx="1728192" cy="1728192"/>
          </a:xfrm>
          <a:prstGeom prst="cube">
            <a:avLst>
              <a:gd name="adj" fmla="val 15663"/>
            </a:avLst>
          </a:prstGeom>
          <a:solidFill>
            <a:schemeClr val="accent4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lvl="0"/>
            <a:r>
              <a:rPr lang="ja-JP" altLang="en-US" sz="9750" dirty="0" smtClean="0">
                <a:solidFill>
                  <a:prstClr val="black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日</a:t>
            </a:r>
            <a:endParaRPr lang="ja-JP" altLang="en-US" sz="9750" dirty="0">
              <a:solidFill>
                <a:prstClr val="black"/>
              </a:solidFill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30" name="直方体 29"/>
          <p:cNvSpPr/>
          <p:nvPr/>
        </p:nvSpPr>
        <p:spPr>
          <a:xfrm>
            <a:off x="4248820" y="1584928"/>
            <a:ext cx="1728192" cy="1728192"/>
          </a:xfrm>
          <a:prstGeom prst="cube">
            <a:avLst>
              <a:gd name="adj" fmla="val 15663"/>
            </a:avLst>
          </a:prstGeom>
          <a:solidFill>
            <a:schemeClr val="accent4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lvl="0"/>
            <a:r>
              <a:rPr lang="ja-JP" altLang="en-US" sz="9750" dirty="0" smtClean="0">
                <a:solidFill>
                  <a:prstClr val="black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立</a:t>
            </a:r>
            <a:endParaRPr lang="ja-JP" altLang="en-US" sz="9750" dirty="0">
              <a:solidFill>
                <a:prstClr val="black"/>
              </a:solidFill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29" name="直方体 28"/>
          <p:cNvSpPr/>
          <p:nvPr/>
        </p:nvSpPr>
        <p:spPr>
          <a:xfrm>
            <a:off x="1296328" y="1586596"/>
            <a:ext cx="1728192" cy="1728192"/>
          </a:xfrm>
          <a:prstGeom prst="cube">
            <a:avLst>
              <a:gd name="adj" fmla="val 15663"/>
            </a:avLst>
          </a:prstGeom>
          <a:solidFill>
            <a:schemeClr val="accent4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kumimoji="1" lang="ja-JP" altLang="en-US" sz="9600" dirty="0" smtClean="0">
                <a:solidFill>
                  <a:schemeClr val="tx1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日</a:t>
            </a:r>
            <a:endParaRPr kumimoji="1" lang="ja-JP" altLang="en-US" sz="9600" dirty="0">
              <a:solidFill>
                <a:schemeClr val="tx1"/>
              </a:solidFill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25" name="四角形 21">
            <a:extLst>
              <a:ext uri="{FF2B5EF4-FFF2-40B4-BE49-F238E27FC236}">
                <a16:creationId xmlns:a16="http://schemas.microsoft.com/office/drawing/2014/main" xmlns="" id="{C1329FB1-0575-C145-A4CE-CD2F70BE4170}"/>
              </a:ext>
            </a:extLst>
          </p:cNvPr>
          <p:cNvSpPr/>
          <p:nvPr/>
        </p:nvSpPr>
        <p:spPr>
          <a:xfrm>
            <a:off x="3868763" y="3861369"/>
            <a:ext cx="2304000" cy="2304000"/>
          </a:xfrm>
          <a:prstGeom prst="rect">
            <a:avLst/>
          </a:prstGeom>
          <a:solidFill>
            <a:schemeClr val="bg1"/>
          </a:solidFill>
          <a:ln w="571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/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xmlns="" id="{963E0D91-F9F5-BE4D-963B-E06802AFFAE9}"/>
              </a:ext>
            </a:extLst>
          </p:cNvPr>
          <p:cNvSpPr txBox="1"/>
          <p:nvPr/>
        </p:nvSpPr>
        <p:spPr>
          <a:xfrm>
            <a:off x="2938321" y="1721920"/>
            <a:ext cx="1186378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ja-JP" altLang="en-US" sz="8800" dirty="0">
                <a:latin typeface="ＤＦ平成ゴシック体W5" panose="020B0509000000000000" pitchFamily="49" charset="-128"/>
                <a:ea typeface="ＤＦ平成ゴシック体W5" panose="020B0509000000000000" pitchFamily="49" charset="-128"/>
              </a:rPr>
              <a:t>＋</a:t>
            </a:r>
          </a:p>
        </p:txBody>
      </p:sp>
      <p:grpSp>
        <p:nvGrpSpPr>
          <p:cNvPr id="11" name="グループ化 10"/>
          <p:cNvGrpSpPr/>
          <p:nvPr/>
        </p:nvGrpSpPr>
        <p:grpSpPr>
          <a:xfrm>
            <a:off x="0" y="0"/>
            <a:ext cx="9906000" cy="6858000"/>
            <a:chOff x="0" y="0"/>
            <a:chExt cx="9144000" cy="6858000"/>
          </a:xfrm>
        </p:grpSpPr>
        <p:sp>
          <p:nvSpPr>
            <p:cNvPr id="12" name="フレーム 11"/>
            <p:cNvSpPr/>
            <p:nvPr/>
          </p:nvSpPr>
          <p:spPr>
            <a:xfrm>
              <a:off x="0" y="0"/>
              <a:ext cx="9144000" cy="6858000"/>
            </a:xfrm>
            <a:prstGeom prst="frame">
              <a:avLst>
                <a:gd name="adj1" fmla="val 2394"/>
              </a:avLst>
            </a:prstGeom>
            <a:solidFill>
              <a:srgbClr val="92D050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  <p:sp>
          <p:nvSpPr>
            <p:cNvPr id="13" name="フレーム 12"/>
            <p:cNvSpPr/>
            <p:nvPr/>
          </p:nvSpPr>
          <p:spPr>
            <a:xfrm>
              <a:off x="148952" y="174813"/>
              <a:ext cx="8825408" cy="6494928"/>
            </a:xfrm>
            <a:prstGeom prst="frame">
              <a:avLst>
                <a:gd name="adj1" fmla="val 2909"/>
              </a:avLst>
            </a:prstGeom>
            <a:solidFill>
              <a:srgbClr val="FFCC99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</p:grp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xmlns="" id="{85620856-2E62-9543-9C13-F8107EA0D795}"/>
              </a:ext>
            </a:extLst>
          </p:cNvPr>
          <p:cNvSpPr txBox="1"/>
          <p:nvPr/>
        </p:nvSpPr>
        <p:spPr>
          <a:xfrm>
            <a:off x="3827440" y="3804036"/>
            <a:ext cx="2286858" cy="234294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ja-JP" altLang="en-US" sz="14625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暗</a:t>
            </a:r>
            <a:endParaRPr lang="ja-JP" altLang="en-US" sz="14625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488504" y="476672"/>
            <a:ext cx="864096" cy="830997"/>
          </a:xfrm>
          <a:prstGeom prst="rect">
            <a:avLst/>
          </a:prstGeom>
          <a:noFill/>
          <a:ln w="57150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4800" dirty="0" smtClean="0"/>
              <a:t>５</a:t>
            </a:r>
            <a:endParaRPr kumimoji="1" lang="ja-JP" altLang="en-US" sz="4800" dirty="0"/>
          </a:p>
        </p:txBody>
      </p:sp>
      <p:sp>
        <p:nvSpPr>
          <p:cNvPr id="24" name="テキスト ボックス 23">
            <a:extLst>
              <a:ext uri="{FF2B5EF4-FFF2-40B4-BE49-F238E27FC236}">
                <a16:creationId xmlns:a16="http://schemas.microsoft.com/office/drawing/2014/main" xmlns="" id="{963E0D91-F9F5-BE4D-963B-E06802AFFAE9}"/>
              </a:ext>
            </a:extLst>
          </p:cNvPr>
          <p:cNvSpPr txBox="1"/>
          <p:nvPr/>
        </p:nvSpPr>
        <p:spPr>
          <a:xfrm>
            <a:off x="6055193" y="1732529"/>
            <a:ext cx="1186378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ja-JP" altLang="en-US" sz="8800" dirty="0">
                <a:latin typeface="ＤＦ平成ゴシック体W5" panose="020B0509000000000000" pitchFamily="49" charset="-128"/>
                <a:ea typeface="ＤＦ平成ゴシック体W5" panose="020B0509000000000000" pitchFamily="49" charset="-128"/>
              </a:rPr>
              <a:t>＋</a:t>
            </a:r>
          </a:p>
        </p:txBody>
      </p:sp>
      <p:sp>
        <p:nvSpPr>
          <p:cNvPr id="2" name="直方体 1"/>
          <p:cNvSpPr/>
          <p:nvPr/>
        </p:nvSpPr>
        <p:spPr>
          <a:xfrm>
            <a:off x="1280592" y="1591708"/>
            <a:ext cx="1728192" cy="1728192"/>
          </a:xfrm>
          <a:prstGeom prst="cube">
            <a:avLst>
              <a:gd name="adj" fmla="val 15663"/>
            </a:avLst>
          </a:prstGeom>
          <a:solidFill>
            <a:schemeClr val="accent4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kumimoji="1" lang="ja-JP" altLang="en-US" sz="9600" dirty="0" smtClean="0">
                <a:solidFill>
                  <a:schemeClr val="tx1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日</a:t>
            </a:r>
            <a:endParaRPr kumimoji="1" lang="ja-JP" altLang="en-US" sz="9600" dirty="0">
              <a:solidFill>
                <a:schemeClr val="tx1"/>
              </a:solidFill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23" name="直方体 22"/>
          <p:cNvSpPr/>
          <p:nvPr/>
        </p:nvSpPr>
        <p:spPr>
          <a:xfrm>
            <a:off x="7498103" y="1553349"/>
            <a:ext cx="1728192" cy="1728192"/>
          </a:xfrm>
          <a:prstGeom prst="cube">
            <a:avLst>
              <a:gd name="adj" fmla="val 15663"/>
            </a:avLst>
          </a:prstGeom>
          <a:solidFill>
            <a:schemeClr val="accent4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lvl="0"/>
            <a:r>
              <a:rPr lang="ja-JP" altLang="en-US" sz="9750" dirty="0" smtClean="0">
                <a:solidFill>
                  <a:prstClr val="black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日</a:t>
            </a:r>
            <a:endParaRPr lang="ja-JP" altLang="en-US" sz="9750" dirty="0">
              <a:solidFill>
                <a:prstClr val="black"/>
              </a:solidFill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21" name="直方体 20"/>
          <p:cNvSpPr/>
          <p:nvPr/>
        </p:nvSpPr>
        <p:spPr>
          <a:xfrm>
            <a:off x="4251168" y="1591708"/>
            <a:ext cx="1728192" cy="1728192"/>
          </a:xfrm>
          <a:prstGeom prst="cube">
            <a:avLst>
              <a:gd name="adj" fmla="val 15663"/>
            </a:avLst>
          </a:prstGeom>
          <a:solidFill>
            <a:schemeClr val="accent4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lvl="0"/>
            <a:r>
              <a:rPr lang="ja-JP" altLang="en-US" sz="9750" dirty="0" smtClean="0">
                <a:solidFill>
                  <a:prstClr val="black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立</a:t>
            </a:r>
            <a:endParaRPr lang="ja-JP" altLang="en-US" sz="9750" dirty="0">
              <a:solidFill>
                <a:prstClr val="black"/>
              </a:solidFill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pic>
        <p:nvPicPr>
          <p:cNvPr id="27" name="Picture 15" descr="C:\Users\kouchyou\AppData\Local\Microsoft\Windows\Temporary Internet Files\Content.IE5\8K3LR06N\lgi01b201402240400[1].jpg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70843" y="707049"/>
            <a:ext cx="1382712" cy="1123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8" name="Picture 15" descr="C:\Users\kouchyou\AppData\Local\Microsoft\Windows\Temporary Internet Files\Content.IE5\8K3LR06N\lgi01b201402240400[1].jpg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61124" y="763231"/>
            <a:ext cx="1382712" cy="1123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" name="Picture 15" descr="C:\Users\kouchyou\AppData\Local\Microsoft\Windows\Temporary Internet Files\Content.IE5\8K3LR06N\lgi01b201402240400[1].jpg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16876" y="753559"/>
            <a:ext cx="1382712" cy="1123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額縁 2"/>
          <p:cNvSpPr/>
          <p:nvPr/>
        </p:nvSpPr>
        <p:spPr>
          <a:xfrm>
            <a:off x="470379" y="3519511"/>
            <a:ext cx="1152128" cy="648072"/>
          </a:xfrm>
          <a:prstGeom prst="bevel">
            <a:avLst/>
          </a:prstGeom>
          <a:solidFill>
            <a:srgbClr val="FF99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3200" dirty="0" smtClean="0">
                <a:solidFill>
                  <a:schemeClr val="tx1"/>
                </a:solidFill>
              </a:rPr>
              <a:t>答え</a:t>
            </a:r>
            <a:endParaRPr kumimoji="1" lang="ja-JP" altLang="en-US" sz="3200" dirty="0">
              <a:solidFill>
                <a:schemeClr val="tx1"/>
              </a:solidFill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429184" y="5497505"/>
            <a:ext cx="531465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6000" dirty="0" smtClean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いどうします！</a:t>
            </a:r>
            <a:endParaRPr kumimoji="1" lang="ja-JP" altLang="en-US" sz="6000" dirty="0"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pic>
        <p:nvPicPr>
          <p:cNvPr id="7" name="カウントダウンタイマー１０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embed="rId2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391739" y="4293353"/>
            <a:ext cx="1644204" cy="1233153"/>
          </a:xfrm>
          <a:prstGeom prst="rect">
            <a:avLst/>
          </a:prstGeom>
        </p:spPr>
      </p:pic>
      <p:sp>
        <p:nvSpPr>
          <p:cNvPr id="33" name="稲妻 32"/>
          <p:cNvSpPr/>
          <p:nvPr/>
        </p:nvSpPr>
        <p:spPr>
          <a:xfrm rot="11195983">
            <a:off x="3254018" y="4113716"/>
            <a:ext cx="756093" cy="616184"/>
          </a:xfrm>
          <a:prstGeom prst="lightningBol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34" name="Picture 15" descr="C:\Users\kouchyou\AppData\Local\Microsoft\Windows\Temporary Internet Files\Content.IE5\8K3LR06N\lgi01b201402240400[1].jpg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73032" y="3041964"/>
            <a:ext cx="1382712" cy="1123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5" name="正方形/長方形 34"/>
          <p:cNvSpPr/>
          <p:nvPr/>
        </p:nvSpPr>
        <p:spPr>
          <a:xfrm>
            <a:off x="1513965" y="513518"/>
            <a:ext cx="783152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ja-JP" altLang="en-US" sz="4000" dirty="0" smtClean="0">
                <a:solidFill>
                  <a:prstClr val="black"/>
                </a:solidFill>
              </a:rPr>
              <a:t>漢字を合わせると</a:t>
            </a:r>
            <a:r>
              <a:rPr lang="ja-JP" altLang="en-US" sz="4000" dirty="0" smtClean="0">
                <a:solidFill>
                  <a:prstClr val="black"/>
                </a:solidFill>
              </a:rPr>
              <a:t>なんという字？</a:t>
            </a:r>
            <a:endParaRPr lang="ja-JP" altLang="en-US" sz="4000" dirty="0">
              <a:solidFill>
                <a:prstClr val="black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88099546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500"/>
                            </p:stCondLst>
                            <p:childTnLst>
                              <p:par>
                                <p:cTn id="1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5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3000"/>
                            </p:stCondLst>
                            <p:childTnLst>
                              <p:par>
                                <p:cTn id="2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4000"/>
                            </p:stCondLst>
                            <p:childTnLst>
                              <p:par>
                                <p:cTn id="3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4500"/>
                            </p:stCondLst>
                            <p:childTnLst>
                              <p:par>
                                <p:cTn id="3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5000"/>
                            </p:stCondLst>
                            <p:childTnLst>
                              <p:par>
                                <p:cTn id="39" presetID="2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40" dur="1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63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53846E-6 -4.07407E-6 L 0.96634 -4.07407E-6 " pathEditMode="relative" rAng="0" ptsTypes="AA">
                                      <p:cBhvr>
                                        <p:cTn id="4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8317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49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58974E-6 -1.85185E-6 L 0.23349 0.36366 " pathEditMode="relative" rAng="0" ptsTypes="AA">
                                      <p:cBhvr>
                                        <p:cTn id="5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667" y="18171"/>
                                    </p:animMotion>
                                  </p:childTnLst>
                                </p:cTn>
                              </p:par>
                              <p:par>
                                <p:cTn id="57" presetID="49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12821E-7 1.85185E-6 L 0.23718 0.37106 " pathEditMode="relative" rAng="0" ptsTypes="AA">
                                      <p:cBhvr>
                                        <p:cTn id="58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859" y="1854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2000"/>
                            </p:stCondLst>
                            <p:childTnLst>
                              <p:par>
                                <p:cTn id="60" presetID="2" presetClass="exit" presetSubtype="3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1" dur="5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500"/>
                            </p:stCondLst>
                            <p:childTnLst>
                              <p:par>
                                <p:cTn id="73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12821E-7 -4.81481E-6 L -0.26843 0.44375 " pathEditMode="relative" rAng="0" ptsTypes="AA">
                                      <p:cBhvr>
                                        <p:cTn id="74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429" y="22176"/>
                                    </p:animMotion>
                                  </p:childTnLst>
                                </p:cTn>
                              </p:par>
                              <p:par>
                                <p:cTn id="75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12821E-7 -3.7037E-6 L -0.26426 0.44098 " pathEditMode="relative" rAng="0" ptsTypes="AA">
                                      <p:cBhvr>
                                        <p:cTn id="76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221" y="2203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2500"/>
                            </p:stCondLst>
                            <p:childTnLst>
                              <p:par>
                                <p:cTn id="78" presetID="2" presetClass="exit" presetSubtype="9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79" dur="5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500"/>
                            </p:stCondLst>
                            <p:childTnLst>
                              <p:par>
                                <p:cTn id="91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84615E-6 -1.85185E-6 L 0.05929 0.26783 " pathEditMode="relative" rAng="0" ptsTypes="AA">
                                      <p:cBhvr>
                                        <p:cTn id="92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965" y="13380"/>
                                    </p:animMotion>
                                  </p:childTnLst>
                                </p:cTn>
                              </p:par>
                              <p:par>
                                <p:cTn id="93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0256E-6 2.96296E-6 L 0.06987 0.27615 " pathEditMode="relative" rAng="0" ptsTypes="AA">
                                      <p:cBhvr>
                                        <p:cTn id="94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494" y="1379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2500"/>
                            </p:stCondLst>
                            <p:childTnLst>
                              <p:par>
                                <p:cTn id="96" presetID="2" presetClass="exit" presetSubtype="3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97" dur="500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5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>
                            <p:stCondLst>
                              <p:cond delay="500"/>
                            </p:stCondLst>
                            <p:childTnLst>
                              <p:par>
                                <p:cTn id="107" presetID="22" presetClass="entr" presetSubtype="1" repeatCount="5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9" dur="25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107"/>
                                            </p:cond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>
                            <p:stCondLst>
                              <p:cond delay="1750"/>
                            </p:stCondLst>
                            <p:childTnLst>
                              <p:par>
                                <p:cTn id="111" presetID="6" presetClass="emph" presetSubtype="0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12" dur="2000" fill="hold"/>
                                        <p:tgtEl>
                                          <p:spTgt spid="2"/>
                                        </p:tgtEl>
                                      </p:cBhvr>
                                      <p:by x="100000" y="17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3" fill="hold">
                            <p:stCondLst>
                              <p:cond delay="3750"/>
                            </p:stCondLst>
                            <p:childTnLst>
                              <p:par>
                                <p:cTn id="114" presetID="2" presetClass="exit" presetSubtype="9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15" dur="500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6" dur="500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31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21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24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6" presetID="3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27" dur="10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10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10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30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2" presetID="3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33" dur="10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10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10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36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8" presetID="53" presetClass="entr" presetSubtype="16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143" fill="hold" display="0">
                  <p:stCondLst>
                    <p:cond delay="indefinite"/>
                  </p:stCondLst>
                </p:cTn>
                <p:tgtEl>
                  <p:spTgt spid="7"/>
                </p:tgtEl>
              </p:cMediaNode>
            </p:video>
          </p:childTnLst>
        </p:cTn>
      </p:par>
    </p:tnLst>
    <p:bldLst>
      <p:bldP spid="31" grpId="0" animBg="1"/>
      <p:bldP spid="30" grpId="0" animBg="1"/>
      <p:bldP spid="29" grpId="0" animBg="1"/>
      <p:bldP spid="25" grpId="0" animBg="1"/>
      <p:bldP spid="14" grpId="0"/>
      <p:bldP spid="17" grpId="0"/>
      <p:bldP spid="24" grpId="0"/>
      <p:bldP spid="2" grpId="0" animBg="1"/>
      <p:bldP spid="2" grpId="1" animBg="1"/>
      <p:bldP spid="2" grpId="2" animBg="1"/>
      <p:bldP spid="2" grpId="3" animBg="1"/>
      <p:bldP spid="23" grpId="0" animBg="1"/>
      <p:bldP spid="23" grpId="1" animBg="1"/>
      <p:bldP spid="23" grpId="2" animBg="1"/>
      <p:bldP spid="21" grpId="0" animBg="1"/>
      <p:bldP spid="21" grpId="1" animBg="1"/>
      <p:bldP spid="21" grpId="2" animBg="1"/>
      <p:bldP spid="3" grpId="0" animBg="1"/>
      <p:bldP spid="5" grpId="0"/>
      <p:bldP spid="5" grpId="1"/>
      <p:bldP spid="3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直方体 30"/>
          <p:cNvSpPr/>
          <p:nvPr/>
        </p:nvSpPr>
        <p:spPr>
          <a:xfrm>
            <a:off x="7498103" y="1560109"/>
            <a:ext cx="1728192" cy="1728192"/>
          </a:xfrm>
          <a:prstGeom prst="cube">
            <a:avLst>
              <a:gd name="adj" fmla="val 15663"/>
            </a:avLst>
          </a:prstGeom>
          <a:solidFill>
            <a:schemeClr val="accent4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lvl="0"/>
            <a:r>
              <a:rPr lang="ja-JP" altLang="en-US" sz="9750" dirty="0" smtClean="0">
                <a:solidFill>
                  <a:prstClr val="black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目</a:t>
            </a:r>
            <a:endParaRPr lang="ja-JP" altLang="en-US" sz="9750" dirty="0">
              <a:solidFill>
                <a:prstClr val="black"/>
              </a:solidFill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30" name="直方体 29"/>
          <p:cNvSpPr/>
          <p:nvPr/>
        </p:nvSpPr>
        <p:spPr>
          <a:xfrm>
            <a:off x="4248820" y="1584928"/>
            <a:ext cx="1728192" cy="1728192"/>
          </a:xfrm>
          <a:prstGeom prst="cube">
            <a:avLst>
              <a:gd name="adj" fmla="val 15663"/>
            </a:avLst>
          </a:prstGeom>
          <a:solidFill>
            <a:schemeClr val="accent4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lvl="0"/>
            <a:r>
              <a:rPr lang="ja-JP" altLang="en-US" sz="9750" dirty="0" smtClean="0">
                <a:solidFill>
                  <a:prstClr val="black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木</a:t>
            </a:r>
            <a:endParaRPr lang="ja-JP" altLang="en-US" sz="9750" dirty="0">
              <a:solidFill>
                <a:prstClr val="black"/>
              </a:solidFill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29" name="直方体 28"/>
          <p:cNvSpPr/>
          <p:nvPr/>
        </p:nvSpPr>
        <p:spPr>
          <a:xfrm>
            <a:off x="1296328" y="1586596"/>
            <a:ext cx="1728192" cy="1728192"/>
          </a:xfrm>
          <a:prstGeom prst="cube">
            <a:avLst>
              <a:gd name="adj" fmla="val 15663"/>
            </a:avLst>
          </a:prstGeom>
          <a:solidFill>
            <a:schemeClr val="accent4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kumimoji="1" lang="ja-JP" altLang="en-US" sz="9600" dirty="0" smtClean="0">
                <a:solidFill>
                  <a:schemeClr val="tx1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竹</a:t>
            </a:r>
            <a:endParaRPr kumimoji="1" lang="ja-JP" altLang="en-US" sz="9600" dirty="0">
              <a:solidFill>
                <a:schemeClr val="tx1"/>
              </a:solidFill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25" name="四角形 21">
            <a:extLst>
              <a:ext uri="{FF2B5EF4-FFF2-40B4-BE49-F238E27FC236}">
                <a16:creationId xmlns="" xmlns:a16="http://schemas.microsoft.com/office/drawing/2014/main" id="{C1329FB1-0575-C145-A4CE-CD2F70BE4170}"/>
              </a:ext>
            </a:extLst>
          </p:cNvPr>
          <p:cNvSpPr/>
          <p:nvPr/>
        </p:nvSpPr>
        <p:spPr>
          <a:xfrm>
            <a:off x="3868763" y="3861369"/>
            <a:ext cx="2304000" cy="2304000"/>
          </a:xfrm>
          <a:prstGeom prst="rect">
            <a:avLst/>
          </a:prstGeom>
          <a:solidFill>
            <a:schemeClr val="bg1"/>
          </a:solidFill>
          <a:ln w="571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/>
          </a:p>
        </p:txBody>
      </p:sp>
      <p:sp>
        <p:nvSpPr>
          <p:cNvPr id="14" name="テキスト ボックス 13">
            <a:extLst>
              <a:ext uri="{FF2B5EF4-FFF2-40B4-BE49-F238E27FC236}">
                <a16:creationId xmlns="" xmlns:a16="http://schemas.microsoft.com/office/drawing/2014/main" id="{963E0D91-F9F5-BE4D-963B-E06802AFFAE9}"/>
              </a:ext>
            </a:extLst>
          </p:cNvPr>
          <p:cNvSpPr txBox="1"/>
          <p:nvPr/>
        </p:nvSpPr>
        <p:spPr>
          <a:xfrm>
            <a:off x="2938321" y="1721920"/>
            <a:ext cx="1186378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ja-JP" altLang="en-US" sz="8800" dirty="0">
                <a:latin typeface="ＤＦ平成ゴシック体W5" panose="020B0509000000000000" pitchFamily="49" charset="-128"/>
                <a:ea typeface="ＤＦ平成ゴシック体W5" panose="020B0509000000000000" pitchFamily="49" charset="-128"/>
              </a:rPr>
              <a:t>＋</a:t>
            </a:r>
          </a:p>
        </p:txBody>
      </p:sp>
      <p:grpSp>
        <p:nvGrpSpPr>
          <p:cNvPr id="11" name="グループ化 10"/>
          <p:cNvGrpSpPr/>
          <p:nvPr/>
        </p:nvGrpSpPr>
        <p:grpSpPr>
          <a:xfrm>
            <a:off x="0" y="0"/>
            <a:ext cx="9906000" cy="6858000"/>
            <a:chOff x="0" y="0"/>
            <a:chExt cx="9144000" cy="6858000"/>
          </a:xfrm>
        </p:grpSpPr>
        <p:sp>
          <p:nvSpPr>
            <p:cNvPr id="12" name="フレーム 11"/>
            <p:cNvSpPr/>
            <p:nvPr/>
          </p:nvSpPr>
          <p:spPr>
            <a:xfrm>
              <a:off x="0" y="0"/>
              <a:ext cx="9144000" cy="6858000"/>
            </a:xfrm>
            <a:prstGeom prst="frame">
              <a:avLst>
                <a:gd name="adj1" fmla="val 2394"/>
              </a:avLst>
            </a:prstGeom>
            <a:solidFill>
              <a:srgbClr val="92D050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  <p:sp>
          <p:nvSpPr>
            <p:cNvPr id="13" name="フレーム 12"/>
            <p:cNvSpPr/>
            <p:nvPr/>
          </p:nvSpPr>
          <p:spPr>
            <a:xfrm>
              <a:off x="148952" y="174813"/>
              <a:ext cx="8825408" cy="6494928"/>
            </a:xfrm>
            <a:prstGeom prst="frame">
              <a:avLst>
                <a:gd name="adj1" fmla="val 2909"/>
              </a:avLst>
            </a:prstGeom>
            <a:solidFill>
              <a:srgbClr val="FFCC99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</p:grpSp>
      <p:sp>
        <p:nvSpPr>
          <p:cNvPr id="17" name="テキスト ボックス 16">
            <a:extLst>
              <a:ext uri="{FF2B5EF4-FFF2-40B4-BE49-F238E27FC236}">
                <a16:creationId xmlns="" xmlns:a16="http://schemas.microsoft.com/office/drawing/2014/main" id="{85620856-2E62-9543-9C13-F8107EA0D795}"/>
              </a:ext>
            </a:extLst>
          </p:cNvPr>
          <p:cNvSpPr txBox="1"/>
          <p:nvPr/>
        </p:nvSpPr>
        <p:spPr>
          <a:xfrm>
            <a:off x="3827440" y="3804036"/>
            <a:ext cx="2286858" cy="234294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ja-JP" altLang="en-US" sz="14625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箱</a:t>
            </a:r>
            <a:endParaRPr lang="ja-JP" altLang="en-US" sz="14625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488504" y="476672"/>
            <a:ext cx="864096" cy="830997"/>
          </a:xfrm>
          <a:prstGeom prst="rect">
            <a:avLst/>
          </a:prstGeom>
          <a:noFill/>
          <a:ln w="57150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4800" dirty="0" smtClean="0"/>
              <a:t>６</a:t>
            </a:r>
            <a:endParaRPr kumimoji="1" lang="ja-JP" altLang="en-US" sz="4800" dirty="0"/>
          </a:p>
        </p:txBody>
      </p:sp>
      <p:sp>
        <p:nvSpPr>
          <p:cNvPr id="21" name="直方体 20"/>
          <p:cNvSpPr/>
          <p:nvPr/>
        </p:nvSpPr>
        <p:spPr>
          <a:xfrm>
            <a:off x="4251168" y="1591708"/>
            <a:ext cx="1728192" cy="1728192"/>
          </a:xfrm>
          <a:prstGeom prst="cube">
            <a:avLst>
              <a:gd name="adj" fmla="val 15663"/>
            </a:avLst>
          </a:prstGeom>
          <a:solidFill>
            <a:schemeClr val="accent4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lvl="0"/>
            <a:r>
              <a:rPr lang="ja-JP" altLang="en-US" sz="9750" dirty="0" smtClean="0">
                <a:solidFill>
                  <a:prstClr val="black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木</a:t>
            </a:r>
            <a:endParaRPr lang="ja-JP" altLang="en-US" sz="9750" dirty="0">
              <a:solidFill>
                <a:prstClr val="black"/>
              </a:solidFill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23" name="直方体 22"/>
          <p:cNvSpPr/>
          <p:nvPr/>
        </p:nvSpPr>
        <p:spPr>
          <a:xfrm>
            <a:off x="7498103" y="1553349"/>
            <a:ext cx="1728192" cy="1728192"/>
          </a:xfrm>
          <a:prstGeom prst="cube">
            <a:avLst>
              <a:gd name="adj" fmla="val 15663"/>
            </a:avLst>
          </a:prstGeom>
          <a:solidFill>
            <a:schemeClr val="accent4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lvl="0"/>
            <a:r>
              <a:rPr lang="ja-JP" altLang="en-US" sz="9750" dirty="0" smtClean="0">
                <a:solidFill>
                  <a:prstClr val="black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目</a:t>
            </a:r>
            <a:endParaRPr lang="ja-JP" altLang="en-US" sz="9750" dirty="0">
              <a:solidFill>
                <a:prstClr val="black"/>
              </a:solidFill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2" name="直方体 1"/>
          <p:cNvSpPr/>
          <p:nvPr/>
        </p:nvSpPr>
        <p:spPr>
          <a:xfrm>
            <a:off x="1280592" y="1591708"/>
            <a:ext cx="1728192" cy="1728192"/>
          </a:xfrm>
          <a:prstGeom prst="cube">
            <a:avLst>
              <a:gd name="adj" fmla="val 15663"/>
            </a:avLst>
          </a:prstGeom>
          <a:solidFill>
            <a:schemeClr val="accent4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kumimoji="1" lang="ja-JP" altLang="en-US" sz="9600" dirty="0" smtClean="0">
                <a:solidFill>
                  <a:schemeClr val="tx1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竹</a:t>
            </a:r>
            <a:endParaRPr kumimoji="1" lang="ja-JP" altLang="en-US" sz="9600" dirty="0">
              <a:solidFill>
                <a:schemeClr val="tx1"/>
              </a:solidFill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24" name="テキスト ボックス 23">
            <a:extLst>
              <a:ext uri="{FF2B5EF4-FFF2-40B4-BE49-F238E27FC236}">
                <a16:creationId xmlns="" xmlns:a16="http://schemas.microsoft.com/office/drawing/2014/main" id="{963E0D91-F9F5-BE4D-963B-E06802AFFAE9}"/>
              </a:ext>
            </a:extLst>
          </p:cNvPr>
          <p:cNvSpPr txBox="1"/>
          <p:nvPr/>
        </p:nvSpPr>
        <p:spPr>
          <a:xfrm>
            <a:off x="6055193" y="1732529"/>
            <a:ext cx="1186378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ja-JP" altLang="en-US" sz="8800" dirty="0">
                <a:latin typeface="ＤＦ平成ゴシック体W5" panose="020B0509000000000000" pitchFamily="49" charset="-128"/>
                <a:ea typeface="ＤＦ平成ゴシック体W5" panose="020B0509000000000000" pitchFamily="49" charset="-128"/>
              </a:rPr>
              <a:t>＋</a:t>
            </a:r>
          </a:p>
        </p:txBody>
      </p:sp>
      <p:pic>
        <p:nvPicPr>
          <p:cNvPr id="27" name="Picture 15" descr="C:\Users\kouchyou\AppData\Local\Microsoft\Windows\Temporary Internet Files\Content.IE5\8K3LR06N\lgi01b201402240400[1].jpg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70843" y="707049"/>
            <a:ext cx="1382712" cy="1123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8" name="Picture 15" descr="C:\Users\kouchyou\AppData\Local\Microsoft\Windows\Temporary Internet Files\Content.IE5\8K3LR06N\lgi01b201402240400[1].jpg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61124" y="763231"/>
            <a:ext cx="1382712" cy="1123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3" name="図 32" hidden="1"/>
          <p:cNvPicPr>
            <a:picLocks noChangeAspect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32017" y="2313082"/>
            <a:ext cx="1167824" cy="434192"/>
          </a:xfrm>
          <a:prstGeom prst="rect">
            <a:avLst/>
          </a:prstGeom>
        </p:spPr>
      </p:pic>
      <p:sp>
        <p:nvSpPr>
          <p:cNvPr id="3" name="額縁 2"/>
          <p:cNvSpPr/>
          <p:nvPr/>
        </p:nvSpPr>
        <p:spPr>
          <a:xfrm>
            <a:off x="470379" y="3519511"/>
            <a:ext cx="1152128" cy="648072"/>
          </a:xfrm>
          <a:prstGeom prst="bevel">
            <a:avLst/>
          </a:prstGeom>
          <a:solidFill>
            <a:srgbClr val="FF99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3200" dirty="0" smtClean="0">
                <a:solidFill>
                  <a:schemeClr val="tx1"/>
                </a:solidFill>
              </a:rPr>
              <a:t>答え</a:t>
            </a:r>
            <a:endParaRPr kumimoji="1" lang="ja-JP" altLang="en-US" sz="3200" dirty="0">
              <a:solidFill>
                <a:schemeClr val="tx1"/>
              </a:solidFill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429184" y="5497505"/>
            <a:ext cx="531465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6000" dirty="0" smtClean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いどうします！</a:t>
            </a:r>
            <a:endParaRPr kumimoji="1" lang="ja-JP" altLang="en-US" sz="6000" dirty="0"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pic>
        <p:nvPicPr>
          <p:cNvPr id="7" name="カウントダウンタイマー１０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embed="rId2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391739" y="4293353"/>
            <a:ext cx="1644204" cy="1233153"/>
          </a:xfrm>
          <a:prstGeom prst="rect">
            <a:avLst/>
          </a:prstGeom>
        </p:spPr>
      </p:pic>
      <p:pic>
        <p:nvPicPr>
          <p:cNvPr id="26" name="Picture 15" descr="C:\Users\kouchyou\AppData\Local\Microsoft\Windows\Temporary Internet Files\Content.IE5\8K3LR06N\lgi01b201402240400[1].jpg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16876" y="753559"/>
            <a:ext cx="1382712" cy="1123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4" name="稲妻 33"/>
          <p:cNvSpPr/>
          <p:nvPr/>
        </p:nvSpPr>
        <p:spPr>
          <a:xfrm rot="11195983">
            <a:off x="3408766" y="2965055"/>
            <a:ext cx="756093" cy="616184"/>
          </a:xfrm>
          <a:prstGeom prst="lightningBol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35" name="Picture 15" descr="C:\Users\kouchyou\AppData\Local\Microsoft\Windows\Temporary Internet Files\Content.IE5\8K3LR06N\lgi01b201402240400[1].jpg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27780" y="1893303"/>
            <a:ext cx="1382712" cy="1123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6" name="正方形/長方形 35"/>
          <p:cNvSpPr/>
          <p:nvPr/>
        </p:nvSpPr>
        <p:spPr>
          <a:xfrm>
            <a:off x="1513965" y="513518"/>
            <a:ext cx="783152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ja-JP" altLang="en-US" sz="4000" dirty="0" smtClean="0">
                <a:solidFill>
                  <a:prstClr val="black"/>
                </a:solidFill>
              </a:rPr>
              <a:t>漢字を合わせると</a:t>
            </a:r>
            <a:r>
              <a:rPr lang="ja-JP" altLang="en-US" sz="4000" dirty="0" smtClean="0">
                <a:solidFill>
                  <a:prstClr val="black"/>
                </a:solidFill>
              </a:rPr>
              <a:t>なんという字？</a:t>
            </a:r>
            <a:endParaRPr lang="ja-JP" altLang="en-US" sz="4000" dirty="0">
              <a:solidFill>
                <a:prstClr val="black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86854106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500"/>
                            </p:stCondLst>
                            <p:childTnLst>
                              <p:par>
                                <p:cTn id="1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5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3000"/>
                            </p:stCondLst>
                            <p:childTnLst>
                              <p:par>
                                <p:cTn id="2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4000"/>
                            </p:stCondLst>
                            <p:childTnLst>
                              <p:par>
                                <p:cTn id="3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4500"/>
                            </p:stCondLst>
                            <p:childTnLst>
                              <p:par>
                                <p:cTn id="3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5000"/>
                            </p:stCondLst>
                            <p:childTnLst>
                              <p:par>
                                <p:cTn id="39" presetID="2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40" dur="1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63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53846E-6 -4.07407E-6 L 0.96634 -4.07407E-6 " pathEditMode="relative" rAng="0" ptsTypes="AA">
                                      <p:cBhvr>
                                        <p:cTn id="4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8317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49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58974E-6 -1.85185E-6 L 0.29038 0.24653 " pathEditMode="relative" rAng="0" ptsTypes="AA">
                                      <p:cBhvr>
                                        <p:cTn id="5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519" y="12315"/>
                                    </p:animMotion>
                                  </p:childTnLst>
                                </p:cTn>
                              </p:par>
                              <p:par>
                                <p:cTn id="57" presetID="49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12821E-7 1.85185E-6 L 0.28702 0.25741 " pathEditMode="relative" rAng="0" ptsTypes="AA">
                                      <p:cBhvr>
                                        <p:cTn id="58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343" y="1287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2000"/>
                            </p:stCondLst>
                            <p:childTnLst>
                              <p:par>
                                <p:cTn id="60" presetID="2" presetClass="exit" presetSubtype="3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1" dur="5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500"/>
                            </p:stCondLst>
                            <p:childTnLst>
                              <p:par>
                                <p:cTn id="73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12821E-7 -4.81481E-6 L -0.27436 0.42176 " pathEditMode="relative" rAng="0" ptsTypes="AA">
                                      <p:cBhvr>
                                        <p:cTn id="74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718" y="21088"/>
                                    </p:animMotion>
                                  </p:childTnLst>
                                </p:cTn>
                              </p:par>
                              <p:par>
                                <p:cTn id="75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12821E-7 -3.7037E-6 L -0.27003 0.42986 " pathEditMode="relative" rAng="0" ptsTypes="AA">
                                      <p:cBhvr>
                                        <p:cTn id="76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510" y="2148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2500"/>
                            </p:stCondLst>
                            <p:childTnLst>
                              <p:par>
                                <p:cTn id="78" presetID="2" presetClass="exit" presetSubtype="9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79" dur="5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500"/>
                            </p:stCondLst>
                            <p:childTnLst>
                              <p:par>
                                <p:cTn id="91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84615E-6 -1.85185E-6 L -0.0452 0.41597 " pathEditMode="relative" rAng="0" ptsTypes="AA">
                                      <p:cBhvr>
                                        <p:cTn id="92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260" y="20787"/>
                                    </p:animMotion>
                                  </p:childTnLst>
                                </p:cTn>
                              </p:par>
                              <p:par>
                                <p:cTn id="93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0256E-6 2.96296E-6 L -0.06763 0.43264 " pathEditMode="relative" rAng="0" ptsTypes="AA">
                                      <p:cBhvr>
                                        <p:cTn id="94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381" y="2162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2500"/>
                            </p:stCondLst>
                            <p:childTnLst>
                              <p:par>
                                <p:cTn id="96" presetID="2" presetClass="exit" presetSubtype="3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97" dur="500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5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>
                            <p:stCondLst>
                              <p:cond delay="500"/>
                            </p:stCondLst>
                            <p:childTnLst>
                              <p:par>
                                <p:cTn id="107" presetID="22" presetClass="entr" presetSubtype="1" repeatCount="5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9" dur="25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107"/>
                                            </p:cond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>
                            <p:stCondLst>
                              <p:cond delay="1750"/>
                            </p:stCondLst>
                            <p:childTnLst>
                              <p:par>
                                <p:cTn id="111" presetID="6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12" dur="2000" fill="hold"/>
                                        <p:tgtEl>
                                          <p:spTgt spid="2"/>
                                        </p:tgtEl>
                                      </p:cBhvr>
                                      <p:by x="100000" y="50000"/>
                                    </p:animScale>
                                  </p:childTnLst>
                                </p:cTn>
                              </p:par>
                              <p:par>
                                <p:cTn id="113" presetID="6" presetClass="emph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14" dur="2000" fill="hold"/>
                                        <p:tgtEl>
                                          <p:spTgt spid="2"/>
                                        </p:tgtEl>
                                      </p:cBhvr>
                                      <p:by x="16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5" fill="hold">
                            <p:stCondLst>
                              <p:cond delay="3750"/>
                            </p:stCondLst>
                            <p:childTnLst>
                              <p:par>
                                <p:cTn id="116" presetID="2" presetClass="exit" presetSubtype="9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17" dur="5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8" dur="5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31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23" dur="10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10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10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26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8" presetID="31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29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32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4" presetID="3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35" dur="10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10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7" dur="10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38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0" presetID="53" presetClass="entr" presetSubtype="16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145" fill="hold" display="0">
                  <p:stCondLst>
                    <p:cond delay="indefinite"/>
                  </p:stCondLst>
                </p:cTn>
                <p:tgtEl>
                  <p:spTgt spid="7"/>
                </p:tgtEl>
              </p:cMediaNode>
            </p:video>
          </p:childTnLst>
        </p:cTn>
      </p:par>
    </p:tnLst>
    <p:bldLst>
      <p:bldP spid="31" grpId="0" animBg="1"/>
      <p:bldP spid="30" grpId="0" animBg="1"/>
      <p:bldP spid="29" grpId="0" animBg="1"/>
      <p:bldP spid="25" grpId="0" animBg="1"/>
      <p:bldP spid="14" grpId="0"/>
      <p:bldP spid="17" grpId="0"/>
      <p:bldP spid="21" grpId="0" animBg="1"/>
      <p:bldP spid="21" grpId="1" animBg="1"/>
      <p:bldP spid="21" grpId="2" animBg="1"/>
      <p:bldP spid="23" grpId="0" animBg="1"/>
      <p:bldP spid="23" grpId="1" animBg="1"/>
      <p:bldP spid="23" grpId="2" animBg="1"/>
      <p:bldP spid="2" grpId="0" animBg="1"/>
      <p:bldP spid="2" grpId="1" animBg="1"/>
      <p:bldP spid="2" grpId="2" animBg="1"/>
      <p:bldP spid="2" grpId="3" animBg="1"/>
      <p:bldP spid="24" grpId="0"/>
      <p:bldP spid="3" grpId="0" animBg="1"/>
      <p:bldP spid="5" grpId="0"/>
      <p:bldP spid="5" grpId="1"/>
      <p:bldP spid="3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直方体 35"/>
          <p:cNvSpPr/>
          <p:nvPr/>
        </p:nvSpPr>
        <p:spPr>
          <a:xfrm>
            <a:off x="7761312" y="1545756"/>
            <a:ext cx="1728192" cy="1728192"/>
          </a:xfrm>
          <a:prstGeom prst="cube">
            <a:avLst>
              <a:gd name="adj" fmla="val 15663"/>
            </a:avLst>
          </a:prstGeom>
          <a:solidFill>
            <a:schemeClr val="accent4">
              <a:lumMod val="20000"/>
              <a:lumOff val="80000"/>
              <a:alpha val="5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lvl="0"/>
            <a:r>
              <a:rPr lang="ja-JP" altLang="en-US" sz="9750" dirty="0" smtClean="0">
                <a:solidFill>
                  <a:prstClr val="black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田</a:t>
            </a:r>
            <a:endParaRPr lang="ja-JP" altLang="en-US" sz="9750" dirty="0">
              <a:solidFill>
                <a:prstClr val="black"/>
              </a:solidFill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31" name="直方体 30"/>
          <p:cNvSpPr/>
          <p:nvPr/>
        </p:nvSpPr>
        <p:spPr>
          <a:xfrm>
            <a:off x="5313040" y="1560109"/>
            <a:ext cx="1728192" cy="1728192"/>
          </a:xfrm>
          <a:prstGeom prst="cube">
            <a:avLst>
              <a:gd name="adj" fmla="val 15663"/>
            </a:avLst>
          </a:prstGeom>
          <a:solidFill>
            <a:schemeClr val="accent4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lvl="0"/>
            <a:r>
              <a:rPr lang="ja-JP" altLang="en-US" sz="9750" dirty="0" smtClean="0">
                <a:solidFill>
                  <a:prstClr val="black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口</a:t>
            </a:r>
            <a:endParaRPr lang="ja-JP" altLang="en-US" sz="9750" dirty="0">
              <a:solidFill>
                <a:prstClr val="black"/>
              </a:solidFill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30" name="直方体 29"/>
          <p:cNvSpPr/>
          <p:nvPr/>
        </p:nvSpPr>
        <p:spPr>
          <a:xfrm>
            <a:off x="2808660" y="1584928"/>
            <a:ext cx="1728192" cy="1728192"/>
          </a:xfrm>
          <a:prstGeom prst="cube">
            <a:avLst>
              <a:gd name="adj" fmla="val 15663"/>
            </a:avLst>
          </a:prstGeom>
          <a:solidFill>
            <a:schemeClr val="accent4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lvl="0"/>
            <a:r>
              <a:rPr lang="ja-JP" altLang="en-US" sz="9750" dirty="0" smtClean="0">
                <a:solidFill>
                  <a:prstClr val="black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一</a:t>
            </a:r>
            <a:endParaRPr lang="ja-JP" altLang="en-US" sz="9750" dirty="0">
              <a:solidFill>
                <a:prstClr val="black"/>
              </a:solidFill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29" name="直方体 28"/>
          <p:cNvSpPr/>
          <p:nvPr/>
        </p:nvSpPr>
        <p:spPr>
          <a:xfrm>
            <a:off x="360224" y="1586596"/>
            <a:ext cx="1728192" cy="1728192"/>
          </a:xfrm>
          <a:prstGeom prst="cube">
            <a:avLst>
              <a:gd name="adj" fmla="val 15663"/>
            </a:avLst>
          </a:prstGeom>
          <a:solidFill>
            <a:schemeClr val="accent4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kumimoji="1" lang="ja-JP" altLang="en-US" sz="9600" dirty="0" smtClean="0">
                <a:solidFill>
                  <a:schemeClr val="tx1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ネ</a:t>
            </a:r>
            <a:endParaRPr kumimoji="1" lang="ja-JP" altLang="en-US" sz="9600" dirty="0">
              <a:solidFill>
                <a:schemeClr val="tx1"/>
              </a:solidFill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25" name="四角形 21">
            <a:extLst>
              <a:ext uri="{FF2B5EF4-FFF2-40B4-BE49-F238E27FC236}">
                <a16:creationId xmlns="" xmlns:a16="http://schemas.microsoft.com/office/drawing/2014/main" id="{C1329FB1-0575-C145-A4CE-CD2F70BE4170}"/>
              </a:ext>
            </a:extLst>
          </p:cNvPr>
          <p:cNvSpPr/>
          <p:nvPr/>
        </p:nvSpPr>
        <p:spPr>
          <a:xfrm>
            <a:off x="3868763" y="3861369"/>
            <a:ext cx="2304000" cy="2304000"/>
          </a:xfrm>
          <a:prstGeom prst="rect">
            <a:avLst/>
          </a:prstGeom>
          <a:solidFill>
            <a:schemeClr val="bg1"/>
          </a:solidFill>
          <a:ln w="571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/>
          </a:p>
        </p:txBody>
      </p:sp>
      <p:sp>
        <p:nvSpPr>
          <p:cNvPr id="14" name="テキスト ボックス 13">
            <a:extLst>
              <a:ext uri="{FF2B5EF4-FFF2-40B4-BE49-F238E27FC236}">
                <a16:creationId xmlns="" xmlns:a16="http://schemas.microsoft.com/office/drawing/2014/main" id="{963E0D91-F9F5-BE4D-963B-E06802AFFAE9}"/>
              </a:ext>
            </a:extLst>
          </p:cNvPr>
          <p:cNvSpPr txBox="1"/>
          <p:nvPr/>
        </p:nvSpPr>
        <p:spPr>
          <a:xfrm>
            <a:off x="1784648" y="1721920"/>
            <a:ext cx="1186378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ja-JP" altLang="en-US" sz="8800" dirty="0">
                <a:latin typeface="ＤＦ平成ゴシック体W5" panose="020B0509000000000000" pitchFamily="49" charset="-128"/>
                <a:ea typeface="ＤＦ平成ゴシック体W5" panose="020B0509000000000000" pitchFamily="49" charset="-128"/>
              </a:rPr>
              <a:t>＋</a:t>
            </a:r>
          </a:p>
        </p:txBody>
      </p:sp>
      <p:grpSp>
        <p:nvGrpSpPr>
          <p:cNvPr id="11" name="グループ化 10"/>
          <p:cNvGrpSpPr/>
          <p:nvPr/>
        </p:nvGrpSpPr>
        <p:grpSpPr>
          <a:xfrm>
            <a:off x="0" y="0"/>
            <a:ext cx="9906000" cy="6858000"/>
            <a:chOff x="0" y="0"/>
            <a:chExt cx="9144000" cy="6858000"/>
          </a:xfrm>
        </p:grpSpPr>
        <p:sp>
          <p:nvSpPr>
            <p:cNvPr id="12" name="フレーム 11"/>
            <p:cNvSpPr/>
            <p:nvPr/>
          </p:nvSpPr>
          <p:spPr>
            <a:xfrm>
              <a:off x="0" y="0"/>
              <a:ext cx="9144000" cy="6858000"/>
            </a:xfrm>
            <a:prstGeom prst="frame">
              <a:avLst>
                <a:gd name="adj1" fmla="val 2394"/>
              </a:avLst>
            </a:prstGeom>
            <a:solidFill>
              <a:srgbClr val="92D050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  <p:sp>
          <p:nvSpPr>
            <p:cNvPr id="13" name="フレーム 12"/>
            <p:cNvSpPr/>
            <p:nvPr/>
          </p:nvSpPr>
          <p:spPr>
            <a:xfrm>
              <a:off x="148952" y="174813"/>
              <a:ext cx="8825408" cy="6494928"/>
            </a:xfrm>
            <a:prstGeom prst="frame">
              <a:avLst>
                <a:gd name="adj1" fmla="val 2909"/>
              </a:avLst>
            </a:prstGeom>
            <a:solidFill>
              <a:srgbClr val="FFCC99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</p:grpSp>
      <p:sp>
        <p:nvSpPr>
          <p:cNvPr id="17" name="テキスト ボックス 16">
            <a:extLst>
              <a:ext uri="{FF2B5EF4-FFF2-40B4-BE49-F238E27FC236}">
                <a16:creationId xmlns="" xmlns:a16="http://schemas.microsoft.com/office/drawing/2014/main" id="{85620856-2E62-9543-9C13-F8107EA0D795}"/>
              </a:ext>
            </a:extLst>
          </p:cNvPr>
          <p:cNvSpPr txBox="1"/>
          <p:nvPr/>
        </p:nvSpPr>
        <p:spPr>
          <a:xfrm>
            <a:off x="3827440" y="3804036"/>
            <a:ext cx="2286858" cy="234294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ja-JP" altLang="en-US" sz="14625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福</a:t>
            </a:r>
            <a:endParaRPr lang="ja-JP" altLang="en-US" sz="14625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488504" y="476672"/>
            <a:ext cx="864096" cy="830997"/>
          </a:xfrm>
          <a:prstGeom prst="rect">
            <a:avLst/>
          </a:prstGeom>
          <a:noFill/>
          <a:ln w="57150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4800" dirty="0" smtClean="0"/>
              <a:t>７</a:t>
            </a:r>
            <a:endParaRPr kumimoji="1" lang="ja-JP" altLang="en-US" sz="4800" dirty="0"/>
          </a:p>
        </p:txBody>
      </p:sp>
      <p:sp>
        <p:nvSpPr>
          <p:cNvPr id="37" name="直方体 36"/>
          <p:cNvSpPr/>
          <p:nvPr/>
        </p:nvSpPr>
        <p:spPr>
          <a:xfrm>
            <a:off x="7761312" y="1538996"/>
            <a:ext cx="1728192" cy="1728192"/>
          </a:xfrm>
          <a:prstGeom prst="cube">
            <a:avLst>
              <a:gd name="adj" fmla="val 15663"/>
            </a:avLst>
          </a:prstGeom>
          <a:solidFill>
            <a:schemeClr val="accent4">
              <a:lumMod val="20000"/>
              <a:lumOff val="80000"/>
              <a:alpha val="5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lvl="0"/>
            <a:r>
              <a:rPr lang="ja-JP" altLang="en-US" sz="9750" dirty="0" smtClean="0">
                <a:solidFill>
                  <a:prstClr val="black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田</a:t>
            </a:r>
            <a:endParaRPr lang="ja-JP" altLang="en-US" sz="9750" dirty="0">
              <a:solidFill>
                <a:prstClr val="black"/>
              </a:solidFill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23" name="直方体 22"/>
          <p:cNvSpPr/>
          <p:nvPr/>
        </p:nvSpPr>
        <p:spPr>
          <a:xfrm>
            <a:off x="5313040" y="1553349"/>
            <a:ext cx="1728192" cy="1728192"/>
          </a:xfrm>
          <a:prstGeom prst="cube">
            <a:avLst>
              <a:gd name="adj" fmla="val 15663"/>
            </a:avLst>
          </a:prstGeom>
          <a:solidFill>
            <a:schemeClr val="accent4">
              <a:lumMod val="20000"/>
              <a:lumOff val="80000"/>
              <a:alpha val="5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lvl="0"/>
            <a:r>
              <a:rPr lang="ja-JP" altLang="en-US" sz="9750" dirty="0" smtClean="0">
                <a:solidFill>
                  <a:prstClr val="black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口</a:t>
            </a:r>
            <a:endParaRPr lang="ja-JP" altLang="en-US" sz="9750" dirty="0">
              <a:solidFill>
                <a:prstClr val="black"/>
              </a:solidFill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21" name="直方体 20"/>
          <p:cNvSpPr/>
          <p:nvPr/>
        </p:nvSpPr>
        <p:spPr>
          <a:xfrm>
            <a:off x="2792760" y="1591708"/>
            <a:ext cx="1728192" cy="1728192"/>
          </a:xfrm>
          <a:prstGeom prst="cube">
            <a:avLst>
              <a:gd name="adj" fmla="val 15663"/>
            </a:avLst>
          </a:prstGeom>
          <a:solidFill>
            <a:schemeClr val="accent4">
              <a:lumMod val="20000"/>
              <a:lumOff val="80000"/>
              <a:alpha val="5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lvl="0"/>
            <a:r>
              <a:rPr lang="ja-JP" altLang="en-US" sz="9750" dirty="0" smtClean="0">
                <a:solidFill>
                  <a:prstClr val="black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一</a:t>
            </a:r>
            <a:endParaRPr lang="ja-JP" altLang="en-US" sz="9750" dirty="0">
              <a:solidFill>
                <a:prstClr val="black"/>
              </a:solidFill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2" name="直方体 1"/>
          <p:cNvSpPr/>
          <p:nvPr/>
        </p:nvSpPr>
        <p:spPr>
          <a:xfrm>
            <a:off x="344488" y="1591708"/>
            <a:ext cx="1728192" cy="1728192"/>
          </a:xfrm>
          <a:prstGeom prst="cube">
            <a:avLst>
              <a:gd name="adj" fmla="val 15663"/>
            </a:avLst>
          </a:prstGeom>
          <a:solidFill>
            <a:schemeClr val="accent4">
              <a:lumMod val="20000"/>
              <a:lumOff val="80000"/>
              <a:alpha val="5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kumimoji="1" lang="ja-JP" altLang="en-US" sz="9600" dirty="0" smtClean="0">
                <a:solidFill>
                  <a:schemeClr val="tx1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ネ</a:t>
            </a:r>
            <a:endParaRPr kumimoji="1" lang="ja-JP" altLang="en-US" sz="9600" dirty="0">
              <a:solidFill>
                <a:schemeClr val="tx1"/>
              </a:solidFill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24" name="テキスト ボックス 23">
            <a:extLst>
              <a:ext uri="{FF2B5EF4-FFF2-40B4-BE49-F238E27FC236}">
                <a16:creationId xmlns="" xmlns:a16="http://schemas.microsoft.com/office/drawing/2014/main" id="{963E0D91-F9F5-BE4D-963B-E06802AFFAE9}"/>
              </a:ext>
            </a:extLst>
          </p:cNvPr>
          <p:cNvSpPr txBox="1"/>
          <p:nvPr/>
        </p:nvSpPr>
        <p:spPr>
          <a:xfrm>
            <a:off x="4304928" y="1732529"/>
            <a:ext cx="1186378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ja-JP" altLang="en-US" sz="8800" dirty="0">
                <a:latin typeface="ＤＦ平成ゴシック体W5" panose="020B0509000000000000" pitchFamily="49" charset="-128"/>
                <a:ea typeface="ＤＦ平成ゴシック体W5" panose="020B0509000000000000" pitchFamily="49" charset="-128"/>
              </a:rPr>
              <a:t>＋</a:t>
            </a:r>
          </a:p>
        </p:txBody>
      </p:sp>
      <p:pic>
        <p:nvPicPr>
          <p:cNvPr id="27" name="Picture 15" descr="C:\Users\kouchyou\AppData\Local\Microsoft\Windows\Temporary Internet Files\Content.IE5\8K3LR06N\lgi01b201402240400[1].jpg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85780" y="707049"/>
            <a:ext cx="1382712" cy="1123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8" name="Picture 15" descr="C:\Users\kouchyou\AppData\Local\Microsoft\Windows\Temporary Internet Files\Content.IE5\8K3LR06N\lgi01b201402240400[1].jpg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20964" y="763231"/>
            <a:ext cx="1382712" cy="1123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3" name="図 32" hidden="1"/>
          <p:cNvPicPr>
            <a:picLocks noChangeAspect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32017" y="2313082"/>
            <a:ext cx="1167824" cy="434192"/>
          </a:xfrm>
          <a:prstGeom prst="rect">
            <a:avLst/>
          </a:prstGeom>
        </p:spPr>
      </p:pic>
      <p:sp>
        <p:nvSpPr>
          <p:cNvPr id="3" name="額縁 2"/>
          <p:cNvSpPr/>
          <p:nvPr/>
        </p:nvSpPr>
        <p:spPr>
          <a:xfrm>
            <a:off x="470379" y="3519511"/>
            <a:ext cx="1152128" cy="648072"/>
          </a:xfrm>
          <a:prstGeom prst="bevel">
            <a:avLst/>
          </a:prstGeom>
          <a:solidFill>
            <a:srgbClr val="FF99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3200" dirty="0" smtClean="0">
                <a:solidFill>
                  <a:schemeClr val="tx1"/>
                </a:solidFill>
              </a:rPr>
              <a:t>答え</a:t>
            </a:r>
            <a:endParaRPr kumimoji="1" lang="ja-JP" altLang="en-US" sz="3200" dirty="0">
              <a:solidFill>
                <a:schemeClr val="tx1"/>
              </a:solidFill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429184" y="5497505"/>
            <a:ext cx="531465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6000" dirty="0" smtClean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いどうします！</a:t>
            </a:r>
            <a:endParaRPr kumimoji="1" lang="ja-JP" altLang="en-US" sz="6000" dirty="0"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pic>
        <p:nvPicPr>
          <p:cNvPr id="7" name="カウントダウンタイマー１０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embed="rId2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391739" y="4293353"/>
            <a:ext cx="1644204" cy="1233153"/>
          </a:xfrm>
          <a:prstGeom prst="rect">
            <a:avLst/>
          </a:prstGeom>
        </p:spPr>
      </p:pic>
      <p:pic>
        <p:nvPicPr>
          <p:cNvPr id="26" name="Picture 15" descr="C:\Users\kouchyou\AppData\Local\Microsoft\Windows\Temporary Internet Files\Content.IE5\8K3LR06N\lgi01b201402240400[1].jpg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0772" y="753559"/>
            <a:ext cx="1382712" cy="1123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4" name="稲妻 33"/>
          <p:cNvSpPr/>
          <p:nvPr/>
        </p:nvSpPr>
        <p:spPr>
          <a:xfrm rot="11195983">
            <a:off x="3449261" y="3687903"/>
            <a:ext cx="756093" cy="616184"/>
          </a:xfrm>
          <a:prstGeom prst="lightningBol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35" name="Picture 15" descr="C:\Users\kouchyou\AppData\Local\Microsoft\Windows\Temporary Internet Files\Content.IE5\8K3LR06N\lgi01b201402240400[1].jpg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68275" y="2616151"/>
            <a:ext cx="1382712" cy="1123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8" name="テキスト ボックス 37">
            <a:extLst>
              <a:ext uri="{FF2B5EF4-FFF2-40B4-BE49-F238E27FC236}">
                <a16:creationId xmlns="" xmlns:a16="http://schemas.microsoft.com/office/drawing/2014/main" id="{963E0D91-F9F5-BE4D-963B-E06802AFFAE9}"/>
              </a:ext>
            </a:extLst>
          </p:cNvPr>
          <p:cNvSpPr txBox="1"/>
          <p:nvPr/>
        </p:nvSpPr>
        <p:spPr>
          <a:xfrm>
            <a:off x="6753200" y="1718176"/>
            <a:ext cx="1186378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ja-JP" altLang="en-US" sz="8800" dirty="0">
                <a:latin typeface="ＤＦ平成ゴシック体W5" panose="020B0509000000000000" pitchFamily="49" charset="-128"/>
                <a:ea typeface="ＤＦ平成ゴシック体W5" panose="020B0509000000000000" pitchFamily="49" charset="-128"/>
              </a:rPr>
              <a:t>＋</a:t>
            </a:r>
          </a:p>
        </p:txBody>
      </p:sp>
      <p:pic>
        <p:nvPicPr>
          <p:cNvPr id="39" name="Picture 15" descr="C:\Users\kouchyou\AppData\Local\Microsoft\Windows\Temporary Internet Files\Content.IE5\8K3LR06N\lgi01b201402240400[1].jpg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34052" y="692696"/>
            <a:ext cx="1382712" cy="1123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" name="正方形/長方形 39"/>
          <p:cNvSpPr/>
          <p:nvPr/>
        </p:nvSpPr>
        <p:spPr>
          <a:xfrm>
            <a:off x="1513965" y="513518"/>
            <a:ext cx="783152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ja-JP" altLang="en-US" sz="4000" dirty="0" smtClean="0">
                <a:solidFill>
                  <a:prstClr val="black"/>
                </a:solidFill>
              </a:rPr>
              <a:t>漢字を合わせると</a:t>
            </a:r>
            <a:r>
              <a:rPr lang="ja-JP" altLang="en-US" sz="4000" dirty="0" smtClean="0">
                <a:solidFill>
                  <a:prstClr val="black"/>
                </a:solidFill>
              </a:rPr>
              <a:t>なんという字？</a:t>
            </a:r>
            <a:endParaRPr lang="ja-JP" altLang="en-US" sz="4000" dirty="0">
              <a:solidFill>
                <a:prstClr val="black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02813041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500"/>
                            </p:stCondLst>
                            <p:childTnLst>
                              <p:par>
                                <p:cTn id="1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5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3000"/>
                            </p:stCondLst>
                            <p:childTnLst>
                              <p:par>
                                <p:cTn id="2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4000"/>
                            </p:stCondLst>
                            <p:childTnLst>
                              <p:par>
                                <p:cTn id="3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4500"/>
                            </p:stCondLst>
                            <p:childTnLst>
                              <p:par>
                                <p:cTn id="3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5500"/>
                            </p:stCondLst>
                            <p:childTnLst>
                              <p:par>
                                <p:cTn id="4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6000"/>
                            </p:stCondLst>
                            <p:childTnLst>
                              <p:par>
                                <p:cTn id="4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6500"/>
                            </p:stCondLst>
                            <p:childTnLst>
                              <p:par>
                                <p:cTn id="49" presetID="2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50" dur="1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63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53846E-6 -4.07407E-6 L 0.96634 -4.07407E-6 " pathEditMode="relative" rAng="0" ptsTypes="AA">
                                      <p:cBhvr>
                                        <p:cTn id="5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8317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49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87179E-6 -1.85185E-6 L 0.3125 0.36991 " pathEditMode="relative" rAng="0" ptsTypes="AA">
                                      <p:cBhvr>
                                        <p:cTn id="6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625" y="18495"/>
                                    </p:animMotion>
                                  </p:childTnLst>
                                </p:cTn>
                              </p:par>
                              <p:par>
                                <p:cTn id="67" presetID="49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7.69231E-7 1.85185E-6 L 0.31619 0.37106 " pathEditMode="relative" rAng="0" ptsTypes="AA">
                                      <p:cBhvr>
                                        <p:cTn id="68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801" y="1854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2000"/>
                            </p:stCondLst>
                            <p:childTnLst>
                              <p:par>
                                <p:cTn id="70" presetID="2" presetClass="exit" presetSubtype="3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71" dur="5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500"/>
                            </p:stCondLst>
                            <p:childTnLst>
                              <p:par>
                                <p:cTn id="83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30769E-6 -4.81481E-6 L -0.04375 0.36482 " pathEditMode="relative" rAng="0" ptsTypes="AA">
                                      <p:cBhvr>
                                        <p:cTn id="84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196" y="18241"/>
                                    </p:animMotion>
                                  </p:childTnLst>
                                </p:cTn>
                              </p:par>
                              <p:par>
                                <p:cTn id="85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30769E-6 -3.7037E-6 L -0.04632 0.37801 " pathEditMode="relative" rAng="0" ptsTypes="AA">
                                      <p:cBhvr>
                                        <p:cTn id="86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324" y="1888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2500"/>
                            </p:stCondLst>
                            <p:childTnLst>
                              <p:par>
                                <p:cTn id="88" presetID="2" presetClass="exit" presetSubtype="9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89" dur="5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0" dur="5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>
                            <p:stCondLst>
                              <p:cond delay="500"/>
                            </p:stCondLst>
                            <p:childTnLst>
                              <p:par>
                                <p:cTn id="101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12821E-7 -1.85185E-6 L 0.21186 0.25671 " pathEditMode="relative" rAng="0" ptsTypes="AA">
                                      <p:cBhvr>
                                        <p:cTn id="102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593" y="12824"/>
                                    </p:animMotion>
                                  </p:childTnLst>
                                </p:cTn>
                              </p:par>
                              <p:par>
                                <p:cTn id="103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2.96296E-6 L 0.21523 0.28796 " pathEditMode="relative" rAng="0" ptsTypes="AA">
                                      <p:cBhvr>
                                        <p:cTn id="104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753" y="1439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>
                            <p:stCondLst>
                              <p:cond delay="2500"/>
                            </p:stCondLst>
                            <p:childTnLst>
                              <p:par>
                                <p:cTn id="106" presetID="2" presetClass="exit" presetSubtype="3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07" dur="500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8" dur="500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4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5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8" fill="hold">
                            <p:stCondLst>
                              <p:cond delay="500"/>
                            </p:stCondLst>
                            <p:childTnLst>
                              <p:par>
                                <p:cTn id="119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07692E-6 -1.48148E-6 L -0.28926 0.47523 " pathEditMode="relative" rAng="0" ptsTypes="AA">
                                      <p:cBhvr>
                                        <p:cTn id="120" dur="2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4471" y="23750"/>
                                    </p:animMotion>
                                  </p:childTnLst>
                                </p:cTn>
                              </p:par>
                              <p:par>
                                <p:cTn id="121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07692E-6 -3.7037E-7 L -0.28509 0.43657 " pathEditMode="relative" rAng="0" ptsTypes="AA">
                                      <p:cBhvr>
                                        <p:cTn id="122" dur="2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4263" y="2182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3" fill="hold">
                            <p:stCondLst>
                              <p:cond delay="2500"/>
                            </p:stCondLst>
                            <p:childTnLst>
                              <p:par>
                                <p:cTn id="124" presetID="2" presetClass="exit" presetSubtype="9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25" dur="500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6" dur="500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2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3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4" fill="hold">
                            <p:stCondLst>
                              <p:cond delay="500"/>
                            </p:stCondLst>
                            <p:childTnLst>
                              <p:par>
                                <p:cTn id="135" presetID="22" presetClass="entr" presetSubtype="1" repeatCount="5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7" dur="25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135"/>
                                            </p:cond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38" fill="hold">
                            <p:stCondLst>
                              <p:cond delay="1750"/>
                            </p:stCondLst>
                            <p:childTnLst>
                              <p:par>
                                <p:cTn id="139" presetID="6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40" dur="2000" fill="hold"/>
                                        <p:tgtEl>
                                          <p:spTgt spid="2"/>
                                        </p:tgtEl>
                                      </p:cBhvr>
                                      <p:by x="100000" y="17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1" fill="hold">
                            <p:stCondLst>
                              <p:cond delay="3750"/>
                            </p:stCondLst>
                            <p:childTnLst>
                              <p:par>
                                <p:cTn id="142" presetID="2" presetClass="exit" presetSubtype="9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43" dur="5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4" dur="5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>
                      <p:stCondLst>
                        <p:cond delay="indefinite"/>
                      </p:stCondLst>
                      <p:childTnLst>
                        <p:par>
                          <p:cTn id="147" fill="hold">
                            <p:stCondLst>
                              <p:cond delay="0"/>
                            </p:stCondLst>
                            <p:childTnLst>
                              <p:par>
                                <p:cTn id="148" presetID="31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9" dur="10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0" dur="10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1" dur="10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52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4" presetID="31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55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6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7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58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0" presetID="3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1" dur="10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2" dur="10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3" dur="10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64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6" presetID="53" presetClass="entr" presetSubtype="16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1" presetID="3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72" dur="1000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3" dur="1000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4" dur="1000"/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75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177" fill="hold" display="0">
                  <p:stCondLst>
                    <p:cond delay="indefinite"/>
                  </p:stCondLst>
                </p:cTn>
                <p:tgtEl>
                  <p:spTgt spid="7"/>
                </p:tgtEl>
              </p:cMediaNode>
            </p:video>
          </p:childTnLst>
        </p:cTn>
      </p:par>
    </p:tnLst>
    <p:bldLst>
      <p:bldP spid="36" grpId="0" animBg="1"/>
      <p:bldP spid="31" grpId="0" animBg="1"/>
      <p:bldP spid="30" grpId="0" animBg="1"/>
      <p:bldP spid="29" grpId="0" animBg="1"/>
      <p:bldP spid="25" grpId="0" animBg="1"/>
      <p:bldP spid="14" grpId="0"/>
      <p:bldP spid="17" grpId="0"/>
      <p:bldP spid="37" grpId="0" animBg="1"/>
      <p:bldP spid="37" grpId="1" animBg="1"/>
      <p:bldP spid="37" grpId="2" animBg="1"/>
      <p:bldP spid="23" grpId="0" animBg="1"/>
      <p:bldP spid="23" grpId="1" animBg="1"/>
      <p:bldP spid="23" grpId="2" animBg="1"/>
      <p:bldP spid="21" grpId="0" animBg="1"/>
      <p:bldP spid="21" grpId="1" animBg="1"/>
      <p:bldP spid="21" grpId="2" animBg="1"/>
      <p:bldP spid="2" grpId="0" animBg="1"/>
      <p:bldP spid="2" grpId="1" animBg="1"/>
      <p:bldP spid="2" grpId="3" animBg="1"/>
      <p:bldP spid="24" grpId="0"/>
      <p:bldP spid="3" grpId="0" animBg="1"/>
      <p:bldP spid="5" grpId="0"/>
      <p:bldP spid="5" grpId="1"/>
      <p:bldP spid="34" grpId="0" animBg="1"/>
      <p:bldP spid="38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6.2|2.4|3.1|3.6|4.3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7|2.5|3.2|3.4|3.8|5.2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7.4|2.5|3.3|3.6|3.8|5.4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7.3|2.8|3.3|3.6|3.8|5.5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7|2.7|3.4|3.6|3.9|5.3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6.4|2.6|3.5|4|4|5.6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7.5|2.4|3.2|3.7|3.8|3.9|5.9"/>
</p:tagLst>
</file>

<file path=ppt/theme/theme1.xml><?xml version="1.0" encoding="utf-8"?>
<a:theme xmlns:a="http://schemas.openxmlformats.org/drawingml/2006/main" name="デザインの設定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2041</TotalTime>
  <Words>190</Words>
  <Application>Microsoft Office PowerPoint</Application>
  <PresentationFormat>A4 210 x 297 mm</PresentationFormat>
  <Paragraphs>97</Paragraphs>
  <Slides>8</Slides>
  <Notes>1</Notes>
  <HiddenSlides>0</HiddenSlides>
  <MMClips>7</MMClips>
  <ScaleCrop>false</ScaleCrop>
  <HeadingPairs>
    <vt:vector size="6" baseType="variant">
      <vt:variant>
        <vt:lpstr>使用されているフォント</vt:lpstr>
      </vt:variant>
      <vt:variant>
        <vt:i4>10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8</vt:i4>
      </vt:variant>
    </vt:vector>
  </HeadingPairs>
  <TitlesOfParts>
    <vt:vector size="19" baseType="lpstr">
      <vt:lpstr>AR P丸ゴシック体E</vt:lpstr>
      <vt:lpstr>AR P教科書体M</vt:lpstr>
      <vt:lpstr>AR教科書体M</vt:lpstr>
      <vt:lpstr>ＤＦ平成ゴシック体W5</vt:lpstr>
      <vt:lpstr>HGS創英角ｺﾞｼｯｸUB</vt:lpstr>
      <vt:lpstr>ＭＳ Ｐゴシック</vt:lpstr>
      <vt:lpstr>ＭＳ Ｐ明朝</vt:lpstr>
      <vt:lpstr>Arial</vt:lpstr>
      <vt:lpstr>Calibri</vt:lpstr>
      <vt:lpstr>Calibri Light</vt:lpstr>
      <vt:lpstr>デザインの設定</vt:lpstr>
      <vt:lpstr>合体漢字クイズ ３年生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小泉 浩</dc:creator>
  <cp:lastModifiedBy>小泉 浩</cp:lastModifiedBy>
  <cp:revision>160</cp:revision>
  <dcterms:created xsi:type="dcterms:W3CDTF">2008-01-09T07:37:16Z</dcterms:created>
  <dcterms:modified xsi:type="dcterms:W3CDTF">2020-06-01T23:58:06Z</dcterms:modified>
</cp:coreProperties>
</file>