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7" r:id="rId2"/>
    <p:sldId id="354" r:id="rId3"/>
    <p:sldId id="361" r:id="rId4"/>
    <p:sldId id="360" r:id="rId5"/>
    <p:sldId id="362" r:id="rId6"/>
    <p:sldId id="353" r:id="rId7"/>
    <p:sldId id="363" r:id="rId8"/>
    <p:sldId id="358" r:id="rId9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438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7" Type="http://schemas.openxmlformats.org/officeDocument/2006/relationships/image" Target="../media/image2.png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3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245208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合体漢字クイズ</a:t>
            </a:r>
            <a: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４年生</a:t>
            </a:r>
            <a:endParaRPr lang="ja-JP" altLang="en-US" sz="8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496616" y="3431902"/>
            <a:ext cx="6912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小学校４年生</a:t>
            </a:r>
            <a:r>
              <a:rPr lang="ja-JP" altLang="en-US" sz="32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で習う漢字のパーツを並び替えて合体漢字を完成させましょう。</a:t>
            </a:r>
            <a:endParaRPr lang="ja-JP" altLang="en-US" sz="32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力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女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努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力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女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587938" y="4499599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952" y="3427847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3812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2678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338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878 0.2891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39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32163 0.4534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90" y="22662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31635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17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0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3" grpId="0" animBg="1"/>
      <p:bldP spid="23" grpId="1" animBg="1"/>
      <p:bldP spid="23" grpId="2" animBg="1"/>
      <p:bldP spid="23" grpId="3" animBg="1"/>
      <p:bldP spid="2" grpId="0" animBg="1"/>
      <p:bldP spid="2" grpId="1" animBg="1"/>
      <p:bldP spid="2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季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子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ノ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子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ノ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図 32" hidden="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017" y="2313082"/>
            <a:ext cx="1167824" cy="434192"/>
          </a:xfrm>
          <a:prstGeom prst="rect">
            <a:avLst/>
          </a:prstGeom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2" name="正方形/長方形 31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稲妻 33"/>
          <p:cNvSpPr/>
          <p:nvPr/>
        </p:nvSpPr>
        <p:spPr>
          <a:xfrm rot="11195983">
            <a:off x="3408766" y="2965055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780" y="1893303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8702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9038 0.2162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19" y="1081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30353 0.166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9" y="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33718 0.4465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59" y="22315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34407 0.4585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12" y="2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0946 0.3016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1" y="15069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117 0.31898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3" y="1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8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25" grpId="0" animBg="1"/>
      <p:bldP spid="14" grpId="0"/>
      <p:bldP spid="17" grpId="0"/>
      <p:bldP spid="31" grpId="0" animBg="1"/>
      <p:bldP spid="30" grpId="0" animBg="1"/>
      <p:bldP spid="29" grpId="0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21" grpId="3" animBg="1"/>
      <p:bldP spid="21" grpId="4" animBg="1"/>
      <p:bldP spid="2" grpId="0" animBg="1"/>
      <p:bldP spid="2" grpId="1" animBg="1"/>
      <p:bldP spid="2" grpId="2" animBg="1"/>
      <p:bldP spid="2" grpId="3" animBg="1"/>
      <p:bldP spid="24" grpId="0"/>
      <p:bldP spid="3" grpId="0" animBg="1"/>
      <p:bldP spid="5" grpId="0"/>
      <p:bldP spid="5" grpId="1"/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巾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ナ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メ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希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巾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ナ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メ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図 32" hidden="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017" y="2313082"/>
            <a:ext cx="1167824" cy="434192"/>
          </a:xfrm>
          <a:prstGeom prst="rect">
            <a:avLst/>
          </a:prstGeom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2" name="正方形/長方形 31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稲妻 33"/>
          <p:cNvSpPr/>
          <p:nvPr/>
        </p:nvSpPr>
        <p:spPr>
          <a:xfrm rot="11195983">
            <a:off x="3408766" y="2965055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780" y="1893303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35193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9038 0.2162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19" y="1081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30353 0.166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9" y="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33718 0.4465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59" y="22315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34407 0.4585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12" y="2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0946 0.3016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1" y="15069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117 0.31898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3" y="1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8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21" grpId="3" animBg="1"/>
      <p:bldP spid="21" grpId="4" animBg="1"/>
      <p:bldP spid="2" grpId="0" animBg="1"/>
      <p:bldP spid="2" grpId="1" animBg="1"/>
      <p:bldP spid="2" grpId="2" animBg="1"/>
      <p:bldP spid="2" grpId="3" animBg="1"/>
      <p:bldP spid="24" grpId="0"/>
      <p:bldP spid="3" grpId="0" animBg="1"/>
      <p:bldP spid="5" grpId="0"/>
      <p:bldP spid="5" grpId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十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立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舌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辞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舌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十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立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5072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士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糸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結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糸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口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士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254018" y="4113716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032" y="3041964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9893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3636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817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718 0.3710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59" y="1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26843 0.44375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29" y="22176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26426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21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17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750"/>
                            </p:stCondLst>
                            <p:childTnLst>
                              <p:par>
                                <p:cTn id="114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3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" grpId="0" animBg="1"/>
      <p:bldP spid="2" grpId="1" animBg="1"/>
      <p:bldP spid="2" grpId="2" animBg="1"/>
      <p:bldP spid="2" grpId="3" animBg="1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王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亡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="" xmlns:a16="http://schemas.microsoft.com/office/drawing/2014/main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="" xmlns:a16="http://schemas.microsoft.com/office/drawing/2014/main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望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24" name="テキスト ボックス 23">
            <a:extLst>
              <a:ext uri="{FF2B5EF4-FFF2-40B4-BE49-F238E27FC236}">
                <a16:creationId xmlns="" xmlns:a16="http://schemas.microsoft.com/office/drawing/2014/main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王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亡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月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3" name="稲妻 32"/>
          <p:cNvSpPr/>
          <p:nvPr/>
        </p:nvSpPr>
        <p:spPr>
          <a:xfrm rot="11195983">
            <a:off x="3587938" y="4499599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4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6952" y="3427847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8902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3349 0.2678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1338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23878 0.2891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39" y="1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32163 0.45348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90" y="22662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31635 0.44098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17" y="2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0.05929 0.26783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5" y="1338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0.06987 0.27615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0" presetID="6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4" grpId="0"/>
      <p:bldP spid="23" grpId="0" animBg="1"/>
      <p:bldP spid="23" grpId="1" animBg="1"/>
      <p:bldP spid="23" grpId="2" animBg="1"/>
      <p:bldP spid="23" grpId="3" animBg="1"/>
      <p:bldP spid="2" grpId="0" animBg="1"/>
      <p:bldP spid="2" grpId="1" animBg="1"/>
      <p:bldP spid="2" grpId="2" animBg="1"/>
      <p:bldP spid="21" grpId="0" animBg="1"/>
      <p:bldP spid="21" grpId="1" animBg="1"/>
      <p:bldP spid="21" grpId="2" animBg="1"/>
      <p:bldP spid="3" grpId="0" animBg="1"/>
      <p:bldP spid="5" grpId="0"/>
      <p:bldP spid="5" grpId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直方体 30"/>
          <p:cNvSpPr/>
          <p:nvPr/>
        </p:nvSpPr>
        <p:spPr>
          <a:xfrm>
            <a:off x="7498103" y="156010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直方体 29"/>
          <p:cNvSpPr/>
          <p:nvPr/>
        </p:nvSpPr>
        <p:spPr>
          <a:xfrm>
            <a:off x="4248820" y="158492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女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9" name="直方体 28"/>
          <p:cNvSpPr/>
          <p:nvPr/>
        </p:nvSpPr>
        <p:spPr>
          <a:xfrm>
            <a:off x="1296328" y="1586596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ウ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5" name="四角形 21">
            <a:extLst>
              <a:ext uri="{FF2B5EF4-FFF2-40B4-BE49-F238E27FC236}">
                <a16:creationId xmlns:a16="http://schemas.microsoft.com/office/drawing/2014/main" xmlns="" id="{C1329FB1-0575-C145-A4CE-CD2F70BE4170}"/>
              </a:ext>
            </a:extLst>
          </p:cNvPr>
          <p:cNvSpPr/>
          <p:nvPr/>
        </p:nvSpPr>
        <p:spPr>
          <a:xfrm>
            <a:off x="3868763" y="3861369"/>
            <a:ext cx="2304000" cy="23040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2938321" y="1721920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12" name="フレーム 11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13" name="フレーム 12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85620856-2E62-9543-9C13-F8107EA0D795}"/>
              </a:ext>
            </a:extLst>
          </p:cNvPr>
          <p:cNvSpPr txBox="1"/>
          <p:nvPr/>
        </p:nvSpPr>
        <p:spPr>
          <a:xfrm>
            <a:off x="3827440" y="3804036"/>
            <a:ext cx="2286858" cy="234294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625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案</a:t>
            </a:r>
            <a:endParaRPr lang="ja-JP" altLang="en-US" sz="14625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23" name="直方体 22"/>
          <p:cNvSpPr/>
          <p:nvPr/>
        </p:nvSpPr>
        <p:spPr>
          <a:xfrm>
            <a:off x="7498103" y="1553349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木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4251168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ja-JP" altLang="en-US" sz="9750" dirty="0" smtClean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女</a:t>
            </a:r>
            <a:endParaRPr lang="ja-JP" altLang="en-US" sz="9750" dirty="0">
              <a:solidFill>
                <a:prstClr val="black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" name="直方体 1"/>
          <p:cNvSpPr/>
          <p:nvPr/>
        </p:nvSpPr>
        <p:spPr>
          <a:xfrm>
            <a:off x="1280592" y="1591708"/>
            <a:ext cx="1728192" cy="1728192"/>
          </a:xfrm>
          <a:prstGeom prst="cube">
            <a:avLst>
              <a:gd name="adj" fmla="val 15663"/>
            </a:avLst>
          </a:prstGeom>
          <a:solidFill>
            <a:schemeClr val="accent4">
              <a:lumMod val="20000"/>
              <a:lumOff val="80000"/>
              <a:alpha val="5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96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ウ</a:t>
            </a:r>
            <a:endParaRPr kumimoji="1" lang="ja-JP" altLang="en-US" sz="96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963E0D91-F9F5-BE4D-963B-E06802AFFAE9}"/>
              </a:ext>
            </a:extLst>
          </p:cNvPr>
          <p:cNvSpPr txBox="1"/>
          <p:nvPr/>
        </p:nvSpPr>
        <p:spPr>
          <a:xfrm>
            <a:off x="6055193" y="1732529"/>
            <a:ext cx="1186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＋</a:t>
            </a:r>
          </a:p>
        </p:txBody>
      </p:sp>
      <p:pic>
        <p:nvPicPr>
          <p:cNvPr id="27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843" y="70704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124" y="763231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図 32" hidden="1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017" y="2313082"/>
            <a:ext cx="1167824" cy="434192"/>
          </a:xfrm>
          <a:prstGeom prst="rect">
            <a:avLst/>
          </a:prstGeom>
        </p:spPr>
      </p:pic>
      <p:sp>
        <p:nvSpPr>
          <p:cNvPr id="3" name="額縁 2"/>
          <p:cNvSpPr/>
          <p:nvPr/>
        </p:nvSpPr>
        <p:spPr>
          <a:xfrm>
            <a:off x="470379" y="351951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9184" y="5497505"/>
            <a:ext cx="53146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いどうします！</a:t>
            </a:r>
            <a:endParaRPr kumimoji="1" lang="ja-JP" altLang="en-US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7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391739" y="4293353"/>
            <a:ext cx="1644204" cy="1233153"/>
          </a:xfrm>
          <a:prstGeom prst="rect">
            <a:avLst/>
          </a:prstGeom>
        </p:spPr>
      </p:pic>
      <p:sp>
        <p:nvSpPr>
          <p:cNvPr id="32" name="正方形/長方形 31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漢字を合わせるとなんという字？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pic>
        <p:nvPicPr>
          <p:cNvPr id="26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876" y="753559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稲妻 33"/>
          <p:cNvSpPr/>
          <p:nvPr/>
        </p:nvSpPr>
        <p:spPr>
          <a:xfrm rot="11195983">
            <a:off x="3408766" y="2965055"/>
            <a:ext cx="756093" cy="616184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5" name="Picture 15" descr="C:\Users\kouchyou\AppData\Local\Microsoft\Windows\Temporary Internet Files\Content.IE5\8K3LR06N\lgi01b201402240400[1]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780" y="1893303"/>
            <a:ext cx="1382712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66602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0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53846E-6 -4.07407E-6 L 0.96634 -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3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8974E-6 -1.85185E-6 L 0.29038 0.2162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19" y="1081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1.85185E-6 L 0.30353 0.166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9" y="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4.81481E-6 L -0.33718 0.4465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59" y="22315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12821E-7 -3.7037E-6 L -0.34407 0.4585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12" y="2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4615E-6 -1.85185E-6 L -0.00946 0.3016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1" y="15069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0256E-6 2.96296E-6 L -0.0117 0.31898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3" y="1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1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1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6" presetClass="emp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0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44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  <p:bldLst>
      <p:bldP spid="31" grpId="0" animBg="1"/>
      <p:bldP spid="30" grpId="0" animBg="1"/>
      <p:bldP spid="29" grpId="0" animBg="1"/>
      <p:bldP spid="25" grpId="0" animBg="1"/>
      <p:bldP spid="14" grpId="0"/>
      <p:bldP spid="17" grpId="0"/>
      <p:bldP spid="23" grpId="0" animBg="1"/>
      <p:bldP spid="23" grpId="1" animBg="1"/>
      <p:bldP spid="23" grpId="2" animBg="1"/>
      <p:bldP spid="21" grpId="0" animBg="1"/>
      <p:bldP spid="21" grpId="1" animBg="1"/>
      <p:bldP spid="21" grpId="2" animBg="1"/>
      <p:bldP spid="2" grpId="0" animBg="1"/>
      <p:bldP spid="2" grpId="3" animBg="1"/>
      <p:bldP spid="2" grpId="4" animBg="1"/>
      <p:bldP spid="2" grpId="5" animBg="1"/>
      <p:bldP spid="24" grpId="0"/>
      <p:bldP spid="3" grpId="0" animBg="1"/>
      <p:bldP spid="5" grpId="0"/>
      <p:bldP spid="5" grpId="1"/>
      <p:bldP spid="3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9|2.8|3.5|3.7|3.7|4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8|2.3|3.3|3.3|3.3|5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2.6|3.5|3.3|3.3|5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|3.5|3|3.5|3.4|5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9|2.6|3.1|3.6|3.7|5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8|2.8|3.2|3.3|3.6|4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|2.7|3.3|3.4|3.5|5.6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2130</TotalTime>
  <Words>187</Words>
  <Application>Microsoft Office PowerPoint</Application>
  <PresentationFormat>A4 210 x 297 mm</PresentationFormat>
  <Paragraphs>94</Paragraphs>
  <Slides>8</Slides>
  <Notes>1</Notes>
  <HiddenSlides>0</HiddenSlides>
  <MMClips>7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9" baseType="lpstr">
      <vt:lpstr>AR P丸ゴシック体E</vt:lpstr>
      <vt:lpstr>AR P教科書体M</vt:lpstr>
      <vt:lpstr>AR教科書体M</vt:lpstr>
      <vt:lpstr>ＤＦ平成ゴシック体W5</vt:lpstr>
      <vt:lpstr>HGS創英角ｺﾞｼｯｸUB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合体漢字クイズ ４年生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167</cp:revision>
  <dcterms:created xsi:type="dcterms:W3CDTF">2008-01-09T07:37:16Z</dcterms:created>
  <dcterms:modified xsi:type="dcterms:W3CDTF">2020-06-02T01:27:46Z</dcterms:modified>
</cp:coreProperties>
</file>