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8" r:id="rId2"/>
    <p:sldId id="261" r:id="rId3"/>
    <p:sldId id="259" r:id="rId4"/>
    <p:sldId id="262" r:id="rId5"/>
    <p:sldId id="263" r:id="rId6"/>
    <p:sldId id="260" r:id="rId7"/>
    <p:sldId id="273" r:id="rId8"/>
    <p:sldId id="264" r:id="rId9"/>
    <p:sldId id="266" r:id="rId10"/>
    <p:sldId id="272" r:id="rId11"/>
    <p:sldId id="271" r:id="rId12"/>
    <p:sldId id="265" r:id="rId13"/>
    <p:sldId id="268" r:id="rId14"/>
    <p:sldId id="267" r:id="rId15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SorterView">
  <p:normalViewPr>
    <p:restoredLeft sz="15620"/>
    <p:restoredTop sz="94660"/>
  </p:normalViewPr>
  <p:slideViewPr>
    <p:cSldViewPr>
      <p:cViewPr>
        <p:scale>
          <a:sx n="60" d="100"/>
          <a:sy n="60" d="100"/>
        </p:scale>
        <p:origin x="-132" y="1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F11D78-99EB-45F5-BE76-59F7C1EE38A1}" type="datetimeFigureOut">
              <a:rPr kumimoji="1" lang="ja-JP" altLang="en-US" smtClean="0"/>
              <a:pPr/>
              <a:t>2017/8/17</a:t>
            </a:fld>
            <a:endParaRPr kumimoji="1" lang="ja-JP" altLang="en-US"/>
          </a:p>
        </p:txBody>
      </p:sp>
      <p:sp>
        <p:nvSpPr>
          <p:cNvPr id="4" name="スライド イメージ プレースホル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38D5A8-10A7-4DCC-953B-A0DFE8C090F8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49418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ja-JP" altLang="en-US" smtClean="0">
                <a:ea typeface="HG丸ｺﾞｼｯｸM-PRO" pitchFamily="50" charset="-128"/>
              </a:rPr>
              <a:t>問題を読みましょう。</a:t>
            </a:r>
          </a:p>
        </p:txBody>
      </p:sp>
    </p:spTree>
    <p:extLst>
      <p:ext uri="{BB962C8B-B14F-4D97-AF65-F5344CB8AC3E}">
        <p14:creationId xmlns:p14="http://schemas.microsoft.com/office/powerpoint/2010/main" val="22282788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10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95276560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11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065079442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12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64517305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13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800193947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14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41362259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2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63982254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3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28298583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4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2171726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5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0403864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6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12226889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7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712657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 bwMode="auto"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r>
              <a:rPr lang="ja-JP" altLang="en-US" smtClean="0">
                <a:ea typeface="HG丸ｺﾞｼｯｸM-PRO" pitchFamily="50" charset="-128"/>
              </a:rPr>
              <a:t>問題を読みましょう。</a:t>
            </a:r>
          </a:p>
        </p:txBody>
      </p:sp>
    </p:spTree>
    <p:extLst>
      <p:ext uri="{BB962C8B-B14F-4D97-AF65-F5344CB8AC3E}">
        <p14:creationId xmlns:p14="http://schemas.microsoft.com/office/powerpoint/2010/main" val="397662402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スライド イメージ プレースホルダ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ノート プレースホルダ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/>
          <a:lstStyle/>
          <a:p>
            <a:endParaRPr lang="ja-JP" altLang="en-US" smtClean="0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8064883-5AD2-4EB4-BD53-E6BB2761D9DE}" type="slidenum">
              <a:rPr lang="ja-JP" altLang="en-US" smtClean="0"/>
              <a:pPr>
                <a:defRPr/>
              </a:pPr>
              <a:t>9</a:t>
            </a:fld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32905395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ja-JP" altLang="en-US" smtClean="0"/>
              <a:t>マスタ サブタイトルの書式設定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E9A76-35C8-4A70-8067-20351694DD7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32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4A3108E-37EE-40F3-A7E9-6899F63596D1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24327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4C405E-A102-49B9-B3A2-80B02F81FEA4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383814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401B0B-99D3-471D-BBED-1E118E17361D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5155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A4077BF-9493-434C-A213-3E7224163A57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420599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8491BFB-C57D-477A-B859-9DE1900547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802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9D2E8A-C900-43AA-BE49-B445B7D41B7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43214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A0A67-8D7F-4FCB-9834-DDEA8D66E98C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8264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8FED89-17F0-4FF8-996E-FF4865A50D40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28201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9DE7F0-2060-4D18-807E-4E41A775D239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38522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ja-JP" altLang="en-US" smtClean="0"/>
              <a:t>マスタ タイトルの書式設定</a:t>
            </a:r>
            <a:endParaRPr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ja-JP" altLang="en-US" noProof="0" smtClean="0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 テキストの書式設定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B9BDCEA-35AD-4F34-8DCA-7B11E83D078F}" type="slidenum">
              <a:rPr lang="en-US" altLang="ja-JP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639390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タイトルの書式設定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smtClean="0"/>
              <a:t>マスタ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</a:p>
        </p:txBody>
      </p:sp>
      <p:sp>
        <p:nvSpPr>
          <p:cNvPr id="38916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Arial" charset="0"/>
                <a:ea typeface="ＭＳ Ｐゴシック" charset="-128"/>
              </a:defRPr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389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4C2060B-D9AE-4BD5-AEED-56855F7B1BB8}" type="slidenum">
              <a:rPr lang="en-US" altLang="ja-JP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‹#›</a:t>
            </a:fld>
            <a:endParaRPr lang="en-US" altLang="ja-JP">
              <a:solidFill>
                <a:srgbClr val="000000"/>
              </a:solidFill>
            </a:endParaRPr>
          </a:p>
        </p:txBody>
      </p:sp>
      <p:sp>
        <p:nvSpPr>
          <p:cNvPr id="7" name="フレーム 6"/>
          <p:cNvSpPr/>
          <p:nvPr userDrawn="1"/>
        </p:nvSpPr>
        <p:spPr>
          <a:xfrm>
            <a:off x="0" y="0"/>
            <a:ext cx="9144000" cy="6858000"/>
          </a:xfrm>
          <a:prstGeom prst="frame">
            <a:avLst>
              <a:gd name="adj1" fmla="val 4663"/>
            </a:avLst>
          </a:prstGeom>
          <a:solidFill>
            <a:srgbClr val="92D05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  <p:sp>
        <p:nvSpPr>
          <p:cNvPr id="8" name="フレーム 7"/>
          <p:cNvSpPr/>
          <p:nvPr userDrawn="1"/>
        </p:nvSpPr>
        <p:spPr>
          <a:xfrm>
            <a:off x="323528" y="332656"/>
            <a:ext cx="8496944" cy="6192688"/>
          </a:xfrm>
          <a:prstGeom prst="frame">
            <a:avLst>
              <a:gd name="adj1" fmla="val 2909"/>
            </a:avLst>
          </a:prstGeom>
          <a:solidFill>
            <a:srgbClr val="FFCC9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0" fontAlgn="base" hangingPunct="0">
              <a:spcBef>
                <a:spcPct val="0"/>
              </a:spcBef>
              <a:spcAft>
                <a:spcPct val="0"/>
              </a:spcAft>
            </a:pPr>
            <a:endParaRPr lang="ja-JP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45620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ＭＳ Ｐゴシック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タイトル 2"/>
          <p:cNvSpPr>
            <a:spLocks noGrp="1"/>
          </p:cNvSpPr>
          <p:nvPr>
            <p:ph type="title"/>
          </p:nvPr>
        </p:nvSpPr>
        <p:spPr>
          <a:xfrm>
            <a:off x="1790700" y="502940"/>
            <a:ext cx="5562600" cy="5852120"/>
          </a:xfrm>
        </p:spPr>
        <p:txBody>
          <a:bodyPr vert="eaVert">
            <a:normAutofit/>
          </a:bodyPr>
          <a:lstStyle/>
          <a:p>
            <a:pPr algn="l"/>
            <a:r>
              <a:rPr lang="ja-JP" altLang="en-US" sz="7100" b="1" dirty="0" smtClean="0">
                <a:latin typeface="HG教科書体" pitchFamily="17" charset="-128"/>
                <a:ea typeface="HG教科書体" pitchFamily="17" charset="-128"/>
                <a:cs typeface="IW JS太教科書体"/>
              </a:rPr>
              <a:t>次の言葉の</a:t>
            </a:r>
            <a:r>
              <a:rPr lang="en-US" altLang="ja-JP" sz="7100" b="1" dirty="0" smtClean="0">
                <a:latin typeface="HG教科書体" pitchFamily="17" charset="-128"/>
                <a:ea typeface="HG教科書体" pitchFamily="17" charset="-128"/>
                <a:cs typeface="IW JS太教科書体"/>
              </a:rPr>
              <a:t/>
            </a:r>
            <a:br>
              <a:rPr lang="en-US" altLang="ja-JP" sz="7100" b="1" dirty="0" smtClean="0">
                <a:latin typeface="HG教科書体" pitchFamily="17" charset="-128"/>
                <a:ea typeface="HG教科書体" pitchFamily="17" charset="-128"/>
                <a:cs typeface="IW JS太教科書体"/>
              </a:rPr>
            </a:br>
            <a:r>
              <a:rPr lang="ja-JP" altLang="en-US" sz="7100" b="1" dirty="0" smtClean="0">
                <a:latin typeface="HG教科書体" pitchFamily="17" charset="-128"/>
                <a:ea typeface="HG教科書体" pitchFamily="17" charset="-128"/>
                <a:cs typeface="IW JS太教科書体"/>
              </a:rPr>
              <a:t>「尊敬語」を</a:t>
            </a:r>
            <a:r>
              <a:rPr lang="en-US" altLang="ja-JP" sz="7100" b="1" dirty="0" smtClean="0">
                <a:latin typeface="HG教科書体" pitchFamily="17" charset="-128"/>
                <a:ea typeface="HG教科書体" pitchFamily="17" charset="-128"/>
                <a:cs typeface="IW JS太教科書体"/>
              </a:rPr>
              <a:t/>
            </a:r>
            <a:br>
              <a:rPr lang="en-US" altLang="ja-JP" sz="7100" b="1" dirty="0" smtClean="0">
                <a:latin typeface="HG教科書体" pitchFamily="17" charset="-128"/>
                <a:ea typeface="HG教科書体" pitchFamily="17" charset="-128"/>
                <a:cs typeface="IW JS太教科書体"/>
              </a:rPr>
            </a:br>
            <a:r>
              <a:rPr lang="ja-JP" altLang="en-US" sz="7100" b="1" dirty="0" smtClean="0">
                <a:latin typeface="HG教科書体" pitchFamily="17" charset="-128"/>
                <a:ea typeface="HG教科書体" pitchFamily="17" charset="-128"/>
                <a:cs typeface="IW JS太教科書体"/>
              </a:rPr>
              <a:t>大きな声で</a:t>
            </a:r>
            <a:r>
              <a:rPr lang="en-US" altLang="ja-JP" sz="7100" b="1" dirty="0" smtClean="0">
                <a:latin typeface="HG教科書体" pitchFamily="17" charset="-128"/>
                <a:ea typeface="HG教科書体" pitchFamily="17" charset="-128"/>
                <a:cs typeface="IW JS太教科書体"/>
              </a:rPr>
              <a:t/>
            </a:r>
            <a:br>
              <a:rPr lang="en-US" altLang="ja-JP" sz="7100" b="1" dirty="0" smtClean="0">
                <a:latin typeface="HG教科書体" pitchFamily="17" charset="-128"/>
                <a:ea typeface="HG教科書体" pitchFamily="17" charset="-128"/>
                <a:cs typeface="IW JS太教科書体"/>
              </a:rPr>
            </a:br>
            <a:r>
              <a:rPr lang="ja-JP" altLang="en-US" sz="7100" b="1" dirty="0" smtClean="0">
                <a:latin typeface="HG教科書体" pitchFamily="17" charset="-128"/>
                <a:ea typeface="HG教科書体" pitchFamily="17" charset="-128"/>
                <a:cs typeface="IW JS太教科書体"/>
              </a:rPr>
              <a:t>言いましょう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タイトル 2"/>
          <p:cNvSpPr>
            <a:spLocks noGrp="1"/>
          </p:cNvSpPr>
          <p:nvPr>
            <p:ph type="title"/>
          </p:nvPr>
        </p:nvSpPr>
        <p:spPr>
          <a:xfrm>
            <a:off x="3809238" y="620688"/>
            <a:ext cx="1656184" cy="5131370"/>
          </a:xfrm>
        </p:spPr>
        <p:txBody>
          <a:bodyPr vert="eaVert">
            <a:normAutofit fontScale="90000"/>
          </a:bodyPr>
          <a:lstStyle/>
          <a:p>
            <a:pPr algn="l"/>
            <a:r>
              <a:rPr lang="ja-JP" altLang="en-US" sz="8800" b="1" dirty="0" smtClean="0">
                <a:latin typeface="HGS教科書体" pitchFamily="18" charset="-128"/>
                <a:ea typeface="HGS教科書体" pitchFamily="18" charset="-128"/>
              </a:rPr>
              <a:t>おっしゃる</a:t>
            </a:r>
            <a:endParaRPr lang="ja-JP" altLang="en-US" sz="8800" b="1" dirty="0" smtClean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6" name="タイトル 2"/>
          <p:cNvSpPr>
            <a:spLocks noGrp="1"/>
          </p:cNvSpPr>
          <p:nvPr>
            <p:ph type="title" idx="4294967295"/>
          </p:nvPr>
        </p:nvSpPr>
        <p:spPr>
          <a:xfrm>
            <a:off x="5815590" y="1111522"/>
            <a:ext cx="1547812" cy="4437063"/>
          </a:xfrm>
        </p:spPr>
        <p:txBody>
          <a:bodyPr vert="eaVert">
            <a:normAutofit fontScale="90000"/>
          </a:bodyPr>
          <a:lstStyle/>
          <a:p>
            <a:pPr algn="l"/>
            <a:r>
              <a:rPr lang="ja-JP" altLang="en-US" sz="9600" b="1" dirty="0" smtClean="0">
                <a:latin typeface="HGS教科書体" pitchFamily="18" charset="-128"/>
                <a:ea typeface="HGS教科書体" pitchFamily="18" charset="-128"/>
              </a:rPr>
              <a:t>言う</a:t>
            </a:r>
            <a:endParaRPr lang="ja-JP" altLang="en-US" sz="9600" b="1" dirty="0" smtClean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0724" name="Rectangle 5"/>
          <p:cNvSpPr>
            <a:spLocks noChangeArrowheads="1"/>
          </p:cNvSpPr>
          <p:nvPr/>
        </p:nvSpPr>
        <p:spPr bwMode="auto">
          <a:xfrm>
            <a:off x="3634154" y="1772816"/>
            <a:ext cx="2006352" cy="4464496"/>
          </a:xfrm>
          <a:prstGeom prst="rect">
            <a:avLst/>
          </a:prstGeom>
          <a:solidFill>
            <a:srgbClr val="BBE0E3"/>
          </a:solidFill>
          <a:ln w="25400">
            <a:solidFill>
              <a:srgbClr val="89A4A7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915981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タイトル 2"/>
          <p:cNvSpPr>
            <a:spLocks noGrp="1"/>
          </p:cNvSpPr>
          <p:nvPr>
            <p:ph type="title"/>
          </p:nvPr>
        </p:nvSpPr>
        <p:spPr>
          <a:xfrm>
            <a:off x="3809238" y="548680"/>
            <a:ext cx="1656184" cy="6192688"/>
          </a:xfrm>
        </p:spPr>
        <p:txBody>
          <a:bodyPr vert="eaVert">
            <a:normAutofit fontScale="90000"/>
          </a:bodyPr>
          <a:lstStyle/>
          <a:p>
            <a:pPr algn="l"/>
            <a:r>
              <a:rPr lang="ja-JP" altLang="en-US" sz="8800" b="1" dirty="0" smtClean="0">
                <a:latin typeface="HGS教科書体" pitchFamily="18" charset="-128"/>
                <a:ea typeface="HGS教科書体" pitchFamily="18" charset="-128"/>
              </a:rPr>
              <a:t>ごらんになる</a:t>
            </a:r>
            <a:endParaRPr lang="ja-JP" altLang="en-US" sz="8800" b="1" dirty="0" smtClean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6" name="タイトル 2"/>
          <p:cNvSpPr>
            <a:spLocks noGrp="1"/>
          </p:cNvSpPr>
          <p:nvPr>
            <p:ph type="title" idx="4294967295"/>
          </p:nvPr>
        </p:nvSpPr>
        <p:spPr>
          <a:xfrm>
            <a:off x="5815590" y="1111522"/>
            <a:ext cx="1547812" cy="4437063"/>
          </a:xfrm>
        </p:spPr>
        <p:txBody>
          <a:bodyPr vert="eaVert">
            <a:normAutofit fontScale="90000"/>
          </a:bodyPr>
          <a:lstStyle/>
          <a:p>
            <a:pPr algn="l"/>
            <a:r>
              <a:rPr lang="ja-JP" altLang="en-US" sz="9600" b="1" dirty="0" smtClean="0">
                <a:latin typeface="HGS教科書体" pitchFamily="18" charset="-128"/>
                <a:ea typeface="HGS教科書体" pitchFamily="18" charset="-128"/>
              </a:rPr>
              <a:t>見る</a:t>
            </a:r>
            <a:endParaRPr lang="ja-JP" altLang="en-US" sz="9600" b="1" dirty="0" smtClean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0724" name="Rectangle 5"/>
          <p:cNvSpPr>
            <a:spLocks noChangeArrowheads="1"/>
          </p:cNvSpPr>
          <p:nvPr/>
        </p:nvSpPr>
        <p:spPr bwMode="auto">
          <a:xfrm>
            <a:off x="3634154" y="1556792"/>
            <a:ext cx="2006352" cy="4896544"/>
          </a:xfrm>
          <a:prstGeom prst="rect">
            <a:avLst/>
          </a:prstGeom>
          <a:solidFill>
            <a:srgbClr val="BBE0E3"/>
          </a:solidFill>
          <a:ln w="25400">
            <a:solidFill>
              <a:srgbClr val="89A4A7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12112144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タイトル 2"/>
          <p:cNvSpPr>
            <a:spLocks noGrp="1"/>
          </p:cNvSpPr>
          <p:nvPr>
            <p:ph type="title"/>
          </p:nvPr>
        </p:nvSpPr>
        <p:spPr>
          <a:xfrm>
            <a:off x="3743908" y="228600"/>
            <a:ext cx="1656184" cy="6400800"/>
          </a:xfrm>
        </p:spPr>
        <p:txBody>
          <a:bodyPr vert="eaVert">
            <a:normAutofit/>
          </a:bodyPr>
          <a:lstStyle/>
          <a:p>
            <a:r>
              <a:rPr lang="ja-JP" altLang="en-US" sz="8800" b="1" dirty="0" smtClean="0">
                <a:latin typeface="HGS教科書体" pitchFamily="18" charset="-128"/>
                <a:ea typeface="HGS教科書体" pitchFamily="18" charset="-128"/>
              </a:rPr>
              <a:t>うかがう</a:t>
            </a:r>
          </a:p>
        </p:txBody>
      </p:sp>
      <p:sp>
        <p:nvSpPr>
          <p:cNvPr id="6" name="タイトル 2"/>
          <p:cNvSpPr>
            <a:spLocks noGrp="1"/>
          </p:cNvSpPr>
          <p:nvPr>
            <p:ph type="title" idx="4294967295"/>
          </p:nvPr>
        </p:nvSpPr>
        <p:spPr>
          <a:xfrm>
            <a:off x="5750260" y="908720"/>
            <a:ext cx="1547812" cy="4437063"/>
          </a:xfrm>
        </p:spPr>
        <p:txBody>
          <a:bodyPr vert="eaVert">
            <a:normAutofit fontScale="90000"/>
          </a:bodyPr>
          <a:lstStyle/>
          <a:p>
            <a:pPr algn="l"/>
            <a:r>
              <a:rPr lang="ja-JP" altLang="en-US" sz="9600" b="1" dirty="0" smtClean="0">
                <a:latin typeface="HGS教科書体" pitchFamily="18" charset="-128"/>
                <a:ea typeface="HGS教科書体" pitchFamily="18" charset="-128"/>
              </a:rPr>
              <a:t>来る</a:t>
            </a:r>
            <a:endParaRPr lang="ja-JP" altLang="en-US" sz="9600" b="1" dirty="0" smtClean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30724" name="Rectangle 5"/>
          <p:cNvSpPr>
            <a:spLocks noChangeArrowheads="1"/>
          </p:cNvSpPr>
          <p:nvPr/>
        </p:nvSpPr>
        <p:spPr bwMode="auto">
          <a:xfrm>
            <a:off x="3563888" y="2420888"/>
            <a:ext cx="2006352" cy="3888432"/>
          </a:xfrm>
          <a:prstGeom prst="rect">
            <a:avLst/>
          </a:prstGeom>
          <a:solidFill>
            <a:srgbClr val="BBE0E3"/>
          </a:solidFill>
          <a:ln w="25400">
            <a:solidFill>
              <a:srgbClr val="89A4A7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タイトル 2"/>
          <p:cNvSpPr>
            <a:spLocks noGrp="1"/>
          </p:cNvSpPr>
          <p:nvPr>
            <p:ph type="title"/>
          </p:nvPr>
        </p:nvSpPr>
        <p:spPr>
          <a:xfrm>
            <a:off x="3743908" y="764704"/>
            <a:ext cx="1656184" cy="5864696"/>
          </a:xfrm>
        </p:spPr>
        <p:txBody>
          <a:bodyPr vert="eaVert">
            <a:normAutofit/>
          </a:bodyPr>
          <a:lstStyle/>
          <a:p>
            <a:pPr algn="l"/>
            <a:r>
              <a:rPr lang="ja-JP" altLang="en-US" sz="8800" b="1" dirty="0" smtClean="0">
                <a:latin typeface="HGS教科書体" pitchFamily="18" charset="-128"/>
                <a:ea typeface="HGS教科書体" pitchFamily="18" charset="-128"/>
              </a:rPr>
              <a:t>いただく</a:t>
            </a:r>
          </a:p>
        </p:txBody>
      </p:sp>
      <p:sp>
        <p:nvSpPr>
          <p:cNvPr id="6" name="タイトル 2"/>
          <p:cNvSpPr>
            <a:spLocks noGrp="1"/>
          </p:cNvSpPr>
          <p:nvPr>
            <p:ph type="title" idx="4294967295"/>
          </p:nvPr>
        </p:nvSpPr>
        <p:spPr>
          <a:xfrm>
            <a:off x="6012160" y="980728"/>
            <a:ext cx="1547812" cy="4437063"/>
          </a:xfrm>
        </p:spPr>
        <p:txBody>
          <a:bodyPr vert="eaVert">
            <a:normAutofit fontScale="90000"/>
          </a:bodyPr>
          <a:lstStyle/>
          <a:p>
            <a:pPr algn="l"/>
            <a:r>
              <a:rPr lang="ja-JP" altLang="en-US" sz="9600" b="1" dirty="0" smtClean="0">
                <a:latin typeface="HGS教科書体" pitchFamily="18" charset="-128"/>
                <a:ea typeface="HGS教科書体" pitchFamily="18" charset="-128"/>
              </a:rPr>
              <a:t>食べる</a:t>
            </a:r>
          </a:p>
        </p:txBody>
      </p:sp>
      <p:sp>
        <p:nvSpPr>
          <p:cNvPr id="30724" name="Rectangle 5"/>
          <p:cNvSpPr>
            <a:spLocks noChangeArrowheads="1"/>
          </p:cNvSpPr>
          <p:nvPr/>
        </p:nvSpPr>
        <p:spPr bwMode="auto">
          <a:xfrm>
            <a:off x="3568824" y="1916832"/>
            <a:ext cx="2006352" cy="4392488"/>
          </a:xfrm>
          <a:prstGeom prst="rect">
            <a:avLst/>
          </a:prstGeom>
          <a:solidFill>
            <a:srgbClr val="BBE0E3"/>
          </a:solidFill>
          <a:ln w="25400">
            <a:solidFill>
              <a:srgbClr val="89A4A7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タイトル 2"/>
          <p:cNvSpPr>
            <a:spLocks noGrp="1"/>
          </p:cNvSpPr>
          <p:nvPr>
            <p:ph type="title"/>
          </p:nvPr>
        </p:nvSpPr>
        <p:spPr>
          <a:xfrm>
            <a:off x="3809238" y="908050"/>
            <a:ext cx="1656184" cy="4844008"/>
          </a:xfrm>
        </p:spPr>
        <p:txBody>
          <a:bodyPr vert="eaVert">
            <a:normAutofit/>
          </a:bodyPr>
          <a:lstStyle/>
          <a:p>
            <a:pPr algn="l"/>
            <a:r>
              <a:rPr lang="ja-JP" altLang="en-US" sz="8800" b="1" dirty="0" smtClean="0">
                <a:latin typeface="HGS教科書体" pitchFamily="18" charset="-128"/>
                <a:ea typeface="HGS教科書体" pitchFamily="18" charset="-128"/>
              </a:rPr>
              <a:t>まいる</a:t>
            </a:r>
          </a:p>
        </p:txBody>
      </p:sp>
      <p:sp>
        <p:nvSpPr>
          <p:cNvPr id="6" name="タイトル 2"/>
          <p:cNvSpPr>
            <a:spLocks noGrp="1"/>
          </p:cNvSpPr>
          <p:nvPr>
            <p:ph type="title" idx="4294967295"/>
          </p:nvPr>
        </p:nvSpPr>
        <p:spPr>
          <a:xfrm>
            <a:off x="5815590" y="1111522"/>
            <a:ext cx="1547812" cy="4437063"/>
          </a:xfrm>
        </p:spPr>
        <p:txBody>
          <a:bodyPr vert="eaVert">
            <a:normAutofit fontScale="90000"/>
          </a:bodyPr>
          <a:lstStyle/>
          <a:p>
            <a:pPr algn="l"/>
            <a:r>
              <a:rPr lang="ja-JP" altLang="en-US" sz="9600" b="1" dirty="0" smtClean="0">
                <a:latin typeface="HGS教科書体" pitchFamily="18" charset="-128"/>
                <a:ea typeface="HGS教科書体" pitchFamily="18" charset="-128"/>
              </a:rPr>
              <a:t>行く</a:t>
            </a:r>
          </a:p>
        </p:txBody>
      </p:sp>
      <p:sp>
        <p:nvSpPr>
          <p:cNvPr id="30724" name="Rectangle 5"/>
          <p:cNvSpPr>
            <a:spLocks noChangeArrowheads="1"/>
          </p:cNvSpPr>
          <p:nvPr/>
        </p:nvSpPr>
        <p:spPr bwMode="auto">
          <a:xfrm>
            <a:off x="3634154" y="2132856"/>
            <a:ext cx="2006352" cy="4176464"/>
          </a:xfrm>
          <a:prstGeom prst="rect">
            <a:avLst/>
          </a:prstGeom>
          <a:solidFill>
            <a:srgbClr val="BBE0E3"/>
          </a:solidFill>
          <a:ln w="25400">
            <a:solidFill>
              <a:srgbClr val="89A4A7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タイトル 2"/>
          <p:cNvSpPr>
            <a:spLocks noGrp="1"/>
          </p:cNvSpPr>
          <p:nvPr>
            <p:ph type="title"/>
          </p:nvPr>
        </p:nvSpPr>
        <p:spPr>
          <a:xfrm>
            <a:off x="3743908" y="908720"/>
            <a:ext cx="1656184" cy="5720680"/>
          </a:xfrm>
        </p:spPr>
        <p:txBody>
          <a:bodyPr vert="eaVert">
            <a:normAutofit/>
          </a:bodyPr>
          <a:lstStyle/>
          <a:p>
            <a:pPr algn="l"/>
            <a:r>
              <a:rPr lang="ja-JP" altLang="en-US" sz="8800" b="1" dirty="0" smtClean="0">
                <a:latin typeface="HGS教科書体" pitchFamily="18" charset="-128"/>
                <a:ea typeface="HGS教科書体" pitchFamily="18" charset="-128"/>
              </a:rPr>
              <a:t>なさる</a:t>
            </a:r>
          </a:p>
        </p:txBody>
      </p:sp>
      <p:sp>
        <p:nvSpPr>
          <p:cNvPr id="6" name="タイトル 2"/>
          <p:cNvSpPr>
            <a:spLocks noGrp="1"/>
          </p:cNvSpPr>
          <p:nvPr>
            <p:ph type="title" idx="4294967295"/>
          </p:nvPr>
        </p:nvSpPr>
        <p:spPr>
          <a:xfrm>
            <a:off x="6012160" y="908720"/>
            <a:ext cx="1547812" cy="4437063"/>
          </a:xfrm>
        </p:spPr>
        <p:txBody>
          <a:bodyPr vert="eaVert">
            <a:normAutofit fontScale="90000"/>
          </a:bodyPr>
          <a:lstStyle/>
          <a:p>
            <a:pPr algn="l"/>
            <a:r>
              <a:rPr lang="ja-JP" altLang="en-US" sz="9600" b="1" dirty="0" smtClean="0">
                <a:latin typeface="HGS教科書体" pitchFamily="18" charset="-128"/>
                <a:ea typeface="HGS教科書体" pitchFamily="18" charset="-128"/>
              </a:rPr>
              <a:t>する</a:t>
            </a:r>
          </a:p>
        </p:txBody>
      </p:sp>
      <p:sp>
        <p:nvSpPr>
          <p:cNvPr id="30724" name="Rectangle 5"/>
          <p:cNvSpPr>
            <a:spLocks noChangeArrowheads="1"/>
          </p:cNvSpPr>
          <p:nvPr/>
        </p:nvSpPr>
        <p:spPr bwMode="auto">
          <a:xfrm>
            <a:off x="3568824" y="2132856"/>
            <a:ext cx="2006352" cy="4176464"/>
          </a:xfrm>
          <a:prstGeom prst="rect">
            <a:avLst/>
          </a:prstGeom>
          <a:solidFill>
            <a:srgbClr val="BBE0E3"/>
          </a:solidFill>
          <a:ln w="25400">
            <a:solidFill>
              <a:srgbClr val="89A4A7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タイトル 2"/>
          <p:cNvSpPr>
            <a:spLocks noGrp="1"/>
          </p:cNvSpPr>
          <p:nvPr>
            <p:ph type="title"/>
          </p:nvPr>
        </p:nvSpPr>
        <p:spPr>
          <a:xfrm>
            <a:off x="3743908" y="228600"/>
            <a:ext cx="1656184" cy="6400800"/>
          </a:xfrm>
        </p:spPr>
        <p:txBody>
          <a:bodyPr vert="eaVert">
            <a:normAutofit/>
          </a:bodyPr>
          <a:lstStyle/>
          <a:p>
            <a:r>
              <a:rPr lang="ja-JP" altLang="en-US" sz="8800" b="1" dirty="0" smtClean="0">
                <a:latin typeface="HGS教科書体" pitchFamily="18" charset="-128"/>
                <a:ea typeface="HGS教科書体" pitchFamily="18" charset="-128"/>
              </a:rPr>
              <a:t>おっしゃる</a:t>
            </a:r>
          </a:p>
        </p:txBody>
      </p:sp>
      <p:sp>
        <p:nvSpPr>
          <p:cNvPr id="6" name="タイトル 2"/>
          <p:cNvSpPr>
            <a:spLocks noGrp="1"/>
          </p:cNvSpPr>
          <p:nvPr>
            <p:ph type="title" idx="4294967295"/>
          </p:nvPr>
        </p:nvSpPr>
        <p:spPr>
          <a:xfrm>
            <a:off x="5940152" y="1052736"/>
            <a:ext cx="1547812" cy="4437063"/>
          </a:xfrm>
        </p:spPr>
        <p:txBody>
          <a:bodyPr vert="eaVert">
            <a:normAutofit fontScale="90000"/>
          </a:bodyPr>
          <a:lstStyle/>
          <a:p>
            <a:pPr algn="l"/>
            <a:r>
              <a:rPr lang="ja-JP" altLang="en-US" sz="9600" b="1" dirty="0" smtClean="0">
                <a:latin typeface="HGS教科書体" pitchFamily="18" charset="-128"/>
                <a:ea typeface="HGS教科書体" pitchFamily="18" charset="-128"/>
              </a:rPr>
              <a:t>言う</a:t>
            </a:r>
          </a:p>
        </p:txBody>
      </p:sp>
      <p:sp>
        <p:nvSpPr>
          <p:cNvPr id="30724" name="Rectangle 5"/>
          <p:cNvSpPr>
            <a:spLocks noChangeArrowheads="1"/>
          </p:cNvSpPr>
          <p:nvPr/>
        </p:nvSpPr>
        <p:spPr bwMode="auto">
          <a:xfrm>
            <a:off x="3635896" y="1772816"/>
            <a:ext cx="2006352" cy="4464496"/>
          </a:xfrm>
          <a:prstGeom prst="rect">
            <a:avLst/>
          </a:prstGeom>
          <a:solidFill>
            <a:srgbClr val="BBE0E3"/>
          </a:solidFill>
          <a:ln w="25400">
            <a:solidFill>
              <a:srgbClr val="89A4A7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タイトル 2"/>
          <p:cNvSpPr>
            <a:spLocks noGrp="1"/>
          </p:cNvSpPr>
          <p:nvPr>
            <p:ph type="title"/>
          </p:nvPr>
        </p:nvSpPr>
        <p:spPr>
          <a:xfrm>
            <a:off x="3743908" y="228600"/>
            <a:ext cx="1656184" cy="6400800"/>
          </a:xfrm>
        </p:spPr>
        <p:txBody>
          <a:bodyPr vert="eaVert">
            <a:normAutofit/>
          </a:bodyPr>
          <a:lstStyle/>
          <a:p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ごらんになる</a:t>
            </a:r>
          </a:p>
        </p:txBody>
      </p:sp>
      <p:sp>
        <p:nvSpPr>
          <p:cNvPr id="6" name="タイトル 2"/>
          <p:cNvSpPr>
            <a:spLocks noGrp="1"/>
          </p:cNvSpPr>
          <p:nvPr>
            <p:ph type="title" idx="4294967295"/>
          </p:nvPr>
        </p:nvSpPr>
        <p:spPr>
          <a:xfrm>
            <a:off x="5940152" y="1052736"/>
            <a:ext cx="1547812" cy="4437063"/>
          </a:xfrm>
        </p:spPr>
        <p:txBody>
          <a:bodyPr vert="eaVert">
            <a:normAutofit fontScale="90000"/>
          </a:bodyPr>
          <a:lstStyle/>
          <a:p>
            <a:pPr algn="l"/>
            <a:r>
              <a:rPr lang="ja-JP" altLang="en-US" sz="9600" b="1" dirty="0" smtClean="0">
                <a:latin typeface="HGS教科書体" pitchFamily="18" charset="-128"/>
                <a:ea typeface="HGS教科書体" pitchFamily="18" charset="-128"/>
              </a:rPr>
              <a:t>見る</a:t>
            </a:r>
          </a:p>
        </p:txBody>
      </p:sp>
      <p:sp>
        <p:nvSpPr>
          <p:cNvPr id="30724" name="Rectangle 5"/>
          <p:cNvSpPr>
            <a:spLocks noChangeArrowheads="1"/>
          </p:cNvSpPr>
          <p:nvPr/>
        </p:nvSpPr>
        <p:spPr bwMode="auto">
          <a:xfrm>
            <a:off x="3635896" y="1340768"/>
            <a:ext cx="2006352" cy="5085184"/>
          </a:xfrm>
          <a:prstGeom prst="rect">
            <a:avLst/>
          </a:prstGeom>
          <a:solidFill>
            <a:srgbClr val="BBE0E3"/>
          </a:solidFill>
          <a:ln w="25400">
            <a:solidFill>
              <a:srgbClr val="89A4A7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タイトル 2"/>
          <p:cNvSpPr>
            <a:spLocks noGrp="1"/>
          </p:cNvSpPr>
          <p:nvPr>
            <p:ph type="title"/>
          </p:nvPr>
        </p:nvSpPr>
        <p:spPr>
          <a:xfrm>
            <a:off x="3743908" y="228600"/>
            <a:ext cx="1656184" cy="6400800"/>
          </a:xfrm>
        </p:spPr>
        <p:txBody>
          <a:bodyPr vert="eaVert">
            <a:normAutofit/>
          </a:bodyPr>
          <a:lstStyle/>
          <a:p>
            <a:r>
              <a:rPr lang="ja-JP" altLang="en-US" sz="8000" b="1" dirty="0" smtClean="0">
                <a:latin typeface="HGS教科書体" pitchFamily="18" charset="-128"/>
                <a:ea typeface="HGS教科書体" pitchFamily="18" charset="-128"/>
              </a:rPr>
              <a:t>いらっしゃる</a:t>
            </a:r>
          </a:p>
        </p:txBody>
      </p:sp>
      <p:sp>
        <p:nvSpPr>
          <p:cNvPr id="6" name="タイトル 2"/>
          <p:cNvSpPr>
            <a:spLocks noGrp="1"/>
          </p:cNvSpPr>
          <p:nvPr>
            <p:ph type="title" idx="4294967295"/>
          </p:nvPr>
        </p:nvSpPr>
        <p:spPr>
          <a:xfrm>
            <a:off x="6012160" y="980728"/>
            <a:ext cx="1547812" cy="4437063"/>
          </a:xfrm>
        </p:spPr>
        <p:txBody>
          <a:bodyPr vert="eaVert">
            <a:normAutofit fontScale="90000"/>
          </a:bodyPr>
          <a:lstStyle/>
          <a:p>
            <a:pPr algn="l"/>
            <a:r>
              <a:rPr lang="ja-JP" altLang="en-US" sz="9600" b="1" dirty="0" smtClean="0">
                <a:latin typeface="HGS教科書体" pitchFamily="18" charset="-128"/>
                <a:ea typeface="HGS教科書体" pitchFamily="18" charset="-128"/>
              </a:rPr>
              <a:t>来る</a:t>
            </a:r>
          </a:p>
        </p:txBody>
      </p:sp>
      <p:sp>
        <p:nvSpPr>
          <p:cNvPr id="30724" name="Rectangle 5"/>
          <p:cNvSpPr>
            <a:spLocks noChangeArrowheads="1"/>
          </p:cNvSpPr>
          <p:nvPr/>
        </p:nvSpPr>
        <p:spPr bwMode="auto">
          <a:xfrm>
            <a:off x="3491880" y="1412776"/>
            <a:ext cx="2006352" cy="4968552"/>
          </a:xfrm>
          <a:prstGeom prst="rect">
            <a:avLst/>
          </a:prstGeom>
          <a:solidFill>
            <a:srgbClr val="BBE0E3"/>
          </a:solidFill>
          <a:ln w="25400">
            <a:solidFill>
              <a:srgbClr val="89A4A7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タイトル 2"/>
          <p:cNvSpPr>
            <a:spLocks noGrp="1"/>
          </p:cNvSpPr>
          <p:nvPr>
            <p:ph type="title"/>
          </p:nvPr>
        </p:nvSpPr>
        <p:spPr>
          <a:xfrm>
            <a:off x="3743908" y="228600"/>
            <a:ext cx="1656184" cy="6400800"/>
          </a:xfrm>
        </p:spPr>
        <p:txBody>
          <a:bodyPr vert="eaVert">
            <a:normAutofit/>
          </a:bodyPr>
          <a:lstStyle/>
          <a:p>
            <a:r>
              <a:rPr lang="ja-JP" altLang="en-US" sz="8800" b="1" dirty="0" smtClean="0">
                <a:latin typeface="HGS教科書体" pitchFamily="18" charset="-128"/>
                <a:ea typeface="HGS教科書体" pitchFamily="18" charset="-128"/>
              </a:rPr>
              <a:t>めし上がる</a:t>
            </a:r>
          </a:p>
        </p:txBody>
      </p:sp>
      <p:sp>
        <p:nvSpPr>
          <p:cNvPr id="6" name="タイトル 2"/>
          <p:cNvSpPr>
            <a:spLocks noGrp="1"/>
          </p:cNvSpPr>
          <p:nvPr>
            <p:ph type="title" idx="4294967295"/>
          </p:nvPr>
        </p:nvSpPr>
        <p:spPr>
          <a:xfrm>
            <a:off x="5940152" y="908720"/>
            <a:ext cx="1547812" cy="4437063"/>
          </a:xfrm>
        </p:spPr>
        <p:txBody>
          <a:bodyPr vert="eaVert">
            <a:normAutofit fontScale="90000"/>
          </a:bodyPr>
          <a:lstStyle/>
          <a:p>
            <a:pPr algn="l"/>
            <a:r>
              <a:rPr lang="ja-JP" altLang="en-US" sz="9600" b="1" dirty="0" smtClean="0">
                <a:latin typeface="HGS教科書体" pitchFamily="18" charset="-128"/>
                <a:ea typeface="HGS教科書体" pitchFamily="18" charset="-128"/>
              </a:rPr>
              <a:t>食べる</a:t>
            </a:r>
          </a:p>
        </p:txBody>
      </p:sp>
      <p:sp>
        <p:nvSpPr>
          <p:cNvPr id="30724" name="Rectangle 5"/>
          <p:cNvSpPr>
            <a:spLocks noChangeArrowheads="1"/>
          </p:cNvSpPr>
          <p:nvPr/>
        </p:nvSpPr>
        <p:spPr bwMode="auto">
          <a:xfrm>
            <a:off x="3568824" y="1700808"/>
            <a:ext cx="2006352" cy="4608512"/>
          </a:xfrm>
          <a:prstGeom prst="rect">
            <a:avLst/>
          </a:prstGeom>
          <a:solidFill>
            <a:srgbClr val="BBE0E3"/>
          </a:solidFill>
          <a:ln w="25400">
            <a:solidFill>
              <a:srgbClr val="89A4A7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タイトル 2"/>
          <p:cNvSpPr>
            <a:spLocks noGrp="1"/>
          </p:cNvSpPr>
          <p:nvPr>
            <p:ph type="title"/>
          </p:nvPr>
        </p:nvSpPr>
        <p:spPr>
          <a:xfrm>
            <a:off x="3809238" y="548680"/>
            <a:ext cx="1656184" cy="6309320"/>
          </a:xfrm>
        </p:spPr>
        <p:txBody>
          <a:bodyPr vert="eaVert">
            <a:normAutofit/>
          </a:bodyPr>
          <a:lstStyle/>
          <a:p>
            <a:pPr algn="l"/>
            <a:r>
              <a:rPr lang="ja-JP" altLang="en-US" sz="7200" b="1" dirty="0" smtClean="0">
                <a:latin typeface="HGS教科書体" pitchFamily="18" charset="-128"/>
                <a:ea typeface="HGS教科書体" pitchFamily="18" charset="-128"/>
              </a:rPr>
              <a:t>いらっしゃる</a:t>
            </a:r>
            <a:endParaRPr lang="ja-JP" altLang="en-US" sz="7200" b="1" dirty="0" smtClean="0">
              <a:latin typeface="HGS教科書体" pitchFamily="18" charset="-128"/>
              <a:ea typeface="HGS教科書体" pitchFamily="18" charset="-128"/>
            </a:endParaRPr>
          </a:p>
        </p:txBody>
      </p:sp>
      <p:sp>
        <p:nvSpPr>
          <p:cNvPr id="6" name="タイトル 2"/>
          <p:cNvSpPr>
            <a:spLocks noGrp="1"/>
          </p:cNvSpPr>
          <p:nvPr>
            <p:ph type="title" idx="4294967295"/>
          </p:nvPr>
        </p:nvSpPr>
        <p:spPr>
          <a:xfrm>
            <a:off x="5815590" y="1111522"/>
            <a:ext cx="1547812" cy="4437063"/>
          </a:xfrm>
        </p:spPr>
        <p:txBody>
          <a:bodyPr vert="eaVert">
            <a:normAutofit fontScale="90000"/>
          </a:bodyPr>
          <a:lstStyle/>
          <a:p>
            <a:pPr algn="l"/>
            <a:r>
              <a:rPr lang="ja-JP" altLang="en-US" sz="9600" b="1" dirty="0" smtClean="0">
                <a:latin typeface="HGS教科書体" pitchFamily="18" charset="-128"/>
                <a:ea typeface="HGS教科書体" pitchFamily="18" charset="-128"/>
              </a:rPr>
              <a:t>行く</a:t>
            </a:r>
          </a:p>
        </p:txBody>
      </p:sp>
      <p:sp>
        <p:nvSpPr>
          <p:cNvPr id="30724" name="Rectangle 5"/>
          <p:cNvSpPr>
            <a:spLocks noChangeArrowheads="1"/>
          </p:cNvSpPr>
          <p:nvPr/>
        </p:nvSpPr>
        <p:spPr bwMode="auto">
          <a:xfrm>
            <a:off x="3634154" y="1412776"/>
            <a:ext cx="2006352" cy="4896544"/>
          </a:xfrm>
          <a:prstGeom prst="rect">
            <a:avLst/>
          </a:prstGeom>
          <a:solidFill>
            <a:srgbClr val="BBE0E3"/>
          </a:solidFill>
          <a:ln w="25400">
            <a:solidFill>
              <a:srgbClr val="89A4A7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  <p:extLst>
      <p:ext uri="{BB962C8B-B14F-4D97-AF65-F5344CB8AC3E}">
        <p14:creationId xmlns:p14="http://schemas.microsoft.com/office/powerpoint/2010/main" val="859641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9" name="タイトル 2"/>
          <p:cNvSpPr>
            <a:spLocks noGrp="1"/>
          </p:cNvSpPr>
          <p:nvPr>
            <p:ph type="title"/>
          </p:nvPr>
        </p:nvSpPr>
        <p:spPr>
          <a:xfrm>
            <a:off x="1790700" y="584684"/>
            <a:ext cx="5562600" cy="5688632"/>
          </a:xfrm>
        </p:spPr>
        <p:txBody>
          <a:bodyPr vert="eaVert">
            <a:normAutofit/>
          </a:bodyPr>
          <a:lstStyle/>
          <a:p>
            <a:pPr algn="l"/>
            <a:r>
              <a:rPr lang="ja-JP" altLang="en-US" sz="7100" b="1" dirty="0" smtClean="0">
                <a:latin typeface="HG教科書体" pitchFamily="17" charset="-128"/>
                <a:ea typeface="HG教科書体" pitchFamily="17" charset="-128"/>
                <a:cs typeface="IW JS太教科書体"/>
              </a:rPr>
              <a:t>次の言葉の</a:t>
            </a:r>
            <a:r>
              <a:rPr lang="en-US" altLang="ja-JP" sz="7100" b="1" dirty="0" smtClean="0">
                <a:latin typeface="HG教科書体" pitchFamily="17" charset="-128"/>
                <a:ea typeface="HG教科書体" pitchFamily="17" charset="-128"/>
                <a:cs typeface="IW JS太教科書体"/>
              </a:rPr>
              <a:t/>
            </a:r>
            <a:br>
              <a:rPr lang="en-US" altLang="ja-JP" sz="7100" b="1" dirty="0" smtClean="0">
                <a:latin typeface="HG教科書体" pitchFamily="17" charset="-128"/>
                <a:ea typeface="HG教科書体" pitchFamily="17" charset="-128"/>
                <a:cs typeface="IW JS太教科書体"/>
              </a:rPr>
            </a:br>
            <a:r>
              <a:rPr lang="ja-JP" altLang="en-US" sz="7100" b="1" dirty="0" smtClean="0">
                <a:latin typeface="HG教科書体" pitchFamily="17" charset="-128"/>
                <a:ea typeface="HG教科書体" pitchFamily="17" charset="-128"/>
                <a:cs typeface="IW JS太教科書体"/>
              </a:rPr>
              <a:t>「謙譲語」を</a:t>
            </a:r>
            <a:r>
              <a:rPr lang="en-US" altLang="ja-JP" sz="7100" b="1" dirty="0" smtClean="0">
                <a:latin typeface="HG教科書体" pitchFamily="17" charset="-128"/>
                <a:ea typeface="HG教科書体" pitchFamily="17" charset="-128"/>
                <a:cs typeface="IW JS太教科書体"/>
              </a:rPr>
              <a:t/>
            </a:r>
            <a:br>
              <a:rPr lang="en-US" altLang="ja-JP" sz="7100" b="1" dirty="0" smtClean="0">
                <a:latin typeface="HG教科書体" pitchFamily="17" charset="-128"/>
                <a:ea typeface="HG教科書体" pitchFamily="17" charset="-128"/>
                <a:cs typeface="IW JS太教科書体"/>
              </a:rPr>
            </a:br>
            <a:r>
              <a:rPr lang="ja-JP" altLang="en-US" sz="7100" b="1" dirty="0" smtClean="0">
                <a:latin typeface="HG教科書体" pitchFamily="17" charset="-128"/>
                <a:ea typeface="HG教科書体" pitchFamily="17" charset="-128"/>
                <a:cs typeface="IW JS太教科書体"/>
              </a:rPr>
              <a:t>大きな声で</a:t>
            </a:r>
            <a:r>
              <a:rPr lang="en-US" altLang="ja-JP" sz="7100" b="1" dirty="0" smtClean="0">
                <a:latin typeface="HG教科書体" pitchFamily="17" charset="-128"/>
                <a:ea typeface="HG教科書体" pitchFamily="17" charset="-128"/>
                <a:cs typeface="IW JS太教科書体"/>
              </a:rPr>
              <a:t/>
            </a:r>
            <a:br>
              <a:rPr lang="en-US" altLang="ja-JP" sz="7100" b="1" dirty="0" smtClean="0">
                <a:latin typeface="HG教科書体" pitchFamily="17" charset="-128"/>
                <a:ea typeface="HG教科書体" pitchFamily="17" charset="-128"/>
                <a:cs typeface="IW JS太教科書体"/>
              </a:rPr>
            </a:br>
            <a:r>
              <a:rPr lang="ja-JP" altLang="en-US" sz="7100" b="1" dirty="0" smtClean="0">
                <a:latin typeface="HG教科書体" pitchFamily="17" charset="-128"/>
                <a:ea typeface="HG教科書体" pitchFamily="17" charset="-128"/>
                <a:cs typeface="IW JS太教科書体"/>
              </a:rPr>
              <a:t>言いましょう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3" name="タイトル 2"/>
          <p:cNvSpPr>
            <a:spLocks noGrp="1"/>
          </p:cNvSpPr>
          <p:nvPr>
            <p:ph type="title"/>
          </p:nvPr>
        </p:nvSpPr>
        <p:spPr>
          <a:xfrm>
            <a:off x="3743908" y="908720"/>
            <a:ext cx="1656184" cy="5720680"/>
          </a:xfrm>
        </p:spPr>
        <p:txBody>
          <a:bodyPr vert="eaVert">
            <a:normAutofit/>
          </a:bodyPr>
          <a:lstStyle/>
          <a:p>
            <a:pPr algn="l"/>
            <a:r>
              <a:rPr lang="ja-JP" altLang="en-US" sz="8800" b="1" dirty="0" smtClean="0">
                <a:latin typeface="HGS教科書体" pitchFamily="18" charset="-128"/>
                <a:ea typeface="HGS教科書体" pitchFamily="18" charset="-128"/>
              </a:rPr>
              <a:t>いたす</a:t>
            </a:r>
          </a:p>
        </p:txBody>
      </p:sp>
      <p:sp>
        <p:nvSpPr>
          <p:cNvPr id="6" name="タイトル 2"/>
          <p:cNvSpPr>
            <a:spLocks noGrp="1"/>
          </p:cNvSpPr>
          <p:nvPr>
            <p:ph type="title" idx="4294967295"/>
          </p:nvPr>
        </p:nvSpPr>
        <p:spPr>
          <a:xfrm>
            <a:off x="5750260" y="908720"/>
            <a:ext cx="1547812" cy="4437063"/>
          </a:xfrm>
        </p:spPr>
        <p:txBody>
          <a:bodyPr vert="eaVert">
            <a:normAutofit fontScale="90000"/>
          </a:bodyPr>
          <a:lstStyle/>
          <a:p>
            <a:pPr algn="l"/>
            <a:r>
              <a:rPr lang="ja-JP" altLang="en-US" sz="9600" b="1" dirty="0" smtClean="0">
                <a:latin typeface="HGS教科書体" pitchFamily="18" charset="-128"/>
                <a:ea typeface="HGS教科書体" pitchFamily="18" charset="-128"/>
              </a:rPr>
              <a:t>する</a:t>
            </a:r>
          </a:p>
        </p:txBody>
      </p:sp>
      <p:sp>
        <p:nvSpPr>
          <p:cNvPr id="30724" name="Rectangle 5"/>
          <p:cNvSpPr>
            <a:spLocks noChangeArrowheads="1"/>
          </p:cNvSpPr>
          <p:nvPr/>
        </p:nvSpPr>
        <p:spPr bwMode="auto">
          <a:xfrm>
            <a:off x="3568824" y="1916832"/>
            <a:ext cx="2006352" cy="4392488"/>
          </a:xfrm>
          <a:prstGeom prst="rect">
            <a:avLst/>
          </a:prstGeom>
          <a:solidFill>
            <a:srgbClr val="BBE0E3"/>
          </a:solidFill>
          <a:ln w="25400">
            <a:solidFill>
              <a:srgbClr val="89A4A7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xit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up)">
                                      <p:cBhvr>
                                        <p:cTn id="6" dur="500"/>
                                        <p:tgtEl>
                                          <p:spTgt spid="307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0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24" grpId="0" animBg="1"/>
    </p:bldLst>
  </p:timing>
</p:sld>
</file>

<file path=ppt/theme/theme1.xml><?xml version="1.0" encoding="utf-8"?>
<a:theme xmlns:a="http://schemas.openxmlformats.org/drawingml/2006/main" name="フラッシュ１">
  <a:themeElements>
    <a:clrScheme name="フラッシュ１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フラッシュ１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フラッシュ１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フラッシュ１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フラッシュ１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54</TotalTime>
  <Words>56</Words>
  <Application>Microsoft Office PowerPoint</Application>
  <PresentationFormat>画面に合わせる (4:3)</PresentationFormat>
  <Paragraphs>40</Paragraphs>
  <Slides>14</Slides>
  <Notes>14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7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14</vt:i4>
      </vt:variant>
    </vt:vector>
  </HeadingPairs>
  <TitlesOfParts>
    <vt:vector size="22" baseType="lpstr">
      <vt:lpstr>HGS教科書体</vt:lpstr>
      <vt:lpstr>HG丸ｺﾞｼｯｸM-PRO</vt:lpstr>
      <vt:lpstr>HG教科書体</vt:lpstr>
      <vt:lpstr>IW JS太教科書体</vt:lpstr>
      <vt:lpstr>ＭＳ Ｐゴシック</vt:lpstr>
      <vt:lpstr>Arial</vt:lpstr>
      <vt:lpstr>Calibri</vt:lpstr>
      <vt:lpstr>フラッシュ１</vt:lpstr>
      <vt:lpstr>次の言葉の 「尊敬語」を 大きな声で 言いましょう</vt:lpstr>
      <vt:lpstr>する</vt:lpstr>
      <vt:lpstr>言う</vt:lpstr>
      <vt:lpstr>見る</vt:lpstr>
      <vt:lpstr>来る</vt:lpstr>
      <vt:lpstr>食べる</vt:lpstr>
      <vt:lpstr>いらっしゃる</vt:lpstr>
      <vt:lpstr>次の言葉の 「謙譲語」を 大きな声で 言いましょう</vt:lpstr>
      <vt:lpstr>する</vt:lpstr>
      <vt:lpstr>おっしゃる</vt:lpstr>
      <vt:lpstr>ごらんになる</vt:lpstr>
      <vt:lpstr>来る</vt:lpstr>
      <vt:lpstr>食べる</vt:lpstr>
      <vt:lpstr>行く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打ち消しの言葉</dc:title>
  <dc:creator>小泉 浩</dc:creator>
  <cp:lastModifiedBy>小泉 浩</cp:lastModifiedBy>
  <cp:revision>9</cp:revision>
  <dcterms:created xsi:type="dcterms:W3CDTF">2015-06-25T04:58:05Z</dcterms:created>
  <dcterms:modified xsi:type="dcterms:W3CDTF">2017-08-17T02:46:55Z</dcterms:modified>
</cp:coreProperties>
</file>