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  <p:sldMasterId id="2147483673" r:id="rId3"/>
    <p:sldMasterId id="2147483685" r:id="rId4"/>
    <p:sldMasterId id="2147483698" r:id="rId5"/>
  </p:sldMasterIdLst>
  <p:notesMasterIdLst>
    <p:notesMasterId r:id="rId8"/>
  </p:notesMasterIdLst>
  <p:handoutMasterIdLst>
    <p:handoutMasterId r:id="rId9"/>
  </p:handoutMasterIdLst>
  <p:sldIdLst>
    <p:sldId id="569" r:id="rId6"/>
    <p:sldId id="460" r:id="rId7"/>
  </p:sldIdLst>
  <p:sldSz cx="12192000" cy="6858000"/>
  <p:notesSz cx="7099300" cy="10234613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 P浪漫明朝体U" panose="02020A00000000000000" pitchFamily="18" charset="-128"/>
      <p:regular r:id="rId14"/>
    </p:embeddedFont>
    <p:embeddedFont>
      <p:font typeface="HG教科書体" panose="02020609000000000000" pitchFamily="17" charset="-128"/>
      <p:regular r:id="rId15"/>
    </p:embeddedFont>
    <p:embeddedFont>
      <p:font typeface="Calibri Light" panose="020F0302020204030204" pitchFamily="34" charset="0"/>
      <p:regular r:id="rId16"/>
      <p:italic r:id="rId17"/>
    </p:embeddedFont>
    <p:embeddedFont>
      <p:font typeface="HGS教科書体" panose="02020600000000000000" pitchFamily="18" charset="-128"/>
      <p:regular r:id="rId18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45B8AC"/>
    <a:srgbClr val="4FAC87"/>
    <a:srgbClr val="008E40"/>
    <a:srgbClr val="FFCC99"/>
    <a:srgbClr val="3333CC"/>
    <a:srgbClr val="993366"/>
    <a:srgbClr val="D60093"/>
    <a:srgbClr val="FF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4667" autoAdjust="0"/>
  </p:normalViewPr>
  <p:slideViewPr>
    <p:cSldViewPr>
      <p:cViewPr>
        <p:scale>
          <a:sx n="66" d="100"/>
          <a:sy n="66" d="100"/>
        </p:scale>
        <p:origin x="-594" y="72"/>
      </p:cViewPr>
      <p:guideLst>
        <p:guide orient="horz" pos="129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5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43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79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91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43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19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0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3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5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338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01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198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6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7809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96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6821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1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07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594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66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97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77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9827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662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587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900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4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2061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94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8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099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823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792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3408086" y="501811"/>
            <a:ext cx="5375831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r>
              <a:rPr kumimoji="1" lang="ja-JP" altLang="en-US" sz="25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kumimoji="1" lang="ja-JP" altLang="en-US" sz="25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8289145" y="764705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kumimoji="1" lang="ja-JP" altLang="en-US" sz="12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9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9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773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214687"/>
              </p:ext>
            </p:extLst>
          </p:nvPr>
        </p:nvGraphicFramePr>
        <p:xfrm>
          <a:off x="0" y="0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-672752" y="764704"/>
            <a:ext cx="6096000" cy="6334698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535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滅</a:t>
            </a:r>
            <a:endParaRPr kumimoji="1" lang="ja-JP" altLang="en-US" sz="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32648" y="3246411"/>
            <a:ext cx="638403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書き順</a:t>
            </a:r>
            <a:endParaRPr kumimoji="1" lang="ja-JP" altLang="en-US" sz="1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228769"/>
      </p:ext>
    </p:extLst>
  </p:cSld>
  <p:clrMapOvr>
    <a:masterClrMapping/>
  </p:clrMapOvr>
  <p:transition advTm="425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3006"/>
              </p:ext>
            </p:extLst>
          </p:nvPr>
        </p:nvGraphicFramePr>
        <p:xfrm>
          <a:off x="-4800" y="-50208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214620" y="576412"/>
            <a:ext cx="5760000" cy="5760000"/>
          </a:xfrm>
          <a:prstGeom prst="rect">
            <a:avLst/>
          </a:prstGeom>
          <a:solidFill>
            <a:schemeClr val="bg1"/>
          </a:solidFill>
        </p:spPr>
        <p:txBody>
          <a:bodyPr vert="horz" wrap="square" bIns="648000" rtlCol="0" anchor="ctr">
            <a:noAutofit/>
          </a:bodyPr>
          <a:lstStyle/>
          <a:p>
            <a:pPr algn="ctr"/>
            <a:r>
              <a:rPr lang="ja-JP" altLang="en-US" sz="50000" b="1" dirty="0" smtClean="0">
                <a:ln w="57150">
                  <a:solidFill>
                    <a:schemeClr val="tx1"/>
                  </a:solidFill>
                </a:ln>
                <a:solidFill>
                  <a:schemeClr val="bg1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滅</a:t>
            </a:r>
            <a:endParaRPr lang="en-US" altLang="ja-JP" sz="50000" b="1" dirty="0" smtClean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677350" y="373934"/>
            <a:ext cx="1538883" cy="616495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滅の書き順</a:t>
            </a:r>
            <a:endParaRPr kumimoji="1" lang="ja-JP" altLang="en-US" sz="88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2921000" y="1231900"/>
            <a:ext cx="1096169" cy="784225"/>
          </a:xfrm>
          <a:custGeom>
            <a:avLst/>
            <a:gdLst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0400 w 1079500"/>
              <a:gd name="connsiteY11" fmla="*/ 190500 h 774700"/>
              <a:gd name="connsiteX12" fmla="*/ 520700 w 1079500"/>
              <a:gd name="connsiteY12" fmla="*/ 165100 h 774700"/>
              <a:gd name="connsiteX13" fmla="*/ 406400 w 1079500"/>
              <a:gd name="connsiteY13" fmla="*/ 139700 h 774700"/>
              <a:gd name="connsiteX14" fmla="*/ 266700 w 1079500"/>
              <a:gd name="connsiteY14" fmla="*/ 76200 h 774700"/>
              <a:gd name="connsiteX15" fmla="*/ 152400 w 1079500"/>
              <a:gd name="connsiteY15" fmla="*/ 25400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9925 w 1079500"/>
              <a:gd name="connsiteY11" fmla="*/ 174625 h 774700"/>
              <a:gd name="connsiteX12" fmla="*/ 520700 w 1079500"/>
              <a:gd name="connsiteY12" fmla="*/ 165100 h 774700"/>
              <a:gd name="connsiteX13" fmla="*/ 406400 w 1079500"/>
              <a:gd name="connsiteY13" fmla="*/ 139700 h 774700"/>
              <a:gd name="connsiteX14" fmla="*/ 266700 w 1079500"/>
              <a:gd name="connsiteY14" fmla="*/ 76200 h 774700"/>
              <a:gd name="connsiteX15" fmla="*/ 152400 w 1079500"/>
              <a:gd name="connsiteY15" fmla="*/ 25400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39700 h 774700"/>
              <a:gd name="connsiteX14" fmla="*/ 266700 w 1079500"/>
              <a:gd name="connsiteY14" fmla="*/ 76200 h 774700"/>
              <a:gd name="connsiteX15" fmla="*/ 152400 w 1079500"/>
              <a:gd name="connsiteY15" fmla="*/ 25400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14300 h 774700"/>
              <a:gd name="connsiteX14" fmla="*/ 266700 w 1079500"/>
              <a:gd name="connsiteY14" fmla="*/ 76200 h 774700"/>
              <a:gd name="connsiteX15" fmla="*/ 152400 w 1079500"/>
              <a:gd name="connsiteY15" fmla="*/ 25400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14300 h 774700"/>
              <a:gd name="connsiteX14" fmla="*/ 266700 w 1079500"/>
              <a:gd name="connsiteY14" fmla="*/ 57150 h 774700"/>
              <a:gd name="connsiteX15" fmla="*/ 152400 w 1079500"/>
              <a:gd name="connsiteY15" fmla="*/ 25400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38200 w 1079500"/>
              <a:gd name="connsiteY10" fmla="*/ 215900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14300 h 774700"/>
              <a:gd name="connsiteX14" fmla="*/ 266700 w 1079500"/>
              <a:gd name="connsiteY14" fmla="*/ 57150 h 774700"/>
              <a:gd name="connsiteX15" fmla="*/ 152400 w 1079500"/>
              <a:gd name="connsiteY15" fmla="*/ 9525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77900 w 1079500"/>
              <a:gd name="connsiteY9" fmla="*/ 381000 h 774700"/>
              <a:gd name="connsiteX10" fmla="*/ 841375 w 1079500"/>
              <a:gd name="connsiteY10" fmla="*/ 200025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14300 h 774700"/>
              <a:gd name="connsiteX14" fmla="*/ 266700 w 1079500"/>
              <a:gd name="connsiteY14" fmla="*/ 57150 h 774700"/>
              <a:gd name="connsiteX15" fmla="*/ 152400 w 1079500"/>
              <a:gd name="connsiteY15" fmla="*/ 9525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79500"/>
              <a:gd name="connsiteY0" fmla="*/ 139700 h 774700"/>
              <a:gd name="connsiteX1" fmla="*/ 215900 w 1079500"/>
              <a:gd name="connsiteY1" fmla="*/ 342900 h 774700"/>
              <a:gd name="connsiteX2" fmla="*/ 355600 w 1079500"/>
              <a:gd name="connsiteY2" fmla="*/ 469900 h 774700"/>
              <a:gd name="connsiteX3" fmla="*/ 482600 w 1079500"/>
              <a:gd name="connsiteY3" fmla="*/ 571500 h 774700"/>
              <a:gd name="connsiteX4" fmla="*/ 673100 w 1079500"/>
              <a:gd name="connsiteY4" fmla="*/ 673100 h 774700"/>
              <a:gd name="connsiteX5" fmla="*/ 762000 w 1079500"/>
              <a:gd name="connsiteY5" fmla="*/ 711200 h 774700"/>
              <a:gd name="connsiteX6" fmla="*/ 939800 w 1079500"/>
              <a:gd name="connsiteY6" fmla="*/ 774700 h 774700"/>
              <a:gd name="connsiteX7" fmla="*/ 1054100 w 1079500"/>
              <a:gd name="connsiteY7" fmla="*/ 736600 h 774700"/>
              <a:gd name="connsiteX8" fmla="*/ 1079500 w 1079500"/>
              <a:gd name="connsiteY8" fmla="*/ 584200 h 774700"/>
              <a:gd name="connsiteX9" fmla="*/ 987425 w 1079500"/>
              <a:gd name="connsiteY9" fmla="*/ 381000 h 774700"/>
              <a:gd name="connsiteX10" fmla="*/ 841375 w 1079500"/>
              <a:gd name="connsiteY10" fmla="*/ 200025 h 774700"/>
              <a:gd name="connsiteX11" fmla="*/ 669925 w 1079500"/>
              <a:gd name="connsiteY11" fmla="*/ 174625 h 774700"/>
              <a:gd name="connsiteX12" fmla="*/ 520700 w 1079500"/>
              <a:gd name="connsiteY12" fmla="*/ 146050 h 774700"/>
              <a:gd name="connsiteX13" fmla="*/ 406400 w 1079500"/>
              <a:gd name="connsiteY13" fmla="*/ 114300 h 774700"/>
              <a:gd name="connsiteX14" fmla="*/ 266700 w 1079500"/>
              <a:gd name="connsiteY14" fmla="*/ 57150 h 774700"/>
              <a:gd name="connsiteX15" fmla="*/ 152400 w 1079500"/>
              <a:gd name="connsiteY15" fmla="*/ 9525 h 774700"/>
              <a:gd name="connsiteX16" fmla="*/ 88900 w 1079500"/>
              <a:gd name="connsiteY16" fmla="*/ 0 h 774700"/>
              <a:gd name="connsiteX17" fmla="*/ 25400 w 1079500"/>
              <a:gd name="connsiteY17" fmla="*/ 0 h 774700"/>
              <a:gd name="connsiteX18" fmla="*/ 25400 w 1079500"/>
              <a:gd name="connsiteY18" fmla="*/ 38100 h 774700"/>
              <a:gd name="connsiteX19" fmla="*/ 0 w 1079500"/>
              <a:gd name="connsiteY19" fmla="*/ 88900 h 774700"/>
              <a:gd name="connsiteX20" fmla="*/ 0 w 1079500"/>
              <a:gd name="connsiteY20" fmla="*/ 139700 h 774700"/>
              <a:gd name="connsiteX0" fmla="*/ 0 w 1089025"/>
              <a:gd name="connsiteY0" fmla="*/ 139700 h 774700"/>
              <a:gd name="connsiteX1" fmla="*/ 215900 w 1089025"/>
              <a:gd name="connsiteY1" fmla="*/ 342900 h 774700"/>
              <a:gd name="connsiteX2" fmla="*/ 355600 w 1089025"/>
              <a:gd name="connsiteY2" fmla="*/ 469900 h 774700"/>
              <a:gd name="connsiteX3" fmla="*/ 482600 w 1089025"/>
              <a:gd name="connsiteY3" fmla="*/ 571500 h 774700"/>
              <a:gd name="connsiteX4" fmla="*/ 673100 w 1089025"/>
              <a:gd name="connsiteY4" fmla="*/ 673100 h 774700"/>
              <a:gd name="connsiteX5" fmla="*/ 762000 w 1089025"/>
              <a:gd name="connsiteY5" fmla="*/ 711200 h 774700"/>
              <a:gd name="connsiteX6" fmla="*/ 939800 w 1089025"/>
              <a:gd name="connsiteY6" fmla="*/ 774700 h 774700"/>
              <a:gd name="connsiteX7" fmla="*/ 1054100 w 1089025"/>
              <a:gd name="connsiteY7" fmla="*/ 736600 h 774700"/>
              <a:gd name="connsiteX8" fmla="*/ 1089025 w 1089025"/>
              <a:gd name="connsiteY8" fmla="*/ 584200 h 774700"/>
              <a:gd name="connsiteX9" fmla="*/ 987425 w 1089025"/>
              <a:gd name="connsiteY9" fmla="*/ 381000 h 774700"/>
              <a:gd name="connsiteX10" fmla="*/ 841375 w 1089025"/>
              <a:gd name="connsiteY10" fmla="*/ 200025 h 774700"/>
              <a:gd name="connsiteX11" fmla="*/ 669925 w 1089025"/>
              <a:gd name="connsiteY11" fmla="*/ 174625 h 774700"/>
              <a:gd name="connsiteX12" fmla="*/ 520700 w 1089025"/>
              <a:gd name="connsiteY12" fmla="*/ 146050 h 774700"/>
              <a:gd name="connsiteX13" fmla="*/ 406400 w 1089025"/>
              <a:gd name="connsiteY13" fmla="*/ 114300 h 774700"/>
              <a:gd name="connsiteX14" fmla="*/ 266700 w 1089025"/>
              <a:gd name="connsiteY14" fmla="*/ 57150 h 774700"/>
              <a:gd name="connsiteX15" fmla="*/ 152400 w 1089025"/>
              <a:gd name="connsiteY15" fmla="*/ 9525 h 774700"/>
              <a:gd name="connsiteX16" fmla="*/ 88900 w 1089025"/>
              <a:gd name="connsiteY16" fmla="*/ 0 h 774700"/>
              <a:gd name="connsiteX17" fmla="*/ 25400 w 1089025"/>
              <a:gd name="connsiteY17" fmla="*/ 0 h 774700"/>
              <a:gd name="connsiteX18" fmla="*/ 25400 w 1089025"/>
              <a:gd name="connsiteY18" fmla="*/ 38100 h 774700"/>
              <a:gd name="connsiteX19" fmla="*/ 0 w 1089025"/>
              <a:gd name="connsiteY19" fmla="*/ 88900 h 774700"/>
              <a:gd name="connsiteX20" fmla="*/ 0 w 1089025"/>
              <a:gd name="connsiteY20" fmla="*/ 139700 h 774700"/>
              <a:gd name="connsiteX0" fmla="*/ 0 w 1089025"/>
              <a:gd name="connsiteY0" fmla="*/ 139700 h 774700"/>
              <a:gd name="connsiteX1" fmla="*/ 215900 w 1089025"/>
              <a:gd name="connsiteY1" fmla="*/ 342900 h 774700"/>
              <a:gd name="connsiteX2" fmla="*/ 355600 w 1089025"/>
              <a:gd name="connsiteY2" fmla="*/ 469900 h 774700"/>
              <a:gd name="connsiteX3" fmla="*/ 482600 w 1089025"/>
              <a:gd name="connsiteY3" fmla="*/ 571500 h 774700"/>
              <a:gd name="connsiteX4" fmla="*/ 673100 w 1089025"/>
              <a:gd name="connsiteY4" fmla="*/ 673100 h 774700"/>
              <a:gd name="connsiteX5" fmla="*/ 762000 w 1089025"/>
              <a:gd name="connsiteY5" fmla="*/ 711200 h 774700"/>
              <a:gd name="connsiteX6" fmla="*/ 939800 w 1089025"/>
              <a:gd name="connsiteY6" fmla="*/ 774700 h 774700"/>
              <a:gd name="connsiteX7" fmla="*/ 1063625 w 1089025"/>
              <a:gd name="connsiteY7" fmla="*/ 736600 h 774700"/>
              <a:gd name="connsiteX8" fmla="*/ 1089025 w 1089025"/>
              <a:gd name="connsiteY8" fmla="*/ 584200 h 774700"/>
              <a:gd name="connsiteX9" fmla="*/ 987425 w 1089025"/>
              <a:gd name="connsiteY9" fmla="*/ 381000 h 774700"/>
              <a:gd name="connsiteX10" fmla="*/ 841375 w 1089025"/>
              <a:gd name="connsiteY10" fmla="*/ 200025 h 774700"/>
              <a:gd name="connsiteX11" fmla="*/ 669925 w 1089025"/>
              <a:gd name="connsiteY11" fmla="*/ 174625 h 774700"/>
              <a:gd name="connsiteX12" fmla="*/ 520700 w 1089025"/>
              <a:gd name="connsiteY12" fmla="*/ 146050 h 774700"/>
              <a:gd name="connsiteX13" fmla="*/ 406400 w 1089025"/>
              <a:gd name="connsiteY13" fmla="*/ 114300 h 774700"/>
              <a:gd name="connsiteX14" fmla="*/ 266700 w 1089025"/>
              <a:gd name="connsiteY14" fmla="*/ 57150 h 774700"/>
              <a:gd name="connsiteX15" fmla="*/ 152400 w 1089025"/>
              <a:gd name="connsiteY15" fmla="*/ 9525 h 774700"/>
              <a:gd name="connsiteX16" fmla="*/ 88900 w 1089025"/>
              <a:gd name="connsiteY16" fmla="*/ 0 h 774700"/>
              <a:gd name="connsiteX17" fmla="*/ 25400 w 1089025"/>
              <a:gd name="connsiteY17" fmla="*/ 0 h 774700"/>
              <a:gd name="connsiteX18" fmla="*/ 25400 w 1089025"/>
              <a:gd name="connsiteY18" fmla="*/ 38100 h 774700"/>
              <a:gd name="connsiteX19" fmla="*/ 0 w 1089025"/>
              <a:gd name="connsiteY19" fmla="*/ 88900 h 774700"/>
              <a:gd name="connsiteX20" fmla="*/ 0 w 1089025"/>
              <a:gd name="connsiteY20" fmla="*/ 139700 h 774700"/>
              <a:gd name="connsiteX0" fmla="*/ 0 w 1089025"/>
              <a:gd name="connsiteY0" fmla="*/ 139700 h 784225"/>
              <a:gd name="connsiteX1" fmla="*/ 215900 w 1089025"/>
              <a:gd name="connsiteY1" fmla="*/ 342900 h 784225"/>
              <a:gd name="connsiteX2" fmla="*/ 355600 w 1089025"/>
              <a:gd name="connsiteY2" fmla="*/ 469900 h 784225"/>
              <a:gd name="connsiteX3" fmla="*/ 482600 w 1089025"/>
              <a:gd name="connsiteY3" fmla="*/ 571500 h 784225"/>
              <a:gd name="connsiteX4" fmla="*/ 673100 w 1089025"/>
              <a:gd name="connsiteY4" fmla="*/ 673100 h 784225"/>
              <a:gd name="connsiteX5" fmla="*/ 762000 w 1089025"/>
              <a:gd name="connsiteY5" fmla="*/ 711200 h 784225"/>
              <a:gd name="connsiteX6" fmla="*/ 930275 w 1089025"/>
              <a:gd name="connsiteY6" fmla="*/ 784225 h 784225"/>
              <a:gd name="connsiteX7" fmla="*/ 1063625 w 1089025"/>
              <a:gd name="connsiteY7" fmla="*/ 736600 h 784225"/>
              <a:gd name="connsiteX8" fmla="*/ 1089025 w 1089025"/>
              <a:gd name="connsiteY8" fmla="*/ 584200 h 784225"/>
              <a:gd name="connsiteX9" fmla="*/ 987425 w 1089025"/>
              <a:gd name="connsiteY9" fmla="*/ 381000 h 784225"/>
              <a:gd name="connsiteX10" fmla="*/ 841375 w 1089025"/>
              <a:gd name="connsiteY10" fmla="*/ 200025 h 784225"/>
              <a:gd name="connsiteX11" fmla="*/ 669925 w 1089025"/>
              <a:gd name="connsiteY11" fmla="*/ 174625 h 784225"/>
              <a:gd name="connsiteX12" fmla="*/ 520700 w 1089025"/>
              <a:gd name="connsiteY12" fmla="*/ 146050 h 784225"/>
              <a:gd name="connsiteX13" fmla="*/ 406400 w 1089025"/>
              <a:gd name="connsiteY13" fmla="*/ 114300 h 784225"/>
              <a:gd name="connsiteX14" fmla="*/ 266700 w 1089025"/>
              <a:gd name="connsiteY14" fmla="*/ 57150 h 784225"/>
              <a:gd name="connsiteX15" fmla="*/ 152400 w 1089025"/>
              <a:gd name="connsiteY15" fmla="*/ 9525 h 784225"/>
              <a:gd name="connsiteX16" fmla="*/ 88900 w 1089025"/>
              <a:gd name="connsiteY16" fmla="*/ 0 h 784225"/>
              <a:gd name="connsiteX17" fmla="*/ 25400 w 1089025"/>
              <a:gd name="connsiteY17" fmla="*/ 0 h 784225"/>
              <a:gd name="connsiteX18" fmla="*/ 25400 w 1089025"/>
              <a:gd name="connsiteY18" fmla="*/ 38100 h 784225"/>
              <a:gd name="connsiteX19" fmla="*/ 0 w 1089025"/>
              <a:gd name="connsiteY19" fmla="*/ 88900 h 784225"/>
              <a:gd name="connsiteX20" fmla="*/ 0 w 1089025"/>
              <a:gd name="connsiteY20" fmla="*/ 139700 h 784225"/>
              <a:gd name="connsiteX0" fmla="*/ 0 w 1089025"/>
              <a:gd name="connsiteY0" fmla="*/ 139700 h 784225"/>
              <a:gd name="connsiteX1" fmla="*/ 215900 w 1089025"/>
              <a:gd name="connsiteY1" fmla="*/ 342900 h 784225"/>
              <a:gd name="connsiteX2" fmla="*/ 355600 w 1089025"/>
              <a:gd name="connsiteY2" fmla="*/ 469900 h 784225"/>
              <a:gd name="connsiteX3" fmla="*/ 482600 w 1089025"/>
              <a:gd name="connsiteY3" fmla="*/ 571500 h 784225"/>
              <a:gd name="connsiteX4" fmla="*/ 673100 w 1089025"/>
              <a:gd name="connsiteY4" fmla="*/ 673100 h 784225"/>
              <a:gd name="connsiteX5" fmla="*/ 762000 w 1089025"/>
              <a:gd name="connsiteY5" fmla="*/ 711200 h 784225"/>
              <a:gd name="connsiteX6" fmla="*/ 930275 w 1089025"/>
              <a:gd name="connsiteY6" fmla="*/ 784225 h 784225"/>
              <a:gd name="connsiteX7" fmla="*/ 1082675 w 1089025"/>
              <a:gd name="connsiteY7" fmla="*/ 727075 h 784225"/>
              <a:gd name="connsiteX8" fmla="*/ 1089025 w 1089025"/>
              <a:gd name="connsiteY8" fmla="*/ 584200 h 784225"/>
              <a:gd name="connsiteX9" fmla="*/ 987425 w 1089025"/>
              <a:gd name="connsiteY9" fmla="*/ 381000 h 784225"/>
              <a:gd name="connsiteX10" fmla="*/ 841375 w 1089025"/>
              <a:gd name="connsiteY10" fmla="*/ 200025 h 784225"/>
              <a:gd name="connsiteX11" fmla="*/ 669925 w 1089025"/>
              <a:gd name="connsiteY11" fmla="*/ 174625 h 784225"/>
              <a:gd name="connsiteX12" fmla="*/ 520700 w 1089025"/>
              <a:gd name="connsiteY12" fmla="*/ 146050 h 784225"/>
              <a:gd name="connsiteX13" fmla="*/ 406400 w 1089025"/>
              <a:gd name="connsiteY13" fmla="*/ 114300 h 784225"/>
              <a:gd name="connsiteX14" fmla="*/ 266700 w 1089025"/>
              <a:gd name="connsiteY14" fmla="*/ 57150 h 784225"/>
              <a:gd name="connsiteX15" fmla="*/ 152400 w 1089025"/>
              <a:gd name="connsiteY15" fmla="*/ 9525 h 784225"/>
              <a:gd name="connsiteX16" fmla="*/ 88900 w 1089025"/>
              <a:gd name="connsiteY16" fmla="*/ 0 h 784225"/>
              <a:gd name="connsiteX17" fmla="*/ 25400 w 1089025"/>
              <a:gd name="connsiteY17" fmla="*/ 0 h 784225"/>
              <a:gd name="connsiteX18" fmla="*/ 25400 w 1089025"/>
              <a:gd name="connsiteY18" fmla="*/ 38100 h 784225"/>
              <a:gd name="connsiteX19" fmla="*/ 0 w 1089025"/>
              <a:gd name="connsiteY19" fmla="*/ 88900 h 784225"/>
              <a:gd name="connsiteX20" fmla="*/ 0 w 1089025"/>
              <a:gd name="connsiteY20" fmla="*/ 139700 h 784225"/>
              <a:gd name="connsiteX0" fmla="*/ 0 w 1089025"/>
              <a:gd name="connsiteY0" fmla="*/ 139700 h 784225"/>
              <a:gd name="connsiteX1" fmla="*/ 215900 w 1089025"/>
              <a:gd name="connsiteY1" fmla="*/ 342900 h 784225"/>
              <a:gd name="connsiteX2" fmla="*/ 355600 w 1089025"/>
              <a:gd name="connsiteY2" fmla="*/ 469900 h 784225"/>
              <a:gd name="connsiteX3" fmla="*/ 482600 w 1089025"/>
              <a:gd name="connsiteY3" fmla="*/ 571500 h 784225"/>
              <a:gd name="connsiteX4" fmla="*/ 673100 w 1089025"/>
              <a:gd name="connsiteY4" fmla="*/ 673100 h 784225"/>
              <a:gd name="connsiteX5" fmla="*/ 762000 w 1089025"/>
              <a:gd name="connsiteY5" fmla="*/ 711200 h 784225"/>
              <a:gd name="connsiteX6" fmla="*/ 930275 w 1089025"/>
              <a:gd name="connsiteY6" fmla="*/ 784225 h 784225"/>
              <a:gd name="connsiteX7" fmla="*/ 1032668 w 1089025"/>
              <a:gd name="connsiteY7" fmla="*/ 762794 h 784225"/>
              <a:gd name="connsiteX8" fmla="*/ 1089025 w 1089025"/>
              <a:gd name="connsiteY8" fmla="*/ 584200 h 784225"/>
              <a:gd name="connsiteX9" fmla="*/ 987425 w 1089025"/>
              <a:gd name="connsiteY9" fmla="*/ 381000 h 784225"/>
              <a:gd name="connsiteX10" fmla="*/ 841375 w 1089025"/>
              <a:gd name="connsiteY10" fmla="*/ 200025 h 784225"/>
              <a:gd name="connsiteX11" fmla="*/ 669925 w 1089025"/>
              <a:gd name="connsiteY11" fmla="*/ 174625 h 784225"/>
              <a:gd name="connsiteX12" fmla="*/ 520700 w 1089025"/>
              <a:gd name="connsiteY12" fmla="*/ 146050 h 784225"/>
              <a:gd name="connsiteX13" fmla="*/ 406400 w 1089025"/>
              <a:gd name="connsiteY13" fmla="*/ 114300 h 784225"/>
              <a:gd name="connsiteX14" fmla="*/ 266700 w 1089025"/>
              <a:gd name="connsiteY14" fmla="*/ 57150 h 784225"/>
              <a:gd name="connsiteX15" fmla="*/ 152400 w 1089025"/>
              <a:gd name="connsiteY15" fmla="*/ 9525 h 784225"/>
              <a:gd name="connsiteX16" fmla="*/ 88900 w 1089025"/>
              <a:gd name="connsiteY16" fmla="*/ 0 h 784225"/>
              <a:gd name="connsiteX17" fmla="*/ 25400 w 1089025"/>
              <a:gd name="connsiteY17" fmla="*/ 0 h 784225"/>
              <a:gd name="connsiteX18" fmla="*/ 25400 w 1089025"/>
              <a:gd name="connsiteY18" fmla="*/ 38100 h 784225"/>
              <a:gd name="connsiteX19" fmla="*/ 0 w 1089025"/>
              <a:gd name="connsiteY19" fmla="*/ 88900 h 784225"/>
              <a:gd name="connsiteX20" fmla="*/ 0 w 1089025"/>
              <a:gd name="connsiteY20" fmla="*/ 139700 h 784225"/>
              <a:gd name="connsiteX0" fmla="*/ 0 w 1089025"/>
              <a:gd name="connsiteY0" fmla="*/ 139700 h 784225"/>
              <a:gd name="connsiteX1" fmla="*/ 215900 w 1089025"/>
              <a:gd name="connsiteY1" fmla="*/ 342900 h 784225"/>
              <a:gd name="connsiteX2" fmla="*/ 355600 w 1089025"/>
              <a:gd name="connsiteY2" fmla="*/ 469900 h 784225"/>
              <a:gd name="connsiteX3" fmla="*/ 482600 w 1089025"/>
              <a:gd name="connsiteY3" fmla="*/ 571500 h 784225"/>
              <a:gd name="connsiteX4" fmla="*/ 673100 w 1089025"/>
              <a:gd name="connsiteY4" fmla="*/ 673100 h 784225"/>
              <a:gd name="connsiteX5" fmla="*/ 762000 w 1089025"/>
              <a:gd name="connsiteY5" fmla="*/ 711200 h 784225"/>
              <a:gd name="connsiteX6" fmla="*/ 930275 w 1089025"/>
              <a:gd name="connsiteY6" fmla="*/ 784225 h 784225"/>
              <a:gd name="connsiteX7" fmla="*/ 1032668 w 1089025"/>
              <a:gd name="connsiteY7" fmla="*/ 762794 h 784225"/>
              <a:gd name="connsiteX8" fmla="*/ 1067594 w 1089025"/>
              <a:gd name="connsiteY8" fmla="*/ 654050 h 784225"/>
              <a:gd name="connsiteX9" fmla="*/ 1089025 w 1089025"/>
              <a:gd name="connsiteY9" fmla="*/ 584200 h 784225"/>
              <a:gd name="connsiteX10" fmla="*/ 987425 w 1089025"/>
              <a:gd name="connsiteY10" fmla="*/ 381000 h 784225"/>
              <a:gd name="connsiteX11" fmla="*/ 841375 w 1089025"/>
              <a:gd name="connsiteY11" fmla="*/ 200025 h 784225"/>
              <a:gd name="connsiteX12" fmla="*/ 669925 w 1089025"/>
              <a:gd name="connsiteY12" fmla="*/ 174625 h 784225"/>
              <a:gd name="connsiteX13" fmla="*/ 520700 w 1089025"/>
              <a:gd name="connsiteY13" fmla="*/ 146050 h 784225"/>
              <a:gd name="connsiteX14" fmla="*/ 406400 w 1089025"/>
              <a:gd name="connsiteY14" fmla="*/ 114300 h 784225"/>
              <a:gd name="connsiteX15" fmla="*/ 266700 w 1089025"/>
              <a:gd name="connsiteY15" fmla="*/ 57150 h 784225"/>
              <a:gd name="connsiteX16" fmla="*/ 152400 w 1089025"/>
              <a:gd name="connsiteY16" fmla="*/ 9525 h 784225"/>
              <a:gd name="connsiteX17" fmla="*/ 88900 w 1089025"/>
              <a:gd name="connsiteY17" fmla="*/ 0 h 784225"/>
              <a:gd name="connsiteX18" fmla="*/ 25400 w 1089025"/>
              <a:gd name="connsiteY18" fmla="*/ 0 h 784225"/>
              <a:gd name="connsiteX19" fmla="*/ 25400 w 1089025"/>
              <a:gd name="connsiteY19" fmla="*/ 38100 h 784225"/>
              <a:gd name="connsiteX20" fmla="*/ 0 w 1089025"/>
              <a:gd name="connsiteY20" fmla="*/ 88900 h 784225"/>
              <a:gd name="connsiteX21" fmla="*/ 0 w 1089025"/>
              <a:gd name="connsiteY21" fmla="*/ 139700 h 784225"/>
              <a:gd name="connsiteX0" fmla="*/ 0 w 1096169"/>
              <a:gd name="connsiteY0" fmla="*/ 139700 h 784225"/>
              <a:gd name="connsiteX1" fmla="*/ 215900 w 1096169"/>
              <a:gd name="connsiteY1" fmla="*/ 342900 h 784225"/>
              <a:gd name="connsiteX2" fmla="*/ 355600 w 1096169"/>
              <a:gd name="connsiteY2" fmla="*/ 469900 h 784225"/>
              <a:gd name="connsiteX3" fmla="*/ 482600 w 1096169"/>
              <a:gd name="connsiteY3" fmla="*/ 571500 h 784225"/>
              <a:gd name="connsiteX4" fmla="*/ 673100 w 1096169"/>
              <a:gd name="connsiteY4" fmla="*/ 673100 h 784225"/>
              <a:gd name="connsiteX5" fmla="*/ 762000 w 1096169"/>
              <a:gd name="connsiteY5" fmla="*/ 711200 h 784225"/>
              <a:gd name="connsiteX6" fmla="*/ 930275 w 1096169"/>
              <a:gd name="connsiteY6" fmla="*/ 784225 h 784225"/>
              <a:gd name="connsiteX7" fmla="*/ 1032668 w 1096169"/>
              <a:gd name="connsiteY7" fmla="*/ 762794 h 784225"/>
              <a:gd name="connsiteX8" fmla="*/ 1096169 w 1096169"/>
              <a:gd name="connsiteY8" fmla="*/ 682625 h 784225"/>
              <a:gd name="connsiteX9" fmla="*/ 1089025 w 1096169"/>
              <a:gd name="connsiteY9" fmla="*/ 584200 h 784225"/>
              <a:gd name="connsiteX10" fmla="*/ 987425 w 1096169"/>
              <a:gd name="connsiteY10" fmla="*/ 381000 h 784225"/>
              <a:gd name="connsiteX11" fmla="*/ 841375 w 1096169"/>
              <a:gd name="connsiteY11" fmla="*/ 200025 h 784225"/>
              <a:gd name="connsiteX12" fmla="*/ 669925 w 1096169"/>
              <a:gd name="connsiteY12" fmla="*/ 174625 h 784225"/>
              <a:gd name="connsiteX13" fmla="*/ 520700 w 1096169"/>
              <a:gd name="connsiteY13" fmla="*/ 146050 h 784225"/>
              <a:gd name="connsiteX14" fmla="*/ 406400 w 1096169"/>
              <a:gd name="connsiteY14" fmla="*/ 114300 h 784225"/>
              <a:gd name="connsiteX15" fmla="*/ 266700 w 1096169"/>
              <a:gd name="connsiteY15" fmla="*/ 57150 h 784225"/>
              <a:gd name="connsiteX16" fmla="*/ 152400 w 1096169"/>
              <a:gd name="connsiteY16" fmla="*/ 9525 h 784225"/>
              <a:gd name="connsiteX17" fmla="*/ 88900 w 1096169"/>
              <a:gd name="connsiteY17" fmla="*/ 0 h 784225"/>
              <a:gd name="connsiteX18" fmla="*/ 25400 w 1096169"/>
              <a:gd name="connsiteY18" fmla="*/ 0 h 784225"/>
              <a:gd name="connsiteX19" fmla="*/ 25400 w 1096169"/>
              <a:gd name="connsiteY19" fmla="*/ 38100 h 784225"/>
              <a:gd name="connsiteX20" fmla="*/ 0 w 1096169"/>
              <a:gd name="connsiteY20" fmla="*/ 88900 h 784225"/>
              <a:gd name="connsiteX21" fmla="*/ 0 w 1096169"/>
              <a:gd name="connsiteY21" fmla="*/ 139700 h 784225"/>
              <a:gd name="connsiteX0" fmla="*/ 0 w 1096169"/>
              <a:gd name="connsiteY0" fmla="*/ 139700 h 784225"/>
              <a:gd name="connsiteX1" fmla="*/ 215900 w 1096169"/>
              <a:gd name="connsiteY1" fmla="*/ 342900 h 784225"/>
              <a:gd name="connsiteX2" fmla="*/ 355600 w 1096169"/>
              <a:gd name="connsiteY2" fmla="*/ 469900 h 784225"/>
              <a:gd name="connsiteX3" fmla="*/ 482600 w 1096169"/>
              <a:gd name="connsiteY3" fmla="*/ 571500 h 784225"/>
              <a:gd name="connsiteX4" fmla="*/ 673100 w 1096169"/>
              <a:gd name="connsiteY4" fmla="*/ 673100 h 784225"/>
              <a:gd name="connsiteX5" fmla="*/ 762000 w 1096169"/>
              <a:gd name="connsiteY5" fmla="*/ 711200 h 784225"/>
              <a:gd name="connsiteX6" fmla="*/ 930275 w 1096169"/>
              <a:gd name="connsiteY6" fmla="*/ 784225 h 784225"/>
              <a:gd name="connsiteX7" fmla="*/ 1032668 w 1096169"/>
              <a:gd name="connsiteY7" fmla="*/ 762794 h 784225"/>
              <a:gd name="connsiteX8" fmla="*/ 1096169 w 1096169"/>
              <a:gd name="connsiteY8" fmla="*/ 682625 h 784225"/>
              <a:gd name="connsiteX9" fmla="*/ 1089025 w 1096169"/>
              <a:gd name="connsiteY9" fmla="*/ 548482 h 784225"/>
              <a:gd name="connsiteX10" fmla="*/ 987425 w 1096169"/>
              <a:gd name="connsiteY10" fmla="*/ 381000 h 784225"/>
              <a:gd name="connsiteX11" fmla="*/ 841375 w 1096169"/>
              <a:gd name="connsiteY11" fmla="*/ 200025 h 784225"/>
              <a:gd name="connsiteX12" fmla="*/ 669925 w 1096169"/>
              <a:gd name="connsiteY12" fmla="*/ 174625 h 784225"/>
              <a:gd name="connsiteX13" fmla="*/ 520700 w 1096169"/>
              <a:gd name="connsiteY13" fmla="*/ 146050 h 784225"/>
              <a:gd name="connsiteX14" fmla="*/ 406400 w 1096169"/>
              <a:gd name="connsiteY14" fmla="*/ 114300 h 784225"/>
              <a:gd name="connsiteX15" fmla="*/ 266700 w 1096169"/>
              <a:gd name="connsiteY15" fmla="*/ 57150 h 784225"/>
              <a:gd name="connsiteX16" fmla="*/ 152400 w 1096169"/>
              <a:gd name="connsiteY16" fmla="*/ 9525 h 784225"/>
              <a:gd name="connsiteX17" fmla="*/ 88900 w 1096169"/>
              <a:gd name="connsiteY17" fmla="*/ 0 h 784225"/>
              <a:gd name="connsiteX18" fmla="*/ 25400 w 1096169"/>
              <a:gd name="connsiteY18" fmla="*/ 0 h 784225"/>
              <a:gd name="connsiteX19" fmla="*/ 25400 w 1096169"/>
              <a:gd name="connsiteY19" fmla="*/ 38100 h 784225"/>
              <a:gd name="connsiteX20" fmla="*/ 0 w 1096169"/>
              <a:gd name="connsiteY20" fmla="*/ 88900 h 784225"/>
              <a:gd name="connsiteX21" fmla="*/ 0 w 1096169"/>
              <a:gd name="connsiteY21" fmla="*/ 139700 h 784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96169" h="784225">
                <a:moveTo>
                  <a:pt x="0" y="139700"/>
                </a:moveTo>
                <a:lnTo>
                  <a:pt x="215900" y="342900"/>
                </a:lnTo>
                <a:lnTo>
                  <a:pt x="355600" y="469900"/>
                </a:lnTo>
                <a:lnTo>
                  <a:pt x="482600" y="571500"/>
                </a:lnTo>
                <a:lnTo>
                  <a:pt x="673100" y="673100"/>
                </a:lnTo>
                <a:lnTo>
                  <a:pt x="762000" y="711200"/>
                </a:lnTo>
                <a:lnTo>
                  <a:pt x="930275" y="784225"/>
                </a:lnTo>
                <a:lnTo>
                  <a:pt x="1032668" y="762794"/>
                </a:lnTo>
                <a:lnTo>
                  <a:pt x="1096169" y="682625"/>
                </a:lnTo>
                <a:lnTo>
                  <a:pt x="1089025" y="548482"/>
                </a:lnTo>
                <a:lnTo>
                  <a:pt x="987425" y="381000"/>
                </a:lnTo>
                <a:lnTo>
                  <a:pt x="841375" y="200025"/>
                </a:lnTo>
                <a:lnTo>
                  <a:pt x="669925" y="174625"/>
                </a:lnTo>
                <a:lnTo>
                  <a:pt x="520700" y="146050"/>
                </a:lnTo>
                <a:lnTo>
                  <a:pt x="406400" y="114300"/>
                </a:lnTo>
                <a:cubicBezTo>
                  <a:pt x="359833" y="101600"/>
                  <a:pt x="309033" y="74612"/>
                  <a:pt x="266700" y="57150"/>
                </a:cubicBezTo>
                <a:cubicBezTo>
                  <a:pt x="224367" y="39688"/>
                  <a:pt x="190500" y="26458"/>
                  <a:pt x="152400" y="9525"/>
                </a:cubicBezTo>
                <a:lnTo>
                  <a:pt x="88900" y="0"/>
                </a:lnTo>
                <a:lnTo>
                  <a:pt x="25400" y="0"/>
                </a:lnTo>
                <a:lnTo>
                  <a:pt x="25400" y="38100"/>
                </a:lnTo>
                <a:lnTo>
                  <a:pt x="0" y="88900"/>
                </a:lnTo>
                <a:lnTo>
                  <a:pt x="0" y="1397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2673350" y="2443162"/>
            <a:ext cx="977900" cy="791369"/>
          </a:xfrm>
          <a:custGeom>
            <a:avLst/>
            <a:gdLst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7400 w 965200"/>
              <a:gd name="connsiteY12" fmla="*/ 279400 h 787400"/>
              <a:gd name="connsiteX13" fmla="*/ 673100 w 965200"/>
              <a:gd name="connsiteY13" fmla="*/ 254000 h 787400"/>
              <a:gd name="connsiteX14" fmla="*/ 558800 w 965200"/>
              <a:gd name="connsiteY14" fmla="*/ 228600 h 787400"/>
              <a:gd name="connsiteX15" fmla="*/ 393700 w 965200"/>
              <a:gd name="connsiteY15" fmla="*/ 165100 h 787400"/>
              <a:gd name="connsiteX16" fmla="*/ 292100 w 965200"/>
              <a:gd name="connsiteY16" fmla="*/ 114300 h 787400"/>
              <a:gd name="connsiteX17" fmla="*/ 228600 w 965200"/>
              <a:gd name="connsiteY17" fmla="*/ 63500 h 787400"/>
              <a:gd name="connsiteX18" fmla="*/ 152400 w 965200"/>
              <a:gd name="connsiteY18" fmla="*/ 12700 h 787400"/>
              <a:gd name="connsiteX19" fmla="*/ 101600 w 965200"/>
              <a:gd name="connsiteY19" fmla="*/ 12700 h 787400"/>
              <a:gd name="connsiteX20" fmla="*/ 38100 w 965200"/>
              <a:gd name="connsiteY20" fmla="*/ 0 h 787400"/>
              <a:gd name="connsiteX21" fmla="*/ 0 w 965200"/>
              <a:gd name="connsiteY21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7400 w 965200"/>
              <a:gd name="connsiteY12" fmla="*/ 279400 h 787400"/>
              <a:gd name="connsiteX13" fmla="*/ 673100 w 965200"/>
              <a:gd name="connsiteY13" fmla="*/ 254000 h 787400"/>
              <a:gd name="connsiteX14" fmla="*/ 558800 w 965200"/>
              <a:gd name="connsiteY14" fmla="*/ 228600 h 787400"/>
              <a:gd name="connsiteX15" fmla="*/ 393700 w 965200"/>
              <a:gd name="connsiteY15" fmla="*/ 165100 h 787400"/>
              <a:gd name="connsiteX16" fmla="*/ 296862 w 965200"/>
              <a:gd name="connsiteY16" fmla="*/ 95250 h 787400"/>
              <a:gd name="connsiteX17" fmla="*/ 228600 w 965200"/>
              <a:gd name="connsiteY17" fmla="*/ 63500 h 787400"/>
              <a:gd name="connsiteX18" fmla="*/ 152400 w 965200"/>
              <a:gd name="connsiteY18" fmla="*/ 12700 h 787400"/>
              <a:gd name="connsiteX19" fmla="*/ 101600 w 965200"/>
              <a:gd name="connsiteY19" fmla="*/ 12700 h 787400"/>
              <a:gd name="connsiteX20" fmla="*/ 38100 w 965200"/>
              <a:gd name="connsiteY20" fmla="*/ 0 h 787400"/>
              <a:gd name="connsiteX21" fmla="*/ 0 w 965200"/>
              <a:gd name="connsiteY21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7400 w 965200"/>
              <a:gd name="connsiteY12" fmla="*/ 279400 h 787400"/>
              <a:gd name="connsiteX13" fmla="*/ 673100 w 965200"/>
              <a:gd name="connsiteY13" fmla="*/ 254000 h 787400"/>
              <a:gd name="connsiteX14" fmla="*/ 558800 w 965200"/>
              <a:gd name="connsiteY14" fmla="*/ 228600 h 787400"/>
              <a:gd name="connsiteX15" fmla="*/ 393700 w 965200"/>
              <a:gd name="connsiteY15" fmla="*/ 165100 h 787400"/>
              <a:gd name="connsiteX16" fmla="*/ 296862 w 965200"/>
              <a:gd name="connsiteY16" fmla="*/ 95250 h 787400"/>
              <a:gd name="connsiteX17" fmla="*/ 228600 w 965200"/>
              <a:gd name="connsiteY17" fmla="*/ 49213 h 787400"/>
              <a:gd name="connsiteX18" fmla="*/ 152400 w 965200"/>
              <a:gd name="connsiteY18" fmla="*/ 12700 h 787400"/>
              <a:gd name="connsiteX19" fmla="*/ 101600 w 965200"/>
              <a:gd name="connsiteY19" fmla="*/ 12700 h 787400"/>
              <a:gd name="connsiteX20" fmla="*/ 38100 w 965200"/>
              <a:gd name="connsiteY20" fmla="*/ 0 h 787400"/>
              <a:gd name="connsiteX21" fmla="*/ 0 w 965200"/>
              <a:gd name="connsiteY21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7400 w 965200"/>
              <a:gd name="connsiteY12" fmla="*/ 279400 h 787400"/>
              <a:gd name="connsiteX13" fmla="*/ 673100 w 965200"/>
              <a:gd name="connsiteY13" fmla="*/ 254000 h 787400"/>
              <a:gd name="connsiteX14" fmla="*/ 558800 w 965200"/>
              <a:gd name="connsiteY14" fmla="*/ 228600 h 787400"/>
              <a:gd name="connsiteX15" fmla="*/ 400844 w 965200"/>
              <a:gd name="connsiteY15" fmla="*/ 155575 h 787400"/>
              <a:gd name="connsiteX16" fmla="*/ 296862 w 965200"/>
              <a:gd name="connsiteY16" fmla="*/ 95250 h 787400"/>
              <a:gd name="connsiteX17" fmla="*/ 228600 w 965200"/>
              <a:gd name="connsiteY17" fmla="*/ 49213 h 787400"/>
              <a:gd name="connsiteX18" fmla="*/ 152400 w 965200"/>
              <a:gd name="connsiteY18" fmla="*/ 12700 h 787400"/>
              <a:gd name="connsiteX19" fmla="*/ 101600 w 965200"/>
              <a:gd name="connsiteY19" fmla="*/ 12700 h 787400"/>
              <a:gd name="connsiteX20" fmla="*/ 38100 w 965200"/>
              <a:gd name="connsiteY20" fmla="*/ 0 h 787400"/>
              <a:gd name="connsiteX21" fmla="*/ 0 w 965200"/>
              <a:gd name="connsiteY21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7400 w 965200"/>
              <a:gd name="connsiteY12" fmla="*/ 279400 h 787400"/>
              <a:gd name="connsiteX13" fmla="*/ 673100 w 965200"/>
              <a:gd name="connsiteY13" fmla="*/ 254000 h 787400"/>
              <a:gd name="connsiteX14" fmla="*/ 573088 w 965200"/>
              <a:gd name="connsiteY14" fmla="*/ 220663 h 787400"/>
              <a:gd name="connsiteX15" fmla="*/ 558800 w 965200"/>
              <a:gd name="connsiteY15" fmla="*/ 228600 h 787400"/>
              <a:gd name="connsiteX16" fmla="*/ 400844 w 965200"/>
              <a:gd name="connsiteY16" fmla="*/ 155575 h 787400"/>
              <a:gd name="connsiteX17" fmla="*/ 296862 w 965200"/>
              <a:gd name="connsiteY17" fmla="*/ 95250 h 787400"/>
              <a:gd name="connsiteX18" fmla="*/ 228600 w 965200"/>
              <a:gd name="connsiteY18" fmla="*/ 49213 h 787400"/>
              <a:gd name="connsiteX19" fmla="*/ 152400 w 965200"/>
              <a:gd name="connsiteY19" fmla="*/ 12700 h 787400"/>
              <a:gd name="connsiteX20" fmla="*/ 101600 w 965200"/>
              <a:gd name="connsiteY20" fmla="*/ 12700 h 787400"/>
              <a:gd name="connsiteX21" fmla="*/ 38100 w 965200"/>
              <a:gd name="connsiteY21" fmla="*/ 0 h 787400"/>
              <a:gd name="connsiteX22" fmla="*/ 0 w 965200"/>
              <a:gd name="connsiteY22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14400 w 965200"/>
              <a:gd name="connsiteY11" fmla="*/ 469900 h 787400"/>
              <a:gd name="connsiteX12" fmla="*/ 789781 w 965200"/>
              <a:gd name="connsiteY12" fmla="*/ 260350 h 787400"/>
              <a:gd name="connsiteX13" fmla="*/ 673100 w 965200"/>
              <a:gd name="connsiteY13" fmla="*/ 254000 h 787400"/>
              <a:gd name="connsiteX14" fmla="*/ 573088 w 965200"/>
              <a:gd name="connsiteY14" fmla="*/ 220663 h 787400"/>
              <a:gd name="connsiteX15" fmla="*/ 558800 w 965200"/>
              <a:gd name="connsiteY15" fmla="*/ 228600 h 787400"/>
              <a:gd name="connsiteX16" fmla="*/ 400844 w 965200"/>
              <a:gd name="connsiteY16" fmla="*/ 155575 h 787400"/>
              <a:gd name="connsiteX17" fmla="*/ 296862 w 965200"/>
              <a:gd name="connsiteY17" fmla="*/ 95250 h 787400"/>
              <a:gd name="connsiteX18" fmla="*/ 228600 w 965200"/>
              <a:gd name="connsiteY18" fmla="*/ 49213 h 787400"/>
              <a:gd name="connsiteX19" fmla="*/ 152400 w 965200"/>
              <a:gd name="connsiteY19" fmla="*/ 12700 h 787400"/>
              <a:gd name="connsiteX20" fmla="*/ 101600 w 965200"/>
              <a:gd name="connsiteY20" fmla="*/ 12700 h 787400"/>
              <a:gd name="connsiteX21" fmla="*/ 38100 w 965200"/>
              <a:gd name="connsiteY21" fmla="*/ 0 h 787400"/>
              <a:gd name="connsiteX22" fmla="*/ 0 w 965200"/>
              <a:gd name="connsiteY22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52500 w 965200"/>
              <a:gd name="connsiteY9" fmla="*/ 711200 h 787400"/>
              <a:gd name="connsiteX10" fmla="*/ 965200 w 965200"/>
              <a:gd name="connsiteY10" fmla="*/ 609600 h 787400"/>
              <a:gd name="connsiteX11" fmla="*/ 926306 w 965200"/>
              <a:gd name="connsiteY11" fmla="*/ 469900 h 787400"/>
              <a:gd name="connsiteX12" fmla="*/ 789781 w 965200"/>
              <a:gd name="connsiteY12" fmla="*/ 260350 h 787400"/>
              <a:gd name="connsiteX13" fmla="*/ 673100 w 965200"/>
              <a:gd name="connsiteY13" fmla="*/ 254000 h 787400"/>
              <a:gd name="connsiteX14" fmla="*/ 573088 w 965200"/>
              <a:gd name="connsiteY14" fmla="*/ 220663 h 787400"/>
              <a:gd name="connsiteX15" fmla="*/ 558800 w 965200"/>
              <a:gd name="connsiteY15" fmla="*/ 228600 h 787400"/>
              <a:gd name="connsiteX16" fmla="*/ 400844 w 965200"/>
              <a:gd name="connsiteY16" fmla="*/ 155575 h 787400"/>
              <a:gd name="connsiteX17" fmla="*/ 296862 w 965200"/>
              <a:gd name="connsiteY17" fmla="*/ 95250 h 787400"/>
              <a:gd name="connsiteX18" fmla="*/ 228600 w 965200"/>
              <a:gd name="connsiteY18" fmla="*/ 49213 h 787400"/>
              <a:gd name="connsiteX19" fmla="*/ 152400 w 965200"/>
              <a:gd name="connsiteY19" fmla="*/ 12700 h 787400"/>
              <a:gd name="connsiteX20" fmla="*/ 101600 w 965200"/>
              <a:gd name="connsiteY20" fmla="*/ 12700 h 787400"/>
              <a:gd name="connsiteX21" fmla="*/ 38100 w 965200"/>
              <a:gd name="connsiteY21" fmla="*/ 0 h 787400"/>
              <a:gd name="connsiteX22" fmla="*/ 0 w 965200"/>
              <a:gd name="connsiteY22" fmla="*/ 38100 h 787400"/>
              <a:gd name="connsiteX0" fmla="*/ 0 w 965200"/>
              <a:gd name="connsiteY0" fmla="*/ 38100 h 787400"/>
              <a:gd name="connsiteX1" fmla="*/ 12700 w 965200"/>
              <a:gd name="connsiteY1" fmla="*/ 139700 h 787400"/>
              <a:gd name="connsiteX2" fmla="*/ 76200 w 965200"/>
              <a:gd name="connsiteY2" fmla="*/ 254000 h 787400"/>
              <a:gd name="connsiteX3" fmla="*/ 215900 w 965200"/>
              <a:gd name="connsiteY3" fmla="*/ 355600 h 787400"/>
              <a:gd name="connsiteX4" fmla="*/ 342900 w 965200"/>
              <a:gd name="connsiteY4" fmla="*/ 495300 h 787400"/>
              <a:gd name="connsiteX5" fmla="*/ 457200 w 965200"/>
              <a:gd name="connsiteY5" fmla="*/ 609600 h 787400"/>
              <a:gd name="connsiteX6" fmla="*/ 571500 w 965200"/>
              <a:gd name="connsiteY6" fmla="*/ 698500 h 787400"/>
              <a:gd name="connsiteX7" fmla="*/ 736600 w 965200"/>
              <a:gd name="connsiteY7" fmla="*/ 774700 h 787400"/>
              <a:gd name="connsiteX8" fmla="*/ 876300 w 965200"/>
              <a:gd name="connsiteY8" fmla="*/ 787400 h 787400"/>
              <a:gd name="connsiteX9" fmla="*/ 962025 w 965200"/>
              <a:gd name="connsiteY9" fmla="*/ 713582 h 787400"/>
              <a:gd name="connsiteX10" fmla="*/ 965200 w 965200"/>
              <a:gd name="connsiteY10" fmla="*/ 609600 h 787400"/>
              <a:gd name="connsiteX11" fmla="*/ 926306 w 965200"/>
              <a:gd name="connsiteY11" fmla="*/ 469900 h 787400"/>
              <a:gd name="connsiteX12" fmla="*/ 789781 w 965200"/>
              <a:gd name="connsiteY12" fmla="*/ 260350 h 787400"/>
              <a:gd name="connsiteX13" fmla="*/ 673100 w 965200"/>
              <a:gd name="connsiteY13" fmla="*/ 254000 h 787400"/>
              <a:gd name="connsiteX14" fmla="*/ 573088 w 965200"/>
              <a:gd name="connsiteY14" fmla="*/ 220663 h 787400"/>
              <a:gd name="connsiteX15" fmla="*/ 558800 w 965200"/>
              <a:gd name="connsiteY15" fmla="*/ 228600 h 787400"/>
              <a:gd name="connsiteX16" fmla="*/ 400844 w 965200"/>
              <a:gd name="connsiteY16" fmla="*/ 155575 h 787400"/>
              <a:gd name="connsiteX17" fmla="*/ 296862 w 965200"/>
              <a:gd name="connsiteY17" fmla="*/ 95250 h 787400"/>
              <a:gd name="connsiteX18" fmla="*/ 228600 w 965200"/>
              <a:gd name="connsiteY18" fmla="*/ 49213 h 787400"/>
              <a:gd name="connsiteX19" fmla="*/ 152400 w 965200"/>
              <a:gd name="connsiteY19" fmla="*/ 12700 h 787400"/>
              <a:gd name="connsiteX20" fmla="*/ 101600 w 965200"/>
              <a:gd name="connsiteY20" fmla="*/ 12700 h 787400"/>
              <a:gd name="connsiteX21" fmla="*/ 38100 w 965200"/>
              <a:gd name="connsiteY21" fmla="*/ 0 h 787400"/>
              <a:gd name="connsiteX22" fmla="*/ 0 w 965200"/>
              <a:gd name="connsiteY22" fmla="*/ 38100 h 787400"/>
              <a:gd name="connsiteX0" fmla="*/ 0 w 965200"/>
              <a:gd name="connsiteY0" fmla="*/ 38100 h 789781"/>
              <a:gd name="connsiteX1" fmla="*/ 12700 w 965200"/>
              <a:gd name="connsiteY1" fmla="*/ 139700 h 789781"/>
              <a:gd name="connsiteX2" fmla="*/ 76200 w 965200"/>
              <a:gd name="connsiteY2" fmla="*/ 254000 h 789781"/>
              <a:gd name="connsiteX3" fmla="*/ 215900 w 965200"/>
              <a:gd name="connsiteY3" fmla="*/ 355600 h 789781"/>
              <a:gd name="connsiteX4" fmla="*/ 342900 w 965200"/>
              <a:gd name="connsiteY4" fmla="*/ 495300 h 789781"/>
              <a:gd name="connsiteX5" fmla="*/ 457200 w 965200"/>
              <a:gd name="connsiteY5" fmla="*/ 609600 h 789781"/>
              <a:gd name="connsiteX6" fmla="*/ 571500 w 965200"/>
              <a:gd name="connsiteY6" fmla="*/ 698500 h 789781"/>
              <a:gd name="connsiteX7" fmla="*/ 736600 w 965200"/>
              <a:gd name="connsiteY7" fmla="*/ 774700 h 789781"/>
              <a:gd name="connsiteX8" fmla="*/ 859631 w 965200"/>
              <a:gd name="connsiteY8" fmla="*/ 789781 h 789781"/>
              <a:gd name="connsiteX9" fmla="*/ 962025 w 965200"/>
              <a:gd name="connsiteY9" fmla="*/ 713582 h 789781"/>
              <a:gd name="connsiteX10" fmla="*/ 965200 w 965200"/>
              <a:gd name="connsiteY10" fmla="*/ 609600 h 789781"/>
              <a:gd name="connsiteX11" fmla="*/ 926306 w 965200"/>
              <a:gd name="connsiteY11" fmla="*/ 469900 h 789781"/>
              <a:gd name="connsiteX12" fmla="*/ 789781 w 965200"/>
              <a:gd name="connsiteY12" fmla="*/ 260350 h 789781"/>
              <a:gd name="connsiteX13" fmla="*/ 673100 w 965200"/>
              <a:gd name="connsiteY13" fmla="*/ 254000 h 789781"/>
              <a:gd name="connsiteX14" fmla="*/ 573088 w 965200"/>
              <a:gd name="connsiteY14" fmla="*/ 220663 h 789781"/>
              <a:gd name="connsiteX15" fmla="*/ 558800 w 965200"/>
              <a:gd name="connsiteY15" fmla="*/ 228600 h 789781"/>
              <a:gd name="connsiteX16" fmla="*/ 400844 w 965200"/>
              <a:gd name="connsiteY16" fmla="*/ 155575 h 789781"/>
              <a:gd name="connsiteX17" fmla="*/ 296862 w 965200"/>
              <a:gd name="connsiteY17" fmla="*/ 95250 h 789781"/>
              <a:gd name="connsiteX18" fmla="*/ 228600 w 965200"/>
              <a:gd name="connsiteY18" fmla="*/ 49213 h 789781"/>
              <a:gd name="connsiteX19" fmla="*/ 152400 w 965200"/>
              <a:gd name="connsiteY19" fmla="*/ 12700 h 789781"/>
              <a:gd name="connsiteX20" fmla="*/ 101600 w 965200"/>
              <a:gd name="connsiteY20" fmla="*/ 12700 h 789781"/>
              <a:gd name="connsiteX21" fmla="*/ 38100 w 965200"/>
              <a:gd name="connsiteY21" fmla="*/ 0 h 789781"/>
              <a:gd name="connsiteX22" fmla="*/ 0 w 965200"/>
              <a:gd name="connsiteY22" fmla="*/ 38100 h 789781"/>
              <a:gd name="connsiteX0" fmla="*/ 0 w 965200"/>
              <a:gd name="connsiteY0" fmla="*/ 38100 h 789781"/>
              <a:gd name="connsiteX1" fmla="*/ 12700 w 965200"/>
              <a:gd name="connsiteY1" fmla="*/ 139700 h 789781"/>
              <a:gd name="connsiteX2" fmla="*/ 76200 w 965200"/>
              <a:gd name="connsiteY2" fmla="*/ 254000 h 789781"/>
              <a:gd name="connsiteX3" fmla="*/ 208757 w 965200"/>
              <a:gd name="connsiteY3" fmla="*/ 369888 h 789781"/>
              <a:gd name="connsiteX4" fmla="*/ 342900 w 965200"/>
              <a:gd name="connsiteY4" fmla="*/ 495300 h 789781"/>
              <a:gd name="connsiteX5" fmla="*/ 457200 w 965200"/>
              <a:gd name="connsiteY5" fmla="*/ 609600 h 789781"/>
              <a:gd name="connsiteX6" fmla="*/ 571500 w 965200"/>
              <a:gd name="connsiteY6" fmla="*/ 698500 h 789781"/>
              <a:gd name="connsiteX7" fmla="*/ 736600 w 965200"/>
              <a:gd name="connsiteY7" fmla="*/ 774700 h 789781"/>
              <a:gd name="connsiteX8" fmla="*/ 859631 w 965200"/>
              <a:gd name="connsiteY8" fmla="*/ 789781 h 789781"/>
              <a:gd name="connsiteX9" fmla="*/ 962025 w 965200"/>
              <a:gd name="connsiteY9" fmla="*/ 713582 h 789781"/>
              <a:gd name="connsiteX10" fmla="*/ 965200 w 965200"/>
              <a:gd name="connsiteY10" fmla="*/ 609600 h 789781"/>
              <a:gd name="connsiteX11" fmla="*/ 926306 w 965200"/>
              <a:gd name="connsiteY11" fmla="*/ 469900 h 789781"/>
              <a:gd name="connsiteX12" fmla="*/ 789781 w 965200"/>
              <a:gd name="connsiteY12" fmla="*/ 260350 h 789781"/>
              <a:gd name="connsiteX13" fmla="*/ 673100 w 965200"/>
              <a:gd name="connsiteY13" fmla="*/ 254000 h 789781"/>
              <a:gd name="connsiteX14" fmla="*/ 573088 w 965200"/>
              <a:gd name="connsiteY14" fmla="*/ 220663 h 789781"/>
              <a:gd name="connsiteX15" fmla="*/ 558800 w 965200"/>
              <a:gd name="connsiteY15" fmla="*/ 228600 h 789781"/>
              <a:gd name="connsiteX16" fmla="*/ 400844 w 965200"/>
              <a:gd name="connsiteY16" fmla="*/ 155575 h 789781"/>
              <a:gd name="connsiteX17" fmla="*/ 296862 w 965200"/>
              <a:gd name="connsiteY17" fmla="*/ 95250 h 789781"/>
              <a:gd name="connsiteX18" fmla="*/ 228600 w 965200"/>
              <a:gd name="connsiteY18" fmla="*/ 49213 h 789781"/>
              <a:gd name="connsiteX19" fmla="*/ 152400 w 965200"/>
              <a:gd name="connsiteY19" fmla="*/ 12700 h 789781"/>
              <a:gd name="connsiteX20" fmla="*/ 101600 w 965200"/>
              <a:gd name="connsiteY20" fmla="*/ 12700 h 789781"/>
              <a:gd name="connsiteX21" fmla="*/ 38100 w 965200"/>
              <a:gd name="connsiteY21" fmla="*/ 0 h 789781"/>
              <a:gd name="connsiteX22" fmla="*/ 0 w 965200"/>
              <a:gd name="connsiteY22" fmla="*/ 38100 h 789781"/>
              <a:gd name="connsiteX0" fmla="*/ 6350 w 971550"/>
              <a:gd name="connsiteY0" fmla="*/ 38100 h 789781"/>
              <a:gd name="connsiteX1" fmla="*/ 0 w 971550"/>
              <a:gd name="connsiteY1" fmla="*/ 125412 h 789781"/>
              <a:gd name="connsiteX2" fmla="*/ 82550 w 971550"/>
              <a:gd name="connsiteY2" fmla="*/ 254000 h 789781"/>
              <a:gd name="connsiteX3" fmla="*/ 215107 w 971550"/>
              <a:gd name="connsiteY3" fmla="*/ 369888 h 789781"/>
              <a:gd name="connsiteX4" fmla="*/ 349250 w 971550"/>
              <a:gd name="connsiteY4" fmla="*/ 495300 h 789781"/>
              <a:gd name="connsiteX5" fmla="*/ 463550 w 971550"/>
              <a:gd name="connsiteY5" fmla="*/ 609600 h 789781"/>
              <a:gd name="connsiteX6" fmla="*/ 577850 w 971550"/>
              <a:gd name="connsiteY6" fmla="*/ 698500 h 789781"/>
              <a:gd name="connsiteX7" fmla="*/ 742950 w 971550"/>
              <a:gd name="connsiteY7" fmla="*/ 774700 h 789781"/>
              <a:gd name="connsiteX8" fmla="*/ 865981 w 971550"/>
              <a:gd name="connsiteY8" fmla="*/ 789781 h 789781"/>
              <a:gd name="connsiteX9" fmla="*/ 968375 w 971550"/>
              <a:gd name="connsiteY9" fmla="*/ 713582 h 789781"/>
              <a:gd name="connsiteX10" fmla="*/ 971550 w 971550"/>
              <a:gd name="connsiteY10" fmla="*/ 609600 h 789781"/>
              <a:gd name="connsiteX11" fmla="*/ 932656 w 971550"/>
              <a:gd name="connsiteY11" fmla="*/ 469900 h 789781"/>
              <a:gd name="connsiteX12" fmla="*/ 796131 w 971550"/>
              <a:gd name="connsiteY12" fmla="*/ 260350 h 789781"/>
              <a:gd name="connsiteX13" fmla="*/ 679450 w 971550"/>
              <a:gd name="connsiteY13" fmla="*/ 254000 h 789781"/>
              <a:gd name="connsiteX14" fmla="*/ 579438 w 971550"/>
              <a:gd name="connsiteY14" fmla="*/ 220663 h 789781"/>
              <a:gd name="connsiteX15" fmla="*/ 565150 w 971550"/>
              <a:gd name="connsiteY15" fmla="*/ 228600 h 789781"/>
              <a:gd name="connsiteX16" fmla="*/ 407194 w 971550"/>
              <a:gd name="connsiteY16" fmla="*/ 155575 h 789781"/>
              <a:gd name="connsiteX17" fmla="*/ 303212 w 971550"/>
              <a:gd name="connsiteY17" fmla="*/ 95250 h 789781"/>
              <a:gd name="connsiteX18" fmla="*/ 234950 w 971550"/>
              <a:gd name="connsiteY18" fmla="*/ 49213 h 789781"/>
              <a:gd name="connsiteX19" fmla="*/ 158750 w 971550"/>
              <a:gd name="connsiteY19" fmla="*/ 12700 h 789781"/>
              <a:gd name="connsiteX20" fmla="*/ 107950 w 971550"/>
              <a:gd name="connsiteY20" fmla="*/ 12700 h 789781"/>
              <a:gd name="connsiteX21" fmla="*/ 44450 w 971550"/>
              <a:gd name="connsiteY21" fmla="*/ 0 h 789781"/>
              <a:gd name="connsiteX22" fmla="*/ 6350 w 971550"/>
              <a:gd name="connsiteY22" fmla="*/ 38100 h 789781"/>
              <a:gd name="connsiteX0" fmla="*/ 6350 w 971550"/>
              <a:gd name="connsiteY0" fmla="*/ 39688 h 791369"/>
              <a:gd name="connsiteX1" fmla="*/ 0 w 971550"/>
              <a:gd name="connsiteY1" fmla="*/ 127000 h 791369"/>
              <a:gd name="connsiteX2" fmla="*/ 82550 w 971550"/>
              <a:gd name="connsiteY2" fmla="*/ 255588 h 791369"/>
              <a:gd name="connsiteX3" fmla="*/ 215107 w 971550"/>
              <a:gd name="connsiteY3" fmla="*/ 371476 h 791369"/>
              <a:gd name="connsiteX4" fmla="*/ 349250 w 971550"/>
              <a:gd name="connsiteY4" fmla="*/ 496888 h 791369"/>
              <a:gd name="connsiteX5" fmla="*/ 463550 w 971550"/>
              <a:gd name="connsiteY5" fmla="*/ 611188 h 791369"/>
              <a:gd name="connsiteX6" fmla="*/ 577850 w 971550"/>
              <a:gd name="connsiteY6" fmla="*/ 700088 h 791369"/>
              <a:gd name="connsiteX7" fmla="*/ 742950 w 971550"/>
              <a:gd name="connsiteY7" fmla="*/ 776288 h 791369"/>
              <a:gd name="connsiteX8" fmla="*/ 865981 w 971550"/>
              <a:gd name="connsiteY8" fmla="*/ 791369 h 791369"/>
              <a:gd name="connsiteX9" fmla="*/ 968375 w 971550"/>
              <a:gd name="connsiteY9" fmla="*/ 715170 h 791369"/>
              <a:gd name="connsiteX10" fmla="*/ 971550 w 971550"/>
              <a:gd name="connsiteY10" fmla="*/ 611188 h 791369"/>
              <a:gd name="connsiteX11" fmla="*/ 932656 w 971550"/>
              <a:gd name="connsiteY11" fmla="*/ 471488 h 791369"/>
              <a:gd name="connsiteX12" fmla="*/ 796131 w 971550"/>
              <a:gd name="connsiteY12" fmla="*/ 261938 h 791369"/>
              <a:gd name="connsiteX13" fmla="*/ 679450 w 971550"/>
              <a:gd name="connsiteY13" fmla="*/ 255588 h 791369"/>
              <a:gd name="connsiteX14" fmla="*/ 579438 w 971550"/>
              <a:gd name="connsiteY14" fmla="*/ 222251 h 791369"/>
              <a:gd name="connsiteX15" fmla="*/ 565150 w 971550"/>
              <a:gd name="connsiteY15" fmla="*/ 230188 h 791369"/>
              <a:gd name="connsiteX16" fmla="*/ 407194 w 971550"/>
              <a:gd name="connsiteY16" fmla="*/ 157163 h 791369"/>
              <a:gd name="connsiteX17" fmla="*/ 303212 w 971550"/>
              <a:gd name="connsiteY17" fmla="*/ 96838 h 791369"/>
              <a:gd name="connsiteX18" fmla="*/ 234950 w 971550"/>
              <a:gd name="connsiteY18" fmla="*/ 50801 h 791369"/>
              <a:gd name="connsiteX19" fmla="*/ 158750 w 971550"/>
              <a:gd name="connsiteY19" fmla="*/ 14288 h 791369"/>
              <a:gd name="connsiteX20" fmla="*/ 107950 w 971550"/>
              <a:gd name="connsiteY20" fmla="*/ 0 h 791369"/>
              <a:gd name="connsiteX21" fmla="*/ 44450 w 971550"/>
              <a:gd name="connsiteY21" fmla="*/ 1588 h 791369"/>
              <a:gd name="connsiteX22" fmla="*/ 6350 w 971550"/>
              <a:gd name="connsiteY22" fmla="*/ 39688 h 791369"/>
              <a:gd name="connsiteX0" fmla="*/ 6350 w 971550"/>
              <a:gd name="connsiteY0" fmla="*/ 39688 h 791369"/>
              <a:gd name="connsiteX1" fmla="*/ 0 w 971550"/>
              <a:gd name="connsiteY1" fmla="*/ 127000 h 791369"/>
              <a:gd name="connsiteX2" fmla="*/ 82550 w 971550"/>
              <a:gd name="connsiteY2" fmla="*/ 255588 h 791369"/>
              <a:gd name="connsiteX3" fmla="*/ 215107 w 971550"/>
              <a:gd name="connsiteY3" fmla="*/ 371476 h 791369"/>
              <a:gd name="connsiteX4" fmla="*/ 349250 w 971550"/>
              <a:gd name="connsiteY4" fmla="*/ 496888 h 791369"/>
              <a:gd name="connsiteX5" fmla="*/ 463550 w 971550"/>
              <a:gd name="connsiteY5" fmla="*/ 611188 h 791369"/>
              <a:gd name="connsiteX6" fmla="*/ 577850 w 971550"/>
              <a:gd name="connsiteY6" fmla="*/ 700088 h 791369"/>
              <a:gd name="connsiteX7" fmla="*/ 742950 w 971550"/>
              <a:gd name="connsiteY7" fmla="*/ 776288 h 791369"/>
              <a:gd name="connsiteX8" fmla="*/ 865981 w 971550"/>
              <a:gd name="connsiteY8" fmla="*/ 791369 h 791369"/>
              <a:gd name="connsiteX9" fmla="*/ 968375 w 971550"/>
              <a:gd name="connsiteY9" fmla="*/ 715170 h 791369"/>
              <a:gd name="connsiteX10" fmla="*/ 971550 w 971550"/>
              <a:gd name="connsiteY10" fmla="*/ 611188 h 791369"/>
              <a:gd name="connsiteX11" fmla="*/ 932656 w 971550"/>
              <a:gd name="connsiteY11" fmla="*/ 471488 h 791369"/>
              <a:gd name="connsiteX12" fmla="*/ 796131 w 971550"/>
              <a:gd name="connsiteY12" fmla="*/ 261938 h 791369"/>
              <a:gd name="connsiteX13" fmla="*/ 686593 w 971550"/>
              <a:gd name="connsiteY13" fmla="*/ 246063 h 791369"/>
              <a:gd name="connsiteX14" fmla="*/ 579438 w 971550"/>
              <a:gd name="connsiteY14" fmla="*/ 222251 h 791369"/>
              <a:gd name="connsiteX15" fmla="*/ 565150 w 971550"/>
              <a:gd name="connsiteY15" fmla="*/ 230188 h 791369"/>
              <a:gd name="connsiteX16" fmla="*/ 407194 w 971550"/>
              <a:gd name="connsiteY16" fmla="*/ 157163 h 791369"/>
              <a:gd name="connsiteX17" fmla="*/ 303212 w 971550"/>
              <a:gd name="connsiteY17" fmla="*/ 96838 h 791369"/>
              <a:gd name="connsiteX18" fmla="*/ 234950 w 971550"/>
              <a:gd name="connsiteY18" fmla="*/ 50801 h 791369"/>
              <a:gd name="connsiteX19" fmla="*/ 158750 w 971550"/>
              <a:gd name="connsiteY19" fmla="*/ 14288 h 791369"/>
              <a:gd name="connsiteX20" fmla="*/ 107950 w 971550"/>
              <a:gd name="connsiteY20" fmla="*/ 0 h 791369"/>
              <a:gd name="connsiteX21" fmla="*/ 44450 w 971550"/>
              <a:gd name="connsiteY21" fmla="*/ 1588 h 791369"/>
              <a:gd name="connsiteX22" fmla="*/ 6350 w 971550"/>
              <a:gd name="connsiteY22" fmla="*/ 39688 h 791369"/>
              <a:gd name="connsiteX0" fmla="*/ 6350 w 971550"/>
              <a:gd name="connsiteY0" fmla="*/ 39688 h 791369"/>
              <a:gd name="connsiteX1" fmla="*/ 0 w 971550"/>
              <a:gd name="connsiteY1" fmla="*/ 127000 h 791369"/>
              <a:gd name="connsiteX2" fmla="*/ 82550 w 971550"/>
              <a:gd name="connsiteY2" fmla="*/ 255588 h 791369"/>
              <a:gd name="connsiteX3" fmla="*/ 215107 w 971550"/>
              <a:gd name="connsiteY3" fmla="*/ 371476 h 791369"/>
              <a:gd name="connsiteX4" fmla="*/ 349250 w 971550"/>
              <a:gd name="connsiteY4" fmla="*/ 496888 h 791369"/>
              <a:gd name="connsiteX5" fmla="*/ 463550 w 971550"/>
              <a:gd name="connsiteY5" fmla="*/ 611188 h 791369"/>
              <a:gd name="connsiteX6" fmla="*/ 577850 w 971550"/>
              <a:gd name="connsiteY6" fmla="*/ 700088 h 791369"/>
              <a:gd name="connsiteX7" fmla="*/ 742950 w 971550"/>
              <a:gd name="connsiteY7" fmla="*/ 776288 h 791369"/>
              <a:gd name="connsiteX8" fmla="*/ 865981 w 971550"/>
              <a:gd name="connsiteY8" fmla="*/ 791369 h 791369"/>
              <a:gd name="connsiteX9" fmla="*/ 968375 w 971550"/>
              <a:gd name="connsiteY9" fmla="*/ 715170 h 791369"/>
              <a:gd name="connsiteX10" fmla="*/ 971550 w 971550"/>
              <a:gd name="connsiteY10" fmla="*/ 611188 h 791369"/>
              <a:gd name="connsiteX11" fmla="*/ 932656 w 971550"/>
              <a:gd name="connsiteY11" fmla="*/ 471488 h 791369"/>
              <a:gd name="connsiteX12" fmla="*/ 796131 w 971550"/>
              <a:gd name="connsiteY12" fmla="*/ 261938 h 791369"/>
              <a:gd name="connsiteX13" fmla="*/ 686593 w 971550"/>
              <a:gd name="connsiteY13" fmla="*/ 246063 h 791369"/>
              <a:gd name="connsiteX14" fmla="*/ 579438 w 971550"/>
              <a:gd name="connsiteY14" fmla="*/ 222251 h 791369"/>
              <a:gd name="connsiteX15" fmla="*/ 546100 w 971550"/>
              <a:gd name="connsiteY15" fmla="*/ 213519 h 791369"/>
              <a:gd name="connsiteX16" fmla="*/ 407194 w 971550"/>
              <a:gd name="connsiteY16" fmla="*/ 157163 h 791369"/>
              <a:gd name="connsiteX17" fmla="*/ 303212 w 971550"/>
              <a:gd name="connsiteY17" fmla="*/ 96838 h 791369"/>
              <a:gd name="connsiteX18" fmla="*/ 234950 w 971550"/>
              <a:gd name="connsiteY18" fmla="*/ 50801 h 791369"/>
              <a:gd name="connsiteX19" fmla="*/ 158750 w 971550"/>
              <a:gd name="connsiteY19" fmla="*/ 14288 h 791369"/>
              <a:gd name="connsiteX20" fmla="*/ 107950 w 971550"/>
              <a:gd name="connsiteY20" fmla="*/ 0 h 791369"/>
              <a:gd name="connsiteX21" fmla="*/ 44450 w 971550"/>
              <a:gd name="connsiteY21" fmla="*/ 1588 h 791369"/>
              <a:gd name="connsiteX22" fmla="*/ 6350 w 971550"/>
              <a:gd name="connsiteY22" fmla="*/ 39688 h 791369"/>
              <a:gd name="connsiteX0" fmla="*/ 6350 w 977900"/>
              <a:gd name="connsiteY0" fmla="*/ 39688 h 791369"/>
              <a:gd name="connsiteX1" fmla="*/ 0 w 977900"/>
              <a:gd name="connsiteY1" fmla="*/ 127000 h 791369"/>
              <a:gd name="connsiteX2" fmla="*/ 82550 w 977900"/>
              <a:gd name="connsiteY2" fmla="*/ 255588 h 791369"/>
              <a:gd name="connsiteX3" fmla="*/ 215107 w 977900"/>
              <a:gd name="connsiteY3" fmla="*/ 371476 h 791369"/>
              <a:gd name="connsiteX4" fmla="*/ 349250 w 977900"/>
              <a:gd name="connsiteY4" fmla="*/ 496888 h 791369"/>
              <a:gd name="connsiteX5" fmla="*/ 463550 w 977900"/>
              <a:gd name="connsiteY5" fmla="*/ 611188 h 791369"/>
              <a:gd name="connsiteX6" fmla="*/ 577850 w 977900"/>
              <a:gd name="connsiteY6" fmla="*/ 700088 h 791369"/>
              <a:gd name="connsiteX7" fmla="*/ 742950 w 977900"/>
              <a:gd name="connsiteY7" fmla="*/ 776288 h 791369"/>
              <a:gd name="connsiteX8" fmla="*/ 865981 w 977900"/>
              <a:gd name="connsiteY8" fmla="*/ 791369 h 791369"/>
              <a:gd name="connsiteX9" fmla="*/ 968375 w 977900"/>
              <a:gd name="connsiteY9" fmla="*/ 715170 h 791369"/>
              <a:gd name="connsiteX10" fmla="*/ 977900 w 977900"/>
              <a:gd name="connsiteY10" fmla="*/ 585788 h 791369"/>
              <a:gd name="connsiteX11" fmla="*/ 932656 w 977900"/>
              <a:gd name="connsiteY11" fmla="*/ 471488 h 791369"/>
              <a:gd name="connsiteX12" fmla="*/ 796131 w 977900"/>
              <a:gd name="connsiteY12" fmla="*/ 261938 h 791369"/>
              <a:gd name="connsiteX13" fmla="*/ 686593 w 977900"/>
              <a:gd name="connsiteY13" fmla="*/ 246063 h 791369"/>
              <a:gd name="connsiteX14" fmla="*/ 579438 w 977900"/>
              <a:gd name="connsiteY14" fmla="*/ 222251 h 791369"/>
              <a:gd name="connsiteX15" fmla="*/ 546100 w 977900"/>
              <a:gd name="connsiteY15" fmla="*/ 213519 h 791369"/>
              <a:gd name="connsiteX16" fmla="*/ 407194 w 977900"/>
              <a:gd name="connsiteY16" fmla="*/ 157163 h 791369"/>
              <a:gd name="connsiteX17" fmla="*/ 303212 w 977900"/>
              <a:gd name="connsiteY17" fmla="*/ 96838 h 791369"/>
              <a:gd name="connsiteX18" fmla="*/ 234950 w 977900"/>
              <a:gd name="connsiteY18" fmla="*/ 50801 h 791369"/>
              <a:gd name="connsiteX19" fmla="*/ 158750 w 977900"/>
              <a:gd name="connsiteY19" fmla="*/ 14288 h 791369"/>
              <a:gd name="connsiteX20" fmla="*/ 107950 w 977900"/>
              <a:gd name="connsiteY20" fmla="*/ 0 h 791369"/>
              <a:gd name="connsiteX21" fmla="*/ 44450 w 977900"/>
              <a:gd name="connsiteY21" fmla="*/ 1588 h 791369"/>
              <a:gd name="connsiteX22" fmla="*/ 6350 w 977900"/>
              <a:gd name="connsiteY22" fmla="*/ 39688 h 791369"/>
              <a:gd name="connsiteX0" fmla="*/ 6350 w 977900"/>
              <a:gd name="connsiteY0" fmla="*/ 39688 h 791369"/>
              <a:gd name="connsiteX1" fmla="*/ 0 w 977900"/>
              <a:gd name="connsiteY1" fmla="*/ 127000 h 791369"/>
              <a:gd name="connsiteX2" fmla="*/ 82550 w 977900"/>
              <a:gd name="connsiteY2" fmla="*/ 255588 h 791369"/>
              <a:gd name="connsiteX3" fmla="*/ 215107 w 977900"/>
              <a:gd name="connsiteY3" fmla="*/ 371476 h 791369"/>
              <a:gd name="connsiteX4" fmla="*/ 349250 w 977900"/>
              <a:gd name="connsiteY4" fmla="*/ 496888 h 791369"/>
              <a:gd name="connsiteX5" fmla="*/ 463550 w 977900"/>
              <a:gd name="connsiteY5" fmla="*/ 611188 h 791369"/>
              <a:gd name="connsiteX6" fmla="*/ 577850 w 977900"/>
              <a:gd name="connsiteY6" fmla="*/ 700088 h 791369"/>
              <a:gd name="connsiteX7" fmla="*/ 742950 w 977900"/>
              <a:gd name="connsiteY7" fmla="*/ 776288 h 791369"/>
              <a:gd name="connsiteX8" fmla="*/ 865981 w 977900"/>
              <a:gd name="connsiteY8" fmla="*/ 791369 h 791369"/>
              <a:gd name="connsiteX9" fmla="*/ 968375 w 977900"/>
              <a:gd name="connsiteY9" fmla="*/ 715170 h 791369"/>
              <a:gd name="connsiteX10" fmla="*/ 977900 w 977900"/>
              <a:gd name="connsiteY10" fmla="*/ 585788 h 791369"/>
              <a:gd name="connsiteX11" fmla="*/ 932656 w 977900"/>
              <a:gd name="connsiteY11" fmla="*/ 446088 h 791369"/>
              <a:gd name="connsiteX12" fmla="*/ 796131 w 977900"/>
              <a:gd name="connsiteY12" fmla="*/ 261938 h 791369"/>
              <a:gd name="connsiteX13" fmla="*/ 686593 w 977900"/>
              <a:gd name="connsiteY13" fmla="*/ 246063 h 791369"/>
              <a:gd name="connsiteX14" fmla="*/ 579438 w 977900"/>
              <a:gd name="connsiteY14" fmla="*/ 222251 h 791369"/>
              <a:gd name="connsiteX15" fmla="*/ 546100 w 977900"/>
              <a:gd name="connsiteY15" fmla="*/ 213519 h 791369"/>
              <a:gd name="connsiteX16" fmla="*/ 407194 w 977900"/>
              <a:gd name="connsiteY16" fmla="*/ 157163 h 791369"/>
              <a:gd name="connsiteX17" fmla="*/ 303212 w 977900"/>
              <a:gd name="connsiteY17" fmla="*/ 96838 h 791369"/>
              <a:gd name="connsiteX18" fmla="*/ 234950 w 977900"/>
              <a:gd name="connsiteY18" fmla="*/ 50801 h 791369"/>
              <a:gd name="connsiteX19" fmla="*/ 158750 w 977900"/>
              <a:gd name="connsiteY19" fmla="*/ 14288 h 791369"/>
              <a:gd name="connsiteX20" fmla="*/ 107950 w 977900"/>
              <a:gd name="connsiteY20" fmla="*/ 0 h 791369"/>
              <a:gd name="connsiteX21" fmla="*/ 44450 w 977900"/>
              <a:gd name="connsiteY21" fmla="*/ 1588 h 791369"/>
              <a:gd name="connsiteX22" fmla="*/ 6350 w 977900"/>
              <a:gd name="connsiteY22" fmla="*/ 39688 h 79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77900" h="791369">
                <a:moveTo>
                  <a:pt x="6350" y="39688"/>
                </a:moveTo>
                <a:lnTo>
                  <a:pt x="0" y="127000"/>
                </a:lnTo>
                <a:lnTo>
                  <a:pt x="82550" y="255588"/>
                </a:lnTo>
                <a:lnTo>
                  <a:pt x="215107" y="371476"/>
                </a:lnTo>
                <a:lnTo>
                  <a:pt x="349250" y="496888"/>
                </a:lnTo>
                <a:lnTo>
                  <a:pt x="463550" y="611188"/>
                </a:lnTo>
                <a:lnTo>
                  <a:pt x="577850" y="700088"/>
                </a:lnTo>
                <a:lnTo>
                  <a:pt x="742950" y="776288"/>
                </a:lnTo>
                <a:lnTo>
                  <a:pt x="865981" y="791369"/>
                </a:lnTo>
                <a:lnTo>
                  <a:pt x="968375" y="715170"/>
                </a:lnTo>
                <a:cubicBezTo>
                  <a:pt x="969433" y="680509"/>
                  <a:pt x="976842" y="620449"/>
                  <a:pt x="977900" y="585788"/>
                </a:cubicBezTo>
                <a:lnTo>
                  <a:pt x="932656" y="446088"/>
                </a:lnTo>
                <a:lnTo>
                  <a:pt x="796131" y="261938"/>
                </a:lnTo>
                <a:cubicBezTo>
                  <a:pt x="758031" y="253471"/>
                  <a:pt x="722709" y="252678"/>
                  <a:pt x="686593" y="246063"/>
                </a:cubicBezTo>
                <a:cubicBezTo>
                  <a:pt x="650478" y="239449"/>
                  <a:pt x="612775" y="230188"/>
                  <a:pt x="579438" y="222251"/>
                </a:cubicBezTo>
                <a:lnTo>
                  <a:pt x="546100" y="213519"/>
                </a:lnTo>
                <a:lnTo>
                  <a:pt x="407194" y="157163"/>
                </a:lnTo>
                <a:lnTo>
                  <a:pt x="303212" y="96838"/>
                </a:lnTo>
                <a:lnTo>
                  <a:pt x="234950" y="50801"/>
                </a:lnTo>
                <a:lnTo>
                  <a:pt x="158750" y="14288"/>
                </a:lnTo>
                <a:lnTo>
                  <a:pt x="107950" y="0"/>
                </a:lnTo>
                <a:lnTo>
                  <a:pt x="44450" y="1588"/>
                </a:lnTo>
                <a:lnTo>
                  <a:pt x="6350" y="39688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フリーフォーム 22"/>
          <p:cNvSpPr/>
          <p:nvPr/>
        </p:nvSpPr>
        <p:spPr>
          <a:xfrm>
            <a:off x="2520950" y="3371850"/>
            <a:ext cx="1400175" cy="2330450"/>
          </a:xfrm>
          <a:custGeom>
            <a:avLst/>
            <a:gdLst>
              <a:gd name="connsiteX0" fmla="*/ 25400 w 1358900"/>
              <a:gd name="connsiteY0" fmla="*/ 1536700 h 2298700"/>
              <a:gd name="connsiteX1" fmla="*/ 0 w 1358900"/>
              <a:gd name="connsiteY1" fmla="*/ 1612900 h 2298700"/>
              <a:gd name="connsiteX2" fmla="*/ 38100 w 1358900"/>
              <a:gd name="connsiteY2" fmla="*/ 1727200 h 2298700"/>
              <a:gd name="connsiteX3" fmla="*/ 114300 w 1358900"/>
              <a:gd name="connsiteY3" fmla="*/ 1917700 h 2298700"/>
              <a:gd name="connsiteX4" fmla="*/ 177800 w 1358900"/>
              <a:gd name="connsiteY4" fmla="*/ 2006600 h 2298700"/>
              <a:gd name="connsiteX5" fmla="*/ 266700 w 1358900"/>
              <a:gd name="connsiteY5" fmla="*/ 2108200 h 2298700"/>
              <a:gd name="connsiteX6" fmla="*/ 330200 w 1358900"/>
              <a:gd name="connsiteY6" fmla="*/ 2209800 h 2298700"/>
              <a:gd name="connsiteX7" fmla="*/ 393700 w 1358900"/>
              <a:gd name="connsiteY7" fmla="*/ 2260600 h 2298700"/>
              <a:gd name="connsiteX8" fmla="*/ 508000 w 1358900"/>
              <a:gd name="connsiteY8" fmla="*/ 2298700 h 2298700"/>
              <a:gd name="connsiteX9" fmla="*/ 571500 w 1358900"/>
              <a:gd name="connsiteY9" fmla="*/ 2298700 h 2298700"/>
              <a:gd name="connsiteX10" fmla="*/ 647700 w 1358900"/>
              <a:gd name="connsiteY10" fmla="*/ 2260600 h 2298700"/>
              <a:gd name="connsiteX11" fmla="*/ 1358900 w 1358900"/>
              <a:gd name="connsiteY11" fmla="*/ 76200 h 2298700"/>
              <a:gd name="connsiteX12" fmla="*/ 1333500 w 1358900"/>
              <a:gd name="connsiteY12" fmla="*/ 25400 h 2298700"/>
              <a:gd name="connsiteX13" fmla="*/ 1244600 w 1358900"/>
              <a:gd name="connsiteY13" fmla="*/ 0 h 2298700"/>
              <a:gd name="connsiteX14" fmla="*/ 1155700 w 1358900"/>
              <a:gd name="connsiteY14" fmla="*/ 38100 h 2298700"/>
              <a:gd name="connsiteX15" fmla="*/ 330200 w 1358900"/>
              <a:gd name="connsiteY15" fmla="*/ 1701800 h 2298700"/>
              <a:gd name="connsiteX16" fmla="*/ 241300 w 1358900"/>
              <a:gd name="connsiteY16" fmla="*/ 1625600 h 2298700"/>
              <a:gd name="connsiteX17" fmla="*/ 165100 w 1358900"/>
              <a:gd name="connsiteY17" fmla="*/ 1574800 h 2298700"/>
              <a:gd name="connsiteX18" fmla="*/ 25400 w 1358900"/>
              <a:gd name="connsiteY18" fmla="*/ 1536700 h 2298700"/>
              <a:gd name="connsiteX0" fmla="*/ 25400 w 1358900"/>
              <a:gd name="connsiteY0" fmla="*/ 1536700 h 2298700"/>
              <a:gd name="connsiteX1" fmla="*/ 0 w 1358900"/>
              <a:gd name="connsiteY1" fmla="*/ 1612900 h 2298700"/>
              <a:gd name="connsiteX2" fmla="*/ 38100 w 1358900"/>
              <a:gd name="connsiteY2" fmla="*/ 1727200 h 2298700"/>
              <a:gd name="connsiteX3" fmla="*/ 114300 w 1358900"/>
              <a:gd name="connsiteY3" fmla="*/ 1917700 h 2298700"/>
              <a:gd name="connsiteX4" fmla="*/ 177800 w 1358900"/>
              <a:gd name="connsiteY4" fmla="*/ 2006600 h 2298700"/>
              <a:gd name="connsiteX5" fmla="*/ 266700 w 1358900"/>
              <a:gd name="connsiteY5" fmla="*/ 2108200 h 2298700"/>
              <a:gd name="connsiteX6" fmla="*/ 330200 w 1358900"/>
              <a:gd name="connsiteY6" fmla="*/ 2209800 h 2298700"/>
              <a:gd name="connsiteX7" fmla="*/ 393700 w 1358900"/>
              <a:gd name="connsiteY7" fmla="*/ 2260600 h 2298700"/>
              <a:gd name="connsiteX8" fmla="*/ 508000 w 1358900"/>
              <a:gd name="connsiteY8" fmla="*/ 2298700 h 2298700"/>
              <a:gd name="connsiteX9" fmla="*/ 571500 w 1358900"/>
              <a:gd name="connsiteY9" fmla="*/ 2298700 h 2298700"/>
              <a:gd name="connsiteX10" fmla="*/ 647700 w 1358900"/>
              <a:gd name="connsiteY10" fmla="*/ 2260600 h 2298700"/>
              <a:gd name="connsiteX11" fmla="*/ 1358900 w 1358900"/>
              <a:gd name="connsiteY11" fmla="*/ 76200 h 2298700"/>
              <a:gd name="connsiteX12" fmla="*/ 1333500 w 1358900"/>
              <a:gd name="connsiteY12" fmla="*/ 25400 h 2298700"/>
              <a:gd name="connsiteX13" fmla="*/ 1244600 w 1358900"/>
              <a:gd name="connsiteY13" fmla="*/ 0 h 2298700"/>
              <a:gd name="connsiteX14" fmla="*/ 1155700 w 1358900"/>
              <a:gd name="connsiteY14" fmla="*/ 38100 h 2298700"/>
              <a:gd name="connsiteX15" fmla="*/ 330200 w 1358900"/>
              <a:gd name="connsiteY15" fmla="*/ 1701800 h 2298700"/>
              <a:gd name="connsiteX16" fmla="*/ 241300 w 1358900"/>
              <a:gd name="connsiteY16" fmla="*/ 1625600 h 2298700"/>
              <a:gd name="connsiteX17" fmla="*/ 165100 w 1358900"/>
              <a:gd name="connsiteY17" fmla="*/ 1543050 h 2298700"/>
              <a:gd name="connsiteX18" fmla="*/ 25400 w 1358900"/>
              <a:gd name="connsiteY18" fmla="*/ 1536700 h 229870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66700 w 1358900"/>
              <a:gd name="connsiteY5" fmla="*/ 21272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4445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41300 w 1358900"/>
              <a:gd name="connsiteY16" fmla="*/ 1644650 h 2317750"/>
              <a:gd name="connsiteX17" fmla="*/ 165100 w 1358900"/>
              <a:gd name="connsiteY17" fmla="*/ 1562100 h 2317750"/>
              <a:gd name="connsiteX18" fmla="*/ 25400 w 1358900"/>
              <a:gd name="connsiteY18" fmla="*/ 1555750 h 231775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66700 w 1358900"/>
              <a:gd name="connsiteY5" fmla="*/ 21272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41300 w 1358900"/>
              <a:gd name="connsiteY16" fmla="*/ 1644650 h 2317750"/>
              <a:gd name="connsiteX17" fmla="*/ 165100 w 1358900"/>
              <a:gd name="connsiteY17" fmla="*/ 1562100 h 2317750"/>
              <a:gd name="connsiteX18" fmla="*/ 25400 w 1358900"/>
              <a:gd name="connsiteY18" fmla="*/ 1555750 h 231775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54000 w 1358900"/>
              <a:gd name="connsiteY5" fmla="*/ 21526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41300 w 1358900"/>
              <a:gd name="connsiteY16" fmla="*/ 1644650 h 2317750"/>
              <a:gd name="connsiteX17" fmla="*/ 165100 w 1358900"/>
              <a:gd name="connsiteY17" fmla="*/ 1562100 h 2317750"/>
              <a:gd name="connsiteX18" fmla="*/ 25400 w 1358900"/>
              <a:gd name="connsiteY18" fmla="*/ 1555750 h 231775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54000 w 1358900"/>
              <a:gd name="connsiteY5" fmla="*/ 21526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47650 w 1358900"/>
              <a:gd name="connsiteY16" fmla="*/ 1631950 h 2317750"/>
              <a:gd name="connsiteX17" fmla="*/ 165100 w 1358900"/>
              <a:gd name="connsiteY17" fmla="*/ 1562100 h 2317750"/>
              <a:gd name="connsiteX18" fmla="*/ 25400 w 1358900"/>
              <a:gd name="connsiteY18" fmla="*/ 1555750 h 231775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54000 w 1358900"/>
              <a:gd name="connsiteY5" fmla="*/ 21526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47650 w 1358900"/>
              <a:gd name="connsiteY16" fmla="*/ 1631950 h 2317750"/>
              <a:gd name="connsiteX17" fmla="*/ 158750 w 1358900"/>
              <a:gd name="connsiteY17" fmla="*/ 1543050 h 2317750"/>
              <a:gd name="connsiteX18" fmla="*/ 25400 w 1358900"/>
              <a:gd name="connsiteY18" fmla="*/ 1555750 h 2317750"/>
              <a:gd name="connsiteX0" fmla="*/ 25400 w 1358900"/>
              <a:gd name="connsiteY0" fmla="*/ 1555750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54000 w 1358900"/>
              <a:gd name="connsiteY5" fmla="*/ 21526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50825 w 1358900"/>
              <a:gd name="connsiteY16" fmla="*/ 1612900 h 2317750"/>
              <a:gd name="connsiteX17" fmla="*/ 158750 w 1358900"/>
              <a:gd name="connsiteY17" fmla="*/ 1543050 h 2317750"/>
              <a:gd name="connsiteX18" fmla="*/ 25400 w 1358900"/>
              <a:gd name="connsiteY18" fmla="*/ 1555750 h 2317750"/>
              <a:gd name="connsiteX0" fmla="*/ 19050 w 1358900"/>
              <a:gd name="connsiteY0" fmla="*/ 1539875 h 2317750"/>
              <a:gd name="connsiteX1" fmla="*/ 0 w 1358900"/>
              <a:gd name="connsiteY1" fmla="*/ 1631950 h 2317750"/>
              <a:gd name="connsiteX2" fmla="*/ 38100 w 1358900"/>
              <a:gd name="connsiteY2" fmla="*/ 1746250 h 2317750"/>
              <a:gd name="connsiteX3" fmla="*/ 114300 w 1358900"/>
              <a:gd name="connsiteY3" fmla="*/ 1936750 h 2317750"/>
              <a:gd name="connsiteX4" fmla="*/ 177800 w 1358900"/>
              <a:gd name="connsiteY4" fmla="*/ 2025650 h 2317750"/>
              <a:gd name="connsiteX5" fmla="*/ 254000 w 1358900"/>
              <a:gd name="connsiteY5" fmla="*/ 2152650 h 2317750"/>
              <a:gd name="connsiteX6" fmla="*/ 330200 w 1358900"/>
              <a:gd name="connsiteY6" fmla="*/ 2228850 h 2317750"/>
              <a:gd name="connsiteX7" fmla="*/ 393700 w 1358900"/>
              <a:gd name="connsiteY7" fmla="*/ 2279650 h 2317750"/>
              <a:gd name="connsiteX8" fmla="*/ 508000 w 1358900"/>
              <a:gd name="connsiteY8" fmla="*/ 2317750 h 2317750"/>
              <a:gd name="connsiteX9" fmla="*/ 571500 w 1358900"/>
              <a:gd name="connsiteY9" fmla="*/ 2317750 h 2317750"/>
              <a:gd name="connsiteX10" fmla="*/ 647700 w 1358900"/>
              <a:gd name="connsiteY10" fmla="*/ 2279650 h 2317750"/>
              <a:gd name="connsiteX11" fmla="*/ 1358900 w 1358900"/>
              <a:gd name="connsiteY11" fmla="*/ 95250 h 2317750"/>
              <a:gd name="connsiteX12" fmla="*/ 1333500 w 1358900"/>
              <a:gd name="connsiteY12" fmla="*/ 38100 h 2317750"/>
              <a:gd name="connsiteX13" fmla="*/ 1257300 w 1358900"/>
              <a:gd name="connsiteY13" fmla="*/ 0 h 2317750"/>
              <a:gd name="connsiteX14" fmla="*/ 1155700 w 1358900"/>
              <a:gd name="connsiteY14" fmla="*/ 57150 h 2317750"/>
              <a:gd name="connsiteX15" fmla="*/ 330200 w 1358900"/>
              <a:gd name="connsiteY15" fmla="*/ 1720850 h 2317750"/>
              <a:gd name="connsiteX16" fmla="*/ 250825 w 1358900"/>
              <a:gd name="connsiteY16" fmla="*/ 1612900 h 2317750"/>
              <a:gd name="connsiteX17" fmla="*/ 158750 w 1358900"/>
              <a:gd name="connsiteY17" fmla="*/ 1543050 h 2317750"/>
              <a:gd name="connsiteX18" fmla="*/ 19050 w 1358900"/>
              <a:gd name="connsiteY18" fmla="*/ 1539875 h 2317750"/>
              <a:gd name="connsiteX0" fmla="*/ 38100 w 1377950"/>
              <a:gd name="connsiteY0" fmla="*/ 1539875 h 2317750"/>
              <a:gd name="connsiteX1" fmla="*/ 0 w 1377950"/>
              <a:gd name="connsiteY1" fmla="*/ 1641475 h 2317750"/>
              <a:gd name="connsiteX2" fmla="*/ 57150 w 1377950"/>
              <a:gd name="connsiteY2" fmla="*/ 1746250 h 2317750"/>
              <a:gd name="connsiteX3" fmla="*/ 133350 w 1377950"/>
              <a:gd name="connsiteY3" fmla="*/ 1936750 h 2317750"/>
              <a:gd name="connsiteX4" fmla="*/ 196850 w 1377950"/>
              <a:gd name="connsiteY4" fmla="*/ 2025650 h 2317750"/>
              <a:gd name="connsiteX5" fmla="*/ 273050 w 1377950"/>
              <a:gd name="connsiteY5" fmla="*/ 2152650 h 2317750"/>
              <a:gd name="connsiteX6" fmla="*/ 349250 w 1377950"/>
              <a:gd name="connsiteY6" fmla="*/ 2228850 h 2317750"/>
              <a:gd name="connsiteX7" fmla="*/ 412750 w 1377950"/>
              <a:gd name="connsiteY7" fmla="*/ 2279650 h 2317750"/>
              <a:gd name="connsiteX8" fmla="*/ 527050 w 1377950"/>
              <a:gd name="connsiteY8" fmla="*/ 2317750 h 2317750"/>
              <a:gd name="connsiteX9" fmla="*/ 590550 w 1377950"/>
              <a:gd name="connsiteY9" fmla="*/ 2317750 h 2317750"/>
              <a:gd name="connsiteX10" fmla="*/ 666750 w 1377950"/>
              <a:gd name="connsiteY10" fmla="*/ 2279650 h 2317750"/>
              <a:gd name="connsiteX11" fmla="*/ 1377950 w 1377950"/>
              <a:gd name="connsiteY11" fmla="*/ 95250 h 2317750"/>
              <a:gd name="connsiteX12" fmla="*/ 1352550 w 1377950"/>
              <a:gd name="connsiteY12" fmla="*/ 38100 h 2317750"/>
              <a:gd name="connsiteX13" fmla="*/ 1276350 w 1377950"/>
              <a:gd name="connsiteY13" fmla="*/ 0 h 2317750"/>
              <a:gd name="connsiteX14" fmla="*/ 1174750 w 1377950"/>
              <a:gd name="connsiteY14" fmla="*/ 57150 h 2317750"/>
              <a:gd name="connsiteX15" fmla="*/ 349250 w 1377950"/>
              <a:gd name="connsiteY15" fmla="*/ 1720850 h 2317750"/>
              <a:gd name="connsiteX16" fmla="*/ 269875 w 1377950"/>
              <a:gd name="connsiteY16" fmla="*/ 1612900 h 2317750"/>
              <a:gd name="connsiteX17" fmla="*/ 177800 w 1377950"/>
              <a:gd name="connsiteY17" fmla="*/ 1543050 h 2317750"/>
              <a:gd name="connsiteX18" fmla="*/ 38100 w 1377950"/>
              <a:gd name="connsiteY18" fmla="*/ 1539875 h 2317750"/>
              <a:gd name="connsiteX0" fmla="*/ 38100 w 1377950"/>
              <a:gd name="connsiteY0" fmla="*/ 1539875 h 2317750"/>
              <a:gd name="connsiteX1" fmla="*/ 0 w 1377950"/>
              <a:gd name="connsiteY1" fmla="*/ 1641475 h 2317750"/>
              <a:gd name="connsiteX2" fmla="*/ 53975 w 1377950"/>
              <a:gd name="connsiteY2" fmla="*/ 1746250 h 2317750"/>
              <a:gd name="connsiteX3" fmla="*/ 133350 w 1377950"/>
              <a:gd name="connsiteY3" fmla="*/ 1936750 h 2317750"/>
              <a:gd name="connsiteX4" fmla="*/ 196850 w 1377950"/>
              <a:gd name="connsiteY4" fmla="*/ 2025650 h 2317750"/>
              <a:gd name="connsiteX5" fmla="*/ 273050 w 1377950"/>
              <a:gd name="connsiteY5" fmla="*/ 2152650 h 2317750"/>
              <a:gd name="connsiteX6" fmla="*/ 349250 w 1377950"/>
              <a:gd name="connsiteY6" fmla="*/ 2228850 h 2317750"/>
              <a:gd name="connsiteX7" fmla="*/ 412750 w 1377950"/>
              <a:gd name="connsiteY7" fmla="*/ 2279650 h 2317750"/>
              <a:gd name="connsiteX8" fmla="*/ 527050 w 1377950"/>
              <a:gd name="connsiteY8" fmla="*/ 2317750 h 2317750"/>
              <a:gd name="connsiteX9" fmla="*/ 590550 w 1377950"/>
              <a:gd name="connsiteY9" fmla="*/ 2317750 h 2317750"/>
              <a:gd name="connsiteX10" fmla="*/ 666750 w 1377950"/>
              <a:gd name="connsiteY10" fmla="*/ 2279650 h 2317750"/>
              <a:gd name="connsiteX11" fmla="*/ 1377950 w 1377950"/>
              <a:gd name="connsiteY11" fmla="*/ 95250 h 2317750"/>
              <a:gd name="connsiteX12" fmla="*/ 1352550 w 1377950"/>
              <a:gd name="connsiteY12" fmla="*/ 38100 h 2317750"/>
              <a:gd name="connsiteX13" fmla="*/ 1276350 w 1377950"/>
              <a:gd name="connsiteY13" fmla="*/ 0 h 2317750"/>
              <a:gd name="connsiteX14" fmla="*/ 1174750 w 1377950"/>
              <a:gd name="connsiteY14" fmla="*/ 57150 h 2317750"/>
              <a:gd name="connsiteX15" fmla="*/ 349250 w 1377950"/>
              <a:gd name="connsiteY15" fmla="*/ 1720850 h 2317750"/>
              <a:gd name="connsiteX16" fmla="*/ 269875 w 1377950"/>
              <a:gd name="connsiteY16" fmla="*/ 1612900 h 2317750"/>
              <a:gd name="connsiteX17" fmla="*/ 177800 w 1377950"/>
              <a:gd name="connsiteY17" fmla="*/ 1543050 h 2317750"/>
              <a:gd name="connsiteX18" fmla="*/ 38100 w 1377950"/>
              <a:gd name="connsiteY18" fmla="*/ 1539875 h 2317750"/>
              <a:gd name="connsiteX0" fmla="*/ 38100 w 1377950"/>
              <a:gd name="connsiteY0" fmla="*/ 1552575 h 2330450"/>
              <a:gd name="connsiteX1" fmla="*/ 0 w 1377950"/>
              <a:gd name="connsiteY1" fmla="*/ 1654175 h 2330450"/>
              <a:gd name="connsiteX2" fmla="*/ 53975 w 1377950"/>
              <a:gd name="connsiteY2" fmla="*/ 1758950 h 2330450"/>
              <a:gd name="connsiteX3" fmla="*/ 133350 w 1377950"/>
              <a:gd name="connsiteY3" fmla="*/ 1949450 h 2330450"/>
              <a:gd name="connsiteX4" fmla="*/ 196850 w 1377950"/>
              <a:gd name="connsiteY4" fmla="*/ 2038350 h 2330450"/>
              <a:gd name="connsiteX5" fmla="*/ 273050 w 1377950"/>
              <a:gd name="connsiteY5" fmla="*/ 2165350 h 2330450"/>
              <a:gd name="connsiteX6" fmla="*/ 349250 w 1377950"/>
              <a:gd name="connsiteY6" fmla="*/ 2241550 h 2330450"/>
              <a:gd name="connsiteX7" fmla="*/ 412750 w 1377950"/>
              <a:gd name="connsiteY7" fmla="*/ 2292350 h 2330450"/>
              <a:gd name="connsiteX8" fmla="*/ 527050 w 1377950"/>
              <a:gd name="connsiteY8" fmla="*/ 2330450 h 2330450"/>
              <a:gd name="connsiteX9" fmla="*/ 590550 w 1377950"/>
              <a:gd name="connsiteY9" fmla="*/ 2330450 h 2330450"/>
              <a:gd name="connsiteX10" fmla="*/ 666750 w 1377950"/>
              <a:gd name="connsiteY10" fmla="*/ 2292350 h 2330450"/>
              <a:gd name="connsiteX11" fmla="*/ 1377950 w 1377950"/>
              <a:gd name="connsiteY11" fmla="*/ 107950 h 2330450"/>
              <a:gd name="connsiteX12" fmla="*/ 1352550 w 1377950"/>
              <a:gd name="connsiteY12" fmla="*/ 50800 h 2330450"/>
              <a:gd name="connsiteX13" fmla="*/ 1276350 w 1377950"/>
              <a:gd name="connsiteY13" fmla="*/ 0 h 2330450"/>
              <a:gd name="connsiteX14" fmla="*/ 1174750 w 1377950"/>
              <a:gd name="connsiteY14" fmla="*/ 69850 h 2330450"/>
              <a:gd name="connsiteX15" fmla="*/ 349250 w 1377950"/>
              <a:gd name="connsiteY15" fmla="*/ 1733550 h 2330450"/>
              <a:gd name="connsiteX16" fmla="*/ 269875 w 1377950"/>
              <a:gd name="connsiteY16" fmla="*/ 1625600 h 2330450"/>
              <a:gd name="connsiteX17" fmla="*/ 177800 w 1377950"/>
              <a:gd name="connsiteY17" fmla="*/ 1555750 h 2330450"/>
              <a:gd name="connsiteX18" fmla="*/ 38100 w 1377950"/>
              <a:gd name="connsiteY18" fmla="*/ 1552575 h 2330450"/>
              <a:gd name="connsiteX0" fmla="*/ 38100 w 1377950"/>
              <a:gd name="connsiteY0" fmla="*/ 1552575 h 2330450"/>
              <a:gd name="connsiteX1" fmla="*/ 0 w 1377950"/>
              <a:gd name="connsiteY1" fmla="*/ 1654175 h 2330450"/>
              <a:gd name="connsiteX2" fmla="*/ 53975 w 1377950"/>
              <a:gd name="connsiteY2" fmla="*/ 1758950 h 2330450"/>
              <a:gd name="connsiteX3" fmla="*/ 133350 w 1377950"/>
              <a:gd name="connsiteY3" fmla="*/ 1949450 h 2330450"/>
              <a:gd name="connsiteX4" fmla="*/ 196850 w 1377950"/>
              <a:gd name="connsiteY4" fmla="*/ 2038350 h 2330450"/>
              <a:gd name="connsiteX5" fmla="*/ 273050 w 1377950"/>
              <a:gd name="connsiteY5" fmla="*/ 2165350 h 2330450"/>
              <a:gd name="connsiteX6" fmla="*/ 349250 w 1377950"/>
              <a:gd name="connsiteY6" fmla="*/ 2241550 h 2330450"/>
              <a:gd name="connsiteX7" fmla="*/ 412750 w 1377950"/>
              <a:gd name="connsiteY7" fmla="*/ 2292350 h 2330450"/>
              <a:gd name="connsiteX8" fmla="*/ 527050 w 1377950"/>
              <a:gd name="connsiteY8" fmla="*/ 2330450 h 2330450"/>
              <a:gd name="connsiteX9" fmla="*/ 590550 w 1377950"/>
              <a:gd name="connsiteY9" fmla="*/ 2330450 h 2330450"/>
              <a:gd name="connsiteX10" fmla="*/ 666750 w 1377950"/>
              <a:gd name="connsiteY10" fmla="*/ 2292350 h 2330450"/>
              <a:gd name="connsiteX11" fmla="*/ 1377950 w 1377950"/>
              <a:gd name="connsiteY11" fmla="*/ 107950 h 2330450"/>
              <a:gd name="connsiteX12" fmla="*/ 1362075 w 1377950"/>
              <a:gd name="connsiteY12" fmla="*/ 44450 h 2330450"/>
              <a:gd name="connsiteX13" fmla="*/ 1276350 w 1377950"/>
              <a:gd name="connsiteY13" fmla="*/ 0 h 2330450"/>
              <a:gd name="connsiteX14" fmla="*/ 1174750 w 1377950"/>
              <a:gd name="connsiteY14" fmla="*/ 69850 h 2330450"/>
              <a:gd name="connsiteX15" fmla="*/ 349250 w 1377950"/>
              <a:gd name="connsiteY15" fmla="*/ 1733550 h 2330450"/>
              <a:gd name="connsiteX16" fmla="*/ 269875 w 1377950"/>
              <a:gd name="connsiteY16" fmla="*/ 1625600 h 2330450"/>
              <a:gd name="connsiteX17" fmla="*/ 177800 w 1377950"/>
              <a:gd name="connsiteY17" fmla="*/ 1555750 h 2330450"/>
              <a:gd name="connsiteX18" fmla="*/ 38100 w 1377950"/>
              <a:gd name="connsiteY18" fmla="*/ 1552575 h 2330450"/>
              <a:gd name="connsiteX0" fmla="*/ 38100 w 1377950"/>
              <a:gd name="connsiteY0" fmla="*/ 1552575 h 2330450"/>
              <a:gd name="connsiteX1" fmla="*/ 0 w 1377950"/>
              <a:gd name="connsiteY1" fmla="*/ 1654175 h 2330450"/>
              <a:gd name="connsiteX2" fmla="*/ 53975 w 1377950"/>
              <a:gd name="connsiteY2" fmla="*/ 1758950 h 2330450"/>
              <a:gd name="connsiteX3" fmla="*/ 133350 w 1377950"/>
              <a:gd name="connsiteY3" fmla="*/ 1949450 h 2330450"/>
              <a:gd name="connsiteX4" fmla="*/ 196850 w 1377950"/>
              <a:gd name="connsiteY4" fmla="*/ 2038350 h 2330450"/>
              <a:gd name="connsiteX5" fmla="*/ 273050 w 1377950"/>
              <a:gd name="connsiteY5" fmla="*/ 2165350 h 2330450"/>
              <a:gd name="connsiteX6" fmla="*/ 349250 w 1377950"/>
              <a:gd name="connsiteY6" fmla="*/ 2241550 h 2330450"/>
              <a:gd name="connsiteX7" fmla="*/ 412750 w 1377950"/>
              <a:gd name="connsiteY7" fmla="*/ 2292350 h 2330450"/>
              <a:gd name="connsiteX8" fmla="*/ 527050 w 1377950"/>
              <a:gd name="connsiteY8" fmla="*/ 2330450 h 2330450"/>
              <a:gd name="connsiteX9" fmla="*/ 590550 w 1377950"/>
              <a:gd name="connsiteY9" fmla="*/ 2330450 h 2330450"/>
              <a:gd name="connsiteX10" fmla="*/ 666750 w 1377950"/>
              <a:gd name="connsiteY10" fmla="*/ 2292350 h 2330450"/>
              <a:gd name="connsiteX11" fmla="*/ 1377950 w 1377950"/>
              <a:gd name="connsiteY11" fmla="*/ 107950 h 2330450"/>
              <a:gd name="connsiteX12" fmla="*/ 1362075 w 1377950"/>
              <a:gd name="connsiteY12" fmla="*/ 44450 h 2330450"/>
              <a:gd name="connsiteX13" fmla="*/ 1276350 w 1377950"/>
              <a:gd name="connsiteY13" fmla="*/ 0 h 2330450"/>
              <a:gd name="connsiteX14" fmla="*/ 1174750 w 1377950"/>
              <a:gd name="connsiteY14" fmla="*/ 53975 h 2330450"/>
              <a:gd name="connsiteX15" fmla="*/ 349250 w 1377950"/>
              <a:gd name="connsiteY15" fmla="*/ 1733550 h 2330450"/>
              <a:gd name="connsiteX16" fmla="*/ 269875 w 1377950"/>
              <a:gd name="connsiteY16" fmla="*/ 1625600 h 2330450"/>
              <a:gd name="connsiteX17" fmla="*/ 177800 w 1377950"/>
              <a:gd name="connsiteY17" fmla="*/ 1555750 h 2330450"/>
              <a:gd name="connsiteX18" fmla="*/ 38100 w 1377950"/>
              <a:gd name="connsiteY18" fmla="*/ 1552575 h 2330450"/>
              <a:gd name="connsiteX0" fmla="*/ 38100 w 1400175"/>
              <a:gd name="connsiteY0" fmla="*/ 1552575 h 2330450"/>
              <a:gd name="connsiteX1" fmla="*/ 0 w 1400175"/>
              <a:gd name="connsiteY1" fmla="*/ 1654175 h 2330450"/>
              <a:gd name="connsiteX2" fmla="*/ 53975 w 1400175"/>
              <a:gd name="connsiteY2" fmla="*/ 1758950 h 2330450"/>
              <a:gd name="connsiteX3" fmla="*/ 133350 w 1400175"/>
              <a:gd name="connsiteY3" fmla="*/ 1949450 h 2330450"/>
              <a:gd name="connsiteX4" fmla="*/ 196850 w 1400175"/>
              <a:gd name="connsiteY4" fmla="*/ 2038350 h 2330450"/>
              <a:gd name="connsiteX5" fmla="*/ 273050 w 1400175"/>
              <a:gd name="connsiteY5" fmla="*/ 2165350 h 2330450"/>
              <a:gd name="connsiteX6" fmla="*/ 349250 w 1400175"/>
              <a:gd name="connsiteY6" fmla="*/ 2241550 h 2330450"/>
              <a:gd name="connsiteX7" fmla="*/ 412750 w 1400175"/>
              <a:gd name="connsiteY7" fmla="*/ 2292350 h 2330450"/>
              <a:gd name="connsiteX8" fmla="*/ 527050 w 1400175"/>
              <a:gd name="connsiteY8" fmla="*/ 2330450 h 2330450"/>
              <a:gd name="connsiteX9" fmla="*/ 590550 w 1400175"/>
              <a:gd name="connsiteY9" fmla="*/ 2330450 h 2330450"/>
              <a:gd name="connsiteX10" fmla="*/ 666750 w 1400175"/>
              <a:gd name="connsiteY10" fmla="*/ 2292350 h 2330450"/>
              <a:gd name="connsiteX11" fmla="*/ 1400175 w 1400175"/>
              <a:gd name="connsiteY11" fmla="*/ 101600 h 2330450"/>
              <a:gd name="connsiteX12" fmla="*/ 1362075 w 1400175"/>
              <a:gd name="connsiteY12" fmla="*/ 44450 h 2330450"/>
              <a:gd name="connsiteX13" fmla="*/ 1276350 w 1400175"/>
              <a:gd name="connsiteY13" fmla="*/ 0 h 2330450"/>
              <a:gd name="connsiteX14" fmla="*/ 1174750 w 1400175"/>
              <a:gd name="connsiteY14" fmla="*/ 53975 h 2330450"/>
              <a:gd name="connsiteX15" fmla="*/ 349250 w 1400175"/>
              <a:gd name="connsiteY15" fmla="*/ 1733550 h 2330450"/>
              <a:gd name="connsiteX16" fmla="*/ 269875 w 1400175"/>
              <a:gd name="connsiteY16" fmla="*/ 1625600 h 2330450"/>
              <a:gd name="connsiteX17" fmla="*/ 177800 w 1400175"/>
              <a:gd name="connsiteY17" fmla="*/ 1555750 h 2330450"/>
              <a:gd name="connsiteX18" fmla="*/ 38100 w 1400175"/>
              <a:gd name="connsiteY18" fmla="*/ 1552575 h 233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00175" h="2330450">
                <a:moveTo>
                  <a:pt x="38100" y="1552575"/>
                </a:moveTo>
                <a:lnTo>
                  <a:pt x="0" y="1654175"/>
                </a:lnTo>
                <a:lnTo>
                  <a:pt x="53975" y="1758950"/>
                </a:lnTo>
                <a:lnTo>
                  <a:pt x="133350" y="1949450"/>
                </a:lnTo>
                <a:lnTo>
                  <a:pt x="196850" y="2038350"/>
                </a:lnTo>
                <a:lnTo>
                  <a:pt x="273050" y="2165350"/>
                </a:lnTo>
                <a:lnTo>
                  <a:pt x="349250" y="2241550"/>
                </a:lnTo>
                <a:lnTo>
                  <a:pt x="412750" y="2292350"/>
                </a:lnTo>
                <a:lnTo>
                  <a:pt x="527050" y="2330450"/>
                </a:lnTo>
                <a:lnTo>
                  <a:pt x="590550" y="2330450"/>
                </a:lnTo>
                <a:lnTo>
                  <a:pt x="666750" y="2292350"/>
                </a:lnTo>
                <a:lnTo>
                  <a:pt x="1400175" y="101600"/>
                </a:lnTo>
                <a:lnTo>
                  <a:pt x="1362075" y="44450"/>
                </a:lnTo>
                <a:lnTo>
                  <a:pt x="1276350" y="0"/>
                </a:lnTo>
                <a:lnTo>
                  <a:pt x="1174750" y="53975"/>
                </a:lnTo>
                <a:lnTo>
                  <a:pt x="349250" y="1733550"/>
                </a:lnTo>
                <a:lnTo>
                  <a:pt x="269875" y="1625600"/>
                </a:lnTo>
                <a:lnTo>
                  <a:pt x="177800" y="1555750"/>
                </a:lnTo>
                <a:lnTo>
                  <a:pt x="38100" y="1552575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3454400" y="2381250"/>
            <a:ext cx="965200" cy="2946400"/>
          </a:xfrm>
          <a:custGeom>
            <a:avLst/>
            <a:gdLst>
              <a:gd name="connsiteX0" fmla="*/ 368300 w 965200"/>
              <a:gd name="connsiteY0" fmla="*/ 101600 h 2933700"/>
              <a:gd name="connsiteX1" fmla="*/ 482600 w 965200"/>
              <a:gd name="connsiteY1" fmla="*/ 266700 h 2933700"/>
              <a:gd name="connsiteX2" fmla="*/ 520700 w 965200"/>
              <a:gd name="connsiteY2" fmla="*/ 393700 h 2933700"/>
              <a:gd name="connsiteX3" fmla="*/ 558800 w 965200"/>
              <a:gd name="connsiteY3" fmla="*/ 622300 h 2933700"/>
              <a:gd name="connsiteX4" fmla="*/ 558800 w 965200"/>
              <a:gd name="connsiteY4" fmla="*/ 1041400 h 2933700"/>
              <a:gd name="connsiteX5" fmla="*/ 495300 w 965200"/>
              <a:gd name="connsiteY5" fmla="*/ 1714500 h 2933700"/>
              <a:gd name="connsiteX6" fmla="*/ 444500 w 965200"/>
              <a:gd name="connsiteY6" fmla="*/ 1917700 h 2933700"/>
              <a:gd name="connsiteX7" fmla="*/ 342900 w 965200"/>
              <a:gd name="connsiteY7" fmla="*/ 2197100 h 2933700"/>
              <a:gd name="connsiteX8" fmla="*/ 203200 w 965200"/>
              <a:gd name="connsiteY8" fmla="*/ 2501900 h 2933700"/>
              <a:gd name="connsiteX9" fmla="*/ 50800 w 965200"/>
              <a:gd name="connsiteY9" fmla="*/ 2755900 h 2933700"/>
              <a:gd name="connsiteX10" fmla="*/ 12700 w 965200"/>
              <a:gd name="connsiteY10" fmla="*/ 2806700 h 2933700"/>
              <a:gd name="connsiteX11" fmla="*/ 0 w 965200"/>
              <a:gd name="connsiteY11" fmla="*/ 2882900 h 2933700"/>
              <a:gd name="connsiteX12" fmla="*/ 25400 w 965200"/>
              <a:gd name="connsiteY12" fmla="*/ 2933700 h 2933700"/>
              <a:gd name="connsiteX13" fmla="*/ 127000 w 965200"/>
              <a:gd name="connsiteY13" fmla="*/ 2933700 h 2933700"/>
              <a:gd name="connsiteX14" fmla="*/ 279400 w 965200"/>
              <a:gd name="connsiteY14" fmla="*/ 2819400 h 2933700"/>
              <a:gd name="connsiteX15" fmla="*/ 508000 w 965200"/>
              <a:gd name="connsiteY15" fmla="*/ 2501900 h 2933700"/>
              <a:gd name="connsiteX16" fmla="*/ 749300 w 965200"/>
              <a:gd name="connsiteY16" fmla="*/ 2044700 h 2933700"/>
              <a:gd name="connsiteX17" fmla="*/ 876300 w 965200"/>
              <a:gd name="connsiteY17" fmla="*/ 1651000 h 2933700"/>
              <a:gd name="connsiteX18" fmla="*/ 939800 w 965200"/>
              <a:gd name="connsiteY18" fmla="*/ 1206500 h 2933700"/>
              <a:gd name="connsiteX19" fmla="*/ 965200 w 965200"/>
              <a:gd name="connsiteY19" fmla="*/ 444500 h 2933700"/>
              <a:gd name="connsiteX20" fmla="*/ 901700 w 965200"/>
              <a:gd name="connsiteY20" fmla="*/ 101600 h 2933700"/>
              <a:gd name="connsiteX21" fmla="*/ 736600 w 965200"/>
              <a:gd name="connsiteY21" fmla="*/ 25400 h 2933700"/>
              <a:gd name="connsiteX22" fmla="*/ 609600 w 965200"/>
              <a:gd name="connsiteY22" fmla="*/ 0 h 2933700"/>
              <a:gd name="connsiteX23" fmla="*/ 508000 w 965200"/>
              <a:gd name="connsiteY23" fmla="*/ 0 h 2933700"/>
              <a:gd name="connsiteX24" fmla="*/ 419100 w 965200"/>
              <a:gd name="connsiteY24" fmla="*/ 12700 h 2933700"/>
              <a:gd name="connsiteX25" fmla="*/ 368300 w 965200"/>
              <a:gd name="connsiteY25" fmla="*/ 101600 h 2933700"/>
              <a:gd name="connsiteX0" fmla="*/ 368300 w 965200"/>
              <a:gd name="connsiteY0" fmla="*/ 101600 h 2933700"/>
              <a:gd name="connsiteX1" fmla="*/ 482600 w 965200"/>
              <a:gd name="connsiteY1" fmla="*/ 266700 h 2933700"/>
              <a:gd name="connsiteX2" fmla="*/ 520700 w 965200"/>
              <a:gd name="connsiteY2" fmla="*/ 393700 h 2933700"/>
              <a:gd name="connsiteX3" fmla="*/ 558800 w 965200"/>
              <a:gd name="connsiteY3" fmla="*/ 622300 h 2933700"/>
              <a:gd name="connsiteX4" fmla="*/ 558800 w 965200"/>
              <a:gd name="connsiteY4" fmla="*/ 1041400 h 2933700"/>
              <a:gd name="connsiteX5" fmla="*/ 495300 w 965200"/>
              <a:gd name="connsiteY5" fmla="*/ 1714500 h 2933700"/>
              <a:gd name="connsiteX6" fmla="*/ 444500 w 965200"/>
              <a:gd name="connsiteY6" fmla="*/ 1917700 h 2933700"/>
              <a:gd name="connsiteX7" fmla="*/ 342900 w 965200"/>
              <a:gd name="connsiteY7" fmla="*/ 2197100 h 2933700"/>
              <a:gd name="connsiteX8" fmla="*/ 203200 w 965200"/>
              <a:gd name="connsiteY8" fmla="*/ 2501900 h 2933700"/>
              <a:gd name="connsiteX9" fmla="*/ 50800 w 965200"/>
              <a:gd name="connsiteY9" fmla="*/ 2755900 h 2933700"/>
              <a:gd name="connsiteX10" fmla="*/ 12700 w 965200"/>
              <a:gd name="connsiteY10" fmla="*/ 2806700 h 2933700"/>
              <a:gd name="connsiteX11" fmla="*/ 0 w 965200"/>
              <a:gd name="connsiteY11" fmla="*/ 2882900 h 2933700"/>
              <a:gd name="connsiteX12" fmla="*/ 25400 w 965200"/>
              <a:gd name="connsiteY12" fmla="*/ 2933700 h 2933700"/>
              <a:gd name="connsiteX13" fmla="*/ 127000 w 965200"/>
              <a:gd name="connsiteY13" fmla="*/ 2933700 h 2933700"/>
              <a:gd name="connsiteX14" fmla="*/ 279400 w 965200"/>
              <a:gd name="connsiteY14" fmla="*/ 2819400 h 2933700"/>
              <a:gd name="connsiteX15" fmla="*/ 508000 w 965200"/>
              <a:gd name="connsiteY15" fmla="*/ 2501900 h 2933700"/>
              <a:gd name="connsiteX16" fmla="*/ 749300 w 965200"/>
              <a:gd name="connsiteY16" fmla="*/ 2044700 h 2933700"/>
              <a:gd name="connsiteX17" fmla="*/ 876300 w 965200"/>
              <a:gd name="connsiteY17" fmla="*/ 1651000 h 2933700"/>
              <a:gd name="connsiteX18" fmla="*/ 939800 w 965200"/>
              <a:gd name="connsiteY18" fmla="*/ 1206500 h 2933700"/>
              <a:gd name="connsiteX19" fmla="*/ 965200 w 965200"/>
              <a:gd name="connsiteY19" fmla="*/ 444500 h 2933700"/>
              <a:gd name="connsiteX20" fmla="*/ 901700 w 965200"/>
              <a:gd name="connsiteY20" fmla="*/ 101600 h 2933700"/>
              <a:gd name="connsiteX21" fmla="*/ 736600 w 965200"/>
              <a:gd name="connsiteY21" fmla="*/ 0 h 2933700"/>
              <a:gd name="connsiteX22" fmla="*/ 609600 w 965200"/>
              <a:gd name="connsiteY22" fmla="*/ 0 h 2933700"/>
              <a:gd name="connsiteX23" fmla="*/ 508000 w 965200"/>
              <a:gd name="connsiteY23" fmla="*/ 0 h 2933700"/>
              <a:gd name="connsiteX24" fmla="*/ 419100 w 965200"/>
              <a:gd name="connsiteY24" fmla="*/ 12700 h 2933700"/>
              <a:gd name="connsiteX25" fmla="*/ 368300 w 965200"/>
              <a:gd name="connsiteY25" fmla="*/ 101600 h 2933700"/>
              <a:gd name="connsiteX0" fmla="*/ 368300 w 965200"/>
              <a:gd name="connsiteY0" fmla="*/ 114300 h 2946400"/>
              <a:gd name="connsiteX1" fmla="*/ 482600 w 965200"/>
              <a:gd name="connsiteY1" fmla="*/ 279400 h 2946400"/>
              <a:gd name="connsiteX2" fmla="*/ 520700 w 965200"/>
              <a:gd name="connsiteY2" fmla="*/ 406400 h 2946400"/>
              <a:gd name="connsiteX3" fmla="*/ 558800 w 965200"/>
              <a:gd name="connsiteY3" fmla="*/ 635000 h 2946400"/>
              <a:gd name="connsiteX4" fmla="*/ 558800 w 965200"/>
              <a:gd name="connsiteY4" fmla="*/ 1054100 h 2946400"/>
              <a:gd name="connsiteX5" fmla="*/ 495300 w 965200"/>
              <a:gd name="connsiteY5" fmla="*/ 1727200 h 2946400"/>
              <a:gd name="connsiteX6" fmla="*/ 444500 w 965200"/>
              <a:gd name="connsiteY6" fmla="*/ 1930400 h 2946400"/>
              <a:gd name="connsiteX7" fmla="*/ 342900 w 965200"/>
              <a:gd name="connsiteY7" fmla="*/ 2209800 h 2946400"/>
              <a:gd name="connsiteX8" fmla="*/ 203200 w 965200"/>
              <a:gd name="connsiteY8" fmla="*/ 2514600 h 2946400"/>
              <a:gd name="connsiteX9" fmla="*/ 50800 w 965200"/>
              <a:gd name="connsiteY9" fmla="*/ 2768600 h 2946400"/>
              <a:gd name="connsiteX10" fmla="*/ 12700 w 965200"/>
              <a:gd name="connsiteY10" fmla="*/ 2819400 h 2946400"/>
              <a:gd name="connsiteX11" fmla="*/ 0 w 965200"/>
              <a:gd name="connsiteY11" fmla="*/ 2895600 h 2946400"/>
              <a:gd name="connsiteX12" fmla="*/ 25400 w 965200"/>
              <a:gd name="connsiteY12" fmla="*/ 2946400 h 2946400"/>
              <a:gd name="connsiteX13" fmla="*/ 127000 w 965200"/>
              <a:gd name="connsiteY13" fmla="*/ 2946400 h 2946400"/>
              <a:gd name="connsiteX14" fmla="*/ 279400 w 965200"/>
              <a:gd name="connsiteY14" fmla="*/ 2832100 h 2946400"/>
              <a:gd name="connsiteX15" fmla="*/ 508000 w 965200"/>
              <a:gd name="connsiteY15" fmla="*/ 2514600 h 2946400"/>
              <a:gd name="connsiteX16" fmla="*/ 749300 w 965200"/>
              <a:gd name="connsiteY16" fmla="*/ 2057400 h 2946400"/>
              <a:gd name="connsiteX17" fmla="*/ 876300 w 965200"/>
              <a:gd name="connsiteY17" fmla="*/ 1663700 h 2946400"/>
              <a:gd name="connsiteX18" fmla="*/ 939800 w 965200"/>
              <a:gd name="connsiteY18" fmla="*/ 1219200 h 2946400"/>
              <a:gd name="connsiteX19" fmla="*/ 965200 w 965200"/>
              <a:gd name="connsiteY19" fmla="*/ 457200 h 2946400"/>
              <a:gd name="connsiteX20" fmla="*/ 901700 w 965200"/>
              <a:gd name="connsiteY20" fmla="*/ 114300 h 2946400"/>
              <a:gd name="connsiteX21" fmla="*/ 736600 w 965200"/>
              <a:gd name="connsiteY21" fmla="*/ 12700 h 2946400"/>
              <a:gd name="connsiteX22" fmla="*/ 603250 w 965200"/>
              <a:gd name="connsiteY22" fmla="*/ 0 h 2946400"/>
              <a:gd name="connsiteX23" fmla="*/ 508000 w 965200"/>
              <a:gd name="connsiteY23" fmla="*/ 12700 h 2946400"/>
              <a:gd name="connsiteX24" fmla="*/ 419100 w 965200"/>
              <a:gd name="connsiteY24" fmla="*/ 25400 h 2946400"/>
              <a:gd name="connsiteX25" fmla="*/ 368300 w 965200"/>
              <a:gd name="connsiteY25" fmla="*/ 114300 h 2946400"/>
              <a:gd name="connsiteX0" fmla="*/ 368300 w 965200"/>
              <a:gd name="connsiteY0" fmla="*/ 114300 h 2946400"/>
              <a:gd name="connsiteX1" fmla="*/ 482600 w 965200"/>
              <a:gd name="connsiteY1" fmla="*/ 279400 h 2946400"/>
              <a:gd name="connsiteX2" fmla="*/ 520700 w 965200"/>
              <a:gd name="connsiteY2" fmla="*/ 406400 h 2946400"/>
              <a:gd name="connsiteX3" fmla="*/ 558800 w 965200"/>
              <a:gd name="connsiteY3" fmla="*/ 635000 h 2946400"/>
              <a:gd name="connsiteX4" fmla="*/ 558800 w 965200"/>
              <a:gd name="connsiteY4" fmla="*/ 1054100 h 2946400"/>
              <a:gd name="connsiteX5" fmla="*/ 495300 w 965200"/>
              <a:gd name="connsiteY5" fmla="*/ 1727200 h 2946400"/>
              <a:gd name="connsiteX6" fmla="*/ 444500 w 965200"/>
              <a:gd name="connsiteY6" fmla="*/ 1930400 h 2946400"/>
              <a:gd name="connsiteX7" fmla="*/ 342900 w 965200"/>
              <a:gd name="connsiteY7" fmla="*/ 2209800 h 2946400"/>
              <a:gd name="connsiteX8" fmla="*/ 203200 w 965200"/>
              <a:gd name="connsiteY8" fmla="*/ 2514600 h 2946400"/>
              <a:gd name="connsiteX9" fmla="*/ 50800 w 965200"/>
              <a:gd name="connsiteY9" fmla="*/ 2768600 h 2946400"/>
              <a:gd name="connsiteX10" fmla="*/ 12700 w 965200"/>
              <a:gd name="connsiteY10" fmla="*/ 2819400 h 2946400"/>
              <a:gd name="connsiteX11" fmla="*/ 0 w 965200"/>
              <a:gd name="connsiteY11" fmla="*/ 2895600 h 2946400"/>
              <a:gd name="connsiteX12" fmla="*/ 25400 w 965200"/>
              <a:gd name="connsiteY12" fmla="*/ 2946400 h 2946400"/>
              <a:gd name="connsiteX13" fmla="*/ 127000 w 965200"/>
              <a:gd name="connsiteY13" fmla="*/ 2946400 h 2946400"/>
              <a:gd name="connsiteX14" fmla="*/ 279400 w 965200"/>
              <a:gd name="connsiteY14" fmla="*/ 2832100 h 2946400"/>
              <a:gd name="connsiteX15" fmla="*/ 508000 w 965200"/>
              <a:gd name="connsiteY15" fmla="*/ 2514600 h 2946400"/>
              <a:gd name="connsiteX16" fmla="*/ 749300 w 965200"/>
              <a:gd name="connsiteY16" fmla="*/ 2057400 h 2946400"/>
              <a:gd name="connsiteX17" fmla="*/ 876300 w 965200"/>
              <a:gd name="connsiteY17" fmla="*/ 1663700 h 2946400"/>
              <a:gd name="connsiteX18" fmla="*/ 939800 w 965200"/>
              <a:gd name="connsiteY18" fmla="*/ 1219200 h 2946400"/>
              <a:gd name="connsiteX19" fmla="*/ 965200 w 965200"/>
              <a:gd name="connsiteY19" fmla="*/ 457200 h 2946400"/>
              <a:gd name="connsiteX20" fmla="*/ 901700 w 965200"/>
              <a:gd name="connsiteY20" fmla="*/ 114300 h 2946400"/>
              <a:gd name="connsiteX21" fmla="*/ 736600 w 965200"/>
              <a:gd name="connsiteY21" fmla="*/ 12700 h 2946400"/>
              <a:gd name="connsiteX22" fmla="*/ 603250 w 965200"/>
              <a:gd name="connsiteY22" fmla="*/ 0 h 2946400"/>
              <a:gd name="connsiteX23" fmla="*/ 501650 w 965200"/>
              <a:gd name="connsiteY23" fmla="*/ 0 h 2946400"/>
              <a:gd name="connsiteX24" fmla="*/ 419100 w 965200"/>
              <a:gd name="connsiteY24" fmla="*/ 25400 h 2946400"/>
              <a:gd name="connsiteX25" fmla="*/ 368300 w 965200"/>
              <a:gd name="connsiteY25" fmla="*/ 114300 h 2946400"/>
              <a:gd name="connsiteX0" fmla="*/ 368300 w 965200"/>
              <a:gd name="connsiteY0" fmla="*/ 114300 h 2946400"/>
              <a:gd name="connsiteX1" fmla="*/ 482600 w 965200"/>
              <a:gd name="connsiteY1" fmla="*/ 279400 h 2946400"/>
              <a:gd name="connsiteX2" fmla="*/ 520700 w 965200"/>
              <a:gd name="connsiteY2" fmla="*/ 406400 h 2946400"/>
              <a:gd name="connsiteX3" fmla="*/ 558800 w 965200"/>
              <a:gd name="connsiteY3" fmla="*/ 635000 h 2946400"/>
              <a:gd name="connsiteX4" fmla="*/ 558800 w 965200"/>
              <a:gd name="connsiteY4" fmla="*/ 1054100 h 2946400"/>
              <a:gd name="connsiteX5" fmla="*/ 495300 w 965200"/>
              <a:gd name="connsiteY5" fmla="*/ 1727200 h 2946400"/>
              <a:gd name="connsiteX6" fmla="*/ 444500 w 965200"/>
              <a:gd name="connsiteY6" fmla="*/ 1930400 h 2946400"/>
              <a:gd name="connsiteX7" fmla="*/ 342900 w 965200"/>
              <a:gd name="connsiteY7" fmla="*/ 2209800 h 2946400"/>
              <a:gd name="connsiteX8" fmla="*/ 203200 w 965200"/>
              <a:gd name="connsiteY8" fmla="*/ 2514600 h 2946400"/>
              <a:gd name="connsiteX9" fmla="*/ 50800 w 965200"/>
              <a:gd name="connsiteY9" fmla="*/ 2768600 h 2946400"/>
              <a:gd name="connsiteX10" fmla="*/ 12700 w 965200"/>
              <a:gd name="connsiteY10" fmla="*/ 2819400 h 2946400"/>
              <a:gd name="connsiteX11" fmla="*/ 0 w 965200"/>
              <a:gd name="connsiteY11" fmla="*/ 2895600 h 2946400"/>
              <a:gd name="connsiteX12" fmla="*/ 25400 w 965200"/>
              <a:gd name="connsiteY12" fmla="*/ 2946400 h 2946400"/>
              <a:gd name="connsiteX13" fmla="*/ 127000 w 965200"/>
              <a:gd name="connsiteY13" fmla="*/ 2946400 h 2946400"/>
              <a:gd name="connsiteX14" fmla="*/ 279400 w 965200"/>
              <a:gd name="connsiteY14" fmla="*/ 2832100 h 2946400"/>
              <a:gd name="connsiteX15" fmla="*/ 508000 w 965200"/>
              <a:gd name="connsiteY15" fmla="*/ 2514600 h 2946400"/>
              <a:gd name="connsiteX16" fmla="*/ 749300 w 965200"/>
              <a:gd name="connsiteY16" fmla="*/ 2057400 h 2946400"/>
              <a:gd name="connsiteX17" fmla="*/ 876300 w 965200"/>
              <a:gd name="connsiteY17" fmla="*/ 1663700 h 2946400"/>
              <a:gd name="connsiteX18" fmla="*/ 939800 w 965200"/>
              <a:gd name="connsiteY18" fmla="*/ 1219200 h 2946400"/>
              <a:gd name="connsiteX19" fmla="*/ 965200 w 965200"/>
              <a:gd name="connsiteY19" fmla="*/ 457200 h 2946400"/>
              <a:gd name="connsiteX20" fmla="*/ 901700 w 965200"/>
              <a:gd name="connsiteY20" fmla="*/ 114300 h 2946400"/>
              <a:gd name="connsiteX21" fmla="*/ 736600 w 965200"/>
              <a:gd name="connsiteY21" fmla="*/ 12700 h 2946400"/>
              <a:gd name="connsiteX22" fmla="*/ 603250 w 965200"/>
              <a:gd name="connsiteY22" fmla="*/ 0 h 2946400"/>
              <a:gd name="connsiteX23" fmla="*/ 501650 w 965200"/>
              <a:gd name="connsiteY23" fmla="*/ 0 h 2946400"/>
              <a:gd name="connsiteX24" fmla="*/ 406400 w 965200"/>
              <a:gd name="connsiteY24" fmla="*/ 12700 h 2946400"/>
              <a:gd name="connsiteX25" fmla="*/ 368300 w 965200"/>
              <a:gd name="connsiteY25" fmla="*/ 114300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65200" h="2946400">
                <a:moveTo>
                  <a:pt x="368300" y="114300"/>
                </a:moveTo>
                <a:lnTo>
                  <a:pt x="482600" y="279400"/>
                </a:lnTo>
                <a:lnTo>
                  <a:pt x="520700" y="406400"/>
                </a:lnTo>
                <a:lnTo>
                  <a:pt x="558800" y="635000"/>
                </a:lnTo>
                <a:lnTo>
                  <a:pt x="558800" y="1054100"/>
                </a:lnTo>
                <a:lnTo>
                  <a:pt x="495300" y="1727200"/>
                </a:lnTo>
                <a:lnTo>
                  <a:pt x="444500" y="1930400"/>
                </a:lnTo>
                <a:lnTo>
                  <a:pt x="342900" y="2209800"/>
                </a:lnTo>
                <a:lnTo>
                  <a:pt x="203200" y="2514600"/>
                </a:lnTo>
                <a:lnTo>
                  <a:pt x="50800" y="2768600"/>
                </a:lnTo>
                <a:lnTo>
                  <a:pt x="12700" y="2819400"/>
                </a:lnTo>
                <a:lnTo>
                  <a:pt x="0" y="2895600"/>
                </a:lnTo>
                <a:lnTo>
                  <a:pt x="25400" y="2946400"/>
                </a:lnTo>
                <a:lnTo>
                  <a:pt x="127000" y="2946400"/>
                </a:lnTo>
                <a:lnTo>
                  <a:pt x="279400" y="2832100"/>
                </a:lnTo>
                <a:lnTo>
                  <a:pt x="508000" y="2514600"/>
                </a:lnTo>
                <a:lnTo>
                  <a:pt x="749300" y="2057400"/>
                </a:lnTo>
                <a:lnTo>
                  <a:pt x="876300" y="1663700"/>
                </a:lnTo>
                <a:lnTo>
                  <a:pt x="939800" y="1219200"/>
                </a:lnTo>
                <a:lnTo>
                  <a:pt x="965200" y="457200"/>
                </a:lnTo>
                <a:lnTo>
                  <a:pt x="901700" y="114300"/>
                </a:lnTo>
                <a:lnTo>
                  <a:pt x="736600" y="12700"/>
                </a:lnTo>
                <a:lnTo>
                  <a:pt x="603250" y="0"/>
                </a:lnTo>
                <a:lnTo>
                  <a:pt x="501650" y="0"/>
                </a:lnTo>
                <a:lnTo>
                  <a:pt x="406400" y="12700"/>
                </a:lnTo>
                <a:lnTo>
                  <a:pt x="368300" y="1143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フリーフォーム 24"/>
          <p:cNvSpPr/>
          <p:nvPr/>
        </p:nvSpPr>
        <p:spPr>
          <a:xfrm>
            <a:off x="4086734" y="2095500"/>
            <a:ext cx="2933700" cy="749300"/>
          </a:xfrm>
          <a:custGeom>
            <a:avLst/>
            <a:gdLst>
              <a:gd name="connsiteX0" fmla="*/ 0 w 2908300"/>
              <a:gd name="connsiteY0" fmla="*/ 368300 h 749300"/>
              <a:gd name="connsiteX1" fmla="*/ 101600 w 2908300"/>
              <a:gd name="connsiteY1" fmla="*/ 749300 h 749300"/>
              <a:gd name="connsiteX2" fmla="*/ 1663700 w 2908300"/>
              <a:gd name="connsiteY2" fmla="*/ 546100 h 749300"/>
              <a:gd name="connsiteX3" fmla="*/ 2882900 w 2908300"/>
              <a:gd name="connsiteY3" fmla="*/ 304800 h 749300"/>
              <a:gd name="connsiteX4" fmla="*/ 2908300 w 2908300"/>
              <a:gd name="connsiteY4" fmla="*/ 228600 h 749300"/>
              <a:gd name="connsiteX5" fmla="*/ 2895600 w 2908300"/>
              <a:gd name="connsiteY5" fmla="*/ 114300 h 749300"/>
              <a:gd name="connsiteX6" fmla="*/ 2832100 w 2908300"/>
              <a:gd name="connsiteY6" fmla="*/ 63500 h 749300"/>
              <a:gd name="connsiteX7" fmla="*/ 2730500 w 2908300"/>
              <a:gd name="connsiteY7" fmla="*/ 12700 h 749300"/>
              <a:gd name="connsiteX8" fmla="*/ 2641600 w 2908300"/>
              <a:gd name="connsiteY8" fmla="*/ 12700 h 749300"/>
              <a:gd name="connsiteX9" fmla="*/ 2552700 w 2908300"/>
              <a:gd name="connsiteY9" fmla="*/ 0 h 749300"/>
              <a:gd name="connsiteX10" fmla="*/ 2476500 w 2908300"/>
              <a:gd name="connsiteY10" fmla="*/ 0 h 749300"/>
              <a:gd name="connsiteX11" fmla="*/ 2374900 w 2908300"/>
              <a:gd name="connsiteY11" fmla="*/ 0 h 749300"/>
              <a:gd name="connsiteX12" fmla="*/ 2349500 w 2908300"/>
              <a:gd name="connsiteY12" fmla="*/ 0 h 749300"/>
              <a:gd name="connsiteX13" fmla="*/ 2298700 w 2908300"/>
              <a:gd name="connsiteY13" fmla="*/ 50800 h 749300"/>
              <a:gd name="connsiteX14" fmla="*/ 2222500 w 2908300"/>
              <a:gd name="connsiteY14" fmla="*/ 88900 h 749300"/>
              <a:gd name="connsiteX15" fmla="*/ 1384300 w 2908300"/>
              <a:gd name="connsiteY15" fmla="*/ 241300 h 749300"/>
              <a:gd name="connsiteX16" fmla="*/ 114300 w 2908300"/>
              <a:gd name="connsiteY16" fmla="*/ 381000 h 749300"/>
              <a:gd name="connsiteX17" fmla="*/ 88900 w 2908300"/>
              <a:gd name="connsiteY17" fmla="*/ 381000 h 749300"/>
              <a:gd name="connsiteX18" fmla="*/ 165100 w 2908300"/>
              <a:gd name="connsiteY18" fmla="*/ 584200 h 749300"/>
              <a:gd name="connsiteX19" fmla="*/ 165100 w 2908300"/>
              <a:gd name="connsiteY19" fmla="*/ 584200 h 749300"/>
              <a:gd name="connsiteX0" fmla="*/ 25400 w 2933700"/>
              <a:gd name="connsiteY0" fmla="*/ 368300 h 749300"/>
              <a:gd name="connsiteX1" fmla="*/ 127000 w 2933700"/>
              <a:gd name="connsiteY1" fmla="*/ 749300 h 749300"/>
              <a:gd name="connsiteX2" fmla="*/ 1689100 w 2933700"/>
              <a:gd name="connsiteY2" fmla="*/ 546100 h 749300"/>
              <a:gd name="connsiteX3" fmla="*/ 2908300 w 2933700"/>
              <a:gd name="connsiteY3" fmla="*/ 304800 h 749300"/>
              <a:gd name="connsiteX4" fmla="*/ 2933700 w 2933700"/>
              <a:gd name="connsiteY4" fmla="*/ 228600 h 749300"/>
              <a:gd name="connsiteX5" fmla="*/ 2921000 w 2933700"/>
              <a:gd name="connsiteY5" fmla="*/ 114300 h 749300"/>
              <a:gd name="connsiteX6" fmla="*/ 2857500 w 2933700"/>
              <a:gd name="connsiteY6" fmla="*/ 63500 h 749300"/>
              <a:gd name="connsiteX7" fmla="*/ 2755900 w 2933700"/>
              <a:gd name="connsiteY7" fmla="*/ 12700 h 749300"/>
              <a:gd name="connsiteX8" fmla="*/ 2667000 w 2933700"/>
              <a:gd name="connsiteY8" fmla="*/ 12700 h 749300"/>
              <a:gd name="connsiteX9" fmla="*/ 2578100 w 2933700"/>
              <a:gd name="connsiteY9" fmla="*/ 0 h 749300"/>
              <a:gd name="connsiteX10" fmla="*/ 2501900 w 2933700"/>
              <a:gd name="connsiteY10" fmla="*/ 0 h 749300"/>
              <a:gd name="connsiteX11" fmla="*/ 2400300 w 2933700"/>
              <a:gd name="connsiteY11" fmla="*/ 0 h 749300"/>
              <a:gd name="connsiteX12" fmla="*/ 2374900 w 2933700"/>
              <a:gd name="connsiteY12" fmla="*/ 0 h 749300"/>
              <a:gd name="connsiteX13" fmla="*/ 2324100 w 2933700"/>
              <a:gd name="connsiteY13" fmla="*/ 50800 h 749300"/>
              <a:gd name="connsiteX14" fmla="*/ 2247900 w 2933700"/>
              <a:gd name="connsiteY14" fmla="*/ 88900 h 749300"/>
              <a:gd name="connsiteX15" fmla="*/ 1409700 w 2933700"/>
              <a:gd name="connsiteY15" fmla="*/ 241300 h 749300"/>
              <a:gd name="connsiteX16" fmla="*/ 139700 w 2933700"/>
              <a:gd name="connsiteY16" fmla="*/ 381000 h 749300"/>
              <a:gd name="connsiteX17" fmla="*/ 114300 w 2933700"/>
              <a:gd name="connsiteY17" fmla="*/ 381000 h 749300"/>
              <a:gd name="connsiteX18" fmla="*/ 190500 w 2933700"/>
              <a:gd name="connsiteY18" fmla="*/ 584200 h 749300"/>
              <a:gd name="connsiteX19" fmla="*/ 0 w 2933700"/>
              <a:gd name="connsiteY19" fmla="*/ 330200 h 749300"/>
              <a:gd name="connsiteX0" fmla="*/ 25400 w 2933700"/>
              <a:gd name="connsiteY0" fmla="*/ 368300 h 749300"/>
              <a:gd name="connsiteX1" fmla="*/ 127000 w 2933700"/>
              <a:gd name="connsiteY1" fmla="*/ 749300 h 749300"/>
              <a:gd name="connsiteX2" fmla="*/ 1689100 w 2933700"/>
              <a:gd name="connsiteY2" fmla="*/ 546100 h 749300"/>
              <a:gd name="connsiteX3" fmla="*/ 2908300 w 2933700"/>
              <a:gd name="connsiteY3" fmla="*/ 304800 h 749300"/>
              <a:gd name="connsiteX4" fmla="*/ 2933700 w 2933700"/>
              <a:gd name="connsiteY4" fmla="*/ 228600 h 749300"/>
              <a:gd name="connsiteX5" fmla="*/ 2921000 w 2933700"/>
              <a:gd name="connsiteY5" fmla="*/ 114300 h 749300"/>
              <a:gd name="connsiteX6" fmla="*/ 2857500 w 2933700"/>
              <a:gd name="connsiteY6" fmla="*/ 63500 h 749300"/>
              <a:gd name="connsiteX7" fmla="*/ 2755900 w 2933700"/>
              <a:gd name="connsiteY7" fmla="*/ 12700 h 749300"/>
              <a:gd name="connsiteX8" fmla="*/ 2667000 w 2933700"/>
              <a:gd name="connsiteY8" fmla="*/ 12700 h 749300"/>
              <a:gd name="connsiteX9" fmla="*/ 2578100 w 2933700"/>
              <a:gd name="connsiteY9" fmla="*/ 0 h 749300"/>
              <a:gd name="connsiteX10" fmla="*/ 2501900 w 2933700"/>
              <a:gd name="connsiteY10" fmla="*/ 0 h 749300"/>
              <a:gd name="connsiteX11" fmla="*/ 2400300 w 2933700"/>
              <a:gd name="connsiteY11" fmla="*/ 0 h 749300"/>
              <a:gd name="connsiteX12" fmla="*/ 2374900 w 2933700"/>
              <a:gd name="connsiteY12" fmla="*/ 0 h 749300"/>
              <a:gd name="connsiteX13" fmla="*/ 2324100 w 2933700"/>
              <a:gd name="connsiteY13" fmla="*/ 50800 h 749300"/>
              <a:gd name="connsiteX14" fmla="*/ 2247900 w 2933700"/>
              <a:gd name="connsiteY14" fmla="*/ 88900 h 749300"/>
              <a:gd name="connsiteX15" fmla="*/ 1409700 w 2933700"/>
              <a:gd name="connsiteY15" fmla="*/ 241300 h 749300"/>
              <a:gd name="connsiteX16" fmla="*/ 139700 w 2933700"/>
              <a:gd name="connsiteY16" fmla="*/ 381000 h 749300"/>
              <a:gd name="connsiteX17" fmla="*/ 114300 w 2933700"/>
              <a:gd name="connsiteY17" fmla="*/ 381000 h 749300"/>
              <a:gd name="connsiteX18" fmla="*/ 139700 w 2933700"/>
              <a:gd name="connsiteY18" fmla="*/ 381000 h 749300"/>
              <a:gd name="connsiteX19" fmla="*/ 0 w 2933700"/>
              <a:gd name="connsiteY19" fmla="*/ 3302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933700" h="749300">
                <a:moveTo>
                  <a:pt x="25400" y="368300"/>
                </a:moveTo>
                <a:lnTo>
                  <a:pt x="127000" y="749300"/>
                </a:lnTo>
                <a:lnTo>
                  <a:pt x="1689100" y="546100"/>
                </a:lnTo>
                <a:lnTo>
                  <a:pt x="2908300" y="304800"/>
                </a:lnTo>
                <a:lnTo>
                  <a:pt x="2933700" y="228600"/>
                </a:lnTo>
                <a:lnTo>
                  <a:pt x="2921000" y="114300"/>
                </a:lnTo>
                <a:lnTo>
                  <a:pt x="2857500" y="63500"/>
                </a:lnTo>
                <a:lnTo>
                  <a:pt x="2755900" y="12700"/>
                </a:lnTo>
                <a:lnTo>
                  <a:pt x="2667000" y="12700"/>
                </a:lnTo>
                <a:lnTo>
                  <a:pt x="2578100" y="0"/>
                </a:lnTo>
                <a:lnTo>
                  <a:pt x="2501900" y="0"/>
                </a:lnTo>
                <a:lnTo>
                  <a:pt x="2400300" y="0"/>
                </a:lnTo>
                <a:lnTo>
                  <a:pt x="2374900" y="0"/>
                </a:lnTo>
                <a:lnTo>
                  <a:pt x="2324100" y="50800"/>
                </a:lnTo>
                <a:lnTo>
                  <a:pt x="2247900" y="88900"/>
                </a:lnTo>
                <a:lnTo>
                  <a:pt x="1409700" y="241300"/>
                </a:lnTo>
                <a:lnTo>
                  <a:pt x="139700" y="381000"/>
                </a:lnTo>
                <a:lnTo>
                  <a:pt x="114300" y="381000"/>
                </a:lnTo>
                <a:cubicBezTo>
                  <a:pt x="139700" y="448733"/>
                  <a:pt x="158750" y="389467"/>
                  <a:pt x="139700" y="381000"/>
                </a:cubicBezTo>
                <a:cubicBezTo>
                  <a:pt x="120650" y="372533"/>
                  <a:pt x="63500" y="414867"/>
                  <a:pt x="0" y="33020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4232275" y="3020645"/>
            <a:ext cx="1701800" cy="552450"/>
          </a:xfrm>
          <a:custGeom>
            <a:avLst/>
            <a:gdLst>
              <a:gd name="connsiteX0" fmla="*/ 0 w 1701800"/>
              <a:gd name="connsiteY0" fmla="*/ 203200 h 533400"/>
              <a:gd name="connsiteX1" fmla="*/ 165100 w 1701800"/>
              <a:gd name="connsiteY1" fmla="*/ 520700 h 533400"/>
              <a:gd name="connsiteX2" fmla="*/ 304800 w 1701800"/>
              <a:gd name="connsiteY2" fmla="*/ 533400 h 533400"/>
              <a:gd name="connsiteX3" fmla="*/ 1143000 w 1701800"/>
              <a:gd name="connsiteY3" fmla="*/ 431800 h 533400"/>
              <a:gd name="connsiteX4" fmla="*/ 1549400 w 1701800"/>
              <a:gd name="connsiteY4" fmla="*/ 330200 h 533400"/>
              <a:gd name="connsiteX5" fmla="*/ 1676400 w 1701800"/>
              <a:gd name="connsiteY5" fmla="*/ 228600 h 533400"/>
              <a:gd name="connsiteX6" fmla="*/ 1701800 w 1701800"/>
              <a:gd name="connsiteY6" fmla="*/ 177800 h 533400"/>
              <a:gd name="connsiteX7" fmla="*/ 1676400 w 1701800"/>
              <a:gd name="connsiteY7" fmla="*/ 63500 h 533400"/>
              <a:gd name="connsiteX8" fmla="*/ 1562100 w 1701800"/>
              <a:gd name="connsiteY8" fmla="*/ 25400 h 533400"/>
              <a:gd name="connsiteX9" fmla="*/ 1447800 w 1701800"/>
              <a:gd name="connsiteY9" fmla="*/ 0 h 533400"/>
              <a:gd name="connsiteX10" fmla="*/ 1295400 w 1701800"/>
              <a:gd name="connsiteY10" fmla="*/ 50800 h 533400"/>
              <a:gd name="connsiteX11" fmla="*/ 673100 w 1701800"/>
              <a:gd name="connsiteY11" fmla="*/ 190500 h 533400"/>
              <a:gd name="connsiteX12" fmla="*/ 495300 w 1701800"/>
              <a:gd name="connsiteY12" fmla="*/ 215900 h 533400"/>
              <a:gd name="connsiteX13" fmla="*/ 317500 w 1701800"/>
              <a:gd name="connsiteY13" fmla="*/ 228600 h 533400"/>
              <a:gd name="connsiteX14" fmla="*/ 203200 w 1701800"/>
              <a:gd name="connsiteY14" fmla="*/ 215900 h 533400"/>
              <a:gd name="connsiteX15" fmla="*/ 114300 w 1701800"/>
              <a:gd name="connsiteY15" fmla="*/ 215900 h 533400"/>
              <a:gd name="connsiteX16" fmla="*/ 0 w 1701800"/>
              <a:gd name="connsiteY16" fmla="*/ 203200 h 533400"/>
              <a:gd name="connsiteX0" fmla="*/ 0 w 1701800"/>
              <a:gd name="connsiteY0" fmla="*/ 203200 h 533400"/>
              <a:gd name="connsiteX1" fmla="*/ 165100 w 1701800"/>
              <a:gd name="connsiteY1" fmla="*/ 520700 h 533400"/>
              <a:gd name="connsiteX2" fmla="*/ 304800 w 1701800"/>
              <a:gd name="connsiteY2" fmla="*/ 533400 h 533400"/>
              <a:gd name="connsiteX3" fmla="*/ 1143000 w 1701800"/>
              <a:gd name="connsiteY3" fmla="*/ 431800 h 533400"/>
              <a:gd name="connsiteX4" fmla="*/ 1549400 w 1701800"/>
              <a:gd name="connsiteY4" fmla="*/ 330200 h 533400"/>
              <a:gd name="connsiteX5" fmla="*/ 1676400 w 1701800"/>
              <a:gd name="connsiteY5" fmla="*/ 228600 h 533400"/>
              <a:gd name="connsiteX6" fmla="*/ 1701800 w 1701800"/>
              <a:gd name="connsiteY6" fmla="*/ 177800 h 533400"/>
              <a:gd name="connsiteX7" fmla="*/ 1676400 w 1701800"/>
              <a:gd name="connsiteY7" fmla="*/ 63500 h 533400"/>
              <a:gd name="connsiteX8" fmla="*/ 1562100 w 1701800"/>
              <a:gd name="connsiteY8" fmla="*/ 25400 h 533400"/>
              <a:gd name="connsiteX9" fmla="*/ 1447800 w 1701800"/>
              <a:gd name="connsiteY9" fmla="*/ 0 h 533400"/>
              <a:gd name="connsiteX10" fmla="*/ 1295400 w 1701800"/>
              <a:gd name="connsiteY10" fmla="*/ 50800 h 533400"/>
              <a:gd name="connsiteX11" fmla="*/ 673100 w 1701800"/>
              <a:gd name="connsiteY11" fmla="*/ 190500 h 533400"/>
              <a:gd name="connsiteX12" fmla="*/ 488950 w 1701800"/>
              <a:gd name="connsiteY12" fmla="*/ 196850 h 533400"/>
              <a:gd name="connsiteX13" fmla="*/ 317500 w 1701800"/>
              <a:gd name="connsiteY13" fmla="*/ 228600 h 533400"/>
              <a:gd name="connsiteX14" fmla="*/ 203200 w 1701800"/>
              <a:gd name="connsiteY14" fmla="*/ 215900 h 533400"/>
              <a:gd name="connsiteX15" fmla="*/ 114300 w 1701800"/>
              <a:gd name="connsiteY15" fmla="*/ 215900 h 533400"/>
              <a:gd name="connsiteX16" fmla="*/ 0 w 1701800"/>
              <a:gd name="connsiteY16" fmla="*/ 203200 h 533400"/>
              <a:gd name="connsiteX0" fmla="*/ 0 w 1701800"/>
              <a:gd name="connsiteY0" fmla="*/ 203200 h 533400"/>
              <a:gd name="connsiteX1" fmla="*/ 165100 w 1701800"/>
              <a:gd name="connsiteY1" fmla="*/ 520700 h 533400"/>
              <a:gd name="connsiteX2" fmla="*/ 304800 w 1701800"/>
              <a:gd name="connsiteY2" fmla="*/ 533400 h 533400"/>
              <a:gd name="connsiteX3" fmla="*/ 1143000 w 1701800"/>
              <a:gd name="connsiteY3" fmla="*/ 431800 h 533400"/>
              <a:gd name="connsiteX4" fmla="*/ 1549400 w 1701800"/>
              <a:gd name="connsiteY4" fmla="*/ 330200 h 533400"/>
              <a:gd name="connsiteX5" fmla="*/ 1676400 w 1701800"/>
              <a:gd name="connsiteY5" fmla="*/ 228600 h 533400"/>
              <a:gd name="connsiteX6" fmla="*/ 1701800 w 1701800"/>
              <a:gd name="connsiteY6" fmla="*/ 177800 h 533400"/>
              <a:gd name="connsiteX7" fmla="*/ 1676400 w 1701800"/>
              <a:gd name="connsiteY7" fmla="*/ 63500 h 533400"/>
              <a:gd name="connsiteX8" fmla="*/ 1562100 w 1701800"/>
              <a:gd name="connsiteY8" fmla="*/ 25400 h 533400"/>
              <a:gd name="connsiteX9" fmla="*/ 1447800 w 1701800"/>
              <a:gd name="connsiteY9" fmla="*/ 0 h 533400"/>
              <a:gd name="connsiteX10" fmla="*/ 1295400 w 1701800"/>
              <a:gd name="connsiteY10" fmla="*/ 50800 h 533400"/>
              <a:gd name="connsiteX11" fmla="*/ 673100 w 1701800"/>
              <a:gd name="connsiteY11" fmla="*/ 171450 h 533400"/>
              <a:gd name="connsiteX12" fmla="*/ 488950 w 1701800"/>
              <a:gd name="connsiteY12" fmla="*/ 196850 h 533400"/>
              <a:gd name="connsiteX13" fmla="*/ 317500 w 1701800"/>
              <a:gd name="connsiteY13" fmla="*/ 228600 h 533400"/>
              <a:gd name="connsiteX14" fmla="*/ 203200 w 1701800"/>
              <a:gd name="connsiteY14" fmla="*/ 215900 h 533400"/>
              <a:gd name="connsiteX15" fmla="*/ 114300 w 1701800"/>
              <a:gd name="connsiteY15" fmla="*/ 215900 h 533400"/>
              <a:gd name="connsiteX16" fmla="*/ 0 w 1701800"/>
              <a:gd name="connsiteY16" fmla="*/ 203200 h 533400"/>
              <a:gd name="connsiteX0" fmla="*/ 0 w 1701800"/>
              <a:gd name="connsiteY0" fmla="*/ 203200 h 533400"/>
              <a:gd name="connsiteX1" fmla="*/ 165100 w 1701800"/>
              <a:gd name="connsiteY1" fmla="*/ 520700 h 533400"/>
              <a:gd name="connsiteX2" fmla="*/ 304800 w 1701800"/>
              <a:gd name="connsiteY2" fmla="*/ 533400 h 533400"/>
              <a:gd name="connsiteX3" fmla="*/ 1143000 w 1701800"/>
              <a:gd name="connsiteY3" fmla="*/ 431800 h 533400"/>
              <a:gd name="connsiteX4" fmla="*/ 1549400 w 1701800"/>
              <a:gd name="connsiteY4" fmla="*/ 330200 h 533400"/>
              <a:gd name="connsiteX5" fmla="*/ 1676400 w 1701800"/>
              <a:gd name="connsiteY5" fmla="*/ 228600 h 533400"/>
              <a:gd name="connsiteX6" fmla="*/ 1701800 w 1701800"/>
              <a:gd name="connsiteY6" fmla="*/ 177800 h 533400"/>
              <a:gd name="connsiteX7" fmla="*/ 1676400 w 1701800"/>
              <a:gd name="connsiteY7" fmla="*/ 63500 h 533400"/>
              <a:gd name="connsiteX8" fmla="*/ 1562100 w 1701800"/>
              <a:gd name="connsiteY8" fmla="*/ 25400 h 533400"/>
              <a:gd name="connsiteX9" fmla="*/ 1447800 w 1701800"/>
              <a:gd name="connsiteY9" fmla="*/ 0 h 533400"/>
              <a:gd name="connsiteX10" fmla="*/ 1295400 w 1701800"/>
              <a:gd name="connsiteY10" fmla="*/ 50800 h 533400"/>
              <a:gd name="connsiteX11" fmla="*/ 673100 w 1701800"/>
              <a:gd name="connsiteY11" fmla="*/ 171450 h 533400"/>
              <a:gd name="connsiteX12" fmla="*/ 488950 w 1701800"/>
              <a:gd name="connsiteY12" fmla="*/ 196850 h 533400"/>
              <a:gd name="connsiteX13" fmla="*/ 311150 w 1701800"/>
              <a:gd name="connsiteY13" fmla="*/ 215900 h 533400"/>
              <a:gd name="connsiteX14" fmla="*/ 203200 w 1701800"/>
              <a:gd name="connsiteY14" fmla="*/ 215900 h 533400"/>
              <a:gd name="connsiteX15" fmla="*/ 114300 w 1701800"/>
              <a:gd name="connsiteY15" fmla="*/ 215900 h 533400"/>
              <a:gd name="connsiteX16" fmla="*/ 0 w 1701800"/>
              <a:gd name="connsiteY16" fmla="*/ 203200 h 533400"/>
              <a:gd name="connsiteX0" fmla="*/ 0 w 1701800"/>
              <a:gd name="connsiteY0" fmla="*/ 203200 h 533400"/>
              <a:gd name="connsiteX1" fmla="*/ 165100 w 1701800"/>
              <a:gd name="connsiteY1" fmla="*/ 520700 h 533400"/>
              <a:gd name="connsiteX2" fmla="*/ 304800 w 1701800"/>
              <a:gd name="connsiteY2" fmla="*/ 533400 h 533400"/>
              <a:gd name="connsiteX3" fmla="*/ 1143000 w 1701800"/>
              <a:gd name="connsiteY3" fmla="*/ 431800 h 533400"/>
              <a:gd name="connsiteX4" fmla="*/ 1549400 w 1701800"/>
              <a:gd name="connsiteY4" fmla="*/ 330200 h 533400"/>
              <a:gd name="connsiteX5" fmla="*/ 1676400 w 1701800"/>
              <a:gd name="connsiteY5" fmla="*/ 228600 h 533400"/>
              <a:gd name="connsiteX6" fmla="*/ 1701800 w 1701800"/>
              <a:gd name="connsiteY6" fmla="*/ 177800 h 533400"/>
              <a:gd name="connsiteX7" fmla="*/ 1676400 w 1701800"/>
              <a:gd name="connsiteY7" fmla="*/ 63500 h 533400"/>
              <a:gd name="connsiteX8" fmla="*/ 1562100 w 1701800"/>
              <a:gd name="connsiteY8" fmla="*/ 0 h 533400"/>
              <a:gd name="connsiteX9" fmla="*/ 1447800 w 1701800"/>
              <a:gd name="connsiteY9" fmla="*/ 0 h 533400"/>
              <a:gd name="connsiteX10" fmla="*/ 1295400 w 1701800"/>
              <a:gd name="connsiteY10" fmla="*/ 50800 h 533400"/>
              <a:gd name="connsiteX11" fmla="*/ 673100 w 1701800"/>
              <a:gd name="connsiteY11" fmla="*/ 171450 h 533400"/>
              <a:gd name="connsiteX12" fmla="*/ 488950 w 1701800"/>
              <a:gd name="connsiteY12" fmla="*/ 196850 h 533400"/>
              <a:gd name="connsiteX13" fmla="*/ 311150 w 1701800"/>
              <a:gd name="connsiteY13" fmla="*/ 215900 h 533400"/>
              <a:gd name="connsiteX14" fmla="*/ 203200 w 1701800"/>
              <a:gd name="connsiteY14" fmla="*/ 215900 h 533400"/>
              <a:gd name="connsiteX15" fmla="*/ 114300 w 1701800"/>
              <a:gd name="connsiteY15" fmla="*/ 215900 h 533400"/>
              <a:gd name="connsiteX16" fmla="*/ 0 w 1701800"/>
              <a:gd name="connsiteY16" fmla="*/ 203200 h 533400"/>
              <a:gd name="connsiteX0" fmla="*/ 0 w 1701800"/>
              <a:gd name="connsiteY0" fmla="*/ 222250 h 552450"/>
              <a:gd name="connsiteX1" fmla="*/ 165100 w 1701800"/>
              <a:gd name="connsiteY1" fmla="*/ 539750 h 552450"/>
              <a:gd name="connsiteX2" fmla="*/ 304800 w 1701800"/>
              <a:gd name="connsiteY2" fmla="*/ 552450 h 552450"/>
              <a:gd name="connsiteX3" fmla="*/ 1143000 w 1701800"/>
              <a:gd name="connsiteY3" fmla="*/ 450850 h 552450"/>
              <a:gd name="connsiteX4" fmla="*/ 1549400 w 1701800"/>
              <a:gd name="connsiteY4" fmla="*/ 349250 h 552450"/>
              <a:gd name="connsiteX5" fmla="*/ 1676400 w 1701800"/>
              <a:gd name="connsiteY5" fmla="*/ 247650 h 552450"/>
              <a:gd name="connsiteX6" fmla="*/ 1701800 w 1701800"/>
              <a:gd name="connsiteY6" fmla="*/ 196850 h 552450"/>
              <a:gd name="connsiteX7" fmla="*/ 1676400 w 1701800"/>
              <a:gd name="connsiteY7" fmla="*/ 82550 h 552450"/>
              <a:gd name="connsiteX8" fmla="*/ 1562100 w 1701800"/>
              <a:gd name="connsiteY8" fmla="*/ 19050 h 552450"/>
              <a:gd name="connsiteX9" fmla="*/ 1447800 w 1701800"/>
              <a:gd name="connsiteY9" fmla="*/ 0 h 552450"/>
              <a:gd name="connsiteX10" fmla="*/ 1295400 w 1701800"/>
              <a:gd name="connsiteY10" fmla="*/ 69850 h 552450"/>
              <a:gd name="connsiteX11" fmla="*/ 673100 w 1701800"/>
              <a:gd name="connsiteY11" fmla="*/ 190500 h 552450"/>
              <a:gd name="connsiteX12" fmla="*/ 488950 w 1701800"/>
              <a:gd name="connsiteY12" fmla="*/ 215900 h 552450"/>
              <a:gd name="connsiteX13" fmla="*/ 311150 w 1701800"/>
              <a:gd name="connsiteY13" fmla="*/ 234950 h 552450"/>
              <a:gd name="connsiteX14" fmla="*/ 203200 w 1701800"/>
              <a:gd name="connsiteY14" fmla="*/ 234950 h 552450"/>
              <a:gd name="connsiteX15" fmla="*/ 114300 w 1701800"/>
              <a:gd name="connsiteY15" fmla="*/ 234950 h 552450"/>
              <a:gd name="connsiteX16" fmla="*/ 0 w 1701800"/>
              <a:gd name="connsiteY16" fmla="*/ 222250 h 552450"/>
              <a:gd name="connsiteX0" fmla="*/ 0 w 1701800"/>
              <a:gd name="connsiteY0" fmla="*/ 222250 h 552450"/>
              <a:gd name="connsiteX1" fmla="*/ 165100 w 1701800"/>
              <a:gd name="connsiteY1" fmla="*/ 539750 h 552450"/>
              <a:gd name="connsiteX2" fmla="*/ 304800 w 1701800"/>
              <a:gd name="connsiteY2" fmla="*/ 552450 h 552450"/>
              <a:gd name="connsiteX3" fmla="*/ 1143000 w 1701800"/>
              <a:gd name="connsiteY3" fmla="*/ 450850 h 552450"/>
              <a:gd name="connsiteX4" fmla="*/ 1549400 w 1701800"/>
              <a:gd name="connsiteY4" fmla="*/ 349250 h 552450"/>
              <a:gd name="connsiteX5" fmla="*/ 1676400 w 1701800"/>
              <a:gd name="connsiteY5" fmla="*/ 247650 h 552450"/>
              <a:gd name="connsiteX6" fmla="*/ 1701800 w 1701800"/>
              <a:gd name="connsiteY6" fmla="*/ 196850 h 552450"/>
              <a:gd name="connsiteX7" fmla="*/ 1676400 w 1701800"/>
              <a:gd name="connsiteY7" fmla="*/ 76200 h 552450"/>
              <a:gd name="connsiteX8" fmla="*/ 1562100 w 1701800"/>
              <a:gd name="connsiteY8" fmla="*/ 19050 h 552450"/>
              <a:gd name="connsiteX9" fmla="*/ 1447800 w 1701800"/>
              <a:gd name="connsiteY9" fmla="*/ 0 h 552450"/>
              <a:gd name="connsiteX10" fmla="*/ 1295400 w 1701800"/>
              <a:gd name="connsiteY10" fmla="*/ 69850 h 552450"/>
              <a:gd name="connsiteX11" fmla="*/ 673100 w 1701800"/>
              <a:gd name="connsiteY11" fmla="*/ 190500 h 552450"/>
              <a:gd name="connsiteX12" fmla="*/ 488950 w 1701800"/>
              <a:gd name="connsiteY12" fmla="*/ 215900 h 552450"/>
              <a:gd name="connsiteX13" fmla="*/ 311150 w 1701800"/>
              <a:gd name="connsiteY13" fmla="*/ 234950 h 552450"/>
              <a:gd name="connsiteX14" fmla="*/ 203200 w 1701800"/>
              <a:gd name="connsiteY14" fmla="*/ 234950 h 552450"/>
              <a:gd name="connsiteX15" fmla="*/ 114300 w 1701800"/>
              <a:gd name="connsiteY15" fmla="*/ 234950 h 552450"/>
              <a:gd name="connsiteX16" fmla="*/ 0 w 1701800"/>
              <a:gd name="connsiteY16" fmla="*/ 222250 h 55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01800" h="552450">
                <a:moveTo>
                  <a:pt x="0" y="222250"/>
                </a:moveTo>
                <a:lnTo>
                  <a:pt x="165100" y="539750"/>
                </a:lnTo>
                <a:lnTo>
                  <a:pt x="304800" y="552450"/>
                </a:lnTo>
                <a:lnTo>
                  <a:pt x="1143000" y="450850"/>
                </a:lnTo>
                <a:lnTo>
                  <a:pt x="1549400" y="349250"/>
                </a:lnTo>
                <a:lnTo>
                  <a:pt x="1676400" y="247650"/>
                </a:lnTo>
                <a:lnTo>
                  <a:pt x="1701800" y="196850"/>
                </a:lnTo>
                <a:lnTo>
                  <a:pt x="1676400" y="76200"/>
                </a:lnTo>
                <a:lnTo>
                  <a:pt x="1562100" y="19050"/>
                </a:lnTo>
                <a:lnTo>
                  <a:pt x="1447800" y="0"/>
                </a:lnTo>
                <a:lnTo>
                  <a:pt x="1295400" y="69850"/>
                </a:lnTo>
                <a:lnTo>
                  <a:pt x="673100" y="190500"/>
                </a:lnTo>
                <a:lnTo>
                  <a:pt x="488950" y="215900"/>
                </a:lnTo>
                <a:lnTo>
                  <a:pt x="311150" y="234950"/>
                </a:lnTo>
                <a:lnTo>
                  <a:pt x="203200" y="234950"/>
                </a:lnTo>
                <a:lnTo>
                  <a:pt x="114300" y="234950"/>
                </a:lnTo>
                <a:lnTo>
                  <a:pt x="0" y="22225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フリーフォーム 26"/>
          <p:cNvSpPr/>
          <p:nvPr/>
        </p:nvSpPr>
        <p:spPr>
          <a:xfrm>
            <a:off x="4356100" y="3829050"/>
            <a:ext cx="482600" cy="920750"/>
          </a:xfrm>
          <a:custGeom>
            <a:avLst/>
            <a:gdLst>
              <a:gd name="connsiteX0" fmla="*/ 190500 w 482600"/>
              <a:gd name="connsiteY0" fmla="*/ 38100 h 901700"/>
              <a:gd name="connsiteX1" fmla="*/ 190500 w 482600"/>
              <a:gd name="connsiteY1" fmla="*/ 228600 h 901700"/>
              <a:gd name="connsiteX2" fmla="*/ 165100 w 482600"/>
              <a:gd name="connsiteY2" fmla="*/ 393700 h 901700"/>
              <a:gd name="connsiteX3" fmla="*/ 88900 w 482600"/>
              <a:gd name="connsiteY3" fmla="*/ 533400 h 901700"/>
              <a:gd name="connsiteX4" fmla="*/ 0 w 482600"/>
              <a:gd name="connsiteY4" fmla="*/ 596900 h 901700"/>
              <a:gd name="connsiteX5" fmla="*/ 0 w 482600"/>
              <a:gd name="connsiteY5" fmla="*/ 673100 h 901700"/>
              <a:gd name="connsiteX6" fmla="*/ 38100 w 482600"/>
              <a:gd name="connsiteY6" fmla="*/ 800100 h 901700"/>
              <a:gd name="connsiteX7" fmla="*/ 76200 w 482600"/>
              <a:gd name="connsiteY7" fmla="*/ 876300 h 901700"/>
              <a:gd name="connsiteX8" fmla="*/ 152400 w 482600"/>
              <a:gd name="connsiteY8" fmla="*/ 901700 h 901700"/>
              <a:gd name="connsiteX9" fmla="*/ 317500 w 482600"/>
              <a:gd name="connsiteY9" fmla="*/ 825500 h 901700"/>
              <a:gd name="connsiteX10" fmla="*/ 431800 w 482600"/>
              <a:gd name="connsiteY10" fmla="*/ 647700 h 901700"/>
              <a:gd name="connsiteX11" fmla="*/ 482600 w 482600"/>
              <a:gd name="connsiteY11" fmla="*/ 393700 h 901700"/>
              <a:gd name="connsiteX12" fmla="*/ 444500 w 482600"/>
              <a:gd name="connsiteY12" fmla="*/ 190500 h 901700"/>
              <a:gd name="connsiteX13" fmla="*/ 393700 w 482600"/>
              <a:gd name="connsiteY13" fmla="*/ 63500 h 901700"/>
              <a:gd name="connsiteX14" fmla="*/ 368300 w 482600"/>
              <a:gd name="connsiteY14" fmla="*/ 12700 h 901700"/>
              <a:gd name="connsiteX15" fmla="*/ 279400 w 482600"/>
              <a:gd name="connsiteY15" fmla="*/ 0 h 901700"/>
              <a:gd name="connsiteX16" fmla="*/ 190500 w 482600"/>
              <a:gd name="connsiteY16" fmla="*/ 38100 h 901700"/>
              <a:gd name="connsiteX0" fmla="*/ 190500 w 482600"/>
              <a:gd name="connsiteY0" fmla="*/ 57150 h 920750"/>
              <a:gd name="connsiteX1" fmla="*/ 190500 w 482600"/>
              <a:gd name="connsiteY1" fmla="*/ 247650 h 920750"/>
              <a:gd name="connsiteX2" fmla="*/ 165100 w 482600"/>
              <a:gd name="connsiteY2" fmla="*/ 412750 h 920750"/>
              <a:gd name="connsiteX3" fmla="*/ 88900 w 482600"/>
              <a:gd name="connsiteY3" fmla="*/ 552450 h 920750"/>
              <a:gd name="connsiteX4" fmla="*/ 0 w 482600"/>
              <a:gd name="connsiteY4" fmla="*/ 615950 h 920750"/>
              <a:gd name="connsiteX5" fmla="*/ 0 w 482600"/>
              <a:gd name="connsiteY5" fmla="*/ 692150 h 920750"/>
              <a:gd name="connsiteX6" fmla="*/ 38100 w 482600"/>
              <a:gd name="connsiteY6" fmla="*/ 819150 h 920750"/>
              <a:gd name="connsiteX7" fmla="*/ 76200 w 482600"/>
              <a:gd name="connsiteY7" fmla="*/ 895350 h 920750"/>
              <a:gd name="connsiteX8" fmla="*/ 152400 w 482600"/>
              <a:gd name="connsiteY8" fmla="*/ 920750 h 920750"/>
              <a:gd name="connsiteX9" fmla="*/ 317500 w 482600"/>
              <a:gd name="connsiteY9" fmla="*/ 844550 h 920750"/>
              <a:gd name="connsiteX10" fmla="*/ 431800 w 482600"/>
              <a:gd name="connsiteY10" fmla="*/ 666750 h 920750"/>
              <a:gd name="connsiteX11" fmla="*/ 482600 w 482600"/>
              <a:gd name="connsiteY11" fmla="*/ 412750 h 920750"/>
              <a:gd name="connsiteX12" fmla="*/ 444500 w 482600"/>
              <a:gd name="connsiteY12" fmla="*/ 209550 h 920750"/>
              <a:gd name="connsiteX13" fmla="*/ 393700 w 482600"/>
              <a:gd name="connsiteY13" fmla="*/ 82550 h 920750"/>
              <a:gd name="connsiteX14" fmla="*/ 368300 w 482600"/>
              <a:gd name="connsiteY14" fmla="*/ 31750 h 920750"/>
              <a:gd name="connsiteX15" fmla="*/ 266700 w 482600"/>
              <a:gd name="connsiteY15" fmla="*/ 0 h 920750"/>
              <a:gd name="connsiteX16" fmla="*/ 190500 w 482600"/>
              <a:gd name="connsiteY16" fmla="*/ 57150 h 920750"/>
              <a:gd name="connsiteX0" fmla="*/ 190500 w 482600"/>
              <a:gd name="connsiteY0" fmla="*/ 57150 h 920750"/>
              <a:gd name="connsiteX1" fmla="*/ 190500 w 482600"/>
              <a:gd name="connsiteY1" fmla="*/ 247650 h 920750"/>
              <a:gd name="connsiteX2" fmla="*/ 165100 w 482600"/>
              <a:gd name="connsiteY2" fmla="*/ 412750 h 920750"/>
              <a:gd name="connsiteX3" fmla="*/ 88900 w 482600"/>
              <a:gd name="connsiteY3" fmla="*/ 552450 h 920750"/>
              <a:gd name="connsiteX4" fmla="*/ 0 w 482600"/>
              <a:gd name="connsiteY4" fmla="*/ 615950 h 920750"/>
              <a:gd name="connsiteX5" fmla="*/ 0 w 482600"/>
              <a:gd name="connsiteY5" fmla="*/ 692150 h 920750"/>
              <a:gd name="connsiteX6" fmla="*/ 38100 w 482600"/>
              <a:gd name="connsiteY6" fmla="*/ 819150 h 920750"/>
              <a:gd name="connsiteX7" fmla="*/ 76200 w 482600"/>
              <a:gd name="connsiteY7" fmla="*/ 895350 h 920750"/>
              <a:gd name="connsiteX8" fmla="*/ 152400 w 482600"/>
              <a:gd name="connsiteY8" fmla="*/ 920750 h 920750"/>
              <a:gd name="connsiteX9" fmla="*/ 317500 w 482600"/>
              <a:gd name="connsiteY9" fmla="*/ 844550 h 920750"/>
              <a:gd name="connsiteX10" fmla="*/ 431800 w 482600"/>
              <a:gd name="connsiteY10" fmla="*/ 666750 h 920750"/>
              <a:gd name="connsiteX11" fmla="*/ 482600 w 482600"/>
              <a:gd name="connsiteY11" fmla="*/ 412750 h 920750"/>
              <a:gd name="connsiteX12" fmla="*/ 444500 w 482600"/>
              <a:gd name="connsiteY12" fmla="*/ 209550 h 920750"/>
              <a:gd name="connsiteX13" fmla="*/ 412750 w 482600"/>
              <a:gd name="connsiteY13" fmla="*/ 82550 h 920750"/>
              <a:gd name="connsiteX14" fmla="*/ 368300 w 482600"/>
              <a:gd name="connsiteY14" fmla="*/ 31750 h 920750"/>
              <a:gd name="connsiteX15" fmla="*/ 266700 w 482600"/>
              <a:gd name="connsiteY15" fmla="*/ 0 h 920750"/>
              <a:gd name="connsiteX16" fmla="*/ 190500 w 482600"/>
              <a:gd name="connsiteY16" fmla="*/ 57150 h 920750"/>
              <a:gd name="connsiteX0" fmla="*/ 190500 w 482600"/>
              <a:gd name="connsiteY0" fmla="*/ 57150 h 920750"/>
              <a:gd name="connsiteX1" fmla="*/ 190500 w 482600"/>
              <a:gd name="connsiteY1" fmla="*/ 247650 h 920750"/>
              <a:gd name="connsiteX2" fmla="*/ 165100 w 482600"/>
              <a:gd name="connsiteY2" fmla="*/ 412750 h 920750"/>
              <a:gd name="connsiteX3" fmla="*/ 88900 w 482600"/>
              <a:gd name="connsiteY3" fmla="*/ 552450 h 920750"/>
              <a:gd name="connsiteX4" fmla="*/ 0 w 482600"/>
              <a:gd name="connsiteY4" fmla="*/ 615950 h 920750"/>
              <a:gd name="connsiteX5" fmla="*/ 0 w 482600"/>
              <a:gd name="connsiteY5" fmla="*/ 692150 h 920750"/>
              <a:gd name="connsiteX6" fmla="*/ 38100 w 482600"/>
              <a:gd name="connsiteY6" fmla="*/ 819150 h 920750"/>
              <a:gd name="connsiteX7" fmla="*/ 76200 w 482600"/>
              <a:gd name="connsiteY7" fmla="*/ 895350 h 920750"/>
              <a:gd name="connsiteX8" fmla="*/ 152400 w 482600"/>
              <a:gd name="connsiteY8" fmla="*/ 920750 h 920750"/>
              <a:gd name="connsiteX9" fmla="*/ 317500 w 482600"/>
              <a:gd name="connsiteY9" fmla="*/ 844550 h 920750"/>
              <a:gd name="connsiteX10" fmla="*/ 431800 w 482600"/>
              <a:gd name="connsiteY10" fmla="*/ 666750 h 920750"/>
              <a:gd name="connsiteX11" fmla="*/ 482600 w 482600"/>
              <a:gd name="connsiteY11" fmla="*/ 412750 h 920750"/>
              <a:gd name="connsiteX12" fmla="*/ 444500 w 482600"/>
              <a:gd name="connsiteY12" fmla="*/ 209550 h 920750"/>
              <a:gd name="connsiteX13" fmla="*/ 412750 w 482600"/>
              <a:gd name="connsiteY13" fmla="*/ 82550 h 920750"/>
              <a:gd name="connsiteX14" fmla="*/ 374650 w 482600"/>
              <a:gd name="connsiteY14" fmla="*/ 25400 h 920750"/>
              <a:gd name="connsiteX15" fmla="*/ 266700 w 482600"/>
              <a:gd name="connsiteY15" fmla="*/ 0 h 920750"/>
              <a:gd name="connsiteX16" fmla="*/ 190500 w 482600"/>
              <a:gd name="connsiteY16" fmla="*/ 57150 h 920750"/>
              <a:gd name="connsiteX0" fmla="*/ 190500 w 482600"/>
              <a:gd name="connsiteY0" fmla="*/ 44450 h 920750"/>
              <a:gd name="connsiteX1" fmla="*/ 190500 w 482600"/>
              <a:gd name="connsiteY1" fmla="*/ 247650 h 920750"/>
              <a:gd name="connsiteX2" fmla="*/ 165100 w 482600"/>
              <a:gd name="connsiteY2" fmla="*/ 412750 h 920750"/>
              <a:gd name="connsiteX3" fmla="*/ 88900 w 482600"/>
              <a:gd name="connsiteY3" fmla="*/ 552450 h 920750"/>
              <a:gd name="connsiteX4" fmla="*/ 0 w 482600"/>
              <a:gd name="connsiteY4" fmla="*/ 615950 h 920750"/>
              <a:gd name="connsiteX5" fmla="*/ 0 w 482600"/>
              <a:gd name="connsiteY5" fmla="*/ 692150 h 920750"/>
              <a:gd name="connsiteX6" fmla="*/ 38100 w 482600"/>
              <a:gd name="connsiteY6" fmla="*/ 819150 h 920750"/>
              <a:gd name="connsiteX7" fmla="*/ 76200 w 482600"/>
              <a:gd name="connsiteY7" fmla="*/ 895350 h 920750"/>
              <a:gd name="connsiteX8" fmla="*/ 152400 w 482600"/>
              <a:gd name="connsiteY8" fmla="*/ 920750 h 920750"/>
              <a:gd name="connsiteX9" fmla="*/ 317500 w 482600"/>
              <a:gd name="connsiteY9" fmla="*/ 844550 h 920750"/>
              <a:gd name="connsiteX10" fmla="*/ 431800 w 482600"/>
              <a:gd name="connsiteY10" fmla="*/ 666750 h 920750"/>
              <a:gd name="connsiteX11" fmla="*/ 482600 w 482600"/>
              <a:gd name="connsiteY11" fmla="*/ 412750 h 920750"/>
              <a:gd name="connsiteX12" fmla="*/ 444500 w 482600"/>
              <a:gd name="connsiteY12" fmla="*/ 209550 h 920750"/>
              <a:gd name="connsiteX13" fmla="*/ 412750 w 482600"/>
              <a:gd name="connsiteY13" fmla="*/ 82550 h 920750"/>
              <a:gd name="connsiteX14" fmla="*/ 374650 w 482600"/>
              <a:gd name="connsiteY14" fmla="*/ 25400 h 920750"/>
              <a:gd name="connsiteX15" fmla="*/ 266700 w 482600"/>
              <a:gd name="connsiteY15" fmla="*/ 0 h 920750"/>
              <a:gd name="connsiteX16" fmla="*/ 190500 w 482600"/>
              <a:gd name="connsiteY16" fmla="*/ 44450 h 920750"/>
              <a:gd name="connsiteX0" fmla="*/ 190500 w 482600"/>
              <a:gd name="connsiteY0" fmla="*/ 44450 h 920750"/>
              <a:gd name="connsiteX1" fmla="*/ 190500 w 482600"/>
              <a:gd name="connsiteY1" fmla="*/ 247650 h 920750"/>
              <a:gd name="connsiteX2" fmla="*/ 165100 w 482600"/>
              <a:gd name="connsiteY2" fmla="*/ 412750 h 920750"/>
              <a:gd name="connsiteX3" fmla="*/ 88900 w 482600"/>
              <a:gd name="connsiteY3" fmla="*/ 552450 h 920750"/>
              <a:gd name="connsiteX4" fmla="*/ 0 w 482600"/>
              <a:gd name="connsiteY4" fmla="*/ 615950 h 920750"/>
              <a:gd name="connsiteX5" fmla="*/ 0 w 482600"/>
              <a:gd name="connsiteY5" fmla="*/ 692150 h 920750"/>
              <a:gd name="connsiteX6" fmla="*/ 38100 w 482600"/>
              <a:gd name="connsiteY6" fmla="*/ 819150 h 920750"/>
              <a:gd name="connsiteX7" fmla="*/ 88900 w 482600"/>
              <a:gd name="connsiteY7" fmla="*/ 889000 h 920750"/>
              <a:gd name="connsiteX8" fmla="*/ 152400 w 482600"/>
              <a:gd name="connsiteY8" fmla="*/ 920750 h 920750"/>
              <a:gd name="connsiteX9" fmla="*/ 317500 w 482600"/>
              <a:gd name="connsiteY9" fmla="*/ 844550 h 920750"/>
              <a:gd name="connsiteX10" fmla="*/ 431800 w 482600"/>
              <a:gd name="connsiteY10" fmla="*/ 666750 h 920750"/>
              <a:gd name="connsiteX11" fmla="*/ 482600 w 482600"/>
              <a:gd name="connsiteY11" fmla="*/ 412750 h 920750"/>
              <a:gd name="connsiteX12" fmla="*/ 444500 w 482600"/>
              <a:gd name="connsiteY12" fmla="*/ 209550 h 920750"/>
              <a:gd name="connsiteX13" fmla="*/ 412750 w 482600"/>
              <a:gd name="connsiteY13" fmla="*/ 82550 h 920750"/>
              <a:gd name="connsiteX14" fmla="*/ 374650 w 482600"/>
              <a:gd name="connsiteY14" fmla="*/ 25400 h 920750"/>
              <a:gd name="connsiteX15" fmla="*/ 266700 w 482600"/>
              <a:gd name="connsiteY15" fmla="*/ 0 h 920750"/>
              <a:gd name="connsiteX16" fmla="*/ 190500 w 482600"/>
              <a:gd name="connsiteY16" fmla="*/ 44450 h 92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82600" h="920750">
                <a:moveTo>
                  <a:pt x="190500" y="44450"/>
                </a:moveTo>
                <a:lnTo>
                  <a:pt x="190500" y="247650"/>
                </a:lnTo>
                <a:lnTo>
                  <a:pt x="165100" y="412750"/>
                </a:lnTo>
                <a:lnTo>
                  <a:pt x="88900" y="552450"/>
                </a:lnTo>
                <a:lnTo>
                  <a:pt x="0" y="615950"/>
                </a:lnTo>
                <a:lnTo>
                  <a:pt x="0" y="692150"/>
                </a:lnTo>
                <a:lnTo>
                  <a:pt x="38100" y="819150"/>
                </a:lnTo>
                <a:lnTo>
                  <a:pt x="88900" y="889000"/>
                </a:lnTo>
                <a:lnTo>
                  <a:pt x="152400" y="920750"/>
                </a:lnTo>
                <a:lnTo>
                  <a:pt x="317500" y="844550"/>
                </a:lnTo>
                <a:lnTo>
                  <a:pt x="431800" y="666750"/>
                </a:lnTo>
                <a:lnTo>
                  <a:pt x="482600" y="412750"/>
                </a:lnTo>
                <a:lnTo>
                  <a:pt x="444500" y="209550"/>
                </a:lnTo>
                <a:lnTo>
                  <a:pt x="412750" y="82550"/>
                </a:lnTo>
                <a:lnTo>
                  <a:pt x="374650" y="25400"/>
                </a:lnTo>
                <a:lnTo>
                  <a:pt x="266700" y="0"/>
                </a:lnTo>
                <a:lnTo>
                  <a:pt x="190500" y="4445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5245100" y="3600450"/>
            <a:ext cx="889000" cy="749300"/>
          </a:xfrm>
          <a:custGeom>
            <a:avLst/>
            <a:gdLst>
              <a:gd name="connsiteX0" fmla="*/ 419100 w 889000"/>
              <a:gd name="connsiteY0" fmla="*/ 12700 h 749300"/>
              <a:gd name="connsiteX1" fmla="*/ 469900 w 889000"/>
              <a:gd name="connsiteY1" fmla="*/ 203200 h 749300"/>
              <a:gd name="connsiteX2" fmla="*/ 469900 w 889000"/>
              <a:gd name="connsiteY2" fmla="*/ 266700 h 749300"/>
              <a:gd name="connsiteX3" fmla="*/ 381000 w 889000"/>
              <a:gd name="connsiteY3" fmla="*/ 330200 h 749300"/>
              <a:gd name="connsiteX4" fmla="*/ 12700 w 889000"/>
              <a:gd name="connsiteY4" fmla="*/ 596900 h 749300"/>
              <a:gd name="connsiteX5" fmla="*/ 0 w 889000"/>
              <a:gd name="connsiteY5" fmla="*/ 723900 h 749300"/>
              <a:gd name="connsiteX6" fmla="*/ 88900 w 889000"/>
              <a:gd name="connsiteY6" fmla="*/ 749300 h 749300"/>
              <a:gd name="connsiteX7" fmla="*/ 330200 w 889000"/>
              <a:gd name="connsiteY7" fmla="*/ 673100 h 749300"/>
              <a:gd name="connsiteX8" fmla="*/ 685800 w 889000"/>
              <a:gd name="connsiteY8" fmla="*/ 495300 h 749300"/>
              <a:gd name="connsiteX9" fmla="*/ 762000 w 889000"/>
              <a:gd name="connsiteY9" fmla="*/ 495300 h 749300"/>
              <a:gd name="connsiteX10" fmla="*/ 838200 w 889000"/>
              <a:gd name="connsiteY10" fmla="*/ 431800 h 749300"/>
              <a:gd name="connsiteX11" fmla="*/ 889000 w 889000"/>
              <a:gd name="connsiteY11" fmla="*/ 342900 h 749300"/>
              <a:gd name="connsiteX12" fmla="*/ 825500 w 889000"/>
              <a:gd name="connsiteY12" fmla="*/ 203200 h 749300"/>
              <a:gd name="connsiteX13" fmla="*/ 635000 w 889000"/>
              <a:gd name="connsiteY13" fmla="*/ 38100 h 749300"/>
              <a:gd name="connsiteX14" fmla="*/ 508000 w 889000"/>
              <a:gd name="connsiteY14" fmla="*/ 0 h 749300"/>
              <a:gd name="connsiteX15" fmla="*/ 419100 w 889000"/>
              <a:gd name="connsiteY15" fmla="*/ 127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89000" h="749300">
                <a:moveTo>
                  <a:pt x="419100" y="12700"/>
                </a:moveTo>
                <a:lnTo>
                  <a:pt x="469900" y="203200"/>
                </a:lnTo>
                <a:lnTo>
                  <a:pt x="469900" y="266700"/>
                </a:lnTo>
                <a:lnTo>
                  <a:pt x="381000" y="330200"/>
                </a:lnTo>
                <a:lnTo>
                  <a:pt x="12700" y="596900"/>
                </a:lnTo>
                <a:lnTo>
                  <a:pt x="0" y="723900"/>
                </a:lnTo>
                <a:lnTo>
                  <a:pt x="88900" y="749300"/>
                </a:lnTo>
                <a:lnTo>
                  <a:pt x="330200" y="673100"/>
                </a:lnTo>
                <a:lnTo>
                  <a:pt x="685800" y="495300"/>
                </a:lnTo>
                <a:lnTo>
                  <a:pt x="762000" y="495300"/>
                </a:lnTo>
                <a:lnTo>
                  <a:pt x="838200" y="431800"/>
                </a:lnTo>
                <a:lnTo>
                  <a:pt x="889000" y="342900"/>
                </a:lnTo>
                <a:lnTo>
                  <a:pt x="825500" y="203200"/>
                </a:lnTo>
                <a:lnTo>
                  <a:pt x="635000" y="38100"/>
                </a:lnTo>
                <a:lnTo>
                  <a:pt x="508000" y="0"/>
                </a:lnTo>
                <a:lnTo>
                  <a:pt x="419100" y="127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9" name="フリーフォーム 28"/>
          <p:cNvSpPr/>
          <p:nvPr/>
        </p:nvSpPr>
        <p:spPr>
          <a:xfrm>
            <a:off x="4152900" y="3486150"/>
            <a:ext cx="1270000" cy="2019300"/>
          </a:xfrm>
          <a:custGeom>
            <a:avLst/>
            <a:gdLst>
              <a:gd name="connsiteX0" fmla="*/ 698500 w 1270000"/>
              <a:gd name="connsiteY0" fmla="*/ 50800 h 2019300"/>
              <a:gd name="connsiteX1" fmla="*/ 711200 w 1270000"/>
              <a:gd name="connsiteY1" fmla="*/ 152400 h 2019300"/>
              <a:gd name="connsiteX2" fmla="*/ 787400 w 1270000"/>
              <a:gd name="connsiteY2" fmla="*/ 254000 h 2019300"/>
              <a:gd name="connsiteX3" fmla="*/ 838200 w 1270000"/>
              <a:gd name="connsiteY3" fmla="*/ 317500 h 2019300"/>
              <a:gd name="connsiteX4" fmla="*/ 812800 w 1270000"/>
              <a:gd name="connsiteY4" fmla="*/ 863600 h 2019300"/>
              <a:gd name="connsiteX5" fmla="*/ 736600 w 1270000"/>
              <a:gd name="connsiteY5" fmla="*/ 1231900 h 2019300"/>
              <a:gd name="connsiteX6" fmla="*/ 609600 w 1270000"/>
              <a:gd name="connsiteY6" fmla="*/ 1473200 h 2019300"/>
              <a:gd name="connsiteX7" fmla="*/ 431800 w 1270000"/>
              <a:gd name="connsiteY7" fmla="*/ 1612900 h 2019300"/>
              <a:gd name="connsiteX8" fmla="*/ 241300 w 1270000"/>
              <a:gd name="connsiteY8" fmla="*/ 1752600 h 2019300"/>
              <a:gd name="connsiteX9" fmla="*/ 50800 w 1270000"/>
              <a:gd name="connsiteY9" fmla="*/ 1841500 h 2019300"/>
              <a:gd name="connsiteX10" fmla="*/ 0 w 1270000"/>
              <a:gd name="connsiteY10" fmla="*/ 1879600 h 2019300"/>
              <a:gd name="connsiteX11" fmla="*/ 0 w 1270000"/>
              <a:gd name="connsiteY11" fmla="*/ 1968500 h 2019300"/>
              <a:gd name="connsiteX12" fmla="*/ 76200 w 1270000"/>
              <a:gd name="connsiteY12" fmla="*/ 2019300 h 2019300"/>
              <a:gd name="connsiteX13" fmla="*/ 482600 w 1270000"/>
              <a:gd name="connsiteY13" fmla="*/ 1905000 h 2019300"/>
              <a:gd name="connsiteX14" fmla="*/ 749300 w 1270000"/>
              <a:gd name="connsiteY14" fmla="*/ 1701800 h 2019300"/>
              <a:gd name="connsiteX15" fmla="*/ 939800 w 1270000"/>
              <a:gd name="connsiteY15" fmla="*/ 1498600 h 2019300"/>
              <a:gd name="connsiteX16" fmla="*/ 1041400 w 1270000"/>
              <a:gd name="connsiteY16" fmla="*/ 1346200 h 2019300"/>
              <a:gd name="connsiteX17" fmla="*/ 1143000 w 1270000"/>
              <a:gd name="connsiteY17" fmla="*/ 1092200 h 2019300"/>
              <a:gd name="connsiteX18" fmla="*/ 1193800 w 1270000"/>
              <a:gd name="connsiteY18" fmla="*/ 876300 h 2019300"/>
              <a:gd name="connsiteX19" fmla="*/ 1231900 w 1270000"/>
              <a:gd name="connsiteY19" fmla="*/ 355600 h 2019300"/>
              <a:gd name="connsiteX20" fmla="*/ 1270000 w 1270000"/>
              <a:gd name="connsiteY20" fmla="*/ 304800 h 2019300"/>
              <a:gd name="connsiteX21" fmla="*/ 1270000 w 1270000"/>
              <a:gd name="connsiteY21" fmla="*/ 228600 h 2019300"/>
              <a:gd name="connsiteX22" fmla="*/ 1244600 w 1270000"/>
              <a:gd name="connsiteY22" fmla="*/ 165100 h 2019300"/>
              <a:gd name="connsiteX23" fmla="*/ 1130300 w 1270000"/>
              <a:gd name="connsiteY23" fmla="*/ 114300 h 2019300"/>
              <a:gd name="connsiteX24" fmla="*/ 1003300 w 1270000"/>
              <a:gd name="connsiteY24" fmla="*/ 38100 h 2019300"/>
              <a:gd name="connsiteX25" fmla="*/ 850900 w 1270000"/>
              <a:gd name="connsiteY25" fmla="*/ 0 h 2019300"/>
              <a:gd name="connsiteX26" fmla="*/ 698500 w 1270000"/>
              <a:gd name="connsiteY26" fmla="*/ 50800 h 2019300"/>
              <a:gd name="connsiteX0" fmla="*/ 698500 w 1270000"/>
              <a:gd name="connsiteY0" fmla="*/ 50800 h 2019300"/>
              <a:gd name="connsiteX1" fmla="*/ 711200 w 1270000"/>
              <a:gd name="connsiteY1" fmla="*/ 152400 h 2019300"/>
              <a:gd name="connsiteX2" fmla="*/ 787400 w 1270000"/>
              <a:gd name="connsiteY2" fmla="*/ 254000 h 2019300"/>
              <a:gd name="connsiteX3" fmla="*/ 838200 w 1270000"/>
              <a:gd name="connsiteY3" fmla="*/ 317500 h 2019300"/>
              <a:gd name="connsiteX4" fmla="*/ 812800 w 1270000"/>
              <a:gd name="connsiteY4" fmla="*/ 863600 h 2019300"/>
              <a:gd name="connsiteX5" fmla="*/ 736600 w 1270000"/>
              <a:gd name="connsiteY5" fmla="*/ 1231900 h 2019300"/>
              <a:gd name="connsiteX6" fmla="*/ 584200 w 1270000"/>
              <a:gd name="connsiteY6" fmla="*/ 1466850 h 2019300"/>
              <a:gd name="connsiteX7" fmla="*/ 431800 w 1270000"/>
              <a:gd name="connsiteY7" fmla="*/ 1612900 h 2019300"/>
              <a:gd name="connsiteX8" fmla="*/ 241300 w 1270000"/>
              <a:gd name="connsiteY8" fmla="*/ 1752600 h 2019300"/>
              <a:gd name="connsiteX9" fmla="*/ 50800 w 1270000"/>
              <a:gd name="connsiteY9" fmla="*/ 1841500 h 2019300"/>
              <a:gd name="connsiteX10" fmla="*/ 0 w 1270000"/>
              <a:gd name="connsiteY10" fmla="*/ 1879600 h 2019300"/>
              <a:gd name="connsiteX11" fmla="*/ 0 w 1270000"/>
              <a:gd name="connsiteY11" fmla="*/ 1968500 h 2019300"/>
              <a:gd name="connsiteX12" fmla="*/ 76200 w 1270000"/>
              <a:gd name="connsiteY12" fmla="*/ 2019300 h 2019300"/>
              <a:gd name="connsiteX13" fmla="*/ 482600 w 1270000"/>
              <a:gd name="connsiteY13" fmla="*/ 1905000 h 2019300"/>
              <a:gd name="connsiteX14" fmla="*/ 749300 w 1270000"/>
              <a:gd name="connsiteY14" fmla="*/ 1701800 h 2019300"/>
              <a:gd name="connsiteX15" fmla="*/ 939800 w 1270000"/>
              <a:gd name="connsiteY15" fmla="*/ 1498600 h 2019300"/>
              <a:gd name="connsiteX16" fmla="*/ 1041400 w 1270000"/>
              <a:gd name="connsiteY16" fmla="*/ 1346200 h 2019300"/>
              <a:gd name="connsiteX17" fmla="*/ 1143000 w 1270000"/>
              <a:gd name="connsiteY17" fmla="*/ 1092200 h 2019300"/>
              <a:gd name="connsiteX18" fmla="*/ 1193800 w 1270000"/>
              <a:gd name="connsiteY18" fmla="*/ 876300 h 2019300"/>
              <a:gd name="connsiteX19" fmla="*/ 1231900 w 1270000"/>
              <a:gd name="connsiteY19" fmla="*/ 355600 h 2019300"/>
              <a:gd name="connsiteX20" fmla="*/ 1270000 w 1270000"/>
              <a:gd name="connsiteY20" fmla="*/ 304800 h 2019300"/>
              <a:gd name="connsiteX21" fmla="*/ 1270000 w 1270000"/>
              <a:gd name="connsiteY21" fmla="*/ 228600 h 2019300"/>
              <a:gd name="connsiteX22" fmla="*/ 1244600 w 1270000"/>
              <a:gd name="connsiteY22" fmla="*/ 165100 h 2019300"/>
              <a:gd name="connsiteX23" fmla="*/ 1130300 w 1270000"/>
              <a:gd name="connsiteY23" fmla="*/ 114300 h 2019300"/>
              <a:gd name="connsiteX24" fmla="*/ 1003300 w 1270000"/>
              <a:gd name="connsiteY24" fmla="*/ 38100 h 2019300"/>
              <a:gd name="connsiteX25" fmla="*/ 850900 w 1270000"/>
              <a:gd name="connsiteY25" fmla="*/ 0 h 2019300"/>
              <a:gd name="connsiteX26" fmla="*/ 698500 w 1270000"/>
              <a:gd name="connsiteY26" fmla="*/ 50800 h 2019300"/>
              <a:gd name="connsiteX0" fmla="*/ 698500 w 1270000"/>
              <a:gd name="connsiteY0" fmla="*/ 50800 h 2019300"/>
              <a:gd name="connsiteX1" fmla="*/ 711200 w 1270000"/>
              <a:gd name="connsiteY1" fmla="*/ 152400 h 2019300"/>
              <a:gd name="connsiteX2" fmla="*/ 787400 w 1270000"/>
              <a:gd name="connsiteY2" fmla="*/ 254000 h 2019300"/>
              <a:gd name="connsiteX3" fmla="*/ 838200 w 1270000"/>
              <a:gd name="connsiteY3" fmla="*/ 317500 h 2019300"/>
              <a:gd name="connsiteX4" fmla="*/ 812800 w 1270000"/>
              <a:gd name="connsiteY4" fmla="*/ 863600 h 2019300"/>
              <a:gd name="connsiteX5" fmla="*/ 736600 w 1270000"/>
              <a:gd name="connsiteY5" fmla="*/ 1231900 h 2019300"/>
              <a:gd name="connsiteX6" fmla="*/ 584200 w 1270000"/>
              <a:gd name="connsiteY6" fmla="*/ 1466850 h 2019300"/>
              <a:gd name="connsiteX7" fmla="*/ 431800 w 1270000"/>
              <a:gd name="connsiteY7" fmla="*/ 1612900 h 2019300"/>
              <a:gd name="connsiteX8" fmla="*/ 241300 w 1270000"/>
              <a:gd name="connsiteY8" fmla="*/ 1746250 h 2019300"/>
              <a:gd name="connsiteX9" fmla="*/ 50800 w 1270000"/>
              <a:gd name="connsiteY9" fmla="*/ 1841500 h 2019300"/>
              <a:gd name="connsiteX10" fmla="*/ 0 w 1270000"/>
              <a:gd name="connsiteY10" fmla="*/ 1879600 h 2019300"/>
              <a:gd name="connsiteX11" fmla="*/ 0 w 1270000"/>
              <a:gd name="connsiteY11" fmla="*/ 1968500 h 2019300"/>
              <a:gd name="connsiteX12" fmla="*/ 76200 w 1270000"/>
              <a:gd name="connsiteY12" fmla="*/ 2019300 h 2019300"/>
              <a:gd name="connsiteX13" fmla="*/ 482600 w 1270000"/>
              <a:gd name="connsiteY13" fmla="*/ 1905000 h 2019300"/>
              <a:gd name="connsiteX14" fmla="*/ 749300 w 1270000"/>
              <a:gd name="connsiteY14" fmla="*/ 1701800 h 2019300"/>
              <a:gd name="connsiteX15" fmla="*/ 939800 w 1270000"/>
              <a:gd name="connsiteY15" fmla="*/ 1498600 h 2019300"/>
              <a:gd name="connsiteX16" fmla="*/ 1041400 w 1270000"/>
              <a:gd name="connsiteY16" fmla="*/ 1346200 h 2019300"/>
              <a:gd name="connsiteX17" fmla="*/ 1143000 w 1270000"/>
              <a:gd name="connsiteY17" fmla="*/ 1092200 h 2019300"/>
              <a:gd name="connsiteX18" fmla="*/ 1193800 w 1270000"/>
              <a:gd name="connsiteY18" fmla="*/ 876300 h 2019300"/>
              <a:gd name="connsiteX19" fmla="*/ 1231900 w 1270000"/>
              <a:gd name="connsiteY19" fmla="*/ 355600 h 2019300"/>
              <a:gd name="connsiteX20" fmla="*/ 1270000 w 1270000"/>
              <a:gd name="connsiteY20" fmla="*/ 304800 h 2019300"/>
              <a:gd name="connsiteX21" fmla="*/ 1270000 w 1270000"/>
              <a:gd name="connsiteY21" fmla="*/ 228600 h 2019300"/>
              <a:gd name="connsiteX22" fmla="*/ 1244600 w 1270000"/>
              <a:gd name="connsiteY22" fmla="*/ 165100 h 2019300"/>
              <a:gd name="connsiteX23" fmla="*/ 1130300 w 1270000"/>
              <a:gd name="connsiteY23" fmla="*/ 114300 h 2019300"/>
              <a:gd name="connsiteX24" fmla="*/ 1003300 w 1270000"/>
              <a:gd name="connsiteY24" fmla="*/ 38100 h 2019300"/>
              <a:gd name="connsiteX25" fmla="*/ 850900 w 1270000"/>
              <a:gd name="connsiteY25" fmla="*/ 0 h 2019300"/>
              <a:gd name="connsiteX26" fmla="*/ 698500 w 1270000"/>
              <a:gd name="connsiteY26" fmla="*/ 50800 h 2019300"/>
              <a:gd name="connsiteX0" fmla="*/ 698500 w 1270000"/>
              <a:gd name="connsiteY0" fmla="*/ 50800 h 2019300"/>
              <a:gd name="connsiteX1" fmla="*/ 711200 w 1270000"/>
              <a:gd name="connsiteY1" fmla="*/ 152400 h 2019300"/>
              <a:gd name="connsiteX2" fmla="*/ 787400 w 1270000"/>
              <a:gd name="connsiteY2" fmla="*/ 254000 h 2019300"/>
              <a:gd name="connsiteX3" fmla="*/ 838200 w 1270000"/>
              <a:gd name="connsiteY3" fmla="*/ 317500 h 2019300"/>
              <a:gd name="connsiteX4" fmla="*/ 812800 w 1270000"/>
              <a:gd name="connsiteY4" fmla="*/ 863600 h 2019300"/>
              <a:gd name="connsiteX5" fmla="*/ 736600 w 1270000"/>
              <a:gd name="connsiteY5" fmla="*/ 1231900 h 2019300"/>
              <a:gd name="connsiteX6" fmla="*/ 584200 w 1270000"/>
              <a:gd name="connsiteY6" fmla="*/ 1466850 h 2019300"/>
              <a:gd name="connsiteX7" fmla="*/ 431800 w 1270000"/>
              <a:gd name="connsiteY7" fmla="*/ 1612900 h 2019300"/>
              <a:gd name="connsiteX8" fmla="*/ 241300 w 1270000"/>
              <a:gd name="connsiteY8" fmla="*/ 1746250 h 2019300"/>
              <a:gd name="connsiteX9" fmla="*/ 50800 w 1270000"/>
              <a:gd name="connsiteY9" fmla="*/ 1841500 h 2019300"/>
              <a:gd name="connsiteX10" fmla="*/ 0 w 1270000"/>
              <a:gd name="connsiteY10" fmla="*/ 1879600 h 2019300"/>
              <a:gd name="connsiteX11" fmla="*/ 0 w 1270000"/>
              <a:gd name="connsiteY11" fmla="*/ 1968500 h 2019300"/>
              <a:gd name="connsiteX12" fmla="*/ 76200 w 1270000"/>
              <a:gd name="connsiteY12" fmla="*/ 2019300 h 2019300"/>
              <a:gd name="connsiteX13" fmla="*/ 482600 w 1270000"/>
              <a:gd name="connsiteY13" fmla="*/ 1905000 h 2019300"/>
              <a:gd name="connsiteX14" fmla="*/ 768350 w 1270000"/>
              <a:gd name="connsiteY14" fmla="*/ 1708150 h 2019300"/>
              <a:gd name="connsiteX15" fmla="*/ 939800 w 1270000"/>
              <a:gd name="connsiteY15" fmla="*/ 1498600 h 2019300"/>
              <a:gd name="connsiteX16" fmla="*/ 1041400 w 1270000"/>
              <a:gd name="connsiteY16" fmla="*/ 1346200 h 2019300"/>
              <a:gd name="connsiteX17" fmla="*/ 1143000 w 1270000"/>
              <a:gd name="connsiteY17" fmla="*/ 1092200 h 2019300"/>
              <a:gd name="connsiteX18" fmla="*/ 1193800 w 1270000"/>
              <a:gd name="connsiteY18" fmla="*/ 876300 h 2019300"/>
              <a:gd name="connsiteX19" fmla="*/ 1231900 w 1270000"/>
              <a:gd name="connsiteY19" fmla="*/ 355600 h 2019300"/>
              <a:gd name="connsiteX20" fmla="*/ 1270000 w 1270000"/>
              <a:gd name="connsiteY20" fmla="*/ 304800 h 2019300"/>
              <a:gd name="connsiteX21" fmla="*/ 1270000 w 1270000"/>
              <a:gd name="connsiteY21" fmla="*/ 228600 h 2019300"/>
              <a:gd name="connsiteX22" fmla="*/ 1244600 w 1270000"/>
              <a:gd name="connsiteY22" fmla="*/ 165100 h 2019300"/>
              <a:gd name="connsiteX23" fmla="*/ 1130300 w 1270000"/>
              <a:gd name="connsiteY23" fmla="*/ 114300 h 2019300"/>
              <a:gd name="connsiteX24" fmla="*/ 1003300 w 1270000"/>
              <a:gd name="connsiteY24" fmla="*/ 38100 h 2019300"/>
              <a:gd name="connsiteX25" fmla="*/ 850900 w 1270000"/>
              <a:gd name="connsiteY25" fmla="*/ 0 h 2019300"/>
              <a:gd name="connsiteX26" fmla="*/ 698500 w 1270000"/>
              <a:gd name="connsiteY26" fmla="*/ 50800 h 201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70000" h="2019300">
                <a:moveTo>
                  <a:pt x="698500" y="50800"/>
                </a:moveTo>
                <a:lnTo>
                  <a:pt x="711200" y="152400"/>
                </a:lnTo>
                <a:lnTo>
                  <a:pt x="787400" y="254000"/>
                </a:lnTo>
                <a:lnTo>
                  <a:pt x="838200" y="317500"/>
                </a:lnTo>
                <a:lnTo>
                  <a:pt x="812800" y="863600"/>
                </a:lnTo>
                <a:lnTo>
                  <a:pt x="736600" y="1231900"/>
                </a:lnTo>
                <a:lnTo>
                  <a:pt x="584200" y="1466850"/>
                </a:lnTo>
                <a:lnTo>
                  <a:pt x="431800" y="1612900"/>
                </a:lnTo>
                <a:lnTo>
                  <a:pt x="241300" y="1746250"/>
                </a:lnTo>
                <a:lnTo>
                  <a:pt x="50800" y="1841500"/>
                </a:lnTo>
                <a:lnTo>
                  <a:pt x="0" y="1879600"/>
                </a:lnTo>
                <a:lnTo>
                  <a:pt x="0" y="1968500"/>
                </a:lnTo>
                <a:lnTo>
                  <a:pt x="76200" y="2019300"/>
                </a:lnTo>
                <a:lnTo>
                  <a:pt x="482600" y="1905000"/>
                </a:lnTo>
                <a:lnTo>
                  <a:pt x="768350" y="1708150"/>
                </a:lnTo>
                <a:lnTo>
                  <a:pt x="939800" y="1498600"/>
                </a:lnTo>
                <a:lnTo>
                  <a:pt x="1041400" y="1346200"/>
                </a:lnTo>
                <a:lnTo>
                  <a:pt x="1143000" y="1092200"/>
                </a:lnTo>
                <a:lnTo>
                  <a:pt x="1193800" y="876300"/>
                </a:lnTo>
                <a:lnTo>
                  <a:pt x="1231900" y="355600"/>
                </a:lnTo>
                <a:lnTo>
                  <a:pt x="1270000" y="304800"/>
                </a:lnTo>
                <a:lnTo>
                  <a:pt x="1270000" y="228600"/>
                </a:lnTo>
                <a:lnTo>
                  <a:pt x="1244600" y="165100"/>
                </a:lnTo>
                <a:lnTo>
                  <a:pt x="1130300" y="114300"/>
                </a:lnTo>
                <a:lnTo>
                  <a:pt x="1003300" y="38100"/>
                </a:lnTo>
                <a:lnTo>
                  <a:pt x="850900" y="0"/>
                </a:lnTo>
                <a:lnTo>
                  <a:pt x="698500" y="508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フリーフォーム 29"/>
          <p:cNvSpPr/>
          <p:nvPr/>
        </p:nvSpPr>
        <p:spPr>
          <a:xfrm>
            <a:off x="5067300" y="4648200"/>
            <a:ext cx="927100" cy="889000"/>
          </a:xfrm>
          <a:custGeom>
            <a:avLst/>
            <a:gdLst>
              <a:gd name="connsiteX0" fmla="*/ 0 w 927100"/>
              <a:gd name="connsiteY0" fmla="*/ 0 h 889000"/>
              <a:gd name="connsiteX1" fmla="*/ 190500 w 927100"/>
              <a:gd name="connsiteY1" fmla="*/ 266700 h 889000"/>
              <a:gd name="connsiteX2" fmla="*/ 381000 w 927100"/>
              <a:gd name="connsiteY2" fmla="*/ 520700 h 889000"/>
              <a:gd name="connsiteX3" fmla="*/ 495300 w 927100"/>
              <a:gd name="connsiteY3" fmla="*/ 698500 h 889000"/>
              <a:gd name="connsiteX4" fmla="*/ 584200 w 927100"/>
              <a:gd name="connsiteY4" fmla="*/ 800100 h 889000"/>
              <a:gd name="connsiteX5" fmla="*/ 685800 w 927100"/>
              <a:gd name="connsiteY5" fmla="*/ 876300 h 889000"/>
              <a:gd name="connsiteX6" fmla="*/ 774700 w 927100"/>
              <a:gd name="connsiteY6" fmla="*/ 889000 h 889000"/>
              <a:gd name="connsiteX7" fmla="*/ 863600 w 927100"/>
              <a:gd name="connsiteY7" fmla="*/ 838200 h 889000"/>
              <a:gd name="connsiteX8" fmla="*/ 914400 w 927100"/>
              <a:gd name="connsiteY8" fmla="*/ 749300 h 889000"/>
              <a:gd name="connsiteX9" fmla="*/ 927100 w 927100"/>
              <a:gd name="connsiteY9" fmla="*/ 660400 h 889000"/>
              <a:gd name="connsiteX10" fmla="*/ 863600 w 927100"/>
              <a:gd name="connsiteY10" fmla="*/ 558800 h 889000"/>
              <a:gd name="connsiteX11" fmla="*/ 838200 w 927100"/>
              <a:gd name="connsiteY11" fmla="*/ 469900 h 889000"/>
              <a:gd name="connsiteX12" fmla="*/ 749300 w 927100"/>
              <a:gd name="connsiteY12" fmla="*/ 393700 h 889000"/>
              <a:gd name="connsiteX13" fmla="*/ 558800 w 927100"/>
              <a:gd name="connsiteY13" fmla="*/ 215900 h 889000"/>
              <a:gd name="connsiteX14" fmla="*/ 381000 w 927100"/>
              <a:gd name="connsiteY14" fmla="*/ 114300 h 889000"/>
              <a:gd name="connsiteX15" fmla="*/ 241300 w 927100"/>
              <a:gd name="connsiteY15" fmla="*/ 25400 h 889000"/>
              <a:gd name="connsiteX16" fmla="*/ 0 w 927100"/>
              <a:gd name="connsiteY16" fmla="*/ 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7100" h="889000">
                <a:moveTo>
                  <a:pt x="0" y="0"/>
                </a:moveTo>
                <a:lnTo>
                  <a:pt x="190500" y="266700"/>
                </a:lnTo>
                <a:lnTo>
                  <a:pt x="381000" y="520700"/>
                </a:lnTo>
                <a:lnTo>
                  <a:pt x="495300" y="698500"/>
                </a:lnTo>
                <a:lnTo>
                  <a:pt x="584200" y="800100"/>
                </a:lnTo>
                <a:lnTo>
                  <a:pt x="685800" y="876300"/>
                </a:lnTo>
                <a:lnTo>
                  <a:pt x="774700" y="889000"/>
                </a:lnTo>
                <a:lnTo>
                  <a:pt x="863600" y="838200"/>
                </a:lnTo>
                <a:lnTo>
                  <a:pt x="914400" y="749300"/>
                </a:lnTo>
                <a:lnTo>
                  <a:pt x="927100" y="660400"/>
                </a:lnTo>
                <a:lnTo>
                  <a:pt x="863600" y="558800"/>
                </a:lnTo>
                <a:lnTo>
                  <a:pt x="838200" y="469900"/>
                </a:lnTo>
                <a:lnTo>
                  <a:pt x="749300" y="393700"/>
                </a:lnTo>
                <a:lnTo>
                  <a:pt x="558800" y="215900"/>
                </a:lnTo>
                <a:lnTo>
                  <a:pt x="381000" y="114300"/>
                </a:lnTo>
                <a:lnTo>
                  <a:pt x="241300" y="254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/>
          <p:cNvSpPr/>
          <p:nvPr/>
        </p:nvSpPr>
        <p:spPr>
          <a:xfrm>
            <a:off x="5359400" y="1016000"/>
            <a:ext cx="2292350" cy="5003800"/>
          </a:xfrm>
          <a:custGeom>
            <a:avLst/>
            <a:gdLst>
              <a:gd name="connsiteX0" fmla="*/ 0 w 2286000"/>
              <a:gd name="connsiteY0" fmla="*/ 101600 h 4991100"/>
              <a:gd name="connsiteX1" fmla="*/ 152400 w 2286000"/>
              <a:gd name="connsiteY1" fmla="*/ 266700 h 4991100"/>
              <a:gd name="connsiteX2" fmla="*/ 228600 w 2286000"/>
              <a:gd name="connsiteY2" fmla="*/ 393700 h 4991100"/>
              <a:gd name="connsiteX3" fmla="*/ 292100 w 2286000"/>
              <a:gd name="connsiteY3" fmla="*/ 736600 h 4991100"/>
              <a:gd name="connsiteX4" fmla="*/ 419100 w 2286000"/>
              <a:gd name="connsiteY4" fmla="*/ 1460500 h 4991100"/>
              <a:gd name="connsiteX5" fmla="*/ 698500 w 2286000"/>
              <a:gd name="connsiteY5" fmla="*/ 2578100 h 4991100"/>
              <a:gd name="connsiteX6" fmla="*/ 901700 w 2286000"/>
              <a:gd name="connsiteY6" fmla="*/ 3263900 h 4991100"/>
              <a:gd name="connsiteX7" fmla="*/ 1193800 w 2286000"/>
              <a:gd name="connsiteY7" fmla="*/ 3924300 h 4991100"/>
              <a:gd name="connsiteX8" fmla="*/ 1600200 w 2286000"/>
              <a:gd name="connsiteY8" fmla="*/ 4584700 h 4991100"/>
              <a:gd name="connsiteX9" fmla="*/ 1816100 w 2286000"/>
              <a:gd name="connsiteY9" fmla="*/ 4813300 h 4991100"/>
              <a:gd name="connsiteX10" fmla="*/ 1968500 w 2286000"/>
              <a:gd name="connsiteY10" fmla="*/ 4940300 h 4991100"/>
              <a:gd name="connsiteX11" fmla="*/ 2095500 w 2286000"/>
              <a:gd name="connsiteY11" fmla="*/ 4991100 h 4991100"/>
              <a:gd name="connsiteX12" fmla="*/ 2260600 w 2286000"/>
              <a:gd name="connsiteY12" fmla="*/ 4927600 h 4991100"/>
              <a:gd name="connsiteX13" fmla="*/ 2286000 w 2286000"/>
              <a:gd name="connsiteY13" fmla="*/ 4800600 h 4991100"/>
              <a:gd name="connsiteX14" fmla="*/ 1879600 w 2286000"/>
              <a:gd name="connsiteY14" fmla="*/ 4330700 h 4991100"/>
              <a:gd name="connsiteX15" fmla="*/ 1587500 w 2286000"/>
              <a:gd name="connsiteY15" fmla="*/ 3924300 h 4991100"/>
              <a:gd name="connsiteX16" fmla="*/ 1333500 w 2286000"/>
              <a:gd name="connsiteY16" fmla="*/ 3416300 h 4991100"/>
              <a:gd name="connsiteX17" fmla="*/ 1117600 w 2286000"/>
              <a:gd name="connsiteY17" fmla="*/ 2819400 h 4991100"/>
              <a:gd name="connsiteX18" fmla="*/ 927100 w 2286000"/>
              <a:gd name="connsiteY18" fmla="*/ 2044700 h 4991100"/>
              <a:gd name="connsiteX19" fmla="*/ 812800 w 2286000"/>
              <a:gd name="connsiteY19" fmla="*/ 1473200 h 4991100"/>
              <a:gd name="connsiteX20" fmla="*/ 711200 w 2286000"/>
              <a:gd name="connsiteY20" fmla="*/ 812800 h 4991100"/>
              <a:gd name="connsiteX21" fmla="*/ 647700 w 2286000"/>
              <a:gd name="connsiteY21" fmla="*/ 457200 h 4991100"/>
              <a:gd name="connsiteX22" fmla="*/ 660400 w 2286000"/>
              <a:gd name="connsiteY22" fmla="*/ 292100 h 4991100"/>
              <a:gd name="connsiteX23" fmla="*/ 584200 w 2286000"/>
              <a:gd name="connsiteY23" fmla="*/ 165100 h 4991100"/>
              <a:gd name="connsiteX24" fmla="*/ 406400 w 2286000"/>
              <a:gd name="connsiteY24" fmla="*/ 63500 h 4991100"/>
              <a:gd name="connsiteX25" fmla="*/ 266700 w 2286000"/>
              <a:gd name="connsiteY25" fmla="*/ 12700 h 4991100"/>
              <a:gd name="connsiteX26" fmla="*/ 152400 w 2286000"/>
              <a:gd name="connsiteY26" fmla="*/ 0 h 4991100"/>
              <a:gd name="connsiteX27" fmla="*/ 76200 w 2286000"/>
              <a:gd name="connsiteY27" fmla="*/ 0 h 4991100"/>
              <a:gd name="connsiteX28" fmla="*/ 50800 w 2286000"/>
              <a:gd name="connsiteY28" fmla="*/ 38100 h 4991100"/>
              <a:gd name="connsiteX29" fmla="*/ 0 w 2286000"/>
              <a:gd name="connsiteY29" fmla="*/ 101600 h 4991100"/>
              <a:gd name="connsiteX0" fmla="*/ 0 w 2286000"/>
              <a:gd name="connsiteY0" fmla="*/ 114300 h 5003800"/>
              <a:gd name="connsiteX1" fmla="*/ 152400 w 2286000"/>
              <a:gd name="connsiteY1" fmla="*/ 27940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60400 w 2286000"/>
              <a:gd name="connsiteY22" fmla="*/ 304800 h 5003800"/>
              <a:gd name="connsiteX23" fmla="*/ 584200 w 2286000"/>
              <a:gd name="connsiteY23" fmla="*/ 177800 h 5003800"/>
              <a:gd name="connsiteX24" fmla="*/ 406400 w 2286000"/>
              <a:gd name="connsiteY24" fmla="*/ 76200 h 5003800"/>
              <a:gd name="connsiteX25" fmla="*/ 254000 w 2286000"/>
              <a:gd name="connsiteY25" fmla="*/ 0 h 5003800"/>
              <a:gd name="connsiteX26" fmla="*/ 152400 w 2286000"/>
              <a:gd name="connsiteY26" fmla="*/ 12700 h 5003800"/>
              <a:gd name="connsiteX27" fmla="*/ 76200 w 2286000"/>
              <a:gd name="connsiteY27" fmla="*/ 12700 h 5003800"/>
              <a:gd name="connsiteX28" fmla="*/ 508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52400 w 2286000"/>
              <a:gd name="connsiteY1" fmla="*/ 27940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60400 w 2286000"/>
              <a:gd name="connsiteY22" fmla="*/ 304800 h 5003800"/>
              <a:gd name="connsiteX23" fmla="*/ 584200 w 2286000"/>
              <a:gd name="connsiteY23" fmla="*/ 177800 h 5003800"/>
              <a:gd name="connsiteX24" fmla="*/ 406400 w 2286000"/>
              <a:gd name="connsiteY24" fmla="*/ 762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508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52400 w 2286000"/>
              <a:gd name="connsiteY1" fmla="*/ 27940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60400 w 2286000"/>
              <a:gd name="connsiteY22" fmla="*/ 304800 h 5003800"/>
              <a:gd name="connsiteX23" fmla="*/ 584200 w 2286000"/>
              <a:gd name="connsiteY23" fmla="*/ 177800 h 5003800"/>
              <a:gd name="connsiteX24" fmla="*/ 406400 w 2286000"/>
              <a:gd name="connsiteY24" fmla="*/ 762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381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52400 w 2286000"/>
              <a:gd name="connsiteY1" fmla="*/ 27940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60400 w 2286000"/>
              <a:gd name="connsiteY22" fmla="*/ 304800 h 5003800"/>
              <a:gd name="connsiteX23" fmla="*/ 584200 w 2286000"/>
              <a:gd name="connsiteY23" fmla="*/ 177800 h 5003800"/>
              <a:gd name="connsiteX24" fmla="*/ 412750 w 2286000"/>
              <a:gd name="connsiteY24" fmla="*/ 635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381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60400 w 2286000"/>
              <a:gd name="connsiteY22" fmla="*/ 304800 h 5003800"/>
              <a:gd name="connsiteX23" fmla="*/ 584200 w 2286000"/>
              <a:gd name="connsiteY23" fmla="*/ 177800 h 5003800"/>
              <a:gd name="connsiteX24" fmla="*/ 412750 w 2286000"/>
              <a:gd name="connsiteY24" fmla="*/ 635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381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8133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85800 w 2286000"/>
              <a:gd name="connsiteY22" fmla="*/ 304800 h 5003800"/>
              <a:gd name="connsiteX23" fmla="*/ 584200 w 2286000"/>
              <a:gd name="connsiteY23" fmla="*/ 177800 h 5003800"/>
              <a:gd name="connsiteX24" fmla="*/ 412750 w 2286000"/>
              <a:gd name="connsiteY24" fmla="*/ 635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381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260600 w 2286000"/>
              <a:gd name="connsiteY12" fmla="*/ 4940300 h 5003800"/>
              <a:gd name="connsiteX13" fmla="*/ 2286000 w 2286000"/>
              <a:gd name="connsiteY13" fmla="*/ 4749800 h 5003800"/>
              <a:gd name="connsiteX14" fmla="*/ 1879600 w 2286000"/>
              <a:gd name="connsiteY14" fmla="*/ 4343400 h 5003800"/>
              <a:gd name="connsiteX15" fmla="*/ 1587500 w 2286000"/>
              <a:gd name="connsiteY15" fmla="*/ 3937000 h 5003800"/>
              <a:gd name="connsiteX16" fmla="*/ 1333500 w 2286000"/>
              <a:gd name="connsiteY16" fmla="*/ 3429000 h 5003800"/>
              <a:gd name="connsiteX17" fmla="*/ 1117600 w 2286000"/>
              <a:gd name="connsiteY17" fmla="*/ 2832100 h 5003800"/>
              <a:gd name="connsiteX18" fmla="*/ 927100 w 2286000"/>
              <a:gd name="connsiteY18" fmla="*/ 2057400 h 5003800"/>
              <a:gd name="connsiteX19" fmla="*/ 812800 w 2286000"/>
              <a:gd name="connsiteY19" fmla="*/ 1485900 h 5003800"/>
              <a:gd name="connsiteX20" fmla="*/ 711200 w 2286000"/>
              <a:gd name="connsiteY20" fmla="*/ 825500 h 5003800"/>
              <a:gd name="connsiteX21" fmla="*/ 647700 w 2286000"/>
              <a:gd name="connsiteY21" fmla="*/ 469900 h 5003800"/>
              <a:gd name="connsiteX22" fmla="*/ 685800 w 2286000"/>
              <a:gd name="connsiteY22" fmla="*/ 304800 h 5003800"/>
              <a:gd name="connsiteX23" fmla="*/ 584200 w 2286000"/>
              <a:gd name="connsiteY23" fmla="*/ 177800 h 5003800"/>
              <a:gd name="connsiteX24" fmla="*/ 412750 w 2286000"/>
              <a:gd name="connsiteY24" fmla="*/ 63500 h 5003800"/>
              <a:gd name="connsiteX25" fmla="*/ 254000 w 2286000"/>
              <a:gd name="connsiteY25" fmla="*/ 0 h 5003800"/>
              <a:gd name="connsiteX26" fmla="*/ 152400 w 2286000"/>
              <a:gd name="connsiteY26" fmla="*/ 0 h 5003800"/>
              <a:gd name="connsiteX27" fmla="*/ 76200 w 2286000"/>
              <a:gd name="connsiteY27" fmla="*/ 12700 h 5003800"/>
              <a:gd name="connsiteX28" fmla="*/ 38100 w 2286000"/>
              <a:gd name="connsiteY28" fmla="*/ 50800 h 5003800"/>
              <a:gd name="connsiteX29" fmla="*/ 0 w 2286000"/>
              <a:gd name="connsiteY29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171700 w 2286000"/>
              <a:gd name="connsiteY12" fmla="*/ 4965700 h 5003800"/>
              <a:gd name="connsiteX13" fmla="*/ 2260600 w 2286000"/>
              <a:gd name="connsiteY13" fmla="*/ 4940300 h 5003800"/>
              <a:gd name="connsiteX14" fmla="*/ 2286000 w 2286000"/>
              <a:gd name="connsiteY14" fmla="*/ 4749800 h 5003800"/>
              <a:gd name="connsiteX15" fmla="*/ 1879600 w 2286000"/>
              <a:gd name="connsiteY15" fmla="*/ 4343400 h 5003800"/>
              <a:gd name="connsiteX16" fmla="*/ 1587500 w 2286000"/>
              <a:gd name="connsiteY16" fmla="*/ 3937000 h 5003800"/>
              <a:gd name="connsiteX17" fmla="*/ 1333500 w 2286000"/>
              <a:gd name="connsiteY17" fmla="*/ 3429000 h 5003800"/>
              <a:gd name="connsiteX18" fmla="*/ 1117600 w 2286000"/>
              <a:gd name="connsiteY18" fmla="*/ 2832100 h 5003800"/>
              <a:gd name="connsiteX19" fmla="*/ 927100 w 2286000"/>
              <a:gd name="connsiteY19" fmla="*/ 2057400 h 5003800"/>
              <a:gd name="connsiteX20" fmla="*/ 812800 w 2286000"/>
              <a:gd name="connsiteY20" fmla="*/ 1485900 h 5003800"/>
              <a:gd name="connsiteX21" fmla="*/ 711200 w 2286000"/>
              <a:gd name="connsiteY21" fmla="*/ 825500 h 5003800"/>
              <a:gd name="connsiteX22" fmla="*/ 647700 w 2286000"/>
              <a:gd name="connsiteY22" fmla="*/ 469900 h 5003800"/>
              <a:gd name="connsiteX23" fmla="*/ 685800 w 2286000"/>
              <a:gd name="connsiteY23" fmla="*/ 304800 h 5003800"/>
              <a:gd name="connsiteX24" fmla="*/ 584200 w 2286000"/>
              <a:gd name="connsiteY24" fmla="*/ 177800 h 5003800"/>
              <a:gd name="connsiteX25" fmla="*/ 412750 w 2286000"/>
              <a:gd name="connsiteY25" fmla="*/ 63500 h 5003800"/>
              <a:gd name="connsiteX26" fmla="*/ 254000 w 2286000"/>
              <a:gd name="connsiteY26" fmla="*/ 0 h 5003800"/>
              <a:gd name="connsiteX27" fmla="*/ 152400 w 2286000"/>
              <a:gd name="connsiteY27" fmla="*/ 0 h 5003800"/>
              <a:gd name="connsiteX28" fmla="*/ 76200 w 2286000"/>
              <a:gd name="connsiteY28" fmla="*/ 12700 h 5003800"/>
              <a:gd name="connsiteX29" fmla="*/ 38100 w 2286000"/>
              <a:gd name="connsiteY29" fmla="*/ 50800 h 5003800"/>
              <a:gd name="connsiteX30" fmla="*/ 0 w 2286000"/>
              <a:gd name="connsiteY30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178050 w 2286000"/>
              <a:gd name="connsiteY12" fmla="*/ 4984750 h 5003800"/>
              <a:gd name="connsiteX13" fmla="*/ 2260600 w 2286000"/>
              <a:gd name="connsiteY13" fmla="*/ 4940300 h 5003800"/>
              <a:gd name="connsiteX14" fmla="*/ 2286000 w 2286000"/>
              <a:gd name="connsiteY14" fmla="*/ 4749800 h 5003800"/>
              <a:gd name="connsiteX15" fmla="*/ 1879600 w 2286000"/>
              <a:gd name="connsiteY15" fmla="*/ 4343400 h 5003800"/>
              <a:gd name="connsiteX16" fmla="*/ 1587500 w 2286000"/>
              <a:gd name="connsiteY16" fmla="*/ 3937000 h 5003800"/>
              <a:gd name="connsiteX17" fmla="*/ 1333500 w 2286000"/>
              <a:gd name="connsiteY17" fmla="*/ 3429000 h 5003800"/>
              <a:gd name="connsiteX18" fmla="*/ 1117600 w 2286000"/>
              <a:gd name="connsiteY18" fmla="*/ 2832100 h 5003800"/>
              <a:gd name="connsiteX19" fmla="*/ 927100 w 2286000"/>
              <a:gd name="connsiteY19" fmla="*/ 2057400 h 5003800"/>
              <a:gd name="connsiteX20" fmla="*/ 812800 w 2286000"/>
              <a:gd name="connsiteY20" fmla="*/ 1485900 h 5003800"/>
              <a:gd name="connsiteX21" fmla="*/ 711200 w 2286000"/>
              <a:gd name="connsiteY21" fmla="*/ 825500 h 5003800"/>
              <a:gd name="connsiteX22" fmla="*/ 647700 w 2286000"/>
              <a:gd name="connsiteY22" fmla="*/ 469900 h 5003800"/>
              <a:gd name="connsiteX23" fmla="*/ 685800 w 2286000"/>
              <a:gd name="connsiteY23" fmla="*/ 304800 h 5003800"/>
              <a:gd name="connsiteX24" fmla="*/ 584200 w 2286000"/>
              <a:gd name="connsiteY24" fmla="*/ 177800 h 5003800"/>
              <a:gd name="connsiteX25" fmla="*/ 412750 w 2286000"/>
              <a:gd name="connsiteY25" fmla="*/ 63500 h 5003800"/>
              <a:gd name="connsiteX26" fmla="*/ 254000 w 2286000"/>
              <a:gd name="connsiteY26" fmla="*/ 0 h 5003800"/>
              <a:gd name="connsiteX27" fmla="*/ 152400 w 2286000"/>
              <a:gd name="connsiteY27" fmla="*/ 0 h 5003800"/>
              <a:gd name="connsiteX28" fmla="*/ 76200 w 2286000"/>
              <a:gd name="connsiteY28" fmla="*/ 12700 h 5003800"/>
              <a:gd name="connsiteX29" fmla="*/ 38100 w 2286000"/>
              <a:gd name="connsiteY29" fmla="*/ 50800 h 5003800"/>
              <a:gd name="connsiteX30" fmla="*/ 0 w 2286000"/>
              <a:gd name="connsiteY30" fmla="*/ 114300 h 5003800"/>
              <a:gd name="connsiteX0" fmla="*/ 0 w 2286000"/>
              <a:gd name="connsiteY0" fmla="*/ 114300 h 5003800"/>
              <a:gd name="connsiteX1" fmla="*/ 114300 w 2286000"/>
              <a:gd name="connsiteY1" fmla="*/ 247650 h 5003800"/>
              <a:gd name="connsiteX2" fmla="*/ 228600 w 2286000"/>
              <a:gd name="connsiteY2" fmla="*/ 406400 h 5003800"/>
              <a:gd name="connsiteX3" fmla="*/ 292100 w 2286000"/>
              <a:gd name="connsiteY3" fmla="*/ 749300 h 5003800"/>
              <a:gd name="connsiteX4" fmla="*/ 419100 w 2286000"/>
              <a:gd name="connsiteY4" fmla="*/ 1473200 h 5003800"/>
              <a:gd name="connsiteX5" fmla="*/ 698500 w 2286000"/>
              <a:gd name="connsiteY5" fmla="*/ 2590800 h 5003800"/>
              <a:gd name="connsiteX6" fmla="*/ 901700 w 2286000"/>
              <a:gd name="connsiteY6" fmla="*/ 3276600 h 5003800"/>
              <a:gd name="connsiteX7" fmla="*/ 1193800 w 2286000"/>
              <a:gd name="connsiteY7" fmla="*/ 3937000 h 5003800"/>
              <a:gd name="connsiteX8" fmla="*/ 1600200 w 2286000"/>
              <a:gd name="connsiteY8" fmla="*/ 4597400 h 5003800"/>
              <a:gd name="connsiteX9" fmla="*/ 1816100 w 2286000"/>
              <a:gd name="connsiteY9" fmla="*/ 4826000 h 5003800"/>
              <a:gd name="connsiteX10" fmla="*/ 1968500 w 2286000"/>
              <a:gd name="connsiteY10" fmla="*/ 4953000 h 5003800"/>
              <a:gd name="connsiteX11" fmla="*/ 2095500 w 2286000"/>
              <a:gd name="connsiteY11" fmla="*/ 5003800 h 5003800"/>
              <a:gd name="connsiteX12" fmla="*/ 2178050 w 2286000"/>
              <a:gd name="connsiteY12" fmla="*/ 4984750 h 5003800"/>
              <a:gd name="connsiteX13" fmla="*/ 2260600 w 2286000"/>
              <a:gd name="connsiteY13" fmla="*/ 4940300 h 5003800"/>
              <a:gd name="connsiteX14" fmla="*/ 2273300 w 2286000"/>
              <a:gd name="connsiteY14" fmla="*/ 4876800 h 5003800"/>
              <a:gd name="connsiteX15" fmla="*/ 2286000 w 2286000"/>
              <a:gd name="connsiteY15" fmla="*/ 4749800 h 5003800"/>
              <a:gd name="connsiteX16" fmla="*/ 1879600 w 2286000"/>
              <a:gd name="connsiteY16" fmla="*/ 4343400 h 5003800"/>
              <a:gd name="connsiteX17" fmla="*/ 1587500 w 2286000"/>
              <a:gd name="connsiteY17" fmla="*/ 3937000 h 5003800"/>
              <a:gd name="connsiteX18" fmla="*/ 1333500 w 2286000"/>
              <a:gd name="connsiteY18" fmla="*/ 3429000 h 5003800"/>
              <a:gd name="connsiteX19" fmla="*/ 1117600 w 2286000"/>
              <a:gd name="connsiteY19" fmla="*/ 2832100 h 5003800"/>
              <a:gd name="connsiteX20" fmla="*/ 927100 w 2286000"/>
              <a:gd name="connsiteY20" fmla="*/ 2057400 h 5003800"/>
              <a:gd name="connsiteX21" fmla="*/ 812800 w 2286000"/>
              <a:gd name="connsiteY21" fmla="*/ 1485900 h 5003800"/>
              <a:gd name="connsiteX22" fmla="*/ 711200 w 2286000"/>
              <a:gd name="connsiteY22" fmla="*/ 825500 h 5003800"/>
              <a:gd name="connsiteX23" fmla="*/ 647700 w 2286000"/>
              <a:gd name="connsiteY23" fmla="*/ 469900 h 5003800"/>
              <a:gd name="connsiteX24" fmla="*/ 685800 w 2286000"/>
              <a:gd name="connsiteY24" fmla="*/ 304800 h 5003800"/>
              <a:gd name="connsiteX25" fmla="*/ 584200 w 2286000"/>
              <a:gd name="connsiteY25" fmla="*/ 177800 h 5003800"/>
              <a:gd name="connsiteX26" fmla="*/ 412750 w 2286000"/>
              <a:gd name="connsiteY26" fmla="*/ 63500 h 5003800"/>
              <a:gd name="connsiteX27" fmla="*/ 254000 w 2286000"/>
              <a:gd name="connsiteY27" fmla="*/ 0 h 5003800"/>
              <a:gd name="connsiteX28" fmla="*/ 152400 w 2286000"/>
              <a:gd name="connsiteY28" fmla="*/ 0 h 5003800"/>
              <a:gd name="connsiteX29" fmla="*/ 76200 w 2286000"/>
              <a:gd name="connsiteY29" fmla="*/ 12700 h 5003800"/>
              <a:gd name="connsiteX30" fmla="*/ 38100 w 2286000"/>
              <a:gd name="connsiteY30" fmla="*/ 50800 h 5003800"/>
              <a:gd name="connsiteX31" fmla="*/ 0 w 2286000"/>
              <a:gd name="connsiteY31" fmla="*/ 114300 h 5003800"/>
              <a:gd name="connsiteX0" fmla="*/ 0 w 2292350"/>
              <a:gd name="connsiteY0" fmla="*/ 114300 h 5003800"/>
              <a:gd name="connsiteX1" fmla="*/ 114300 w 2292350"/>
              <a:gd name="connsiteY1" fmla="*/ 247650 h 5003800"/>
              <a:gd name="connsiteX2" fmla="*/ 228600 w 2292350"/>
              <a:gd name="connsiteY2" fmla="*/ 406400 h 5003800"/>
              <a:gd name="connsiteX3" fmla="*/ 292100 w 2292350"/>
              <a:gd name="connsiteY3" fmla="*/ 749300 h 5003800"/>
              <a:gd name="connsiteX4" fmla="*/ 419100 w 2292350"/>
              <a:gd name="connsiteY4" fmla="*/ 1473200 h 5003800"/>
              <a:gd name="connsiteX5" fmla="*/ 698500 w 2292350"/>
              <a:gd name="connsiteY5" fmla="*/ 2590800 h 5003800"/>
              <a:gd name="connsiteX6" fmla="*/ 901700 w 2292350"/>
              <a:gd name="connsiteY6" fmla="*/ 3276600 h 5003800"/>
              <a:gd name="connsiteX7" fmla="*/ 1193800 w 2292350"/>
              <a:gd name="connsiteY7" fmla="*/ 3937000 h 5003800"/>
              <a:gd name="connsiteX8" fmla="*/ 1600200 w 2292350"/>
              <a:gd name="connsiteY8" fmla="*/ 4597400 h 5003800"/>
              <a:gd name="connsiteX9" fmla="*/ 1816100 w 2292350"/>
              <a:gd name="connsiteY9" fmla="*/ 4826000 h 5003800"/>
              <a:gd name="connsiteX10" fmla="*/ 1968500 w 2292350"/>
              <a:gd name="connsiteY10" fmla="*/ 4953000 h 5003800"/>
              <a:gd name="connsiteX11" fmla="*/ 2095500 w 2292350"/>
              <a:gd name="connsiteY11" fmla="*/ 5003800 h 5003800"/>
              <a:gd name="connsiteX12" fmla="*/ 2178050 w 2292350"/>
              <a:gd name="connsiteY12" fmla="*/ 4984750 h 5003800"/>
              <a:gd name="connsiteX13" fmla="*/ 2260600 w 2292350"/>
              <a:gd name="connsiteY13" fmla="*/ 4940300 h 5003800"/>
              <a:gd name="connsiteX14" fmla="*/ 2292350 w 2292350"/>
              <a:gd name="connsiteY14" fmla="*/ 4870450 h 5003800"/>
              <a:gd name="connsiteX15" fmla="*/ 2286000 w 2292350"/>
              <a:gd name="connsiteY15" fmla="*/ 4749800 h 5003800"/>
              <a:gd name="connsiteX16" fmla="*/ 1879600 w 2292350"/>
              <a:gd name="connsiteY16" fmla="*/ 4343400 h 5003800"/>
              <a:gd name="connsiteX17" fmla="*/ 1587500 w 2292350"/>
              <a:gd name="connsiteY17" fmla="*/ 3937000 h 5003800"/>
              <a:gd name="connsiteX18" fmla="*/ 1333500 w 2292350"/>
              <a:gd name="connsiteY18" fmla="*/ 3429000 h 5003800"/>
              <a:gd name="connsiteX19" fmla="*/ 1117600 w 2292350"/>
              <a:gd name="connsiteY19" fmla="*/ 2832100 h 5003800"/>
              <a:gd name="connsiteX20" fmla="*/ 927100 w 2292350"/>
              <a:gd name="connsiteY20" fmla="*/ 2057400 h 5003800"/>
              <a:gd name="connsiteX21" fmla="*/ 812800 w 2292350"/>
              <a:gd name="connsiteY21" fmla="*/ 1485900 h 5003800"/>
              <a:gd name="connsiteX22" fmla="*/ 711200 w 2292350"/>
              <a:gd name="connsiteY22" fmla="*/ 825500 h 5003800"/>
              <a:gd name="connsiteX23" fmla="*/ 647700 w 2292350"/>
              <a:gd name="connsiteY23" fmla="*/ 469900 h 5003800"/>
              <a:gd name="connsiteX24" fmla="*/ 685800 w 2292350"/>
              <a:gd name="connsiteY24" fmla="*/ 304800 h 5003800"/>
              <a:gd name="connsiteX25" fmla="*/ 584200 w 2292350"/>
              <a:gd name="connsiteY25" fmla="*/ 177800 h 5003800"/>
              <a:gd name="connsiteX26" fmla="*/ 412750 w 2292350"/>
              <a:gd name="connsiteY26" fmla="*/ 63500 h 5003800"/>
              <a:gd name="connsiteX27" fmla="*/ 254000 w 2292350"/>
              <a:gd name="connsiteY27" fmla="*/ 0 h 5003800"/>
              <a:gd name="connsiteX28" fmla="*/ 152400 w 2292350"/>
              <a:gd name="connsiteY28" fmla="*/ 0 h 5003800"/>
              <a:gd name="connsiteX29" fmla="*/ 76200 w 2292350"/>
              <a:gd name="connsiteY29" fmla="*/ 12700 h 5003800"/>
              <a:gd name="connsiteX30" fmla="*/ 38100 w 2292350"/>
              <a:gd name="connsiteY30" fmla="*/ 50800 h 5003800"/>
              <a:gd name="connsiteX31" fmla="*/ 0 w 2292350"/>
              <a:gd name="connsiteY31" fmla="*/ 114300 h 500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292350" h="5003800">
                <a:moveTo>
                  <a:pt x="0" y="114300"/>
                </a:moveTo>
                <a:lnTo>
                  <a:pt x="114300" y="247650"/>
                </a:lnTo>
                <a:lnTo>
                  <a:pt x="228600" y="406400"/>
                </a:lnTo>
                <a:lnTo>
                  <a:pt x="292100" y="749300"/>
                </a:lnTo>
                <a:lnTo>
                  <a:pt x="419100" y="1473200"/>
                </a:lnTo>
                <a:lnTo>
                  <a:pt x="698500" y="2590800"/>
                </a:lnTo>
                <a:lnTo>
                  <a:pt x="901700" y="3276600"/>
                </a:lnTo>
                <a:lnTo>
                  <a:pt x="1193800" y="3937000"/>
                </a:lnTo>
                <a:lnTo>
                  <a:pt x="1600200" y="4597400"/>
                </a:lnTo>
                <a:lnTo>
                  <a:pt x="1816100" y="4826000"/>
                </a:lnTo>
                <a:lnTo>
                  <a:pt x="1968500" y="4953000"/>
                </a:lnTo>
                <a:lnTo>
                  <a:pt x="2095500" y="5003800"/>
                </a:lnTo>
                <a:lnTo>
                  <a:pt x="2178050" y="4984750"/>
                </a:lnTo>
                <a:lnTo>
                  <a:pt x="2260600" y="4940300"/>
                </a:lnTo>
                <a:lnTo>
                  <a:pt x="2292350" y="4870450"/>
                </a:lnTo>
                <a:lnTo>
                  <a:pt x="2286000" y="4749800"/>
                </a:lnTo>
                <a:lnTo>
                  <a:pt x="1879600" y="4343400"/>
                </a:lnTo>
                <a:lnTo>
                  <a:pt x="1587500" y="3937000"/>
                </a:lnTo>
                <a:lnTo>
                  <a:pt x="1333500" y="3429000"/>
                </a:lnTo>
                <a:lnTo>
                  <a:pt x="1117600" y="2832100"/>
                </a:lnTo>
                <a:lnTo>
                  <a:pt x="927100" y="2057400"/>
                </a:lnTo>
                <a:lnTo>
                  <a:pt x="812800" y="1485900"/>
                </a:lnTo>
                <a:lnTo>
                  <a:pt x="711200" y="825500"/>
                </a:lnTo>
                <a:lnTo>
                  <a:pt x="647700" y="469900"/>
                </a:lnTo>
                <a:lnTo>
                  <a:pt x="685800" y="304800"/>
                </a:lnTo>
                <a:lnTo>
                  <a:pt x="584200" y="177800"/>
                </a:lnTo>
                <a:lnTo>
                  <a:pt x="412750" y="63500"/>
                </a:lnTo>
                <a:lnTo>
                  <a:pt x="254000" y="0"/>
                </a:lnTo>
                <a:lnTo>
                  <a:pt x="152400" y="0"/>
                </a:lnTo>
                <a:lnTo>
                  <a:pt x="76200" y="12700"/>
                </a:lnTo>
                <a:lnTo>
                  <a:pt x="38100" y="50800"/>
                </a:lnTo>
                <a:lnTo>
                  <a:pt x="0" y="1143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/>
          <p:cNvSpPr/>
          <p:nvPr/>
        </p:nvSpPr>
        <p:spPr>
          <a:xfrm>
            <a:off x="7175500" y="4686300"/>
            <a:ext cx="596900" cy="1219200"/>
          </a:xfrm>
          <a:custGeom>
            <a:avLst/>
            <a:gdLst>
              <a:gd name="connsiteX0" fmla="*/ 0 w 596900"/>
              <a:gd name="connsiteY0" fmla="*/ 774700 h 1219200"/>
              <a:gd name="connsiteX1" fmla="*/ 215900 w 596900"/>
              <a:gd name="connsiteY1" fmla="*/ 393700 h 1219200"/>
              <a:gd name="connsiteX2" fmla="*/ 368300 w 596900"/>
              <a:gd name="connsiteY2" fmla="*/ 101600 h 1219200"/>
              <a:gd name="connsiteX3" fmla="*/ 495300 w 596900"/>
              <a:gd name="connsiteY3" fmla="*/ 0 h 1219200"/>
              <a:gd name="connsiteX4" fmla="*/ 571500 w 596900"/>
              <a:gd name="connsiteY4" fmla="*/ 12700 h 1219200"/>
              <a:gd name="connsiteX5" fmla="*/ 596900 w 596900"/>
              <a:gd name="connsiteY5" fmla="*/ 139700 h 1219200"/>
              <a:gd name="connsiteX6" fmla="*/ 558800 w 596900"/>
              <a:gd name="connsiteY6" fmla="*/ 292100 h 1219200"/>
              <a:gd name="connsiteX7" fmla="*/ 508000 w 596900"/>
              <a:gd name="connsiteY7" fmla="*/ 469900 h 1219200"/>
              <a:gd name="connsiteX8" fmla="*/ 457200 w 596900"/>
              <a:gd name="connsiteY8" fmla="*/ 673100 h 1219200"/>
              <a:gd name="connsiteX9" fmla="*/ 431800 w 596900"/>
              <a:gd name="connsiteY9" fmla="*/ 863600 h 1219200"/>
              <a:gd name="connsiteX10" fmla="*/ 431800 w 596900"/>
              <a:gd name="connsiteY10" fmla="*/ 952500 h 1219200"/>
              <a:gd name="connsiteX11" fmla="*/ 457200 w 596900"/>
              <a:gd name="connsiteY11" fmla="*/ 1104900 h 1219200"/>
              <a:gd name="connsiteX12" fmla="*/ 431800 w 596900"/>
              <a:gd name="connsiteY12" fmla="*/ 1219200 h 1219200"/>
              <a:gd name="connsiteX13" fmla="*/ 342900 w 596900"/>
              <a:gd name="connsiteY13" fmla="*/ 1143000 h 1219200"/>
              <a:gd name="connsiteX14" fmla="*/ 0 w 596900"/>
              <a:gd name="connsiteY14" fmla="*/ 7747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6900" h="1219200">
                <a:moveTo>
                  <a:pt x="0" y="774700"/>
                </a:moveTo>
                <a:lnTo>
                  <a:pt x="215900" y="393700"/>
                </a:lnTo>
                <a:lnTo>
                  <a:pt x="368300" y="101600"/>
                </a:lnTo>
                <a:lnTo>
                  <a:pt x="495300" y="0"/>
                </a:lnTo>
                <a:lnTo>
                  <a:pt x="571500" y="12700"/>
                </a:lnTo>
                <a:lnTo>
                  <a:pt x="596900" y="139700"/>
                </a:lnTo>
                <a:lnTo>
                  <a:pt x="558800" y="292100"/>
                </a:lnTo>
                <a:lnTo>
                  <a:pt x="508000" y="469900"/>
                </a:lnTo>
                <a:lnTo>
                  <a:pt x="457200" y="673100"/>
                </a:lnTo>
                <a:lnTo>
                  <a:pt x="431800" y="863600"/>
                </a:lnTo>
                <a:lnTo>
                  <a:pt x="431800" y="952500"/>
                </a:lnTo>
                <a:lnTo>
                  <a:pt x="457200" y="1104900"/>
                </a:lnTo>
                <a:lnTo>
                  <a:pt x="431800" y="1219200"/>
                </a:lnTo>
                <a:lnTo>
                  <a:pt x="342900" y="1143000"/>
                </a:lnTo>
                <a:lnTo>
                  <a:pt x="0" y="7747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/>
          <p:cNvSpPr/>
          <p:nvPr/>
        </p:nvSpPr>
        <p:spPr>
          <a:xfrm>
            <a:off x="5588000" y="3022600"/>
            <a:ext cx="1739900" cy="2044700"/>
          </a:xfrm>
          <a:custGeom>
            <a:avLst/>
            <a:gdLst>
              <a:gd name="connsiteX0" fmla="*/ 1219200 w 1739900"/>
              <a:gd name="connsiteY0" fmla="*/ 25400 h 2044700"/>
              <a:gd name="connsiteX1" fmla="*/ 1231900 w 1739900"/>
              <a:gd name="connsiteY1" fmla="*/ 152400 h 2044700"/>
              <a:gd name="connsiteX2" fmla="*/ 1295400 w 1739900"/>
              <a:gd name="connsiteY2" fmla="*/ 304800 h 2044700"/>
              <a:gd name="connsiteX3" fmla="*/ 990600 w 1739900"/>
              <a:gd name="connsiteY3" fmla="*/ 952500 h 2044700"/>
              <a:gd name="connsiteX4" fmla="*/ 660400 w 1739900"/>
              <a:gd name="connsiteY4" fmla="*/ 1308100 h 2044700"/>
              <a:gd name="connsiteX5" fmla="*/ 0 w 1739900"/>
              <a:gd name="connsiteY5" fmla="*/ 1866900 h 2044700"/>
              <a:gd name="connsiteX6" fmla="*/ 12700 w 1739900"/>
              <a:gd name="connsiteY6" fmla="*/ 1993900 h 2044700"/>
              <a:gd name="connsiteX7" fmla="*/ 114300 w 1739900"/>
              <a:gd name="connsiteY7" fmla="*/ 2044700 h 2044700"/>
              <a:gd name="connsiteX8" fmla="*/ 241300 w 1739900"/>
              <a:gd name="connsiteY8" fmla="*/ 1981200 h 2044700"/>
              <a:gd name="connsiteX9" fmla="*/ 914400 w 1739900"/>
              <a:gd name="connsiteY9" fmla="*/ 1435100 h 2044700"/>
              <a:gd name="connsiteX10" fmla="*/ 1371600 w 1739900"/>
              <a:gd name="connsiteY10" fmla="*/ 939800 h 2044700"/>
              <a:gd name="connsiteX11" fmla="*/ 1600200 w 1739900"/>
              <a:gd name="connsiteY11" fmla="*/ 558800 h 2044700"/>
              <a:gd name="connsiteX12" fmla="*/ 1701800 w 1739900"/>
              <a:gd name="connsiteY12" fmla="*/ 520700 h 2044700"/>
              <a:gd name="connsiteX13" fmla="*/ 1739900 w 1739900"/>
              <a:gd name="connsiteY13" fmla="*/ 419100 h 2044700"/>
              <a:gd name="connsiteX14" fmla="*/ 1739900 w 1739900"/>
              <a:gd name="connsiteY14" fmla="*/ 342900 h 2044700"/>
              <a:gd name="connsiteX15" fmla="*/ 1663700 w 1739900"/>
              <a:gd name="connsiteY15" fmla="*/ 215900 h 2044700"/>
              <a:gd name="connsiteX16" fmla="*/ 1485900 w 1739900"/>
              <a:gd name="connsiteY16" fmla="*/ 76200 h 2044700"/>
              <a:gd name="connsiteX17" fmla="*/ 1346200 w 1739900"/>
              <a:gd name="connsiteY17" fmla="*/ 0 h 2044700"/>
              <a:gd name="connsiteX18" fmla="*/ 1282700 w 1739900"/>
              <a:gd name="connsiteY18" fmla="*/ 0 h 2044700"/>
              <a:gd name="connsiteX19" fmla="*/ 1219200 w 1739900"/>
              <a:gd name="connsiteY19" fmla="*/ 25400 h 204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39900" h="2044700">
                <a:moveTo>
                  <a:pt x="1219200" y="25400"/>
                </a:moveTo>
                <a:lnTo>
                  <a:pt x="1231900" y="152400"/>
                </a:lnTo>
                <a:lnTo>
                  <a:pt x="1295400" y="304800"/>
                </a:lnTo>
                <a:lnTo>
                  <a:pt x="990600" y="952500"/>
                </a:lnTo>
                <a:lnTo>
                  <a:pt x="660400" y="1308100"/>
                </a:lnTo>
                <a:lnTo>
                  <a:pt x="0" y="1866900"/>
                </a:lnTo>
                <a:lnTo>
                  <a:pt x="12700" y="1993900"/>
                </a:lnTo>
                <a:lnTo>
                  <a:pt x="114300" y="2044700"/>
                </a:lnTo>
                <a:lnTo>
                  <a:pt x="241300" y="1981200"/>
                </a:lnTo>
                <a:lnTo>
                  <a:pt x="914400" y="1435100"/>
                </a:lnTo>
                <a:lnTo>
                  <a:pt x="1371600" y="939800"/>
                </a:lnTo>
                <a:lnTo>
                  <a:pt x="1600200" y="558800"/>
                </a:lnTo>
                <a:lnTo>
                  <a:pt x="1701800" y="520700"/>
                </a:lnTo>
                <a:lnTo>
                  <a:pt x="1739900" y="419100"/>
                </a:lnTo>
                <a:lnTo>
                  <a:pt x="1739900" y="342900"/>
                </a:lnTo>
                <a:lnTo>
                  <a:pt x="1663700" y="215900"/>
                </a:lnTo>
                <a:lnTo>
                  <a:pt x="1485900" y="76200"/>
                </a:lnTo>
                <a:lnTo>
                  <a:pt x="1346200" y="0"/>
                </a:lnTo>
                <a:lnTo>
                  <a:pt x="1282700" y="0"/>
                </a:lnTo>
                <a:lnTo>
                  <a:pt x="1219200" y="254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6448423" y="1257300"/>
            <a:ext cx="879475" cy="863600"/>
          </a:xfrm>
          <a:custGeom>
            <a:avLst/>
            <a:gdLst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71500 w 863600"/>
              <a:gd name="connsiteY3" fmla="*/ 838200 h 863600"/>
              <a:gd name="connsiteX4" fmla="*/ 723900 w 863600"/>
              <a:gd name="connsiteY4" fmla="*/ 863600 h 863600"/>
              <a:gd name="connsiteX5" fmla="*/ 863600 w 863600"/>
              <a:gd name="connsiteY5" fmla="*/ 736600 h 863600"/>
              <a:gd name="connsiteX6" fmla="*/ 838200 w 863600"/>
              <a:gd name="connsiteY6" fmla="*/ 520700 h 863600"/>
              <a:gd name="connsiteX7" fmla="*/ 787400 w 863600"/>
              <a:gd name="connsiteY7" fmla="*/ 381000 h 863600"/>
              <a:gd name="connsiteX8" fmla="*/ 711200 w 863600"/>
              <a:gd name="connsiteY8" fmla="*/ 304800 h 863600"/>
              <a:gd name="connsiteX9" fmla="*/ 596900 w 863600"/>
              <a:gd name="connsiteY9" fmla="*/ 215900 h 863600"/>
              <a:gd name="connsiteX10" fmla="*/ 419100 w 863600"/>
              <a:gd name="connsiteY10" fmla="*/ 139700 h 863600"/>
              <a:gd name="connsiteX11" fmla="*/ 330200 w 863600"/>
              <a:gd name="connsiteY11" fmla="*/ 88900 h 863600"/>
              <a:gd name="connsiteX12" fmla="*/ 203200 w 863600"/>
              <a:gd name="connsiteY12" fmla="*/ 50800 h 863600"/>
              <a:gd name="connsiteX13" fmla="*/ 114300 w 863600"/>
              <a:gd name="connsiteY13" fmla="*/ 0 h 863600"/>
              <a:gd name="connsiteX14" fmla="*/ 25400 w 863600"/>
              <a:gd name="connsiteY14" fmla="*/ 0 h 863600"/>
              <a:gd name="connsiteX15" fmla="*/ 0 w 863600"/>
              <a:gd name="connsiteY15" fmla="*/ 50800 h 863600"/>
              <a:gd name="connsiteX16" fmla="*/ 0 w 863600"/>
              <a:gd name="connsiteY16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71500 w 863600"/>
              <a:gd name="connsiteY3" fmla="*/ 838200 h 863600"/>
              <a:gd name="connsiteX4" fmla="*/ 723900 w 863600"/>
              <a:gd name="connsiteY4" fmla="*/ 863600 h 863600"/>
              <a:gd name="connsiteX5" fmla="*/ 800100 w 863600"/>
              <a:gd name="connsiteY5" fmla="*/ 793750 h 863600"/>
              <a:gd name="connsiteX6" fmla="*/ 863600 w 863600"/>
              <a:gd name="connsiteY6" fmla="*/ 736600 h 863600"/>
              <a:gd name="connsiteX7" fmla="*/ 838200 w 863600"/>
              <a:gd name="connsiteY7" fmla="*/ 520700 h 863600"/>
              <a:gd name="connsiteX8" fmla="*/ 787400 w 863600"/>
              <a:gd name="connsiteY8" fmla="*/ 381000 h 863600"/>
              <a:gd name="connsiteX9" fmla="*/ 711200 w 863600"/>
              <a:gd name="connsiteY9" fmla="*/ 304800 h 863600"/>
              <a:gd name="connsiteX10" fmla="*/ 596900 w 863600"/>
              <a:gd name="connsiteY10" fmla="*/ 215900 h 863600"/>
              <a:gd name="connsiteX11" fmla="*/ 419100 w 863600"/>
              <a:gd name="connsiteY11" fmla="*/ 139700 h 863600"/>
              <a:gd name="connsiteX12" fmla="*/ 330200 w 863600"/>
              <a:gd name="connsiteY12" fmla="*/ 88900 h 863600"/>
              <a:gd name="connsiteX13" fmla="*/ 203200 w 863600"/>
              <a:gd name="connsiteY13" fmla="*/ 50800 h 863600"/>
              <a:gd name="connsiteX14" fmla="*/ 114300 w 863600"/>
              <a:gd name="connsiteY14" fmla="*/ 0 h 863600"/>
              <a:gd name="connsiteX15" fmla="*/ 25400 w 863600"/>
              <a:gd name="connsiteY15" fmla="*/ 0 h 863600"/>
              <a:gd name="connsiteX16" fmla="*/ 0 w 863600"/>
              <a:gd name="connsiteY16" fmla="*/ 50800 h 863600"/>
              <a:gd name="connsiteX17" fmla="*/ 0 w 863600"/>
              <a:gd name="connsiteY17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71500 w 863600"/>
              <a:gd name="connsiteY3" fmla="*/ 838200 h 863600"/>
              <a:gd name="connsiteX4" fmla="*/ 723900 w 863600"/>
              <a:gd name="connsiteY4" fmla="*/ 863600 h 863600"/>
              <a:gd name="connsiteX5" fmla="*/ 831850 w 863600"/>
              <a:gd name="connsiteY5" fmla="*/ 800100 h 863600"/>
              <a:gd name="connsiteX6" fmla="*/ 863600 w 863600"/>
              <a:gd name="connsiteY6" fmla="*/ 736600 h 863600"/>
              <a:gd name="connsiteX7" fmla="*/ 838200 w 863600"/>
              <a:gd name="connsiteY7" fmla="*/ 520700 h 863600"/>
              <a:gd name="connsiteX8" fmla="*/ 787400 w 863600"/>
              <a:gd name="connsiteY8" fmla="*/ 381000 h 863600"/>
              <a:gd name="connsiteX9" fmla="*/ 711200 w 863600"/>
              <a:gd name="connsiteY9" fmla="*/ 304800 h 863600"/>
              <a:gd name="connsiteX10" fmla="*/ 596900 w 863600"/>
              <a:gd name="connsiteY10" fmla="*/ 215900 h 863600"/>
              <a:gd name="connsiteX11" fmla="*/ 419100 w 863600"/>
              <a:gd name="connsiteY11" fmla="*/ 139700 h 863600"/>
              <a:gd name="connsiteX12" fmla="*/ 330200 w 863600"/>
              <a:gd name="connsiteY12" fmla="*/ 88900 h 863600"/>
              <a:gd name="connsiteX13" fmla="*/ 203200 w 863600"/>
              <a:gd name="connsiteY13" fmla="*/ 50800 h 863600"/>
              <a:gd name="connsiteX14" fmla="*/ 114300 w 863600"/>
              <a:gd name="connsiteY14" fmla="*/ 0 h 863600"/>
              <a:gd name="connsiteX15" fmla="*/ 25400 w 863600"/>
              <a:gd name="connsiteY15" fmla="*/ 0 h 863600"/>
              <a:gd name="connsiteX16" fmla="*/ 0 w 863600"/>
              <a:gd name="connsiteY16" fmla="*/ 50800 h 863600"/>
              <a:gd name="connsiteX17" fmla="*/ 0 w 863600"/>
              <a:gd name="connsiteY17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723900 w 863600"/>
              <a:gd name="connsiteY4" fmla="*/ 863600 h 863600"/>
              <a:gd name="connsiteX5" fmla="*/ 831850 w 863600"/>
              <a:gd name="connsiteY5" fmla="*/ 800100 h 863600"/>
              <a:gd name="connsiteX6" fmla="*/ 863600 w 863600"/>
              <a:gd name="connsiteY6" fmla="*/ 736600 h 863600"/>
              <a:gd name="connsiteX7" fmla="*/ 838200 w 863600"/>
              <a:gd name="connsiteY7" fmla="*/ 520700 h 863600"/>
              <a:gd name="connsiteX8" fmla="*/ 787400 w 863600"/>
              <a:gd name="connsiteY8" fmla="*/ 381000 h 863600"/>
              <a:gd name="connsiteX9" fmla="*/ 711200 w 863600"/>
              <a:gd name="connsiteY9" fmla="*/ 304800 h 863600"/>
              <a:gd name="connsiteX10" fmla="*/ 596900 w 863600"/>
              <a:gd name="connsiteY10" fmla="*/ 215900 h 863600"/>
              <a:gd name="connsiteX11" fmla="*/ 419100 w 863600"/>
              <a:gd name="connsiteY11" fmla="*/ 139700 h 863600"/>
              <a:gd name="connsiteX12" fmla="*/ 330200 w 863600"/>
              <a:gd name="connsiteY12" fmla="*/ 88900 h 863600"/>
              <a:gd name="connsiteX13" fmla="*/ 203200 w 863600"/>
              <a:gd name="connsiteY13" fmla="*/ 50800 h 863600"/>
              <a:gd name="connsiteX14" fmla="*/ 114300 w 863600"/>
              <a:gd name="connsiteY14" fmla="*/ 0 h 863600"/>
              <a:gd name="connsiteX15" fmla="*/ 25400 w 863600"/>
              <a:gd name="connsiteY15" fmla="*/ 0 h 863600"/>
              <a:gd name="connsiteX16" fmla="*/ 0 w 863600"/>
              <a:gd name="connsiteY16" fmla="*/ 50800 h 863600"/>
              <a:gd name="connsiteX17" fmla="*/ 0 w 863600"/>
              <a:gd name="connsiteY17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666750 w 863600"/>
              <a:gd name="connsiteY4" fmla="*/ 857250 h 863600"/>
              <a:gd name="connsiteX5" fmla="*/ 723900 w 863600"/>
              <a:gd name="connsiteY5" fmla="*/ 863600 h 863600"/>
              <a:gd name="connsiteX6" fmla="*/ 831850 w 863600"/>
              <a:gd name="connsiteY6" fmla="*/ 800100 h 863600"/>
              <a:gd name="connsiteX7" fmla="*/ 863600 w 863600"/>
              <a:gd name="connsiteY7" fmla="*/ 736600 h 863600"/>
              <a:gd name="connsiteX8" fmla="*/ 838200 w 863600"/>
              <a:gd name="connsiteY8" fmla="*/ 520700 h 863600"/>
              <a:gd name="connsiteX9" fmla="*/ 787400 w 863600"/>
              <a:gd name="connsiteY9" fmla="*/ 381000 h 863600"/>
              <a:gd name="connsiteX10" fmla="*/ 711200 w 863600"/>
              <a:gd name="connsiteY10" fmla="*/ 304800 h 863600"/>
              <a:gd name="connsiteX11" fmla="*/ 596900 w 863600"/>
              <a:gd name="connsiteY11" fmla="*/ 215900 h 863600"/>
              <a:gd name="connsiteX12" fmla="*/ 419100 w 863600"/>
              <a:gd name="connsiteY12" fmla="*/ 139700 h 863600"/>
              <a:gd name="connsiteX13" fmla="*/ 330200 w 863600"/>
              <a:gd name="connsiteY13" fmla="*/ 88900 h 863600"/>
              <a:gd name="connsiteX14" fmla="*/ 203200 w 863600"/>
              <a:gd name="connsiteY14" fmla="*/ 50800 h 863600"/>
              <a:gd name="connsiteX15" fmla="*/ 114300 w 863600"/>
              <a:gd name="connsiteY15" fmla="*/ 0 h 863600"/>
              <a:gd name="connsiteX16" fmla="*/ 25400 w 863600"/>
              <a:gd name="connsiteY16" fmla="*/ 0 h 863600"/>
              <a:gd name="connsiteX17" fmla="*/ 0 w 863600"/>
              <a:gd name="connsiteY17" fmla="*/ 50800 h 863600"/>
              <a:gd name="connsiteX18" fmla="*/ 0 w 863600"/>
              <a:gd name="connsiteY18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641350 w 863600"/>
              <a:gd name="connsiteY4" fmla="*/ 863600 h 863600"/>
              <a:gd name="connsiteX5" fmla="*/ 723900 w 863600"/>
              <a:gd name="connsiteY5" fmla="*/ 863600 h 863600"/>
              <a:gd name="connsiteX6" fmla="*/ 831850 w 863600"/>
              <a:gd name="connsiteY6" fmla="*/ 800100 h 863600"/>
              <a:gd name="connsiteX7" fmla="*/ 863600 w 863600"/>
              <a:gd name="connsiteY7" fmla="*/ 736600 h 863600"/>
              <a:gd name="connsiteX8" fmla="*/ 838200 w 863600"/>
              <a:gd name="connsiteY8" fmla="*/ 520700 h 863600"/>
              <a:gd name="connsiteX9" fmla="*/ 787400 w 863600"/>
              <a:gd name="connsiteY9" fmla="*/ 381000 h 863600"/>
              <a:gd name="connsiteX10" fmla="*/ 711200 w 863600"/>
              <a:gd name="connsiteY10" fmla="*/ 304800 h 863600"/>
              <a:gd name="connsiteX11" fmla="*/ 596900 w 863600"/>
              <a:gd name="connsiteY11" fmla="*/ 215900 h 863600"/>
              <a:gd name="connsiteX12" fmla="*/ 419100 w 863600"/>
              <a:gd name="connsiteY12" fmla="*/ 139700 h 863600"/>
              <a:gd name="connsiteX13" fmla="*/ 330200 w 863600"/>
              <a:gd name="connsiteY13" fmla="*/ 88900 h 863600"/>
              <a:gd name="connsiteX14" fmla="*/ 203200 w 863600"/>
              <a:gd name="connsiteY14" fmla="*/ 50800 h 863600"/>
              <a:gd name="connsiteX15" fmla="*/ 114300 w 863600"/>
              <a:gd name="connsiteY15" fmla="*/ 0 h 863600"/>
              <a:gd name="connsiteX16" fmla="*/ 25400 w 863600"/>
              <a:gd name="connsiteY16" fmla="*/ 0 h 863600"/>
              <a:gd name="connsiteX17" fmla="*/ 0 w 863600"/>
              <a:gd name="connsiteY17" fmla="*/ 50800 h 863600"/>
              <a:gd name="connsiteX18" fmla="*/ 0 w 863600"/>
              <a:gd name="connsiteY18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641350 w 863600"/>
              <a:gd name="connsiteY4" fmla="*/ 863600 h 863600"/>
              <a:gd name="connsiteX5" fmla="*/ 749300 w 863600"/>
              <a:gd name="connsiteY5" fmla="*/ 857250 h 863600"/>
              <a:gd name="connsiteX6" fmla="*/ 831850 w 863600"/>
              <a:gd name="connsiteY6" fmla="*/ 800100 h 863600"/>
              <a:gd name="connsiteX7" fmla="*/ 863600 w 863600"/>
              <a:gd name="connsiteY7" fmla="*/ 736600 h 863600"/>
              <a:gd name="connsiteX8" fmla="*/ 838200 w 863600"/>
              <a:gd name="connsiteY8" fmla="*/ 520700 h 863600"/>
              <a:gd name="connsiteX9" fmla="*/ 787400 w 863600"/>
              <a:gd name="connsiteY9" fmla="*/ 381000 h 863600"/>
              <a:gd name="connsiteX10" fmla="*/ 711200 w 863600"/>
              <a:gd name="connsiteY10" fmla="*/ 304800 h 863600"/>
              <a:gd name="connsiteX11" fmla="*/ 596900 w 863600"/>
              <a:gd name="connsiteY11" fmla="*/ 215900 h 863600"/>
              <a:gd name="connsiteX12" fmla="*/ 419100 w 863600"/>
              <a:gd name="connsiteY12" fmla="*/ 139700 h 863600"/>
              <a:gd name="connsiteX13" fmla="*/ 330200 w 863600"/>
              <a:gd name="connsiteY13" fmla="*/ 88900 h 863600"/>
              <a:gd name="connsiteX14" fmla="*/ 203200 w 863600"/>
              <a:gd name="connsiteY14" fmla="*/ 50800 h 863600"/>
              <a:gd name="connsiteX15" fmla="*/ 114300 w 863600"/>
              <a:gd name="connsiteY15" fmla="*/ 0 h 863600"/>
              <a:gd name="connsiteX16" fmla="*/ 25400 w 863600"/>
              <a:gd name="connsiteY16" fmla="*/ 0 h 863600"/>
              <a:gd name="connsiteX17" fmla="*/ 0 w 863600"/>
              <a:gd name="connsiteY17" fmla="*/ 50800 h 863600"/>
              <a:gd name="connsiteX18" fmla="*/ 0 w 863600"/>
              <a:gd name="connsiteY18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561975 w 863600"/>
              <a:gd name="connsiteY4" fmla="*/ 822325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0 w 863600"/>
              <a:gd name="connsiteY19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39750 w 863600"/>
              <a:gd name="connsiteY3" fmla="*/ 831850 h 863600"/>
              <a:gd name="connsiteX4" fmla="*/ 612775 w 863600"/>
              <a:gd name="connsiteY4" fmla="*/ 838200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0 w 863600"/>
              <a:gd name="connsiteY19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11175 w 863600"/>
              <a:gd name="connsiteY3" fmla="*/ 784225 h 863600"/>
              <a:gd name="connsiteX4" fmla="*/ 612775 w 863600"/>
              <a:gd name="connsiteY4" fmla="*/ 838200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0 w 863600"/>
              <a:gd name="connsiteY19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11175 w 863600"/>
              <a:gd name="connsiteY3" fmla="*/ 784225 h 863600"/>
              <a:gd name="connsiteX4" fmla="*/ 593725 w 863600"/>
              <a:gd name="connsiteY4" fmla="*/ 857250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0 w 863600"/>
              <a:gd name="connsiteY19" fmla="*/ 152400 h 863600"/>
              <a:gd name="connsiteX0" fmla="*/ 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23875 w 863600"/>
              <a:gd name="connsiteY3" fmla="*/ 784225 h 863600"/>
              <a:gd name="connsiteX4" fmla="*/ 593725 w 863600"/>
              <a:gd name="connsiteY4" fmla="*/ 857250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0 w 863600"/>
              <a:gd name="connsiteY19" fmla="*/ 152400 h 863600"/>
              <a:gd name="connsiteX0" fmla="*/ 6350 w 863600"/>
              <a:gd name="connsiteY0" fmla="*/ 152400 h 863600"/>
              <a:gd name="connsiteX1" fmla="*/ 241300 w 863600"/>
              <a:gd name="connsiteY1" fmla="*/ 355600 h 863600"/>
              <a:gd name="connsiteX2" fmla="*/ 381000 w 863600"/>
              <a:gd name="connsiteY2" fmla="*/ 546100 h 863600"/>
              <a:gd name="connsiteX3" fmla="*/ 523875 w 863600"/>
              <a:gd name="connsiteY3" fmla="*/ 784225 h 863600"/>
              <a:gd name="connsiteX4" fmla="*/ 593725 w 863600"/>
              <a:gd name="connsiteY4" fmla="*/ 857250 h 863600"/>
              <a:gd name="connsiteX5" fmla="*/ 641350 w 863600"/>
              <a:gd name="connsiteY5" fmla="*/ 863600 h 863600"/>
              <a:gd name="connsiteX6" fmla="*/ 749300 w 863600"/>
              <a:gd name="connsiteY6" fmla="*/ 857250 h 863600"/>
              <a:gd name="connsiteX7" fmla="*/ 831850 w 863600"/>
              <a:gd name="connsiteY7" fmla="*/ 800100 h 863600"/>
              <a:gd name="connsiteX8" fmla="*/ 863600 w 863600"/>
              <a:gd name="connsiteY8" fmla="*/ 736600 h 863600"/>
              <a:gd name="connsiteX9" fmla="*/ 838200 w 863600"/>
              <a:gd name="connsiteY9" fmla="*/ 520700 h 863600"/>
              <a:gd name="connsiteX10" fmla="*/ 787400 w 863600"/>
              <a:gd name="connsiteY10" fmla="*/ 381000 h 863600"/>
              <a:gd name="connsiteX11" fmla="*/ 711200 w 863600"/>
              <a:gd name="connsiteY11" fmla="*/ 304800 h 863600"/>
              <a:gd name="connsiteX12" fmla="*/ 596900 w 863600"/>
              <a:gd name="connsiteY12" fmla="*/ 215900 h 863600"/>
              <a:gd name="connsiteX13" fmla="*/ 419100 w 863600"/>
              <a:gd name="connsiteY13" fmla="*/ 139700 h 863600"/>
              <a:gd name="connsiteX14" fmla="*/ 330200 w 863600"/>
              <a:gd name="connsiteY14" fmla="*/ 88900 h 863600"/>
              <a:gd name="connsiteX15" fmla="*/ 203200 w 863600"/>
              <a:gd name="connsiteY15" fmla="*/ 50800 h 863600"/>
              <a:gd name="connsiteX16" fmla="*/ 114300 w 863600"/>
              <a:gd name="connsiteY16" fmla="*/ 0 h 863600"/>
              <a:gd name="connsiteX17" fmla="*/ 25400 w 863600"/>
              <a:gd name="connsiteY17" fmla="*/ 0 h 863600"/>
              <a:gd name="connsiteX18" fmla="*/ 0 w 863600"/>
              <a:gd name="connsiteY18" fmla="*/ 50800 h 863600"/>
              <a:gd name="connsiteX19" fmla="*/ 6350 w 863600"/>
              <a:gd name="connsiteY19" fmla="*/ 152400 h 863600"/>
              <a:gd name="connsiteX0" fmla="*/ 9525 w 866775"/>
              <a:gd name="connsiteY0" fmla="*/ 152400 h 863600"/>
              <a:gd name="connsiteX1" fmla="*/ 0 w 866775"/>
              <a:gd name="connsiteY1" fmla="*/ 101600 h 863600"/>
              <a:gd name="connsiteX2" fmla="*/ 244475 w 866775"/>
              <a:gd name="connsiteY2" fmla="*/ 355600 h 863600"/>
              <a:gd name="connsiteX3" fmla="*/ 384175 w 866775"/>
              <a:gd name="connsiteY3" fmla="*/ 546100 h 863600"/>
              <a:gd name="connsiteX4" fmla="*/ 527050 w 866775"/>
              <a:gd name="connsiteY4" fmla="*/ 784225 h 863600"/>
              <a:gd name="connsiteX5" fmla="*/ 596900 w 866775"/>
              <a:gd name="connsiteY5" fmla="*/ 857250 h 863600"/>
              <a:gd name="connsiteX6" fmla="*/ 644525 w 866775"/>
              <a:gd name="connsiteY6" fmla="*/ 863600 h 863600"/>
              <a:gd name="connsiteX7" fmla="*/ 752475 w 866775"/>
              <a:gd name="connsiteY7" fmla="*/ 857250 h 863600"/>
              <a:gd name="connsiteX8" fmla="*/ 835025 w 866775"/>
              <a:gd name="connsiteY8" fmla="*/ 800100 h 863600"/>
              <a:gd name="connsiteX9" fmla="*/ 866775 w 866775"/>
              <a:gd name="connsiteY9" fmla="*/ 736600 h 863600"/>
              <a:gd name="connsiteX10" fmla="*/ 841375 w 866775"/>
              <a:gd name="connsiteY10" fmla="*/ 520700 h 863600"/>
              <a:gd name="connsiteX11" fmla="*/ 790575 w 866775"/>
              <a:gd name="connsiteY11" fmla="*/ 381000 h 863600"/>
              <a:gd name="connsiteX12" fmla="*/ 714375 w 866775"/>
              <a:gd name="connsiteY12" fmla="*/ 304800 h 863600"/>
              <a:gd name="connsiteX13" fmla="*/ 600075 w 866775"/>
              <a:gd name="connsiteY13" fmla="*/ 215900 h 863600"/>
              <a:gd name="connsiteX14" fmla="*/ 422275 w 866775"/>
              <a:gd name="connsiteY14" fmla="*/ 139700 h 863600"/>
              <a:gd name="connsiteX15" fmla="*/ 333375 w 866775"/>
              <a:gd name="connsiteY15" fmla="*/ 88900 h 863600"/>
              <a:gd name="connsiteX16" fmla="*/ 206375 w 866775"/>
              <a:gd name="connsiteY16" fmla="*/ 50800 h 863600"/>
              <a:gd name="connsiteX17" fmla="*/ 117475 w 866775"/>
              <a:gd name="connsiteY17" fmla="*/ 0 h 863600"/>
              <a:gd name="connsiteX18" fmla="*/ 28575 w 866775"/>
              <a:gd name="connsiteY18" fmla="*/ 0 h 863600"/>
              <a:gd name="connsiteX19" fmla="*/ 3175 w 866775"/>
              <a:gd name="connsiteY19" fmla="*/ 50800 h 863600"/>
              <a:gd name="connsiteX20" fmla="*/ 9525 w 866775"/>
              <a:gd name="connsiteY20" fmla="*/ 152400 h 863600"/>
              <a:gd name="connsiteX0" fmla="*/ 19050 w 876300"/>
              <a:gd name="connsiteY0" fmla="*/ 152400 h 863600"/>
              <a:gd name="connsiteX1" fmla="*/ 0 w 876300"/>
              <a:gd name="connsiteY1" fmla="*/ 95250 h 863600"/>
              <a:gd name="connsiteX2" fmla="*/ 254000 w 876300"/>
              <a:gd name="connsiteY2" fmla="*/ 355600 h 863600"/>
              <a:gd name="connsiteX3" fmla="*/ 393700 w 876300"/>
              <a:gd name="connsiteY3" fmla="*/ 546100 h 863600"/>
              <a:gd name="connsiteX4" fmla="*/ 536575 w 876300"/>
              <a:gd name="connsiteY4" fmla="*/ 784225 h 863600"/>
              <a:gd name="connsiteX5" fmla="*/ 606425 w 876300"/>
              <a:gd name="connsiteY5" fmla="*/ 857250 h 863600"/>
              <a:gd name="connsiteX6" fmla="*/ 654050 w 876300"/>
              <a:gd name="connsiteY6" fmla="*/ 863600 h 863600"/>
              <a:gd name="connsiteX7" fmla="*/ 762000 w 876300"/>
              <a:gd name="connsiteY7" fmla="*/ 857250 h 863600"/>
              <a:gd name="connsiteX8" fmla="*/ 844550 w 876300"/>
              <a:gd name="connsiteY8" fmla="*/ 800100 h 863600"/>
              <a:gd name="connsiteX9" fmla="*/ 876300 w 876300"/>
              <a:gd name="connsiteY9" fmla="*/ 736600 h 863600"/>
              <a:gd name="connsiteX10" fmla="*/ 850900 w 876300"/>
              <a:gd name="connsiteY10" fmla="*/ 520700 h 863600"/>
              <a:gd name="connsiteX11" fmla="*/ 800100 w 876300"/>
              <a:gd name="connsiteY11" fmla="*/ 381000 h 863600"/>
              <a:gd name="connsiteX12" fmla="*/ 723900 w 876300"/>
              <a:gd name="connsiteY12" fmla="*/ 304800 h 863600"/>
              <a:gd name="connsiteX13" fmla="*/ 609600 w 876300"/>
              <a:gd name="connsiteY13" fmla="*/ 215900 h 863600"/>
              <a:gd name="connsiteX14" fmla="*/ 431800 w 876300"/>
              <a:gd name="connsiteY14" fmla="*/ 139700 h 863600"/>
              <a:gd name="connsiteX15" fmla="*/ 342900 w 876300"/>
              <a:gd name="connsiteY15" fmla="*/ 88900 h 863600"/>
              <a:gd name="connsiteX16" fmla="*/ 215900 w 876300"/>
              <a:gd name="connsiteY16" fmla="*/ 50800 h 863600"/>
              <a:gd name="connsiteX17" fmla="*/ 127000 w 876300"/>
              <a:gd name="connsiteY17" fmla="*/ 0 h 863600"/>
              <a:gd name="connsiteX18" fmla="*/ 38100 w 876300"/>
              <a:gd name="connsiteY18" fmla="*/ 0 h 863600"/>
              <a:gd name="connsiteX19" fmla="*/ 12700 w 876300"/>
              <a:gd name="connsiteY19" fmla="*/ 50800 h 863600"/>
              <a:gd name="connsiteX20" fmla="*/ 19050 w 876300"/>
              <a:gd name="connsiteY20" fmla="*/ 152400 h 863600"/>
              <a:gd name="connsiteX0" fmla="*/ 28575 w 876300"/>
              <a:gd name="connsiteY0" fmla="*/ 196850 h 863600"/>
              <a:gd name="connsiteX1" fmla="*/ 0 w 876300"/>
              <a:gd name="connsiteY1" fmla="*/ 95250 h 863600"/>
              <a:gd name="connsiteX2" fmla="*/ 254000 w 876300"/>
              <a:gd name="connsiteY2" fmla="*/ 355600 h 863600"/>
              <a:gd name="connsiteX3" fmla="*/ 393700 w 876300"/>
              <a:gd name="connsiteY3" fmla="*/ 546100 h 863600"/>
              <a:gd name="connsiteX4" fmla="*/ 536575 w 876300"/>
              <a:gd name="connsiteY4" fmla="*/ 784225 h 863600"/>
              <a:gd name="connsiteX5" fmla="*/ 606425 w 876300"/>
              <a:gd name="connsiteY5" fmla="*/ 857250 h 863600"/>
              <a:gd name="connsiteX6" fmla="*/ 654050 w 876300"/>
              <a:gd name="connsiteY6" fmla="*/ 863600 h 863600"/>
              <a:gd name="connsiteX7" fmla="*/ 762000 w 876300"/>
              <a:gd name="connsiteY7" fmla="*/ 857250 h 863600"/>
              <a:gd name="connsiteX8" fmla="*/ 844550 w 876300"/>
              <a:gd name="connsiteY8" fmla="*/ 800100 h 863600"/>
              <a:gd name="connsiteX9" fmla="*/ 876300 w 876300"/>
              <a:gd name="connsiteY9" fmla="*/ 736600 h 863600"/>
              <a:gd name="connsiteX10" fmla="*/ 850900 w 876300"/>
              <a:gd name="connsiteY10" fmla="*/ 520700 h 863600"/>
              <a:gd name="connsiteX11" fmla="*/ 800100 w 876300"/>
              <a:gd name="connsiteY11" fmla="*/ 381000 h 863600"/>
              <a:gd name="connsiteX12" fmla="*/ 723900 w 876300"/>
              <a:gd name="connsiteY12" fmla="*/ 304800 h 863600"/>
              <a:gd name="connsiteX13" fmla="*/ 609600 w 876300"/>
              <a:gd name="connsiteY13" fmla="*/ 215900 h 863600"/>
              <a:gd name="connsiteX14" fmla="*/ 431800 w 876300"/>
              <a:gd name="connsiteY14" fmla="*/ 139700 h 863600"/>
              <a:gd name="connsiteX15" fmla="*/ 342900 w 876300"/>
              <a:gd name="connsiteY15" fmla="*/ 88900 h 863600"/>
              <a:gd name="connsiteX16" fmla="*/ 215900 w 876300"/>
              <a:gd name="connsiteY16" fmla="*/ 50800 h 863600"/>
              <a:gd name="connsiteX17" fmla="*/ 127000 w 876300"/>
              <a:gd name="connsiteY17" fmla="*/ 0 h 863600"/>
              <a:gd name="connsiteX18" fmla="*/ 38100 w 876300"/>
              <a:gd name="connsiteY18" fmla="*/ 0 h 863600"/>
              <a:gd name="connsiteX19" fmla="*/ 12700 w 876300"/>
              <a:gd name="connsiteY19" fmla="*/ 50800 h 863600"/>
              <a:gd name="connsiteX20" fmla="*/ 28575 w 876300"/>
              <a:gd name="connsiteY20" fmla="*/ 196850 h 863600"/>
              <a:gd name="connsiteX0" fmla="*/ 15875 w 863600"/>
              <a:gd name="connsiteY0" fmla="*/ 196850 h 863600"/>
              <a:gd name="connsiteX1" fmla="*/ 76200 w 863600"/>
              <a:gd name="connsiteY1" fmla="*/ 215900 h 863600"/>
              <a:gd name="connsiteX2" fmla="*/ 241300 w 863600"/>
              <a:gd name="connsiteY2" fmla="*/ 355600 h 863600"/>
              <a:gd name="connsiteX3" fmla="*/ 381000 w 863600"/>
              <a:gd name="connsiteY3" fmla="*/ 546100 h 863600"/>
              <a:gd name="connsiteX4" fmla="*/ 523875 w 863600"/>
              <a:gd name="connsiteY4" fmla="*/ 784225 h 863600"/>
              <a:gd name="connsiteX5" fmla="*/ 593725 w 863600"/>
              <a:gd name="connsiteY5" fmla="*/ 857250 h 863600"/>
              <a:gd name="connsiteX6" fmla="*/ 641350 w 863600"/>
              <a:gd name="connsiteY6" fmla="*/ 863600 h 863600"/>
              <a:gd name="connsiteX7" fmla="*/ 749300 w 863600"/>
              <a:gd name="connsiteY7" fmla="*/ 857250 h 863600"/>
              <a:gd name="connsiteX8" fmla="*/ 831850 w 863600"/>
              <a:gd name="connsiteY8" fmla="*/ 800100 h 863600"/>
              <a:gd name="connsiteX9" fmla="*/ 863600 w 863600"/>
              <a:gd name="connsiteY9" fmla="*/ 736600 h 863600"/>
              <a:gd name="connsiteX10" fmla="*/ 838200 w 863600"/>
              <a:gd name="connsiteY10" fmla="*/ 520700 h 863600"/>
              <a:gd name="connsiteX11" fmla="*/ 787400 w 863600"/>
              <a:gd name="connsiteY11" fmla="*/ 381000 h 863600"/>
              <a:gd name="connsiteX12" fmla="*/ 711200 w 863600"/>
              <a:gd name="connsiteY12" fmla="*/ 304800 h 863600"/>
              <a:gd name="connsiteX13" fmla="*/ 596900 w 863600"/>
              <a:gd name="connsiteY13" fmla="*/ 215900 h 863600"/>
              <a:gd name="connsiteX14" fmla="*/ 419100 w 863600"/>
              <a:gd name="connsiteY14" fmla="*/ 139700 h 863600"/>
              <a:gd name="connsiteX15" fmla="*/ 330200 w 863600"/>
              <a:gd name="connsiteY15" fmla="*/ 88900 h 863600"/>
              <a:gd name="connsiteX16" fmla="*/ 203200 w 863600"/>
              <a:gd name="connsiteY16" fmla="*/ 50800 h 863600"/>
              <a:gd name="connsiteX17" fmla="*/ 114300 w 863600"/>
              <a:gd name="connsiteY17" fmla="*/ 0 h 863600"/>
              <a:gd name="connsiteX18" fmla="*/ 25400 w 863600"/>
              <a:gd name="connsiteY18" fmla="*/ 0 h 863600"/>
              <a:gd name="connsiteX19" fmla="*/ 0 w 863600"/>
              <a:gd name="connsiteY19" fmla="*/ 50800 h 863600"/>
              <a:gd name="connsiteX20" fmla="*/ 15875 w 863600"/>
              <a:gd name="connsiteY20" fmla="*/ 196850 h 863600"/>
              <a:gd name="connsiteX0" fmla="*/ 0 w 876300"/>
              <a:gd name="connsiteY0" fmla="*/ 155575 h 863600"/>
              <a:gd name="connsiteX1" fmla="*/ 88900 w 876300"/>
              <a:gd name="connsiteY1" fmla="*/ 215900 h 863600"/>
              <a:gd name="connsiteX2" fmla="*/ 254000 w 876300"/>
              <a:gd name="connsiteY2" fmla="*/ 355600 h 863600"/>
              <a:gd name="connsiteX3" fmla="*/ 393700 w 876300"/>
              <a:gd name="connsiteY3" fmla="*/ 546100 h 863600"/>
              <a:gd name="connsiteX4" fmla="*/ 536575 w 876300"/>
              <a:gd name="connsiteY4" fmla="*/ 784225 h 863600"/>
              <a:gd name="connsiteX5" fmla="*/ 606425 w 876300"/>
              <a:gd name="connsiteY5" fmla="*/ 857250 h 863600"/>
              <a:gd name="connsiteX6" fmla="*/ 654050 w 876300"/>
              <a:gd name="connsiteY6" fmla="*/ 863600 h 863600"/>
              <a:gd name="connsiteX7" fmla="*/ 762000 w 876300"/>
              <a:gd name="connsiteY7" fmla="*/ 857250 h 863600"/>
              <a:gd name="connsiteX8" fmla="*/ 844550 w 876300"/>
              <a:gd name="connsiteY8" fmla="*/ 800100 h 863600"/>
              <a:gd name="connsiteX9" fmla="*/ 876300 w 876300"/>
              <a:gd name="connsiteY9" fmla="*/ 736600 h 863600"/>
              <a:gd name="connsiteX10" fmla="*/ 850900 w 876300"/>
              <a:gd name="connsiteY10" fmla="*/ 520700 h 863600"/>
              <a:gd name="connsiteX11" fmla="*/ 800100 w 876300"/>
              <a:gd name="connsiteY11" fmla="*/ 381000 h 863600"/>
              <a:gd name="connsiteX12" fmla="*/ 723900 w 876300"/>
              <a:gd name="connsiteY12" fmla="*/ 304800 h 863600"/>
              <a:gd name="connsiteX13" fmla="*/ 609600 w 876300"/>
              <a:gd name="connsiteY13" fmla="*/ 215900 h 863600"/>
              <a:gd name="connsiteX14" fmla="*/ 431800 w 876300"/>
              <a:gd name="connsiteY14" fmla="*/ 139700 h 863600"/>
              <a:gd name="connsiteX15" fmla="*/ 342900 w 876300"/>
              <a:gd name="connsiteY15" fmla="*/ 88900 h 863600"/>
              <a:gd name="connsiteX16" fmla="*/ 215900 w 876300"/>
              <a:gd name="connsiteY16" fmla="*/ 50800 h 863600"/>
              <a:gd name="connsiteX17" fmla="*/ 127000 w 876300"/>
              <a:gd name="connsiteY17" fmla="*/ 0 h 863600"/>
              <a:gd name="connsiteX18" fmla="*/ 38100 w 876300"/>
              <a:gd name="connsiteY18" fmla="*/ 0 h 863600"/>
              <a:gd name="connsiteX19" fmla="*/ 12700 w 876300"/>
              <a:gd name="connsiteY19" fmla="*/ 50800 h 863600"/>
              <a:gd name="connsiteX20" fmla="*/ 0 w 876300"/>
              <a:gd name="connsiteY20" fmla="*/ 155575 h 863600"/>
              <a:gd name="connsiteX0" fmla="*/ 3175 w 879475"/>
              <a:gd name="connsiteY0" fmla="*/ 155575 h 863600"/>
              <a:gd name="connsiteX1" fmla="*/ 92075 w 879475"/>
              <a:gd name="connsiteY1" fmla="*/ 215900 h 863600"/>
              <a:gd name="connsiteX2" fmla="*/ 257175 w 879475"/>
              <a:gd name="connsiteY2" fmla="*/ 355600 h 863600"/>
              <a:gd name="connsiteX3" fmla="*/ 396875 w 879475"/>
              <a:gd name="connsiteY3" fmla="*/ 546100 h 863600"/>
              <a:gd name="connsiteX4" fmla="*/ 539750 w 879475"/>
              <a:gd name="connsiteY4" fmla="*/ 784225 h 863600"/>
              <a:gd name="connsiteX5" fmla="*/ 609600 w 879475"/>
              <a:gd name="connsiteY5" fmla="*/ 857250 h 863600"/>
              <a:gd name="connsiteX6" fmla="*/ 657225 w 879475"/>
              <a:gd name="connsiteY6" fmla="*/ 863600 h 863600"/>
              <a:gd name="connsiteX7" fmla="*/ 765175 w 879475"/>
              <a:gd name="connsiteY7" fmla="*/ 857250 h 863600"/>
              <a:gd name="connsiteX8" fmla="*/ 847725 w 879475"/>
              <a:gd name="connsiteY8" fmla="*/ 800100 h 863600"/>
              <a:gd name="connsiteX9" fmla="*/ 879475 w 879475"/>
              <a:gd name="connsiteY9" fmla="*/ 736600 h 863600"/>
              <a:gd name="connsiteX10" fmla="*/ 854075 w 879475"/>
              <a:gd name="connsiteY10" fmla="*/ 520700 h 863600"/>
              <a:gd name="connsiteX11" fmla="*/ 803275 w 879475"/>
              <a:gd name="connsiteY11" fmla="*/ 381000 h 863600"/>
              <a:gd name="connsiteX12" fmla="*/ 727075 w 879475"/>
              <a:gd name="connsiteY12" fmla="*/ 304800 h 863600"/>
              <a:gd name="connsiteX13" fmla="*/ 612775 w 879475"/>
              <a:gd name="connsiteY13" fmla="*/ 215900 h 863600"/>
              <a:gd name="connsiteX14" fmla="*/ 434975 w 879475"/>
              <a:gd name="connsiteY14" fmla="*/ 139700 h 863600"/>
              <a:gd name="connsiteX15" fmla="*/ 346075 w 879475"/>
              <a:gd name="connsiteY15" fmla="*/ 88900 h 863600"/>
              <a:gd name="connsiteX16" fmla="*/ 219075 w 879475"/>
              <a:gd name="connsiteY16" fmla="*/ 50800 h 863600"/>
              <a:gd name="connsiteX17" fmla="*/ 130175 w 879475"/>
              <a:gd name="connsiteY17" fmla="*/ 0 h 863600"/>
              <a:gd name="connsiteX18" fmla="*/ 41275 w 879475"/>
              <a:gd name="connsiteY18" fmla="*/ 0 h 863600"/>
              <a:gd name="connsiteX19" fmla="*/ 0 w 879475"/>
              <a:gd name="connsiteY19" fmla="*/ 41275 h 863600"/>
              <a:gd name="connsiteX20" fmla="*/ 3175 w 879475"/>
              <a:gd name="connsiteY20" fmla="*/ 155575 h 863600"/>
              <a:gd name="connsiteX0" fmla="*/ 12700 w 879475"/>
              <a:gd name="connsiteY0" fmla="*/ 152400 h 863600"/>
              <a:gd name="connsiteX1" fmla="*/ 92075 w 879475"/>
              <a:gd name="connsiteY1" fmla="*/ 215900 h 863600"/>
              <a:gd name="connsiteX2" fmla="*/ 257175 w 879475"/>
              <a:gd name="connsiteY2" fmla="*/ 355600 h 863600"/>
              <a:gd name="connsiteX3" fmla="*/ 396875 w 879475"/>
              <a:gd name="connsiteY3" fmla="*/ 546100 h 863600"/>
              <a:gd name="connsiteX4" fmla="*/ 539750 w 879475"/>
              <a:gd name="connsiteY4" fmla="*/ 784225 h 863600"/>
              <a:gd name="connsiteX5" fmla="*/ 609600 w 879475"/>
              <a:gd name="connsiteY5" fmla="*/ 857250 h 863600"/>
              <a:gd name="connsiteX6" fmla="*/ 657225 w 879475"/>
              <a:gd name="connsiteY6" fmla="*/ 863600 h 863600"/>
              <a:gd name="connsiteX7" fmla="*/ 765175 w 879475"/>
              <a:gd name="connsiteY7" fmla="*/ 857250 h 863600"/>
              <a:gd name="connsiteX8" fmla="*/ 847725 w 879475"/>
              <a:gd name="connsiteY8" fmla="*/ 800100 h 863600"/>
              <a:gd name="connsiteX9" fmla="*/ 879475 w 879475"/>
              <a:gd name="connsiteY9" fmla="*/ 736600 h 863600"/>
              <a:gd name="connsiteX10" fmla="*/ 854075 w 879475"/>
              <a:gd name="connsiteY10" fmla="*/ 520700 h 863600"/>
              <a:gd name="connsiteX11" fmla="*/ 803275 w 879475"/>
              <a:gd name="connsiteY11" fmla="*/ 381000 h 863600"/>
              <a:gd name="connsiteX12" fmla="*/ 727075 w 879475"/>
              <a:gd name="connsiteY12" fmla="*/ 304800 h 863600"/>
              <a:gd name="connsiteX13" fmla="*/ 612775 w 879475"/>
              <a:gd name="connsiteY13" fmla="*/ 215900 h 863600"/>
              <a:gd name="connsiteX14" fmla="*/ 434975 w 879475"/>
              <a:gd name="connsiteY14" fmla="*/ 139700 h 863600"/>
              <a:gd name="connsiteX15" fmla="*/ 346075 w 879475"/>
              <a:gd name="connsiteY15" fmla="*/ 88900 h 863600"/>
              <a:gd name="connsiteX16" fmla="*/ 219075 w 879475"/>
              <a:gd name="connsiteY16" fmla="*/ 50800 h 863600"/>
              <a:gd name="connsiteX17" fmla="*/ 130175 w 879475"/>
              <a:gd name="connsiteY17" fmla="*/ 0 h 863600"/>
              <a:gd name="connsiteX18" fmla="*/ 41275 w 879475"/>
              <a:gd name="connsiteY18" fmla="*/ 0 h 863600"/>
              <a:gd name="connsiteX19" fmla="*/ 0 w 879475"/>
              <a:gd name="connsiteY19" fmla="*/ 41275 h 863600"/>
              <a:gd name="connsiteX20" fmla="*/ 12700 w 879475"/>
              <a:gd name="connsiteY20" fmla="*/ 152400 h 863600"/>
              <a:gd name="connsiteX0" fmla="*/ 12700 w 879475"/>
              <a:gd name="connsiteY0" fmla="*/ 152400 h 863600"/>
              <a:gd name="connsiteX1" fmla="*/ 92075 w 879475"/>
              <a:gd name="connsiteY1" fmla="*/ 215900 h 863600"/>
              <a:gd name="connsiteX2" fmla="*/ 257175 w 879475"/>
              <a:gd name="connsiteY2" fmla="*/ 355600 h 863600"/>
              <a:gd name="connsiteX3" fmla="*/ 396875 w 879475"/>
              <a:gd name="connsiteY3" fmla="*/ 546100 h 863600"/>
              <a:gd name="connsiteX4" fmla="*/ 539750 w 879475"/>
              <a:gd name="connsiteY4" fmla="*/ 784225 h 863600"/>
              <a:gd name="connsiteX5" fmla="*/ 609600 w 879475"/>
              <a:gd name="connsiteY5" fmla="*/ 857250 h 863600"/>
              <a:gd name="connsiteX6" fmla="*/ 657225 w 879475"/>
              <a:gd name="connsiteY6" fmla="*/ 863600 h 863600"/>
              <a:gd name="connsiteX7" fmla="*/ 765175 w 879475"/>
              <a:gd name="connsiteY7" fmla="*/ 857250 h 863600"/>
              <a:gd name="connsiteX8" fmla="*/ 847725 w 879475"/>
              <a:gd name="connsiteY8" fmla="*/ 800100 h 863600"/>
              <a:gd name="connsiteX9" fmla="*/ 879475 w 879475"/>
              <a:gd name="connsiteY9" fmla="*/ 736600 h 863600"/>
              <a:gd name="connsiteX10" fmla="*/ 854075 w 879475"/>
              <a:gd name="connsiteY10" fmla="*/ 520700 h 863600"/>
              <a:gd name="connsiteX11" fmla="*/ 803275 w 879475"/>
              <a:gd name="connsiteY11" fmla="*/ 381000 h 863600"/>
              <a:gd name="connsiteX12" fmla="*/ 733425 w 879475"/>
              <a:gd name="connsiteY12" fmla="*/ 301625 h 863600"/>
              <a:gd name="connsiteX13" fmla="*/ 612775 w 879475"/>
              <a:gd name="connsiteY13" fmla="*/ 215900 h 863600"/>
              <a:gd name="connsiteX14" fmla="*/ 434975 w 879475"/>
              <a:gd name="connsiteY14" fmla="*/ 139700 h 863600"/>
              <a:gd name="connsiteX15" fmla="*/ 346075 w 879475"/>
              <a:gd name="connsiteY15" fmla="*/ 88900 h 863600"/>
              <a:gd name="connsiteX16" fmla="*/ 219075 w 879475"/>
              <a:gd name="connsiteY16" fmla="*/ 50800 h 863600"/>
              <a:gd name="connsiteX17" fmla="*/ 130175 w 879475"/>
              <a:gd name="connsiteY17" fmla="*/ 0 h 863600"/>
              <a:gd name="connsiteX18" fmla="*/ 41275 w 879475"/>
              <a:gd name="connsiteY18" fmla="*/ 0 h 863600"/>
              <a:gd name="connsiteX19" fmla="*/ 0 w 879475"/>
              <a:gd name="connsiteY19" fmla="*/ 41275 h 863600"/>
              <a:gd name="connsiteX20" fmla="*/ 12700 w 879475"/>
              <a:gd name="connsiteY20" fmla="*/ 152400 h 863600"/>
              <a:gd name="connsiteX0" fmla="*/ 12700 w 879475"/>
              <a:gd name="connsiteY0" fmla="*/ 152400 h 863600"/>
              <a:gd name="connsiteX1" fmla="*/ 92075 w 879475"/>
              <a:gd name="connsiteY1" fmla="*/ 215900 h 863600"/>
              <a:gd name="connsiteX2" fmla="*/ 257175 w 879475"/>
              <a:gd name="connsiteY2" fmla="*/ 355600 h 863600"/>
              <a:gd name="connsiteX3" fmla="*/ 396875 w 879475"/>
              <a:gd name="connsiteY3" fmla="*/ 546100 h 863600"/>
              <a:gd name="connsiteX4" fmla="*/ 539750 w 879475"/>
              <a:gd name="connsiteY4" fmla="*/ 784225 h 863600"/>
              <a:gd name="connsiteX5" fmla="*/ 609600 w 879475"/>
              <a:gd name="connsiteY5" fmla="*/ 857250 h 863600"/>
              <a:gd name="connsiteX6" fmla="*/ 657225 w 879475"/>
              <a:gd name="connsiteY6" fmla="*/ 863600 h 863600"/>
              <a:gd name="connsiteX7" fmla="*/ 765175 w 879475"/>
              <a:gd name="connsiteY7" fmla="*/ 857250 h 863600"/>
              <a:gd name="connsiteX8" fmla="*/ 847725 w 879475"/>
              <a:gd name="connsiteY8" fmla="*/ 800100 h 863600"/>
              <a:gd name="connsiteX9" fmla="*/ 879475 w 879475"/>
              <a:gd name="connsiteY9" fmla="*/ 736600 h 863600"/>
              <a:gd name="connsiteX10" fmla="*/ 869950 w 879475"/>
              <a:gd name="connsiteY10" fmla="*/ 520700 h 863600"/>
              <a:gd name="connsiteX11" fmla="*/ 803275 w 879475"/>
              <a:gd name="connsiteY11" fmla="*/ 381000 h 863600"/>
              <a:gd name="connsiteX12" fmla="*/ 733425 w 879475"/>
              <a:gd name="connsiteY12" fmla="*/ 301625 h 863600"/>
              <a:gd name="connsiteX13" fmla="*/ 612775 w 879475"/>
              <a:gd name="connsiteY13" fmla="*/ 215900 h 863600"/>
              <a:gd name="connsiteX14" fmla="*/ 434975 w 879475"/>
              <a:gd name="connsiteY14" fmla="*/ 139700 h 863600"/>
              <a:gd name="connsiteX15" fmla="*/ 346075 w 879475"/>
              <a:gd name="connsiteY15" fmla="*/ 88900 h 863600"/>
              <a:gd name="connsiteX16" fmla="*/ 219075 w 879475"/>
              <a:gd name="connsiteY16" fmla="*/ 50800 h 863600"/>
              <a:gd name="connsiteX17" fmla="*/ 130175 w 879475"/>
              <a:gd name="connsiteY17" fmla="*/ 0 h 863600"/>
              <a:gd name="connsiteX18" fmla="*/ 41275 w 879475"/>
              <a:gd name="connsiteY18" fmla="*/ 0 h 863600"/>
              <a:gd name="connsiteX19" fmla="*/ 0 w 879475"/>
              <a:gd name="connsiteY19" fmla="*/ 41275 h 863600"/>
              <a:gd name="connsiteX20" fmla="*/ 12700 w 879475"/>
              <a:gd name="connsiteY20" fmla="*/ 15240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79475" h="863600">
                <a:moveTo>
                  <a:pt x="12700" y="152400"/>
                </a:moveTo>
                <a:lnTo>
                  <a:pt x="92075" y="215900"/>
                </a:lnTo>
                <a:lnTo>
                  <a:pt x="257175" y="355600"/>
                </a:lnTo>
                <a:lnTo>
                  <a:pt x="396875" y="546100"/>
                </a:lnTo>
                <a:lnTo>
                  <a:pt x="539750" y="784225"/>
                </a:lnTo>
                <a:cubicBezTo>
                  <a:pt x="546100" y="783167"/>
                  <a:pt x="603250" y="858308"/>
                  <a:pt x="609600" y="857250"/>
                </a:cubicBezTo>
                <a:lnTo>
                  <a:pt x="657225" y="863600"/>
                </a:lnTo>
                <a:lnTo>
                  <a:pt x="765175" y="857250"/>
                </a:lnTo>
                <a:lnTo>
                  <a:pt x="847725" y="800100"/>
                </a:lnTo>
                <a:lnTo>
                  <a:pt x="879475" y="736600"/>
                </a:lnTo>
                <a:lnTo>
                  <a:pt x="869950" y="520700"/>
                </a:lnTo>
                <a:lnTo>
                  <a:pt x="803275" y="381000"/>
                </a:lnTo>
                <a:lnTo>
                  <a:pt x="733425" y="301625"/>
                </a:lnTo>
                <a:lnTo>
                  <a:pt x="612775" y="215900"/>
                </a:lnTo>
                <a:lnTo>
                  <a:pt x="434975" y="139700"/>
                </a:lnTo>
                <a:lnTo>
                  <a:pt x="346075" y="88900"/>
                </a:lnTo>
                <a:lnTo>
                  <a:pt x="219075" y="50800"/>
                </a:lnTo>
                <a:lnTo>
                  <a:pt x="130175" y="0"/>
                </a:lnTo>
                <a:lnTo>
                  <a:pt x="41275" y="0"/>
                </a:lnTo>
                <a:lnTo>
                  <a:pt x="0" y="41275"/>
                </a:lnTo>
                <a:cubicBezTo>
                  <a:pt x="1058" y="79375"/>
                  <a:pt x="11642" y="114300"/>
                  <a:pt x="12700" y="152400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36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264"/>
    </mc:Choice>
    <mc:Fallback>
      <p:transition spd="slow" advTm="142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3.2|2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デザインの設定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1709</TotalTime>
  <Words>7</Words>
  <Application>Microsoft Office PowerPoint</Application>
  <PresentationFormat>ワイド画面</PresentationFormat>
  <Paragraphs>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Calibri</vt:lpstr>
      <vt:lpstr>AR P浪漫明朝体U</vt:lpstr>
      <vt:lpstr>HG教科書体</vt:lpstr>
      <vt:lpstr>ＭＳ Ｐゴシック</vt:lpstr>
      <vt:lpstr>Calibri Light</vt:lpstr>
      <vt:lpstr>Arial</vt:lpstr>
      <vt:lpstr>ＭＳ Ｐ明朝</vt:lpstr>
      <vt:lpstr>HGS教科書体</vt:lpstr>
      <vt:lpstr>フラッシュ１</vt:lpstr>
      <vt:lpstr>チエルフラッシュ</vt:lpstr>
      <vt:lpstr>1_デザインの設定</vt:lpstr>
      <vt:lpstr>2_デザインの設定</vt:lpstr>
      <vt:lpstr>3_デザインの設定</vt:lpstr>
      <vt:lpstr>滅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177</cp:revision>
  <cp:lastPrinted>2007-01-08T06:36:10Z</cp:lastPrinted>
  <dcterms:created xsi:type="dcterms:W3CDTF">2007-01-08T06:36:10Z</dcterms:created>
  <dcterms:modified xsi:type="dcterms:W3CDTF">2020-11-12T00:34:27Z</dcterms:modified>
</cp:coreProperties>
</file>