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82" r:id="rId2"/>
    <p:sldId id="295" r:id="rId3"/>
    <p:sldId id="285" r:id="rId4"/>
    <p:sldId id="286" r:id="rId5"/>
    <p:sldId id="287" r:id="rId6"/>
    <p:sldId id="296" r:id="rId7"/>
    <p:sldId id="288" r:id="rId8"/>
    <p:sldId id="289" r:id="rId9"/>
    <p:sldId id="291" r:id="rId10"/>
    <p:sldId id="293" r:id="rId11"/>
    <p:sldId id="300" r:id="rId12"/>
    <p:sldId id="292" r:id="rId13"/>
    <p:sldId id="297" r:id="rId14"/>
    <p:sldId id="298" r:id="rId15"/>
    <p:sldId id="299" r:id="rId16"/>
    <p:sldId id="301" r:id="rId17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13" userDrawn="1">
          <p15:clr>
            <a:srgbClr val="A4A3A4"/>
          </p15:clr>
        </p15:guide>
        <p15:guide id="2" pos="3749" userDrawn="1">
          <p15:clr>
            <a:srgbClr val="A4A3A4"/>
          </p15:clr>
        </p15:guide>
        <p15:guide id="3" orient="horz" pos="22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E1F7FF"/>
    <a:srgbClr val="BDEEFF"/>
    <a:srgbClr val="F29B76"/>
    <a:srgbClr val="EE7B48"/>
    <a:srgbClr val="F08B5E"/>
    <a:srgbClr val="FF0582"/>
    <a:srgbClr val="FF3399"/>
    <a:srgbClr val="F8CAB6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537" autoAdjust="0"/>
    <p:restoredTop sz="94660"/>
  </p:normalViewPr>
  <p:slideViewPr>
    <p:cSldViewPr showGuides="1">
      <p:cViewPr varScale="1">
        <p:scale>
          <a:sx n="55" d="100"/>
          <a:sy n="55" d="100"/>
        </p:scale>
        <p:origin x="108" y="324"/>
      </p:cViewPr>
      <p:guideLst>
        <p:guide orient="horz" pos="3113"/>
        <p:guide pos="3749"/>
        <p:guide orient="horz" pos="22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65470-C25F-485D-A3C2-68E56EB1C942}" type="datetimeFigureOut">
              <a:rPr kumimoji="1" lang="ja-JP" altLang="en-US" smtClean="0"/>
              <a:t>2020/9/30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98069-1CE7-45DB-A856-5176280052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0640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5913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55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565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262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078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236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458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87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255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416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814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45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2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673014" y="1061316"/>
            <a:ext cx="9104618" cy="2273864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２</a:t>
            </a:r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年</a:t>
            </a:r>
            <a: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endParaRPr lang="ja-JP" altLang="en-US" sz="6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66" name="グループ化 65"/>
          <p:cNvGrpSpPr/>
          <p:nvPr/>
        </p:nvGrpSpPr>
        <p:grpSpPr>
          <a:xfrm>
            <a:off x="2423592" y="2647696"/>
            <a:ext cx="6600984" cy="1374968"/>
            <a:chOff x="3718704" y="3669769"/>
            <a:chExt cx="6600984" cy="1374968"/>
          </a:xfrm>
        </p:grpSpPr>
        <p:grpSp>
          <p:nvGrpSpPr>
            <p:cNvPr id="42" name="グループ化 41"/>
            <p:cNvGrpSpPr/>
            <p:nvPr/>
          </p:nvGrpSpPr>
          <p:grpSpPr>
            <a:xfrm>
              <a:off x="3718704" y="3669769"/>
              <a:ext cx="1360125" cy="1374968"/>
              <a:chOff x="2135560" y="3638357"/>
              <a:chExt cx="1360125" cy="1374968"/>
            </a:xfrm>
          </p:grpSpPr>
          <p:sp>
            <p:nvSpPr>
              <p:cNvPr id="43" name="二等辺三角形 42"/>
              <p:cNvSpPr/>
              <p:nvPr/>
            </p:nvSpPr>
            <p:spPr>
              <a:xfrm>
                <a:off x="2135560" y="3789040"/>
                <a:ext cx="1224136" cy="1224285"/>
              </a:xfrm>
              <a:prstGeom prst="triangle">
                <a:avLst/>
              </a:prstGeom>
              <a:solidFill>
                <a:srgbClr val="92D050"/>
              </a:solidFill>
              <a:ln w="28575">
                <a:solidFill>
                  <a:srgbClr val="00B05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b"/>
              <a:lstStyle/>
              <a:p>
                <a:pPr algn="ctr"/>
                <a:r>
                  <a:rPr kumimoji="0" lang="ja-JP" altLang="en-US" sz="4800" kern="0" dirty="0" smtClean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計</a:t>
                </a:r>
                <a:endParaRPr kumimoji="0" lang="ja-JP" altLang="en-US" sz="2000" kern="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</p:txBody>
          </p:sp>
          <p:sp>
            <p:nvSpPr>
              <p:cNvPr id="44" name="二等辺三角形 43"/>
              <p:cNvSpPr/>
              <p:nvPr/>
            </p:nvSpPr>
            <p:spPr>
              <a:xfrm rot="19194193">
                <a:off x="2855143" y="3638357"/>
                <a:ext cx="640542" cy="1326038"/>
              </a:xfrm>
              <a:prstGeom prst="triangle">
                <a:avLst/>
              </a:prstGeom>
              <a:solidFill>
                <a:srgbClr val="00B050"/>
              </a:solidFill>
              <a:ln w="28575">
                <a:solidFill>
                  <a:srgbClr val="00B05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57" name="グループ化 56"/>
            <p:cNvGrpSpPr/>
            <p:nvPr/>
          </p:nvGrpSpPr>
          <p:grpSpPr>
            <a:xfrm>
              <a:off x="4510276" y="3669769"/>
              <a:ext cx="1360125" cy="1374968"/>
              <a:chOff x="2135560" y="3638357"/>
              <a:chExt cx="1360125" cy="1374968"/>
            </a:xfrm>
            <a:solidFill>
              <a:srgbClr val="FF3399"/>
            </a:solidFill>
          </p:grpSpPr>
          <p:sp>
            <p:nvSpPr>
              <p:cNvPr id="58" name="二等辺三角形 57"/>
              <p:cNvSpPr/>
              <p:nvPr/>
            </p:nvSpPr>
            <p:spPr>
              <a:xfrm>
                <a:off x="2135560" y="3789040"/>
                <a:ext cx="1224136" cy="1224285"/>
              </a:xfrm>
              <a:prstGeom prst="triangle">
                <a:avLst/>
              </a:prstGeom>
              <a:grpFill/>
              <a:ln w="28575">
                <a:solidFill>
                  <a:srgbClr val="FF0582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b"/>
              <a:lstStyle/>
              <a:p>
                <a:pPr algn="ctr"/>
                <a:r>
                  <a:rPr kumimoji="0" lang="ja-JP" altLang="en-US" sz="4800" kern="0" dirty="0" smtClean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算</a:t>
                </a:r>
                <a:endParaRPr kumimoji="0" lang="ja-JP" altLang="en-US" sz="2000" kern="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</p:txBody>
          </p:sp>
          <p:sp>
            <p:nvSpPr>
              <p:cNvPr id="59" name="二等辺三角形 58"/>
              <p:cNvSpPr/>
              <p:nvPr/>
            </p:nvSpPr>
            <p:spPr>
              <a:xfrm rot="19194193">
                <a:off x="2855143" y="3638357"/>
                <a:ext cx="640542" cy="1326038"/>
              </a:xfrm>
              <a:prstGeom prst="triangle">
                <a:avLst/>
              </a:prstGeom>
              <a:solidFill>
                <a:srgbClr val="FF0582"/>
              </a:solidFill>
              <a:ln w="28575">
                <a:solidFill>
                  <a:srgbClr val="FF0582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45" name="グループ化 44"/>
            <p:cNvGrpSpPr/>
            <p:nvPr/>
          </p:nvGrpSpPr>
          <p:grpSpPr>
            <a:xfrm>
              <a:off x="5793273" y="3669769"/>
              <a:ext cx="1360125" cy="1374968"/>
              <a:chOff x="2626985" y="3638357"/>
              <a:chExt cx="1360125" cy="1374968"/>
            </a:xfrm>
          </p:grpSpPr>
          <p:sp>
            <p:nvSpPr>
              <p:cNvPr id="46" name="二等辺三角形 45"/>
              <p:cNvSpPr/>
              <p:nvPr/>
            </p:nvSpPr>
            <p:spPr>
              <a:xfrm>
                <a:off x="2626985" y="3789040"/>
                <a:ext cx="1224136" cy="1224285"/>
              </a:xfrm>
              <a:prstGeom prst="triangle">
                <a:avLst/>
              </a:prstGeom>
              <a:solidFill>
                <a:srgbClr val="92D050"/>
              </a:solidFill>
              <a:ln w="28575">
                <a:solidFill>
                  <a:srgbClr val="00B05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b"/>
              <a:lstStyle/>
              <a:p>
                <a:pPr algn="ctr"/>
                <a:r>
                  <a:rPr kumimoji="0" lang="ja-JP" altLang="en-US" sz="4800" kern="0" dirty="0" smtClean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ピ</a:t>
                </a:r>
                <a:endParaRPr kumimoji="0" lang="ja-JP" altLang="en-US" sz="2000" kern="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</p:txBody>
          </p:sp>
          <p:sp>
            <p:nvSpPr>
              <p:cNvPr id="47" name="二等辺三角形 46"/>
              <p:cNvSpPr/>
              <p:nvPr/>
            </p:nvSpPr>
            <p:spPr>
              <a:xfrm rot="19194193">
                <a:off x="3346568" y="3638357"/>
                <a:ext cx="640542" cy="1326038"/>
              </a:xfrm>
              <a:prstGeom prst="triangle">
                <a:avLst/>
              </a:prstGeom>
              <a:solidFill>
                <a:srgbClr val="00B050"/>
              </a:solidFill>
              <a:ln w="28575">
                <a:solidFill>
                  <a:srgbClr val="00B05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60" name="グループ化 59"/>
            <p:cNvGrpSpPr/>
            <p:nvPr/>
          </p:nvGrpSpPr>
          <p:grpSpPr>
            <a:xfrm>
              <a:off x="6584845" y="3669769"/>
              <a:ext cx="1360125" cy="1374968"/>
              <a:chOff x="2626985" y="3638357"/>
              <a:chExt cx="1360125" cy="1374968"/>
            </a:xfrm>
            <a:solidFill>
              <a:srgbClr val="FF3399"/>
            </a:solidFill>
          </p:grpSpPr>
          <p:sp>
            <p:nvSpPr>
              <p:cNvPr id="61" name="二等辺三角形 60"/>
              <p:cNvSpPr/>
              <p:nvPr/>
            </p:nvSpPr>
            <p:spPr>
              <a:xfrm>
                <a:off x="2626985" y="3789040"/>
                <a:ext cx="1224136" cy="1224285"/>
              </a:xfrm>
              <a:prstGeom prst="triangle">
                <a:avLst/>
              </a:prstGeom>
              <a:grpFill/>
              <a:ln w="28575">
                <a:solidFill>
                  <a:srgbClr val="FF0582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b"/>
              <a:lstStyle/>
              <a:p>
                <a:pPr algn="ctr"/>
                <a:r>
                  <a:rPr kumimoji="0" lang="ja-JP" altLang="en-US" sz="4800" kern="0" dirty="0" smtClean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ラ</a:t>
                </a:r>
                <a:endParaRPr kumimoji="0" lang="ja-JP" altLang="en-US" sz="2000" kern="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</p:txBody>
          </p:sp>
          <p:sp>
            <p:nvSpPr>
              <p:cNvPr id="62" name="二等辺三角形 61"/>
              <p:cNvSpPr/>
              <p:nvPr/>
            </p:nvSpPr>
            <p:spPr>
              <a:xfrm rot="19194193">
                <a:off x="3346568" y="3638357"/>
                <a:ext cx="640542" cy="1326038"/>
              </a:xfrm>
              <a:prstGeom prst="triangle">
                <a:avLst/>
              </a:prstGeom>
              <a:solidFill>
                <a:srgbClr val="FF0582"/>
              </a:solidFill>
              <a:ln w="28575">
                <a:solidFill>
                  <a:srgbClr val="FF0582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48" name="グループ化 47"/>
            <p:cNvGrpSpPr/>
            <p:nvPr/>
          </p:nvGrpSpPr>
          <p:grpSpPr>
            <a:xfrm>
              <a:off x="7376417" y="3669769"/>
              <a:ext cx="1360125" cy="1374968"/>
              <a:chOff x="2626985" y="3638357"/>
              <a:chExt cx="1360125" cy="1374968"/>
            </a:xfrm>
          </p:grpSpPr>
          <p:sp>
            <p:nvSpPr>
              <p:cNvPr id="49" name="二等辺三角形 48"/>
              <p:cNvSpPr/>
              <p:nvPr/>
            </p:nvSpPr>
            <p:spPr>
              <a:xfrm>
                <a:off x="2626985" y="3789040"/>
                <a:ext cx="1224136" cy="1224285"/>
              </a:xfrm>
              <a:prstGeom prst="triangle">
                <a:avLst/>
              </a:prstGeom>
              <a:solidFill>
                <a:srgbClr val="92D050"/>
              </a:solidFill>
              <a:ln w="28575">
                <a:solidFill>
                  <a:srgbClr val="00B05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b"/>
              <a:lstStyle/>
              <a:p>
                <a:pPr lvl="0" algn="ctr"/>
                <a:r>
                  <a:rPr kumimoji="0" lang="ja-JP" altLang="en-US" sz="4800" kern="0" dirty="0" smtClean="0">
                    <a:solidFill>
                      <a:srgbClr val="FFFFFF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ミ</a:t>
                </a:r>
                <a:endParaRPr kumimoji="0" lang="ja-JP" altLang="en-US" sz="2000" kern="0" dirty="0">
                  <a:solidFill>
                    <a:srgbClr val="FFFFFF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</p:txBody>
          </p:sp>
          <p:sp>
            <p:nvSpPr>
              <p:cNvPr id="50" name="二等辺三角形 49"/>
              <p:cNvSpPr/>
              <p:nvPr/>
            </p:nvSpPr>
            <p:spPr>
              <a:xfrm rot="19194193">
                <a:off x="3346568" y="3638357"/>
                <a:ext cx="640542" cy="1326038"/>
              </a:xfrm>
              <a:prstGeom prst="triangle">
                <a:avLst/>
              </a:prstGeom>
              <a:solidFill>
                <a:srgbClr val="00B050"/>
              </a:solidFill>
              <a:ln w="28575">
                <a:solidFill>
                  <a:srgbClr val="00B05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63" name="グループ化 62"/>
            <p:cNvGrpSpPr/>
            <p:nvPr/>
          </p:nvGrpSpPr>
          <p:grpSpPr>
            <a:xfrm>
              <a:off x="8167989" y="3669769"/>
              <a:ext cx="1360125" cy="1374968"/>
              <a:chOff x="2626985" y="3638357"/>
              <a:chExt cx="1360125" cy="1374968"/>
            </a:xfrm>
            <a:solidFill>
              <a:srgbClr val="FF3399"/>
            </a:solidFill>
          </p:grpSpPr>
          <p:sp>
            <p:nvSpPr>
              <p:cNvPr id="64" name="二等辺三角形 63"/>
              <p:cNvSpPr/>
              <p:nvPr/>
            </p:nvSpPr>
            <p:spPr>
              <a:xfrm>
                <a:off x="2626985" y="3789040"/>
                <a:ext cx="1224136" cy="1224285"/>
              </a:xfrm>
              <a:prstGeom prst="triangle">
                <a:avLst/>
              </a:prstGeom>
              <a:grpFill/>
              <a:ln w="28575">
                <a:solidFill>
                  <a:srgbClr val="FF0582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b"/>
              <a:lstStyle/>
              <a:p>
                <a:pPr algn="ctr"/>
                <a:r>
                  <a:rPr kumimoji="0" lang="ja-JP" altLang="en-US" sz="4800" kern="0" dirty="0" smtClean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ッ</a:t>
                </a:r>
                <a:endParaRPr kumimoji="0" lang="ja-JP" altLang="en-US" sz="2000" kern="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</p:txBody>
          </p:sp>
          <p:sp>
            <p:nvSpPr>
              <p:cNvPr id="65" name="二等辺三角形 64"/>
              <p:cNvSpPr/>
              <p:nvPr/>
            </p:nvSpPr>
            <p:spPr>
              <a:xfrm rot="19194193">
                <a:off x="3346568" y="3638357"/>
                <a:ext cx="640542" cy="1326038"/>
              </a:xfrm>
              <a:prstGeom prst="triangle">
                <a:avLst/>
              </a:prstGeom>
              <a:solidFill>
                <a:srgbClr val="FF0582"/>
              </a:solidFill>
              <a:ln w="28575">
                <a:solidFill>
                  <a:srgbClr val="FF0582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51" name="グループ化 50"/>
            <p:cNvGrpSpPr/>
            <p:nvPr/>
          </p:nvGrpSpPr>
          <p:grpSpPr>
            <a:xfrm>
              <a:off x="8959563" y="3669769"/>
              <a:ext cx="1360125" cy="1374968"/>
              <a:chOff x="2626985" y="3638357"/>
              <a:chExt cx="1360125" cy="1374968"/>
            </a:xfrm>
          </p:grpSpPr>
          <p:sp>
            <p:nvSpPr>
              <p:cNvPr id="52" name="二等辺三角形 51"/>
              <p:cNvSpPr/>
              <p:nvPr/>
            </p:nvSpPr>
            <p:spPr>
              <a:xfrm>
                <a:off x="2626985" y="3789040"/>
                <a:ext cx="1224136" cy="1224285"/>
              </a:xfrm>
              <a:prstGeom prst="triangle">
                <a:avLst/>
              </a:prstGeom>
              <a:solidFill>
                <a:srgbClr val="92D050"/>
              </a:solidFill>
              <a:ln w="28575">
                <a:solidFill>
                  <a:srgbClr val="00B05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b"/>
              <a:lstStyle/>
              <a:p>
                <a:pPr lvl="0" algn="ctr"/>
                <a:r>
                  <a:rPr kumimoji="0" lang="ja-JP" altLang="en-US" sz="4800" kern="0" dirty="0" smtClean="0">
                    <a:solidFill>
                      <a:srgbClr val="FFFFFF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ド</a:t>
                </a:r>
                <a:endParaRPr kumimoji="0" lang="ja-JP" altLang="en-US" sz="2000" kern="0" dirty="0">
                  <a:solidFill>
                    <a:srgbClr val="FFFFFF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</p:txBody>
          </p:sp>
          <p:sp>
            <p:nvSpPr>
              <p:cNvPr id="53" name="二等辺三角形 52"/>
              <p:cNvSpPr/>
              <p:nvPr/>
            </p:nvSpPr>
            <p:spPr>
              <a:xfrm rot="19194193">
                <a:off x="3346568" y="3638357"/>
                <a:ext cx="640542" cy="1326038"/>
              </a:xfrm>
              <a:prstGeom prst="triangle">
                <a:avLst/>
              </a:prstGeom>
              <a:solidFill>
                <a:srgbClr val="00B050"/>
              </a:solidFill>
              <a:ln w="28575">
                <a:solidFill>
                  <a:srgbClr val="00B05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33533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円/楕円 11"/>
          <p:cNvSpPr/>
          <p:nvPr/>
        </p:nvSpPr>
        <p:spPr>
          <a:xfrm>
            <a:off x="1118774" y="4364510"/>
            <a:ext cx="9577064" cy="2152159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8" name="直方体 7"/>
          <p:cNvSpPr/>
          <p:nvPr/>
        </p:nvSpPr>
        <p:spPr>
          <a:xfrm>
            <a:off x="21801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１８</a:t>
            </a:r>
            <a:endParaRPr kumimoji="0" lang="ja-JP" altLang="en-US" sz="8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" name="直方体 8"/>
          <p:cNvSpPr/>
          <p:nvPr/>
        </p:nvSpPr>
        <p:spPr>
          <a:xfrm>
            <a:off x="39803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１４</a:t>
            </a:r>
            <a:endParaRPr kumimoji="0" lang="ja-JP" altLang="en-US" sz="8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0" name="直方体 9"/>
          <p:cNvSpPr/>
          <p:nvPr/>
        </p:nvSpPr>
        <p:spPr>
          <a:xfrm>
            <a:off x="57805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１２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" name="直方体 10"/>
          <p:cNvSpPr/>
          <p:nvPr/>
        </p:nvSpPr>
        <p:spPr>
          <a:xfrm>
            <a:off x="7581066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１６</a:t>
            </a:r>
            <a:endParaRPr kumimoji="0" lang="ja-JP" altLang="en-US" sz="8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３２</a:t>
            </a:r>
            <a:endParaRPr kumimoji="0" lang="ja-JP" altLang="en-US" sz="8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２６</a:t>
            </a:r>
            <a:endParaRPr kumimoji="0" lang="ja-JP" altLang="en-US" sz="2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２８</a:t>
            </a:r>
            <a:endParaRPr kumimoji="0" lang="ja-JP" altLang="en-US" sz="8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1685950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５８</a:t>
            </a:r>
            <a:endParaRPr kumimoji="0" lang="ja-JP" altLang="en-US" sz="8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1685950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５４</a:t>
            </a:r>
            <a:endParaRPr kumimoji="0" lang="ja-JP" altLang="en-US" sz="2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3749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１１２</a:t>
            </a:r>
            <a:endParaRPr kumimoji="0" lang="ja-JP" altLang="en-US" sz="2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296804" y="4805827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6717370" y="3470555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115634" y="2181016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088434" y="4786429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3179852" y="3477441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7626040" y="4805827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3" y="4084638"/>
            <a:ext cx="1714500" cy="1714500"/>
          </a:xfrm>
          <a:prstGeom prst="rect">
            <a:avLst/>
          </a:prstGeom>
        </p:spPr>
      </p:pic>
      <p:cxnSp>
        <p:nvCxnSpPr>
          <p:cNvPr id="20" name="直線矢印コネクタ 19"/>
          <p:cNvCxnSpPr/>
          <p:nvPr/>
        </p:nvCxnSpPr>
        <p:spPr>
          <a:xfrm>
            <a:off x="1656845" y="4988111"/>
            <a:ext cx="668500" cy="72786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 flipV="1">
            <a:off x="1643434" y="4855969"/>
            <a:ext cx="2508350" cy="13214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図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667" y="4858725"/>
            <a:ext cx="1714500" cy="1714500"/>
          </a:xfrm>
          <a:prstGeom prst="rect">
            <a:avLst/>
          </a:prstGeom>
        </p:spPr>
      </p:pic>
      <p:cxnSp>
        <p:nvCxnSpPr>
          <p:cNvPr id="23" name="直線矢印コネクタ 22"/>
          <p:cNvCxnSpPr/>
          <p:nvPr/>
        </p:nvCxnSpPr>
        <p:spPr>
          <a:xfrm flipH="1" flipV="1">
            <a:off x="8989614" y="5618956"/>
            <a:ext cx="1116761" cy="12019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 flipH="1" flipV="1">
            <a:off x="8247025" y="3847398"/>
            <a:ext cx="1839638" cy="189175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図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302" y="1320948"/>
            <a:ext cx="1714500" cy="1714500"/>
          </a:xfrm>
          <a:prstGeom prst="rect">
            <a:avLst/>
          </a:prstGeom>
        </p:spPr>
      </p:pic>
      <p:cxnSp>
        <p:nvCxnSpPr>
          <p:cNvPr id="26" name="直線矢印コネクタ 25"/>
          <p:cNvCxnSpPr/>
          <p:nvPr/>
        </p:nvCxnSpPr>
        <p:spPr>
          <a:xfrm>
            <a:off x="2859737" y="2197917"/>
            <a:ext cx="404671" cy="145453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>
            <a:off x="2897609" y="2212729"/>
            <a:ext cx="1190825" cy="9401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8419498" y="289896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数を　たします。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答えは、　上の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書きます。</a:t>
            </a:r>
            <a:endParaRPr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3206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角丸四角形 85"/>
          <p:cNvSpPr/>
          <p:nvPr/>
        </p:nvSpPr>
        <p:spPr>
          <a:xfrm>
            <a:off x="7176120" y="1949248"/>
            <a:ext cx="4680520" cy="1784480"/>
          </a:xfrm>
          <a:prstGeom prst="roundRect">
            <a:avLst/>
          </a:prstGeom>
          <a:solidFill>
            <a:srgbClr val="FFFF99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4" name="グループ化 13"/>
          <p:cNvGrpSpPr>
            <a:grpSpLocks noChangeAspect="1"/>
          </p:cNvGrpSpPr>
          <p:nvPr/>
        </p:nvGrpSpPr>
        <p:grpSpPr>
          <a:xfrm>
            <a:off x="770736" y="1552602"/>
            <a:ext cx="2880000" cy="2156311"/>
            <a:chOff x="2180134" y="374948"/>
            <a:chExt cx="7561172" cy="5661198"/>
          </a:xfrm>
        </p:grpSpPr>
        <p:sp>
          <p:nvSpPr>
            <p:cNvPr id="4" name="直方体 3"/>
            <p:cNvSpPr/>
            <p:nvPr/>
          </p:nvSpPr>
          <p:spPr>
            <a:xfrm>
              <a:off x="21801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１</a:t>
              </a:r>
              <a:endParaRPr kumimoji="0" lang="ja-JP" altLang="en-US" sz="9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" name="直方体 4"/>
            <p:cNvSpPr/>
            <p:nvPr/>
          </p:nvSpPr>
          <p:spPr>
            <a:xfrm>
              <a:off x="39803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１</a:t>
              </a:r>
              <a:endParaRPr kumimoji="0" lang="ja-JP" altLang="en-US" sz="9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" name="直方体 5"/>
            <p:cNvSpPr/>
            <p:nvPr/>
          </p:nvSpPr>
          <p:spPr>
            <a:xfrm>
              <a:off x="57805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１</a:t>
              </a:r>
              <a:endParaRPr kumimoji="0" lang="ja-JP" altLang="en-US" sz="9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" name="直方体 6"/>
            <p:cNvSpPr/>
            <p:nvPr/>
          </p:nvSpPr>
          <p:spPr>
            <a:xfrm>
              <a:off x="7581066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１</a:t>
              </a:r>
              <a:endParaRPr kumimoji="0" lang="ja-JP" altLang="en-US" sz="9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" name="直方体 7"/>
            <p:cNvSpPr/>
            <p:nvPr/>
          </p:nvSpPr>
          <p:spPr>
            <a:xfrm>
              <a:off x="30716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２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" name="直方体 8"/>
            <p:cNvSpPr/>
            <p:nvPr/>
          </p:nvSpPr>
          <p:spPr>
            <a:xfrm>
              <a:off x="48718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２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" name="直方体 9"/>
            <p:cNvSpPr/>
            <p:nvPr/>
          </p:nvSpPr>
          <p:spPr>
            <a:xfrm>
              <a:off x="66720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２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" name="直方体 10"/>
            <p:cNvSpPr/>
            <p:nvPr/>
          </p:nvSpPr>
          <p:spPr>
            <a:xfrm>
              <a:off x="3980334" y="1685950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４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" name="直方体 11"/>
            <p:cNvSpPr/>
            <p:nvPr/>
          </p:nvSpPr>
          <p:spPr>
            <a:xfrm>
              <a:off x="5780534" y="1685950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４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" name="直方体 12"/>
            <p:cNvSpPr/>
            <p:nvPr/>
          </p:nvSpPr>
          <p:spPr>
            <a:xfrm>
              <a:off x="4871864" y="374948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８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5" name="グループ化 14"/>
          <p:cNvGrpSpPr>
            <a:grpSpLocks noChangeAspect="1"/>
          </p:cNvGrpSpPr>
          <p:nvPr/>
        </p:nvGrpSpPr>
        <p:grpSpPr>
          <a:xfrm>
            <a:off x="3997229" y="1552602"/>
            <a:ext cx="2880000" cy="2156311"/>
            <a:chOff x="2180134" y="374948"/>
            <a:chExt cx="7561172" cy="5661198"/>
          </a:xfrm>
        </p:grpSpPr>
        <p:sp>
          <p:nvSpPr>
            <p:cNvPr id="16" name="直方体 15"/>
            <p:cNvSpPr/>
            <p:nvPr/>
          </p:nvSpPr>
          <p:spPr>
            <a:xfrm>
              <a:off x="21801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２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" name="直方体 16"/>
            <p:cNvSpPr/>
            <p:nvPr/>
          </p:nvSpPr>
          <p:spPr>
            <a:xfrm>
              <a:off x="39803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２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" name="直方体 17"/>
            <p:cNvSpPr/>
            <p:nvPr/>
          </p:nvSpPr>
          <p:spPr>
            <a:xfrm>
              <a:off x="57805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２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" name="直方体 18"/>
            <p:cNvSpPr/>
            <p:nvPr/>
          </p:nvSpPr>
          <p:spPr>
            <a:xfrm>
              <a:off x="7581066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２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" name="直方体 19"/>
            <p:cNvSpPr/>
            <p:nvPr/>
          </p:nvSpPr>
          <p:spPr>
            <a:xfrm>
              <a:off x="30716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４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" name="直方体 20"/>
            <p:cNvSpPr/>
            <p:nvPr/>
          </p:nvSpPr>
          <p:spPr>
            <a:xfrm>
              <a:off x="48718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４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" name="直方体 21"/>
            <p:cNvSpPr/>
            <p:nvPr/>
          </p:nvSpPr>
          <p:spPr>
            <a:xfrm>
              <a:off x="66720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４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" name="直方体 22"/>
            <p:cNvSpPr/>
            <p:nvPr/>
          </p:nvSpPr>
          <p:spPr>
            <a:xfrm>
              <a:off x="3980334" y="1685950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８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" name="直方体 23"/>
            <p:cNvSpPr/>
            <p:nvPr/>
          </p:nvSpPr>
          <p:spPr>
            <a:xfrm>
              <a:off x="5780534" y="1685950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８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直方体 24"/>
            <p:cNvSpPr/>
            <p:nvPr/>
          </p:nvSpPr>
          <p:spPr>
            <a:xfrm>
              <a:off x="4871864" y="374948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１６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" name="グループ化 25"/>
          <p:cNvGrpSpPr>
            <a:grpSpLocks noChangeAspect="1"/>
          </p:cNvGrpSpPr>
          <p:nvPr/>
        </p:nvGrpSpPr>
        <p:grpSpPr>
          <a:xfrm>
            <a:off x="767408" y="3864977"/>
            <a:ext cx="2880000" cy="2156311"/>
            <a:chOff x="2180134" y="374948"/>
            <a:chExt cx="7561172" cy="5661198"/>
          </a:xfrm>
        </p:grpSpPr>
        <p:sp>
          <p:nvSpPr>
            <p:cNvPr id="27" name="直方体 26"/>
            <p:cNvSpPr/>
            <p:nvPr/>
          </p:nvSpPr>
          <p:spPr>
            <a:xfrm>
              <a:off x="21801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３</a:t>
              </a:r>
              <a:endParaRPr kumimoji="0" lang="ja-JP" altLang="en-US" sz="9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" name="直方体 27"/>
            <p:cNvSpPr/>
            <p:nvPr/>
          </p:nvSpPr>
          <p:spPr>
            <a:xfrm>
              <a:off x="39803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３</a:t>
              </a:r>
              <a:endParaRPr kumimoji="0" lang="ja-JP" altLang="en-US" sz="9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9" name="直方体 28"/>
            <p:cNvSpPr/>
            <p:nvPr/>
          </p:nvSpPr>
          <p:spPr>
            <a:xfrm>
              <a:off x="57805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３</a:t>
              </a:r>
              <a:endParaRPr kumimoji="0" lang="ja-JP" altLang="en-US" sz="9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0" name="直方体 29"/>
            <p:cNvSpPr/>
            <p:nvPr/>
          </p:nvSpPr>
          <p:spPr>
            <a:xfrm>
              <a:off x="7581066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３</a:t>
              </a:r>
              <a:endParaRPr kumimoji="0" lang="ja-JP" altLang="en-US" sz="9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直方体 30"/>
            <p:cNvSpPr/>
            <p:nvPr/>
          </p:nvSpPr>
          <p:spPr>
            <a:xfrm>
              <a:off x="30716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６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2" name="直方体 31"/>
            <p:cNvSpPr/>
            <p:nvPr/>
          </p:nvSpPr>
          <p:spPr>
            <a:xfrm>
              <a:off x="48718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６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3" name="直方体 32"/>
            <p:cNvSpPr/>
            <p:nvPr/>
          </p:nvSpPr>
          <p:spPr>
            <a:xfrm>
              <a:off x="66720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６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直方体 33"/>
            <p:cNvSpPr/>
            <p:nvPr/>
          </p:nvSpPr>
          <p:spPr>
            <a:xfrm>
              <a:off x="3980334" y="1685950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１２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5" name="直方体 34"/>
            <p:cNvSpPr/>
            <p:nvPr/>
          </p:nvSpPr>
          <p:spPr>
            <a:xfrm>
              <a:off x="5780534" y="1685950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１２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6" name="直方体 35"/>
            <p:cNvSpPr/>
            <p:nvPr/>
          </p:nvSpPr>
          <p:spPr>
            <a:xfrm>
              <a:off x="4871864" y="374948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２４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7" name="グループ化 36"/>
          <p:cNvGrpSpPr>
            <a:grpSpLocks noChangeAspect="1"/>
          </p:cNvGrpSpPr>
          <p:nvPr/>
        </p:nvGrpSpPr>
        <p:grpSpPr>
          <a:xfrm>
            <a:off x="3997229" y="3861521"/>
            <a:ext cx="2880000" cy="2156311"/>
            <a:chOff x="2180134" y="374948"/>
            <a:chExt cx="7561172" cy="5661198"/>
          </a:xfrm>
        </p:grpSpPr>
        <p:sp>
          <p:nvSpPr>
            <p:cNvPr id="38" name="直方体 37"/>
            <p:cNvSpPr/>
            <p:nvPr/>
          </p:nvSpPr>
          <p:spPr>
            <a:xfrm>
              <a:off x="21801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４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9" name="直方体 38"/>
            <p:cNvSpPr/>
            <p:nvPr/>
          </p:nvSpPr>
          <p:spPr>
            <a:xfrm>
              <a:off x="39803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４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直方体 39"/>
            <p:cNvSpPr/>
            <p:nvPr/>
          </p:nvSpPr>
          <p:spPr>
            <a:xfrm>
              <a:off x="57805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４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1" name="直方体 40"/>
            <p:cNvSpPr/>
            <p:nvPr/>
          </p:nvSpPr>
          <p:spPr>
            <a:xfrm>
              <a:off x="7581066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４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2" name="直方体 41"/>
            <p:cNvSpPr/>
            <p:nvPr/>
          </p:nvSpPr>
          <p:spPr>
            <a:xfrm>
              <a:off x="30716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８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直方体 42"/>
            <p:cNvSpPr/>
            <p:nvPr/>
          </p:nvSpPr>
          <p:spPr>
            <a:xfrm>
              <a:off x="48718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８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4" name="直方体 43"/>
            <p:cNvSpPr/>
            <p:nvPr/>
          </p:nvSpPr>
          <p:spPr>
            <a:xfrm>
              <a:off x="66720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８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5" name="直方体 44"/>
            <p:cNvSpPr/>
            <p:nvPr/>
          </p:nvSpPr>
          <p:spPr>
            <a:xfrm>
              <a:off x="3980334" y="1685950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１６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直方体 45"/>
            <p:cNvSpPr/>
            <p:nvPr/>
          </p:nvSpPr>
          <p:spPr>
            <a:xfrm>
              <a:off x="5780534" y="1685950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１６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7" name="直方体 46"/>
            <p:cNvSpPr/>
            <p:nvPr/>
          </p:nvSpPr>
          <p:spPr>
            <a:xfrm>
              <a:off x="4871864" y="374948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３２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48" name="角丸四角形吹き出し 47"/>
          <p:cNvSpPr/>
          <p:nvPr/>
        </p:nvSpPr>
        <p:spPr>
          <a:xfrm>
            <a:off x="1441030" y="253818"/>
            <a:ext cx="9605044" cy="1103077"/>
          </a:xfrm>
          <a:prstGeom prst="wedgeRoundRectCallout">
            <a:avLst>
              <a:gd name="adj1" fmla="val -52132"/>
              <a:gd name="adj2" fmla="val 28541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いちばん　下の　４つの　ますに、同じ　数を　入れます。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いちばん　上の　数は、　いくつに　なりますか。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49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311190"/>
            <a:ext cx="888515" cy="1241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" name="グループ化 60"/>
          <p:cNvGrpSpPr/>
          <p:nvPr/>
        </p:nvGrpSpPr>
        <p:grpSpPr>
          <a:xfrm>
            <a:off x="1159420" y="1776862"/>
            <a:ext cx="1933230" cy="1401457"/>
            <a:chOff x="2034375" y="1776862"/>
            <a:chExt cx="1933230" cy="1401457"/>
          </a:xfrm>
        </p:grpSpPr>
        <p:sp>
          <p:nvSpPr>
            <p:cNvPr id="55" name="正方形/長方形 54"/>
            <p:cNvSpPr/>
            <p:nvPr/>
          </p:nvSpPr>
          <p:spPr>
            <a:xfrm>
              <a:off x="2712706" y="2780152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2034375" y="2782319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3391605" y="2774625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8" name="正方形/長方形 57"/>
            <p:cNvSpPr/>
            <p:nvPr/>
          </p:nvSpPr>
          <p:spPr>
            <a:xfrm>
              <a:off x="2382826" y="2273789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9" name="正方形/長方形 58"/>
            <p:cNvSpPr/>
            <p:nvPr/>
          </p:nvSpPr>
          <p:spPr>
            <a:xfrm>
              <a:off x="3059123" y="2271494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2715994" y="1776862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62" name="グループ化 61"/>
          <p:cNvGrpSpPr/>
          <p:nvPr/>
        </p:nvGrpSpPr>
        <p:grpSpPr>
          <a:xfrm>
            <a:off x="4411369" y="1768765"/>
            <a:ext cx="1933230" cy="1401457"/>
            <a:chOff x="2034375" y="1776862"/>
            <a:chExt cx="1933230" cy="1401457"/>
          </a:xfrm>
        </p:grpSpPr>
        <p:sp>
          <p:nvSpPr>
            <p:cNvPr id="63" name="正方形/長方形 62"/>
            <p:cNvSpPr/>
            <p:nvPr/>
          </p:nvSpPr>
          <p:spPr>
            <a:xfrm>
              <a:off x="2712706" y="2780152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4" name="正方形/長方形 63"/>
            <p:cNvSpPr/>
            <p:nvPr/>
          </p:nvSpPr>
          <p:spPr>
            <a:xfrm>
              <a:off x="2034375" y="2782319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5" name="正方形/長方形 64"/>
            <p:cNvSpPr/>
            <p:nvPr/>
          </p:nvSpPr>
          <p:spPr>
            <a:xfrm>
              <a:off x="3391605" y="2774625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2382826" y="2273789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7" name="正方形/長方形 66"/>
            <p:cNvSpPr/>
            <p:nvPr/>
          </p:nvSpPr>
          <p:spPr>
            <a:xfrm>
              <a:off x="3059123" y="2271494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2715994" y="1776862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69" name="グループ化 68"/>
          <p:cNvGrpSpPr/>
          <p:nvPr/>
        </p:nvGrpSpPr>
        <p:grpSpPr>
          <a:xfrm>
            <a:off x="1184035" y="4091685"/>
            <a:ext cx="1933230" cy="1401457"/>
            <a:chOff x="2034375" y="1776862"/>
            <a:chExt cx="1933230" cy="1401457"/>
          </a:xfrm>
        </p:grpSpPr>
        <p:sp>
          <p:nvSpPr>
            <p:cNvPr id="70" name="正方形/長方形 69"/>
            <p:cNvSpPr/>
            <p:nvPr/>
          </p:nvSpPr>
          <p:spPr>
            <a:xfrm>
              <a:off x="2712706" y="2780152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2034375" y="2782319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3391605" y="2774625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2382826" y="2273789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4" name="正方形/長方形 73"/>
            <p:cNvSpPr/>
            <p:nvPr/>
          </p:nvSpPr>
          <p:spPr>
            <a:xfrm>
              <a:off x="3059123" y="2271494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5" name="正方形/長方形 74"/>
            <p:cNvSpPr/>
            <p:nvPr/>
          </p:nvSpPr>
          <p:spPr>
            <a:xfrm>
              <a:off x="2715994" y="1776862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6" name="グループ化 75"/>
          <p:cNvGrpSpPr/>
          <p:nvPr/>
        </p:nvGrpSpPr>
        <p:grpSpPr>
          <a:xfrm>
            <a:off x="4407827" y="4081444"/>
            <a:ext cx="1933230" cy="1401457"/>
            <a:chOff x="2034375" y="1776862"/>
            <a:chExt cx="1933230" cy="1401457"/>
          </a:xfrm>
        </p:grpSpPr>
        <p:sp>
          <p:nvSpPr>
            <p:cNvPr id="77" name="正方形/長方形 76"/>
            <p:cNvSpPr/>
            <p:nvPr/>
          </p:nvSpPr>
          <p:spPr>
            <a:xfrm>
              <a:off x="2712706" y="2780152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8" name="正方形/長方形 77"/>
            <p:cNvSpPr/>
            <p:nvPr/>
          </p:nvSpPr>
          <p:spPr>
            <a:xfrm>
              <a:off x="2034375" y="2782319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9" name="正方形/長方形 78"/>
            <p:cNvSpPr/>
            <p:nvPr/>
          </p:nvSpPr>
          <p:spPr>
            <a:xfrm>
              <a:off x="3391605" y="2774625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0" name="正方形/長方形 79"/>
            <p:cNvSpPr/>
            <p:nvPr/>
          </p:nvSpPr>
          <p:spPr>
            <a:xfrm>
              <a:off x="2382826" y="2273789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1" name="正方形/長方形 80"/>
            <p:cNvSpPr/>
            <p:nvPr/>
          </p:nvSpPr>
          <p:spPr>
            <a:xfrm>
              <a:off x="3059123" y="2271494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2" name="正方形/長方形 81"/>
            <p:cNvSpPr/>
            <p:nvPr/>
          </p:nvSpPr>
          <p:spPr>
            <a:xfrm>
              <a:off x="2715994" y="1776862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84" name="正方形/長方形 83"/>
          <p:cNvSpPr/>
          <p:nvPr/>
        </p:nvSpPr>
        <p:spPr>
          <a:xfrm>
            <a:off x="7324692" y="1949248"/>
            <a:ext cx="12073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sz="2000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いちばん</a:t>
            </a:r>
            <a:endParaRPr kumimoji="0" lang="en-US" altLang="ja-JP" sz="2000" kern="0" dirty="0" smtClean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000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下の　数</a:t>
            </a:r>
            <a:endParaRPr lang="ja-JP" altLang="en-US" sz="1800" dirty="0"/>
          </a:p>
        </p:txBody>
      </p:sp>
      <p:sp>
        <p:nvSpPr>
          <p:cNvPr id="85" name="正方形/長方形 84"/>
          <p:cNvSpPr/>
          <p:nvPr/>
        </p:nvSpPr>
        <p:spPr>
          <a:xfrm>
            <a:off x="7324692" y="3025842"/>
            <a:ext cx="12073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sz="2000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いちばん</a:t>
            </a:r>
            <a:endParaRPr kumimoji="0" lang="en-US" altLang="ja-JP" sz="2000" kern="0" dirty="0" smtClean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000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上の　数</a:t>
            </a:r>
            <a:endParaRPr lang="ja-JP" altLang="en-US" sz="1800" dirty="0"/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8794133" y="2135772"/>
            <a:ext cx="2538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　２　３　４</a:t>
            </a:r>
            <a:endParaRPr kumimoji="1"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9" name="下矢印 88"/>
          <p:cNvSpPr/>
          <p:nvPr/>
        </p:nvSpPr>
        <p:spPr>
          <a:xfrm>
            <a:off x="8829303" y="2685076"/>
            <a:ext cx="326203" cy="383163"/>
          </a:xfrm>
          <a:prstGeom prst="downArrow">
            <a:avLst/>
          </a:prstGeom>
          <a:solidFill>
            <a:srgbClr val="FF0000"/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0" name="下矢印 89"/>
          <p:cNvSpPr/>
          <p:nvPr/>
        </p:nvSpPr>
        <p:spPr>
          <a:xfrm>
            <a:off x="9537468" y="2685076"/>
            <a:ext cx="326203" cy="383163"/>
          </a:xfrm>
          <a:prstGeom prst="downArrow">
            <a:avLst/>
          </a:prstGeom>
          <a:solidFill>
            <a:srgbClr val="FF0000"/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1" name="下矢印 90"/>
          <p:cNvSpPr/>
          <p:nvPr/>
        </p:nvSpPr>
        <p:spPr>
          <a:xfrm>
            <a:off x="10245633" y="2685076"/>
            <a:ext cx="326203" cy="383163"/>
          </a:xfrm>
          <a:prstGeom prst="downArrow">
            <a:avLst/>
          </a:prstGeom>
          <a:solidFill>
            <a:srgbClr val="FF0000"/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2" name="下矢印 91"/>
          <p:cNvSpPr/>
          <p:nvPr/>
        </p:nvSpPr>
        <p:spPr>
          <a:xfrm>
            <a:off x="11006553" y="2685076"/>
            <a:ext cx="326203" cy="383163"/>
          </a:xfrm>
          <a:prstGeom prst="downArrow">
            <a:avLst/>
          </a:prstGeom>
          <a:solidFill>
            <a:srgbClr val="FF0000"/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8741378" y="3164684"/>
            <a:ext cx="280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　１６　２４　３２</a:t>
            </a:r>
            <a:endParaRPr kumimoji="1"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8764805" y="3094323"/>
            <a:ext cx="540000" cy="5810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9443538" y="3094323"/>
            <a:ext cx="540000" cy="5810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10182267" y="3094323"/>
            <a:ext cx="540000" cy="5810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7" name="正方形/長方形 96"/>
          <p:cNvSpPr/>
          <p:nvPr/>
        </p:nvSpPr>
        <p:spPr>
          <a:xfrm>
            <a:off x="10926167" y="3094323"/>
            <a:ext cx="540000" cy="5810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909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円/楕円 11" hidden="1"/>
          <p:cNvSpPr/>
          <p:nvPr/>
        </p:nvSpPr>
        <p:spPr>
          <a:xfrm>
            <a:off x="1118774" y="4364510"/>
            <a:ext cx="9577064" cy="2152159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8" name="直方体 7"/>
          <p:cNvSpPr/>
          <p:nvPr/>
        </p:nvSpPr>
        <p:spPr>
          <a:xfrm>
            <a:off x="21801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" name="直方体 8"/>
          <p:cNvSpPr/>
          <p:nvPr/>
        </p:nvSpPr>
        <p:spPr>
          <a:xfrm>
            <a:off x="39803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0" name="直方体 9"/>
          <p:cNvSpPr/>
          <p:nvPr/>
        </p:nvSpPr>
        <p:spPr>
          <a:xfrm>
            <a:off x="57805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" name="直方体 10"/>
          <p:cNvSpPr/>
          <p:nvPr/>
        </p:nvSpPr>
        <p:spPr>
          <a:xfrm>
            <a:off x="7581066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1685950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1685950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3749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053744" y="2168721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847618" y="2191342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964336" y="860580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142846" y="3471466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4869940" y="3470555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771594" y="3477364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162" y="3067200"/>
            <a:ext cx="1714500" cy="1714500"/>
          </a:xfrm>
          <a:prstGeom prst="rect">
            <a:avLst/>
          </a:prstGeom>
        </p:spPr>
      </p:pic>
      <p:cxnSp>
        <p:nvCxnSpPr>
          <p:cNvPr id="29" name="直線矢印コネクタ 28"/>
          <p:cNvCxnSpPr/>
          <p:nvPr/>
        </p:nvCxnSpPr>
        <p:spPr>
          <a:xfrm flipV="1">
            <a:off x="1920001" y="3847398"/>
            <a:ext cx="1509779" cy="3414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/>
          <p:nvPr/>
        </p:nvCxnSpPr>
        <p:spPr>
          <a:xfrm flipV="1">
            <a:off x="1920001" y="2550046"/>
            <a:ext cx="2251713" cy="131100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図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1682" y="3809211"/>
            <a:ext cx="1714500" cy="1714500"/>
          </a:xfrm>
          <a:prstGeom prst="rect">
            <a:avLst/>
          </a:prstGeom>
        </p:spPr>
      </p:pic>
      <p:cxnSp>
        <p:nvCxnSpPr>
          <p:cNvPr id="32" name="直線矢印コネクタ 31"/>
          <p:cNvCxnSpPr/>
          <p:nvPr/>
        </p:nvCxnSpPr>
        <p:spPr>
          <a:xfrm flipH="1" flipV="1">
            <a:off x="6446825" y="4523395"/>
            <a:ext cx="3718700" cy="17888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/>
          <p:nvPr/>
        </p:nvCxnSpPr>
        <p:spPr>
          <a:xfrm flipH="1" flipV="1">
            <a:off x="8247025" y="3847398"/>
            <a:ext cx="1918500" cy="85085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図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722" y="310655"/>
            <a:ext cx="1714500" cy="1714500"/>
          </a:xfrm>
          <a:prstGeom prst="rect">
            <a:avLst/>
          </a:prstGeom>
        </p:spPr>
      </p:pic>
      <p:cxnSp>
        <p:nvCxnSpPr>
          <p:cNvPr id="35" name="直線矢印コネクタ 34"/>
          <p:cNvCxnSpPr/>
          <p:nvPr/>
        </p:nvCxnSpPr>
        <p:spPr>
          <a:xfrm flipH="1">
            <a:off x="7096966" y="1194728"/>
            <a:ext cx="1071634" cy="115675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/>
          <p:nvPr/>
        </p:nvCxnSpPr>
        <p:spPr>
          <a:xfrm flipH="1" flipV="1">
            <a:off x="6327568" y="1131506"/>
            <a:ext cx="1841032" cy="12389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407368" y="320988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数を　たします。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答えは、　上の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書きます。</a:t>
            </a:r>
            <a:endParaRPr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592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円/楕円 11"/>
          <p:cNvSpPr/>
          <p:nvPr/>
        </p:nvSpPr>
        <p:spPr>
          <a:xfrm>
            <a:off x="1118774" y="4364510"/>
            <a:ext cx="9577064" cy="2152159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8" name="直方体 7"/>
          <p:cNvSpPr/>
          <p:nvPr/>
        </p:nvSpPr>
        <p:spPr>
          <a:xfrm>
            <a:off x="21801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" name="直方体 8"/>
          <p:cNvSpPr/>
          <p:nvPr/>
        </p:nvSpPr>
        <p:spPr>
          <a:xfrm>
            <a:off x="39803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0" name="直方体 9"/>
          <p:cNvSpPr/>
          <p:nvPr/>
        </p:nvSpPr>
        <p:spPr>
          <a:xfrm>
            <a:off x="57805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" name="直方体 10"/>
          <p:cNvSpPr/>
          <p:nvPr/>
        </p:nvSpPr>
        <p:spPr>
          <a:xfrm>
            <a:off x="7581066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1685950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1685950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3749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１６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053744" y="2168721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847618" y="2191342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964336" y="860580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142846" y="3471466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4869940" y="3470555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771594" y="3477364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162" y="3067200"/>
            <a:ext cx="1714500" cy="1714500"/>
          </a:xfrm>
          <a:prstGeom prst="rect">
            <a:avLst/>
          </a:prstGeom>
        </p:spPr>
      </p:pic>
      <p:cxnSp>
        <p:nvCxnSpPr>
          <p:cNvPr id="29" name="直線矢印コネクタ 28"/>
          <p:cNvCxnSpPr/>
          <p:nvPr/>
        </p:nvCxnSpPr>
        <p:spPr>
          <a:xfrm flipV="1">
            <a:off x="1920001" y="3847398"/>
            <a:ext cx="1509779" cy="3414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/>
          <p:nvPr/>
        </p:nvCxnSpPr>
        <p:spPr>
          <a:xfrm flipV="1">
            <a:off x="1920001" y="2550046"/>
            <a:ext cx="2251713" cy="131100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図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1682" y="3809211"/>
            <a:ext cx="1714500" cy="1714500"/>
          </a:xfrm>
          <a:prstGeom prst="rect">
            <a:avLst/>
          </a:prstGeom>
        </p:spPr>
      </p:pic>
      <p:cxnSp>
        <p:nvCxnSpPr>
          <p:cNvPr id="32" name="直線矢印コネクタ 31"/>
          <p:cNvCxnSpPr/>
          <p:nvPr/>
        </p:nvCxnSpPr>
        <p:spPr>
          <a:xfrm flipH="1" flipV="1">
            <a:off x="6446825" y="4523395"/>
            <a:ext cx="3718700" cy="17888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/>
          <p:nvPr/>
        </p:nvCxnSpPr>
        <p:spPr>
          <a:xfrm flipH="1" flipV="1">
            <a:off x="8247025" y="3847398"/>
            <a:ext cx="1918500" cy="85085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図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722" y="310655"/>
            <a:ext cx="1714500" cy="1714500"/>
          </a:xfrm>
          <a:prstGeom prst="rect">
            <a:avLst/>
          </a:prstGeom>
        </p:spPr>
      </p:pic>
      <p:cxnSp>
        <p:nvCxnSpPr>
          <p:cNvPr id="35" name="直線矢印コネクタ 34"/>
          <p:cNvCxnSpPr/>
          <p:nvPr/>
        </p:nvCxnSpPr>
        <p:spPr>
          <a:xfrm flipH="1">
            <a:off x="7096966" y="1194728"/>
            <a:ext cx="1071634" cy="115675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/>
          <p:nvPr/>
        </p:nvCxnSpPr>
        <p:spPr>
          <a:xfrm flipH="1" flipV="1">
            <a:off x="6327568" y="1131506"/>
            <a:ext cx="1841032" cy="12389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407368" y="320988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数を　たします。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答えは、　上の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書きます。</a:t>
            </a:r>
            <a:endParaRPr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04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円/楕円 11"/>
          <p:cNvSpPr/>
          <p:nvPr/>
        </p:nvSpPr>
        <p:spPr>
          <a:xfrm>
            <a:off x="1118774" y="4364510"/>
            <a:ext cx="9577064" cy="2152159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8" name="直方体 7"/>
          <p:cNvSpPr/>
          <p:nvPr/>
        </p:nvSpPr>
        <p:spPr>
          <a:xfrm>
            <a:off x="21801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" name="直方体 8"/>
          <p:cNvSpPr/>
          <p:nvPr/>
        </p:nvSpPr>
        <p:spPr>
          <a:xfrm>
            <a:off x="39803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0" name="直方体 9"/>
          <p:cNvSpPr/>
          <p:nvPr/>
        </p:nvSpPr>
        <p:spPr>
          <a:xfrm>
            <a:off x="57805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" name="直方体 10"/>
          <p:cNvSpPr/>
          <p:nvPr/>
        </p:nvSpPr>
        <p:spPr>
          <a:xfrm>
            <a:off x="7581066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６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６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６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1685950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１２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1685950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１２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3749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２４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053744" y="2168721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847618" y="2191342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964336" y="860580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142846" y="3471466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4869940" y="3470555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771594" y="3477364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162" y="3067200"/>
            <a:ext cx="1714500" cy="1714500"/>
          </a:xfrm>
          <a:prstGeom prst="rect">
            <a:avLst/>
          </a:prstGeom>
        </p:spPr>
      </p:pic>
      <p:cxnSp>
        <p:nvCxnSpPr>
          <p:cNvPr id="29" name="直線矢印コネクタ 28"/>
          <p:cNvCxnSpPr/>
          <p:nvPr/>
        </p:nvCxnSpPr>
        <p:spPr>
          <a:xfrm flipV="1">
            <a:off x="1920001" y="3847398"/>
            <a:ext cx="1509779" cy="3414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/>
          <p:nvPr/>
        </p:nvCxnSpPr>
        <p:spPr>
          <a:xfrm flipV="1">
            <a:off x="1920001" y="2550046"/>
            <a:ext cx="2251713" cy="131100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図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1682" y="3809211"/>
            <a:ext cx="1714500" cy="1714500"/>
          </a:xfrm>
          <a:prstGeom prst="rect">
            <a:avLst/>
          </a:prstGeom>
        </p:spPr>
      </p:pic>
      <p:cxnSp>
        <p:nvCxnSpPr>
          <p:cNvPr id="32" name="直線矢印コネクタ 31"/>
          <p:cNvCxnSpPr/>
          <p:nvPr/>
        </p:nvCxnSpPr>
        <p:spPr>
          <a:xfrm flipH="1" flipV="1">
            <a:off x="6446825" y="4523395"/>
            <a:ext cx="3718700" cy="17888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/>
          <p:nvPr/>
        </p:nvCxnSpPr>
        <p:spPr>
          <a:xfrm flipH="1" flipV="1">
            <a:off x="8247025" y="3847398"/>
            <a:ext cx="1918500" cy="85085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図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722" y="310655"/>
            <a:ext cx="1714500" cy="1714500"/>
          </a:xfrm>
          <a:prstGeom prst="rect">
            <a:avLst/>
          </a:prstGeom>
        </p:spPr>
      </p:pic>
      <p:cxnSp>
        <p:nvCxnSpPr>
          <p:cNvPr id="35" name="直線矢印コネクタ 34"/>
          <p:cNvCxnSpPr/>
          <p:nvPr/>
        </p:nvCxnSpPr>
        <p:spPr>
          <a:xfrm flipH="1">
            <a:off x="7096966" y="1194728"/>
            <a:ext cx="1071634" cy="115675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/>
          <p:nvPr/>
        </p:nvCxnSpPr>
        <p:spPr>
          <a:xfrm flipH="1" flipV="1">
            <a:off x="6327568" y="1131506"/>
            <a:ext cx="1841032" cy="12389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407368" y="320988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数を　たします。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答えは、　上の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書きます。</a:t>
            </a:r>
            <a:endParaRPr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8148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円/楕円 11"/>
          <p:cNvSpPr/>
          <p:nvPr/>
        </p:nvSpPr>
        <p:spPr>
          <a:xfrm>
            <a:off x="1118774" y="4364510"/>
            <a:ext cx="9577064" cy="2152159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8" name="直方体 7"/>
          <p:cNvSpPr/>
          <p:nvPr/>
        </p:nvSpPr>
        <p:spPr>
          <a:xfrm>
            <a:off x="21801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" name="直方体 8"/>
          <p:cNvSpPr/>
          <p:nvPr/>
        </p:nvSpPr>
        <p:spPr>
          <a:xfrm>
            <a:off x="39803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0" name="直方体 9"/>
          <p:cNvSpPr/>
          <p:nvPr/>
        </p:nvSpPr>
        <p:spPr>
          <a:xfrm>
            <a:off x="57805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" name="直方体 10"/>
          <p:cNvSpPr/>
          <p:nvPr/>
        </p:nvSpPr>
        <p:spPr>
          <a:xfrm>
            <a:off x="7581066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1685950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１６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1685950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１６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3749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３２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053744" y="2168721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847618" y="2191342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964336" y="860580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142846" y="3471466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4869940" y="3470555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771594" y="3477364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162" y="3067200"/>
            <a:ext cx="1714500" cy="1714500"/>
          </a:xfrm>
          <a:prstGeom prst="rect">
            <a:avLst/>
          </a:prstGeom>
        </p:spPr>
      </p:pic>
      <p:cxnSp>
        <p:nvCxnSpPr>
          <p:cNvPr id="29" name="直線矢印コネクタ 28"/>
          <p:cNvCxnSpPr/>
          <p:nvPr/>
        </p:nvCxnSpPr>
        <p:spPr>
          <a:xfrm flipV="1">
            <a:off x="1920001" y="3847398"/>
            <a:ext cx="1509779" cy="3414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/>
          <p:nvPr/>
        </p:nvCxnSpPr>
        <p:spPr>
          <a:xfrm flipV="1">
            <a:off x="1920001" y="2550046"/>
            <a:ext cx="2251713" cy="131100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図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1682" y="3809211"/>
            <a:ext cx="1714500" cy="1714500"/>
          </a:xfrm>
          <a:prstGeom prst="rect">
            <a:avLst/>
          </a:prstGeom>
        </p:spPr>
      </p:pic>
      <p:cxnSp>
        <p:nvCxnSpPr>
          <p:cNvPr id="32" name="直線矢印コネクタ 31"/>
          <p:cNvCxnSpPr/>
          <p:nvPr/>
        </p:nvCxnSpPr>
        <p:spPr>
          <a:xfrm flipH="1" flipV="1">
            <a:off x="6446825" y="4523395"/>
            <a:ext cx="3718700" cy="17888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/>
          <p:nvPr/>
        </p:nvCxnSpPr>
        <p:spPr>
          <a:xfrm flipH="1" flipV="1">
            <a:off x="8247025" y="3847398"/>
            <a:ext cx="1918500" cy="85085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図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722" y="310655"/>
            <a:ext cx="1714500" cy="1714500"/>
          </a:xfrm>
          <a:prstGeom prst="rect">
            <a:avLst/>
          </a:prstGeom>
        </p:spPr>
      </p:pic>
      <p:cxnSp>
        <p:nvCxnSpPr>
          <p:cNvPr id="35" name="直線矢印コネクタ 34"/>
          <p:cNvCxnSpPr/>
          <p:nvPr/>
        </p:nvCxnSpPr>
        <p:spPr>
          <a:xfrm flipH="1">
            <a:off x="7096966" y="1194728"/>
            <a:ext cx="1071634" cy="115675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/>
          <p:nvPr/>
        </p:nvCxnSpPr>
        <p:spPr>
          <a:xfrm flipH="1" flipV="1">
            <a:off x="6327568" y="1131506"/>
            <a:ext cx="1841032" cy="12389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407368" y="320988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数を　たします。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答えは、　上の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書きます。</a:t>
            </a:r>
            <a:endParaRPr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7429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角丸四角形 85"/>
          <p:cNvSpPr/>
          <p:nvPr/>
        </p:nvSpPr>
        <p:spPr>
          <a:xfrm>
            <a:off x="7176120" y="1949248"/>
            <a:ext cx="4680520" cy="1784480"/>
          </a:xfrm>
          <a:prstGeom prst="roundRect">
            <a:avLst/>
          </a:prstGeom>
          <a:solidFill>
            <a:srgbClr val="FFFF99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4" name="グループ化 13"/>
          <p:cNvGrpSpPr>
            <a:grpSpLocks noChangeAspect="1"/>
          </p:cNvGrpSpPr>
          <p:nvPr/>
        </p:nvGrpSpPr>
        <p:grpSpPr>
          <a:xfrm>
            <a:off x="770736" y="1552602"/>
            <a:ext cx="2880000" cy="2156311"/>
            <a:chOff x="2180134" y="374948"/>
            <a:chExt cx="7561172" cy="5661198"/>
          </a:xfrm>
        </p:grpSpPr>
        <p:sp>
          <p:nvSpPr>
            <p:cNvPr id="4" name="直方体 3"/>
            <p:cNvSpPr/>
            <p:nvPr/>
          </p:nvSpPr>
          <p:spPr>
            <a:xfrm>
              <a:off x="21801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１</a:t>
              </a:r>
              <a:endParaRPr kumimoji="0" lang="ja-JP" altLang="en-US" sz="9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" name="直方体 4"/>
            <p:cNvSpPr/>
            <p:nvPr/>
          </p:nvSpPr>
          <p:spPr>
            <a:xfrm>
              <a:off x="39803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１</a:t>
              </a:r>
              <a:endParaRPr kumimoji="0" lang="ja-JP" altLang="en-US" sz="9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" name="直方体 5"/>
            <p:cNvSpPr/>
            <p:nvPr/>
          </p:nvSpPr>
          <p:spPr>
            <a:xfrm>
              <a:off x="57805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１</a:t>
              </a:r>
              <a:endParaRPr kumimoji="0" lang="ja-JP" altLang="en-US" sz="9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" name="直方体 6"/>
            <p:cNvSpPr/>
            <p:nvPr/>
          </p:nvSpPr>
          <p:spPr>
            <a:xfrm>
              <a:off x="7581066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１</a:t>
              </a:r>
              <a:endParaRPr kumimoji="0" lang="ja-JP" altLang="en-US" sz="9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" name="直方体 7"/>
            <p:cNvSpPr/>
            <p:nvPr/>
          </p:nvSpPr>
          <p:spPr>
            <a:xfrm>
              <a:off x="30716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２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" name="直方体 8"/>
            <p:cNvSpPr/>
            <p:nvPr/>
          </p:nvSpPr>
          <p:spPr>
            <a:xfrm>
              <a:off x="48718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２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" name="直方体 9"/>
            <p:cNvSpPr/>
            <p:nvPr/>
          </p:nvSpPr>
          <p:spPr>
            <a:xfrm>
              <a:off x="66720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２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" name="直方体 10"/>
            <p:cNvSpPr/>
            <p:nvPr/>
          </p:nvSpPr>
          <p:spPr>
            <a:xfrm>
              <a:off x="3980334" y="1685950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４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" name="直方体 11"/>
            <p:cNvSpPr/>
            <p:nvPr/>
          </p:nvSpPr>
          <p:spPr>
            <a:xfrm>
              <a:off x="5780534" y="1685950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４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" name="直方体 12"/>
            <p:cNvSpPr/>
            <p:nvPr/>
          </p:nvSpPr>
          <p:spPr>
            <a:xfrm>
              <a:off x="4871864" y="374948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８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5" name="グループ化 14"/>
          <p:cNvGrpSpPr>
            <a:grpSpLocks noChangeAspect="1"/>
          </p:cNvGrpSpPr>
          <p:nvPr/>
        </p:nvGrpSpPr>
        <p:grpSpPr>
          <a:xfrm>
            <a:off x="3997229" y="1552602"/>
            <a:ext cx="2880000" cy="2156311"/>
            <a:chOff x="2180134" y="374948"/>
            <a:chExt cx="7561172" cy="5661198"/>
          </a:xfrm>
        </p:grpSpPr>
        <p:sp>
          <p:nvSpPr>
            <p:cNvPr id="16" name="直方体 15"/>
            <p:cNvSpPr/>
            <p:nvPr/>
          </p:nvSpPr>
          <p:spPr>
            <a:xfrm>
              <a:off x="21801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２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" name="直方体 16"/>
            <p:cNvSpPr/>
            <p:nvPr/>
          </p:nvSpPr>
          <p:spPr>
            <a:xfrm>
              <a:off x="39803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２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" name="直方体 17"/>
            <p:cNvSpPr/>
            <p:nvPr/>
          </p:nvSpPr>
          <p:spPr>
            <a:xfrm>
              <a:off x="57805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２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" name="直方体 18"/>
            <p:cNvSpPr/>
            <p:nvPr/>
          </p:nvSpPr>
          <p:spPr>
            <a:xfrm>
              <a:off x="7581066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２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" name="直方体 19"/>
            <p:cNvSpPr/>
            <p:nvPr/>
          </p:nvSpPr>
          <p:spPr>
            <a:xfrm>
              <a:off x="30716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４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" name="直方体 20"/>
            <p:cNvSpPr/>
            <p:nvPr/>
          </p:nvSpPr>
          <p:spPr>
            <a:xfrm>
              <a:off x="48718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４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" name="直方体 21"/>
            <p:cNvSpPr/>
            <p:nvPr/>
          </p:nvSpPr>
          <p:spPr>
            <a:xfrm>
              <a:off x="66720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４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" name="直方体 22"/>
            <p:cNvSpPr/>
            <p:nvPr/>
          </p:nvSpPr>
          <p:spPr>
            <a:xfrm>
              <a:off x="3980334" y="1685950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８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" name="直方体 23"/>
            <p:cNvSpPr/>
            <p:nvPr/>
          </p:nvSpPr>
          <p:spPr>
            <a:xfrm>
              <a:off x="5780534" y="1685950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８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直方体 24"/>
            <p:cNvSpPr/>
            <p:nvPr/>
          </p:nvSpPr>
          <p:spPr>
            <a:xfrm>
              <a:off x="4871864" y="374948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１６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" name="グループ化 25"/>
          <p:cNvGrpSpPr>
            <a:grpSpLocks noChangeAspect="1"/>
          </p:cNvGrpSpPr>
          <p:nvPr/>
        </p:nvGrpSpPr>
        <p:grpSpPr>
          <a:xfrm>
            <a:off x="767408" y="3864977"/>
            <a:ext cx="2880000" cy="2156311"/>
            <a:chOff x="2180134" y="374948"/>
            <a:chExt cx="7561172" cy="5661198"/>
          </a:xfrm>
        </p:grpSpPr>
        <p:sp>
          <p:nvSpPr>
            <p:cNvPr id="27" name="直方体 26"/>
            <p:cNvSpPr/>
            <p:nvPr/>
          </p:nvSpPr>
          <p:spPr>
            <a:xfrm>
              <a:off x="21801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３</a:t>
              </a:r>
              <a:endParaRPr kumimoji="0" lang="ja-JP" altLang="en-US" sz="9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" name="直方体 27"/>
            <p:cNvSpPr/>
            <p:nvPr/>
          </p:nvSpPr>
          <p:spPr>
            <a:xfrm>
              <a:off x="39803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３</a:t>
              </a:r>
              <a:endParaRPr kumimoji="0" lang="ja-JP" altLang="en-US" sz="9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9" name="直方体 28"/>
            <p:cNvSpPr/>
            <p:nvPr/>
          </p:nvSpPr>
          <p:spPr>
            <a:xfrm>
              <a:off x="57805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３</a:t>
              </a:r>
              <a:endParaRPr kumimoji="0" lang="ja-JP" altLang="en-US" sz="9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0" name="直方体 29"/>
            <p:cNvSpPr/>
            <p:nvPr/>
          </p:nvSpPr>
          <p:spPr>
            <a:xfrm>
              <a:off x="7581066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３</a:t>
              </a:r>
              <a:endParaRPr kumimoji="0" lang="ja-JP" altLang="en-US" sz="9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直方体 30"/>
            <p:cNvSpPr/>
            <p:nvPr/>
          </p:nvSpPr>
          <p:spPr>
            <a:xfrm>
              <a:off x="30716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６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2" name="直方体 31"/>
            <p:cNvSpPr/>
            <p:nvPr/>
          </p:nvSpPr>
          <p:spPr>
            <a:xfrm>
              <a:off x="48718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６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3" name="直方体 32"/>
            <p:cNvSpPr/>
            <p:nvPr/>
          </p:nvSpPr>
          <p:spPr>
            <a:xfrm>
              <a:off x="66720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６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直方体 33"/>
            <p:cNvSpPr/>
            <p:nvPr/>
          </p:nvSpPr>
          <p:spPr>
            <a:xfrm>
              <a:off x="3980334" y="1685950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１２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5" name="直方体 34"/>
            <p:cNvSpPr/>
            <p:nvPr/>
          </p:nvSpPr>
          <p:spPr>
            <a:xfrm>
              <a:off x="5780534" y="1685950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１２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6" name="直方体 35"/>
            <p:cNvSpPr/>
            <p:nvPr/>
          </p:nvSpPr>
          <p:spPr>
            <a:xfrm>
              <a:off x="4871864" y="374948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２４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7" name="グループ化 36"/>
          <p:cNvGrpSpPr>
            <a:grpSpLocks noChangeAspect="1"/>
          </p:cNvGrpSpPr>
          <p:nvPr/>
        </p:nvGrpSpPr>
        <p:grpSpPr>
          <a:xfrm>
            <a:off x="3997229" y="3861521"/>
            <a:ext cx="2880000" cy="2156311"/>
            <a:chOff x="2180134" y="374948"/>
            <a:chExt cx="7561172" cy="5661198"/>
          </a:xfrm>
        </p:grpSpPr>
        <p:sp>
          <p:nvSpPr>
            <p:cNvPr id="38" name="直方体 37"/>
            <p:cNvSpPr/>
            <p:nvPr/>
          </p:nvSpPr>
          <p:spPr>
            <a:xfrm>
              <a:off x="21801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４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9" name="直方体 38"/>
            <p:cNvSpPr/>
            <p:nvPr/>
          </p:nvSpPr>
          <p:spPr>
            <a:xfrm>
              <a:off x="39803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４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直方体 39"/>
            <p:cNvSpPr/>
            <p:nvPr/>
          </p:nvSpPr>
          <p:spPr>
            <a:xfrm>
              <a:off x="5780534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４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1" name="直方体 40"/>
            <p:cNvSpPr/>
            <p:nvPr/>
          </p:nvSpPr>
          <p:spPr>
            <a:xfrm>
              <a:off x="7581066" y="4307954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４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2" name="直方体 41"/>
            <p:cNvSpPr/>
            <p:nvPr/>
          </p:nvSpPr>
          <p:spPr>
            <a:xfrm>
              <a:off x="30716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８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直方体 42"/>
            <p:cNvSpPr/>
            <p:nvPr/>
          </p:nvSpPr>
          <p:spPr>
            <a:xfrm>
              <a:off x="48718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８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4" name="直方体 43"/>
            <p:cNvSpPr/>
            <p:nvPr/>
          </p:nvSpPr>
          <p:spPr>
            <a:xfrm>
              <a:off x="6672064" y="2996952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８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5" name="直方体 44"/>
            <p:cNvSpPr/>
            <p:nvPr/>
          </p:nvSpPr>
          <p:spPr>
            <a:xfrm>
              <a:off x="3980334" y="1685950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１６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直方体 45"/>
            <p:cNvSpPr/>
            <p:nvPr/>
          </p:nvSpPr>
          <p:spPr>
            <a:xfrm>
              <a:off x="5780534" y="1685950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１６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7" name="直方体 46"/>
            <p:cNvSpPr/>
            <p:nvPr/>
          </p:nvSpPr>
          <p:spPr>
            <a:xfrm>
              <a:off x="4871864" y="374948"/>
              <a:ext cx="2160240" cy="1728192"/>
            </a:xfrm>
            <a:prstGeom prst="cube">
              <a:avLst/>
            </a:prstGeom>
            <a:blipFill>
              <a:blip r:embed="rId2"/>
              <a:tile tx="0" ty="0" sx="100000" sy="100000" flip="none" algn="tl"/>
            </a:blipFill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kumimoji="0" lang="ja-JP" altLang="en-US" sz="3600" b="1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rPr>
                <a:t>３２</a:t>
              </a:r>
              <a:endParaRPr kumimoji="0" lang="ja-JP" altLang="en-US" sz="3600" b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48" name="角丸四角形吹き出し 47"/>
          <p:cNvSpPr/>
          <p:nvPr/>
        </p:nvSpPr>
        <p:spPr>
          <a:xfrm>
            <a:off x="1441030" y="253818"/>
            <a:ext cx="9605044" cy="1103077"/>
          </a:xfrm>
          <a:prstGeom prst="wedgeRoundRectCallout">
            <a:avLst>
              <a:gd name="adj1" fmla="val -52132"/>
              <a:gd name="adj2" fmla="val 28541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いちばん　下の　４つの　ますに、同じ　数を　入れます。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いちばん　上の　数は、　いくつに　なりますか。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49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311190"/>
            <a:ext cx="888515" cy="1241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" name="グループ化 60"/>
          <p:cNvGrpSpPr/>
          <p:nvPr/>
        </p:nvGrpSpPr>
        <p:grpSpPr>
          <a:xfrm>
            <a:off x="1159420" y="1776862"/>
            <a:ext cx="1933230" cy="1401457"/>
            <a:chOff x="2034375" y="1776862"/>
            <a:chExt cx="1933230" cy="1401457"/>
          </a:xfrm>
        </p:grpSpPr>
        <p:sp>
          <p:nvSpPr>
            <p:cNvPr id="55" name="正方形/長方形 54"/>
            <p:cNvSpPr/>
            <p:nvPr/>
          </p:nvSpPr>
          <p:spPr>
            <a:xfrm>
              <a:off x="2712706" y="2780152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2034375" y="2782319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3391605" y="2774625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8" name="正方形/長方形 57"/>
            <p:cNvSpPr/>
            <p:nvPr/>
          </p:nvSpPr>
          <p:spPr>
            <a:xfrm>
              <a:off x="2382826" y="2273789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9" name="正方形/長方形 58"/>
            <p:cNvSpPr/>
            <p:nvPr/>
          </p:nvSpPr>
          <p:spPr>
            <a:xfrm>
              <a:off x="3059123" y="2271494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2715994" y="1776862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62" name="グループ化 61"/>
          <p:cNvGrpSpPr/>
          <p:nvPr/>
        </p:nvGrpSpPr>
        <p:grpSpPr>
          <a:xfrm>
            <a:off x="4411369" y="1768765"/>
            <a:ext cx="1933230" cy="1401457"/>
            <a:chOff x="2034375" y="1776862"/>
            <a:chExt cx="1933230" cy="1401457"/>
          </a:xfrm>
        </p:grpSpPr>
        <p:sp>
          <p:nvSpPr>
            <p:cNvPr id="63" name="正方形/長方形 62"/>
            <p:cNvSpPr/>
            <p:nvPr/>
          </p:nvSpPr>
          <p:spPr>
            <a:xfrm>
              <a:off x="2712706" y="2780152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4" name="正方形/長方形 63"/>
            <p:cNvSpPr/>
            <p:nvPr/>
          </p:nvSpPr>
          <p:spPr>
            <a:xfrm>
              <a:off x="2034375" y="2782319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5" name="正方形/長方形 64"/>
            <p:cNvSpPr/>
            <p:nvPr/>
          </p:nvSpPr>
          <p:spPr>
            <a:xfrm>
              <a:off x="3391605" y="2774625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2382826" y="2273789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7" name="正方形/長方形 66"/>
            <p:cNvSpPr/>
            <p:nvPr/>
          </p:nvSpPr>
          <p:spPr>
            <a:xfrm>
              <a:off x="3059123" y="2271494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2715994" y="1776862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69" name="グループ化 68"/>
          <p:cNvGrpSpPr/>
          <p:nvPr/>
        </p:nvGrpSpPr>
        <p:grpSpPr>
          <a:xfrm>
            <a:off x="1184035" y="4091685"/>
            <a:ext cx="1933230" cy="1401457"/>
            <a:chOff x="2034375" y="1776862"/>
            <a:chExt cx="1933230" cy="1401457"/>
          </a:xfrm>
        </p:grpSpPr>
        <p:sp>
          <p:nvSpPr>
            <p:cNvPr id="70" name="正方形/長方形 69"/>
            <p:cNvSpPr/>
            <p:nvPr/>
          </p:nvSpPr>
          <p:spPr>
            <a:xfrm>
              <a:off x="2712706" y="2780152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2034375" y="2782319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3391605" y="2774625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2382826" y="2273789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4" name="正方形/長方形 73"/>
            <p:cNvSpPr/>
            <p:nvPr/>
          </p:nvSpPr>
          <p:spPr>
            <a:xfrm>
              <a:off x="3059123" y="2271494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5" name="正方形/長方形 74"/>
            <p:cNvSpPr/>
            <p:nvPr/>
          </p:nvSpPr>
          <p:spPr>
            <a:xfrm>
              <a:off x="2715994" y="1776862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6" name="グループ化 75"/>
          <p:cNvGrpSpPr/>
          <p:nvPr/>
        </p:nvGrpSpPr>
        <p:grpSpPr>
          <a:xfrm>
            <a:off x="4407827" y="4081444"/>
            <a:ext cx="1933230" cy="1401457"/>
            <a:chOff x="2034375" y="1776862"/>
            <a:chExt cx="1933230" cy="1401457"/>
          </a:xfrm>
        </p:grpSpPr>
        <p:sp>
          <p:nvSpPr>
            <p:cNvPr id="77" name="正方形/長方形 76"/>
            <p:cNvSpPr/>
            <p:nvPr/>
          </p:nvSpPr>
          <p:spPr>
            <a:xfrm>
              <a:off x="2712706" y="2780152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8" name="正方形/長方形 77"/>
            <p:cNvSpPr/>
            <p:nvPr/>
          </p:nvSpPr>
          <p:spPr>
            <a:xfrm>
              <a:off x="2034375" y="2782319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9" name="正方形/長方形 78"/>
            <p:cNvSpPr/>
            <p:nvPr/>
          </p:nvSpPr>
          <p:spPr>
            <a:xfrm>
              <a:off x="3391605" y="2774625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0" name="正方形/長方形 79"/>
            <p:cNvSpPr/>
            <p:nvPr/>
          </p:nvSpPr>
          <p:spPr>
            <a:xfrm>
              <a:off x="2382826" y="2273789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1" name="正方形/長方形 80"/>
            <p:cNvSpPr/>
            <p:nvPr/>
          </p:nvSpPr>
          <p:spPr>
            <a:xfrm>
              <a:off x="3059123" y="2271494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2" name="正方形/長方形 81"/>
            <p:cNvSpPr/>
            <p:nvPr/>
          </p:nvSpPr>
          <p:spPr>
            <a:xfrm>
              <a:off x="2715994" y="1776862"/>
              <a:ext cx="576000" cy="396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84" name="正方形/長方形 83"/>
          <p:cNvSpPr/>
          <p:nvPr/>
        </p:nvSpPr>
        <p:spPr>
          <a:xfrm>
            <a:off x="7324692" y="1949248"/>
            <a:ext cx="12073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sz="2000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いちばん</a:t>
            </a:r>
            <a:endParaRPr kumimoji="0" lang="en-US" altLang="ja-JP" sz="2000" kern="0" dirty="0" smtClean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000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下の　数</a:t>
            </a:r>
            <a:endParaRPr lang="ja-JP" altLang="en-US" sz="1800" dirty="0"/>
          </a:p>
        </p:txBody>
      </p:sp>
      <p:sp>
        <p:nvSpPr>
          <p:cNvPr id="85" name="正方形/長方形 84"/>
          <p:cNvSpPr/>
          <p:nvPr/>
        </p:nvSpPr>
        <p:spPr>
          <a:xfrm>
            <a:off x="7324692" y="3025842"/>
            <a:ext cx="12073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sz="2000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いちばん</a:t>
            </a:r>
            <a:endParaRPr kumimoji="0" lang="en-US" altLang="ja-JP" sz="2000" kern="0" dirty="0" smtClean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000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上の　数</a:t>
            </a:r>
            <a:endParaRPr lang="ja-JP" altLang="en-US" sz="1800" dirty="0"/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8794133" y="2135772"/>
            <a:ext cx="2538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　２　３　４</a:t>
            </a:r>
            <a:endParaRPr kumimoji="1"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9" name="下矢印 88"/>
          <p:cNvSpPr/>
          <p:nvPr/>
        </p:nvSpPr>
        <p:spPr>
          <a:xfrm>
            <a:off x="8829303" y="2685076"/>
            <a:ext cx="326203" cy="383163"/>
          </a:xfrm>
          <a:prstGeom prst="downArrow">
            <a:avLst/>
          </a:prstGeom>
          <a:solidFill>
            <a:srgbClr val="FF0000"/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0" name="下矢印 89"/>
          <p:cNvSpPr/>
          <p:nvPr/>
        </p:nvSpPr>
        <p:spPr>
          <a:xfrm>
            <a:off x="9537468" y="2685076"/>
            <a:ext cx="326203" cy="383163"/>
          </a:xfrm>
          <a:prstGeom prst="downArrow">
            <a:avLst/>
          </a:prstGeom>
          <a:solidFill>
            <a:srgbClr val="FF0000"/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1" name="下矢印 90"/>
          <p:cNvSpPr/>
          <p:nvPr/>
        </p:nvSpPr>
        <p:spPr>
          <a:xfrm>
            <a:off x="10245633" y="2685076"/>
            <a:ext cx="326203" cy="383163"/>
          </a:xfrm>
          <a:prstGeom prst="downArrow">
            <a:avLst/>
          </a:prstGeom>
          <a:solidFill>
            <a:srgbClr val="FF0000"/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2" name="下矢印 91"/>
          <p:cNvSpPr/>
          <p:nvPr/>
        </p:nvSpPr>
        <p:spPr>
          <a:xfrm>
            <a:off x="11006553" y="2685076"/>
            <a:ext cx="326203" cy="383163"/>
          </a:xfrm>
          <a:prstGeom prst="downArrow">
            <a:avLst/>
          </a:prstGeom>
          <a:solidFill>
            <a:srgbClr val="FF0000"/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8741378" y="3164684"/>
            <a:ext cx="280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　１６　２４　３２</a:t>
            </a:r>
            <a:endParaRPr kumimoji="1"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8764805" y="3094323"/>
            <a:ext cx="540000" cy="5810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9443538" y="3094323"/>
            <a:ext cx="540000" cy="5810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10182267" y="3094323"/>
            <a:ext cx="540000" cy="5810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7" name="正方形/長方形 96"/>
          <p:cNvSpPr/>
          <p:nvPr/>
        </p:nvSpPr>
        <p:spPr>
          <a:xfrm>
            <a:off x="10926167" y="3094323"/>
            <a:ext cx="540000" cy="5810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9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325" y="4738870"/>
            <a:ext cx="888515" cy="1241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9" name="角丸四角形吹き出し 98"/>
          <p:cNvSpPr/>
          <p:nvPr/>
        </p:nvSpPr>
        <p:spPr>
          <a:xfrm>
            <a:off x="8361648" y="4595993"/>
            <a:ext cx="3567459" cy="1393964"/>
          </a:xfrm>
          <a:prstGeom prst="wedgeRoundRectCallout">
            <a:avLst>
              <a:gd name="adj1" fmla="val -59738"/>
              <a:gd name="adj2" fmla="val 26680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何か　気づいたことは　ないかな。</a:t>
            </a:r>
            <a:endParaRPr kumimoji="0" lang="en-US" altLang="ja-JP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きまりを　見つけよう。</a:t>
            </a:r>
            <a:endParaRPr kumimoji="0" lang="ja-JP" altLang="en-US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222941" y="6267104"/>
            <a:ext cx="3413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答えは図をマウスクリック</a:t>
            </a:r>
            <a:endParaRPr kumimoji="1" lang="ja-JP" altLang="en-US" sz="18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8625389" y="3784595"/>
            <a:ext cx="3413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答えは□マウスクリック</a:t>
            </a:r>
            <a:endParaRPr kumimoji="1" lang="ja-JP" altLang="en-US" sz="18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16524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</p:childTnLst>
        </p:cTn>
      </p:par>
    </p:tnLst>
    <p:bldLst>
      <p:bldP spid="94" grpId="0" animBg="1"/>
      <p:bldP spid="95" grpId="0" animBg="1"/>
      <p:bldP spid="96" grpId="0" animBg="1"/>
      <p:bldP spid="97" grpId="0" animBg="1"/>
      <p:bldP spid="9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/>
          <p:nvPr/>
        </p:nvSpPr>
        <p:spPr>
          <a:xfrm>
            <a:off x="2423592" y="4365104"/>
            <a:ext cx="6912768" cy="1743050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７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９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１５</a:t>
            </a:r>
            <a:endParaRPr kumimoji="0" lang="ja-JP" altLang="en-US" sz="2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１７</a:t>
            </a:r>
            <a:endParaRPr kumimoji="0" lang="ja-JP" altLang="en-US" sz="2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123904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３２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07368" y="320988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数を</a:t>
            </a:r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たします。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答えは</a:t>
            </a:r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、　</a:t>
            </a:r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上の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</a:t>
            </a:r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書きます</a:t>
            </a:r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。</a:t>
            </a:r>
            <a:endParaRPr kumimoji="1"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" name="角丸四角形吹き出し 4"/>
          <p:cNvSpPr/>
          <p:nvPr/>
        </p:nvSpPr>
        <p:spPr>
          <a:xfrm>
            <a:off x="1024030" y="2751212"/>
            <a:ext cx="2344236" cy="1109836"/>
          </a:xfrm>
          <a:prstGeom prst="wedgeRoundRectCallout">
            <a:avLst>
              <a:gd name="adj1" fmla="val 21492"/>
              <a:gd name="adj2" fmla="val 33421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７＋８で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１５を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書く。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" name="角丸四角形吹き出し 10"/>
          <p:cNvSpPr/>
          <p:nvPr/>
        </p:nvSpPr>
        <p:spPr>
          <a:xfrm>
            <a:off x="8724291" y="2650629"/>
            <a:ext cx="2187241" cy="1109836"/>
          </a:xfrm>
          <a:prstGeom prst="wedgeRoundRectCallout">
            <a:avLst>
              <a:gd name="adj1" fmla="val 21492"/>
              <a:gd name="adj2" fmla="val 33421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８＋９で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１７を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書く。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2" name="角丸四角形吹き出し 11"/>
          <p:cNvSpPr/>
          <p:nvPr/>
        </p:nvSpPr>
        <p:spPr>
          <a:xfrm>
            <a:off x="8146189" y="443939"/>
            <a:ext cx="3816188" cy="1527688"/>
          </a:xfrm>
          <a:prstGeom prst="wedgeRoundRectCallout">
            <a:avLst>
              <a:gd name="adj1" fmla="val 21492"/>
              <a:gd name="adj2" fmla="val 33421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ここは　いくつに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なるかな。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１５＋１７で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３２を書く。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849" y="3896285"/>
            <a:ext cx="1714500" cy="1714500"/>
          </a:xfrm>
          <a:prstGeom prst="rect">
            <a:avLst/>
          </a:prstGeom>
        </p:spPr>
      </p:pic>
      <p:sp>
        <p:nvSpPr>
          <p:cNvPr id="9" name="正方形/長方形 8"/>
          <p:cNvSpPr/>
          <p:nvPr/>
        </p:nvSpPr>
        <p:spPr>
          <a:xfrm>
            <a:off x="4052577" y="3038791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cxnSp>
        <p:nvCxnSpPr>
          <p:cNvPr id="8" name="直線矢印コネクタ 7"/>
          <p:cNvCxnSpPr/>
          <p:nvPr/>
        </p:nvCxnSpPr>
        <p:spPr>
          <a:xfrm flipV="1">
            <a:off x="2554688" y="3745951"/>
            <a:ext cx="1927076" cy="9646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5846451" y="3061412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963169" y="1730650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033" y="3817567"/>
            <a:ext cx="1714500" cy="1714500"/>
          </a:xfrm>
          <a:prstGeom prst="rect">
            <a:avLst/>
          </a:prstGeom>
        </p:spPr>
      </p:pic>
      <p:cxnSp>
        <p:nvCxnSpPr>
          <p:cNvPr id="20" name="直線矢印コネクタ 19"/>
          <p:cNvCxnSpPr/>
          <p:nvPr/>
        </p:nvCxnSpPr>
        <p:spPr>
          <a:xfrm flipH="1" flipV="1">
            <a:off x="7104112" y="3745951"/>
            <a:ext cx="2276763" cy="9646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図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8917" y="626540"/>
            <a:ext cx="1714500" cy="1714500"/>
          </a:xfrm>
          <a:prstGeom prst="rect">
            <a:avLst/>
          </a:prstGeom>
        </p:spPr>
      </p:pic>
      <p:cxnSp>
        <p:nvCxnSpPr>
          <p:cNvPr id="23" name="直線矢印コネクタ 22"/>
          <p:cNvCxnSpPr/>
          <p:nvPr/>
        </p:nvCxnSpPr>
        <p:spPr>
          <a:xfrm flipH="1">
            <a:off x="6140650" y="1483790"/>
            <a:ext cx="598258" cy="53067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119326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5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  <p:bldP spid="9" grpId="0" animBg="1"/>
      <p:bldP spid="17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円/楕円 64"/>
          <p:cNvSpPr/>
          <p:nvPr/>
        </p:nvSpPr>
        <p:spPr>
          <a:xfrm>
            <a:off x="2324150" y="4445193"/>
            <a:ext cx="6912768" cy="1743050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123904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4052577" y="3038791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5846451" y="3061412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4963169" y="1730650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71" name="角丸四角形吹き出し 70"/>
          <p:cNvSpPr/>
          <p:nvPr/>
        </p:nvSpPr>
        <p:spPr>
          <a:xfrm>
            <a:off x="1283293" y="2737405"/>
            <a:ext cx="2186717" cy="1109836"/>
          </a:xfrm>
          <a:prstGeom prst="wedgeRoundRectCallout">
            <a:avLst>
              <a:gd name="adj1" fmla="val 5926"/>
              <a:gd name="adj2" fmla="val 76201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＋２で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４を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書く。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72" name="図 7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849" y="3896285"/>
            <a:ext cx="1714500" cy="1714500"/>
          </a:xfrm>
          <a:prstGeom prst="rect">
            <a:avLst/>
          </a:prstGeom>
        </p:spPr>
      </p:pic>
      <p:cxnSp>
        <p:nvCxnSpPr>
          <p:cNvPr id="73" name="直線矢印コネクタ 72"/>
          <p:cNvCxnSpPr/>
          <p:nvPr/>
        </p:nvCxnSpPr>
        <p:spPr>
          <a:xfrm flipV="1">
            <a:off x="2554688" y="3745951"/>
            <a:ext cx="1927076" cy="9646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角丸四角形吹き出し 73"/>
          <p:cNvSpPr/>
          <p:nvPr/>
        </p:nvSpPr>
        <p:spPr>
          <a:xfrm>
            <a:off x="8724291" y="2650629"/>
            <a:ext cx="2187241" cy="1109836"/>
          </a:xfrm>
          <a:prstGeom prst="wedgeRoundRectCallout">
            <a:avLst>
              <a:gd name="adj1" fmla="val -9641"/>
              <a:gd name="adj2" fmla="val 71447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２＋２で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４を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書く。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75" name="図 7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033" y="3817567"/>
            <a:ext cx="1714500" cy="1714500"/>
          </a:xfrm>
          <a:prstGeom prst="rect">
            <a:avLst/>
          </a:prstGeom>
        </p:spPr>
      </p:pic>
      <p:cxnSp>
        <p:nvCxnSpPr>
          <p:cNvPr id="77" name="直線矢印コネクタ 76"/>
          <p:cNvCxnSpPr/>
          <p:nvPr/>
        </p:nvCxnSpPr>
        <p:spPr>
          <a:xfrm flipH="1" flipV="1">
            <a:off x="7104112" y="3745951"/>
            <a:ext cx="2276763" cy="9646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8" name="図 7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282" y="732927"/>
            <a:ext cx="1714500" cy="1714500"/>
          </a:xfrm>
          <a:prstGeom prst="rect">
            <a:avLst/>
          </a:prstGeom>
        </p:spPr>
      </p:pic>
      <p:cxnSp>
        <p:nvCxnSpPr>
          <p:cNvPr id="79" name="直線矢印コネクタ 78"/>
          <p:cNvCxnSpPr/>
          <p:nvPr/>
        </p:nvCxnSpPr>
        <p:spPr>
          <a:xfrm flipH="1">
            <a:off x="6140649" y="1617000"/>
            <a:ext cx="1107509" cy="39746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角丸四角形吹き出し 79"/>
          <p:cNvSpPr/>
          <p:nvPr/>
        </p:nvSpPr>
        <p:spPr>
          <a:xfrm>
            <a:off x="8515732" y="387923"/>
            <a:ext cx="2241923" cy="1109836"/>
          </a:xfrm>
          <a:prstGeom prst="wedgeRoundRectCallout">
            <a:avLst>
              <a:gd name="adj1" fmla="val -35766"/>
              <a:gd name="adj2" fmla="val 73032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４＋４で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８を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書く。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407368" y="320988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数を　たします。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答えは、　上の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書きます。</a:t>
            </a:r>
            <a:endParaRPr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8811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  <p:bldP spid="69" grpId="0" animBg="1"/>
      <p:bldP spid="71" grpId="0" animBg="1"/>
      <p:bldP spid="74" grpId="0" animBg="1"/>
      <p:bldP spid="8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円/楕円 8"/>
          <p:cNvSpPr/>
          <p:nvPr/>
        </p:nvSpPr>
        <p:spPr>
          <a:xfrm>
            <a:off x="2351584" y="4365104"/>
            <a:ext cx="6912768" cy="1743050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１０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１０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123904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２０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052577" y="3038791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846451" y="3061412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963169" y="1730650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4" name="角丸四角形吹き出し 13"/>
          <p:cNvSpPr/>
          <p:nvPr/>
        </p:nvSpPr>
        <p:spPr>
          <a:xfrm>
            <a:off x="1334902" y="2751212"/>
            <a:ext cx="2207352" cy="1109836"/>
          </a:xfrm>
          <a:prstGeom prst="wedgeRoundRectCallout">
            <a:avLst>
              <a:gd name="adj1" fmla="val 8520"/>
              <a:gd name="adj2" fmla="val 71447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＋５で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１０を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書く。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849" y="3896285"/>
            <a:ext cx="1714500" cy="1714500"/>
          </a:xfrm>
          <a:prstGeom prst="rect">
            <a:avLst/>
          </a:prstGeom>
        </p:spPr>
      </p:pic>
      <p:cxnSp>
        <p:nvCxnSpPr>
          <p:cNvPr id="16" name="直線矢印コネクタ 15"/>
          <p:cNvCxnSpPr/>
          <p:nvPr/>
        </p:nvCxnSpPr>
        <p:spPr>
          <a:xfrm flipV="1">
            <a:off x="2554688" y="3745951"/>
            <a:ext cx="1927076" cy="9646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角丸四角形吹き出し 16"/>
          <p:cNvSpPr/>
          <p:nvPr/>
        </p:nvSpPr>
        <p:spPr>
          <a:xfrm>
            <a:off x="8724291" y="2650629"/>
            <a:ext cx="2187241" cy="1109836"/>
          </a:xfrm>
          <a:prstGeom prst="wedgeRoundRectCallout">
            <a:avLst>
              <a:gd name="adj1" fmla="val -10506"/>
              <a:gd name="adj2" fmla="val 73032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５＋５で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１０を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書く。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033" y="3817567"/>
            <a:ext cx="1714500" cy="1714500"/>
          </a:xfrm>
          <a:prstGeom prst="rect">
            <a:avLst/>
          </a:prstGeom>
        </p:spPr>
      </p:pic>
      <p:cxnSp>
        <p:nvCxnSpPr>
          <p:cNvPr id="19" name="直線矢印コネクタ 18"/>
          <p:cNvCxnSpPr/>
          <p:nvPr/>
        </p:nvCxnSpPr>
        <p:spPr>
          <a:xfrm flipH="1" flipV="1">
            <a:off x="7104112" y="3745951"/>
            <a:ext cx="2276763" cy="9646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図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282" y="732927"/>
            <a:ext cx="1714500" cy="1714500"/>
          </a:xfrm>
          <a:prstGeom prst="rect">
            <a:avLst/>
          </a:prstGeom>
        </p:spPr>
      </p:pic>
      <p:cxnSp>
        <p:nvCxnSpPr>
          <p:cNvPr id="21" name="直線矢印コネクタ 20"/>
          <p:cNvCxnSpPr/>
          <p:nvPr/>
        </p:nvCxnSpPr>
        <p:spPr>
          <a:xfrm flipH="1">
            <a:off x="6140649" y="1617000"/>
            <a:ext cx="1107509" cy="39746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角丸四角形吹き出し 21"/>
          <p:cNvSpPr/>
          <p:nvPr/>
        </p:nvSpPr>
        <p:spPr>
          <a:xfrm>
            <a:off x="8515732" y="387923"/>
            <a:ext cx="2241923" cy="1109836"/>
          </a:xfrm>
          <a:prstGeom prst="wedgeRoundRectCallout">
            <a:avLst>
              <a:gd name="adj1" fmla="val -35766"/>
              <a:gd name="adj2" fmla="val 73032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１０＋１０で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２０を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書く。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07368" y="320988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数を　たします。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答えは、　上の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書きます。</a:t>
            </a:r>
            <a:endParaRPr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1398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4" grpId="0" animBg="1"/>
      <p:bldP spid="17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円/楕円 7"/>
          <p:cNvSpPr/>
          <p:nvPr/>
        </p:nvSpPr>
        <p:spPr>
          <a:xfrm>
            <a:off x="2324150" y="4445193"/>
            <a:ext cx="6912768" cy="1743050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１２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１３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１４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２５</a:t>
            </a:r>
            <a:endParaRPr kumimoji="0" lang="ja-JP" altLang="en-US" sz="2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２７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123904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５２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129673" y="3056688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802909" y="3046947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947822" y="1729793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3" name="角丸四角形吹き出し 12"/>
          <p:cNvSpPr/>
          <p:nvPr/>
        </p:nvSpPr>
        <p:spPr>
          <a:xfrm>
            <a:off x="1082849" y="2751212"/>
            <a:ext cx="2285417" cy="1109836"/>
          </a:xfrm>
          <a:prstGeom prst="wedgeRoundRectCallout">
            <a:avLst>
              <a:gd name="adj1" fmla="val 7655"/>
              <a:gd name="adj2" fmla="val 76201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１２＋１３で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２５を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書く。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849" y="3896285"/>
            <a:ext cx="1714500" cy="1714500"/>
          </a:xfrm>
          <a:prstGeom prst="rect">
            <a:avLst/>
          </a:prstGeom>
        </p:spPr>
      </p:pic>
      <p:sp>
        <p:nvSpPr>
          <p:cNvPr id="16" name="角丸四角形吹き出し 15"/>
          <p:cNvSpPr/>
          <p:nvPr/>
        </p:nvSpPr>
        <p:spPr>
          <a:xfrm>
            <a:off x="8724292" y="2650629"/>
            <a:ext cx="2484276" cy="1109836"/>
          </a:xfrm>
          <a:prstGeom prst="wedgeRoundRectCallout">
            <a:avLst>
              <a:gd name="adj1" fmla="val -13965"/>
              <a:gd name="adj2" fmla="val 66694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１３＋１４で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２７を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書く。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033" y="3817567"/>
            <a:ext cx="1714500" cy="1714500"/>
          </a:xfrm>
          <a:prstGeom prst="rect">
            <a:avLst/>
          </a:prstGeom>
        </p:spPr>
      </p:pic>
      <p:cxnSp>
        <p:nvCxnSpPr>
          <p:cNvPr id="18" name="直線矢印コネクタ 17"/>
          <p:cNvCxnSpPr/>
          <p:nvPr/>
        </p:nvCxnSpPr>
        <p:spPr>
          <a:xfrm flipH="1" flipV="1">
            <a:off x="7104112" y="3745951"/>
            <a:ext cx="2276763" cy="9646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図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282" y="732927"/>
            <a:ext cx="1714500" cy="1714500"/>
          </a:xfrm>
          <a:prstGeom prst="rect">
            <a:avLst/>
          </a:prstGeom>
        </p:spPr>
      </p:pic>
      <p:cxnSp>
        <p:nvCxnSpPr>
          <p:cNvPr id="20" name="直線矢印コネクタ 19"/>
          <p:cNvCxnSpPr/>
          <p:nvPr/>
        </p:nvCxnSpPr>
        <p:spPr>
          <a:xfrm flipH="1">
            <a:off x="6140649" y="1617000"/>
            <a:ext cx="1107509" cy="39746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角丸四角形吹き出し 20"/>
          <p:cNvSpPr/>
          <p:nvPr/>
        </p:nvSpPr>
        <p:spPr>
          <a:xfrm>
            <a:off x="8515732" y="387923"/>
            <a:ext cx="2548820" cy="1109836"/>
          </a:xfrm>
          <a:prstGeom prst="wedgeRoundRectCallout">
            <a:avLst>
              <a:gd name="adj1" fmla="val -28707"/>
              <a:gd name="adj2" fmla="val 69863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２５＋２７で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５２を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書く。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07368" y="320988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数を　たします。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答えは、　上の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書きます。</a:t>
            </a:r>
            <a:endParaRPr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15" name="直線矢印コネクタ 14"/>
          <p:cNvCxnSpPr/>
          <p:nvPr/>
        </p:nvCxnSpPr>
        <p:spPr>
          <a:xfrm flipV="1">
            <a:off x="2554688" y="3616911"/>
            <a:ext cx="1777116" cy="109372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87607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16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円/楕円 8"/>
          <p:cNvSpPr/>
          <p:nvPr/>
        </p:nvSpPr>
        <p:spPr>
          <a:xfrm>
            <a:off x="2351584" y="4365104"/>
            <a:ext cx="6912768" cy="1743050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１９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３８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２５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５７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６３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123904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72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１２０</a:t>
            </a:r>
            <a:endParaRPr kumimoji="0" lang="ja-JP" altLang="en-US" sz="72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052577" y="3038791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846451" y="3061412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963169" y="1730650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4" name="角丸四角形吹き出し 13"/>
          <p:cNvSpPr/>
          <p:nvPr/>
        </p:nvSpPr>
        <p:spPr>
          <a:xfrm>
            <a:off x="893010" y="2751212"/>
            <a:ext cx="2475256" cy="1109836"/>
          </a:xfrm>
          <a:prstGeom prst="wedgeRoundRectCallout">
            <a:avLst>
              <a:gd name="adj1" fmla="val 8520"/>
              <a:gd name="adj2" fmla="val 71447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１９＋３８で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５７を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書く。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849" y="3896285"/>
            <a:ext cx="1714500" cy="1714500"/>
          </a:xfrm>
          <a:prstGeom prst="rect">
            <a:avLst/>
          </a:prstGeom>
        </p:spPr>
      </p:pic>
      <p:cxnSp>
        <p:nvCxnSpPr>
          <p:cNvPr id="16" name="直線矢印コネクタ 15"/>
          <p:cNvCxnSpPr/>
          <p:nvPr/>
        </p:nvCxnSpPr>
        <p:spPr>
          <a:xfrm flipV="1">
            <a:off x="2554688" y="3745951"/>
            <a:ext cx="1927076" cy="9646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角丸四角形吹き出し 16"/>
          <p:cNvSpPr/>
          <p:nvPr/>
        </p:nvSpPr>
        <p:spPr>
          <a:xfrm>
            <a:off x="8724291" y="2650629"/>
            <a:ext cx="2556285" cy="1109836"/>
          </a:xfrm>
          <a:prstGeom prst="wedgeRoundRectCallout">
            <a:avLst>
              <a:gd name="adj1" fmla="val -10506"/>
              <a:gd name="adj2" fmla="val 73032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３８＋２５で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６３を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書く。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033" y="3817567"/>
            <a:ext cx="1714500" cy="1714500"/>
          </a:xfrm>
          <a:prstGeom prst="rect">
            <a:avLst/>
          </a:prstGeom>
        </p:spPr>
      </p:pic>
      <p:cxnSp>
        <p:nvCxnSpPr>
          <p:cNvPr id="19" name="直線矢印コネクタ 18"/>
          <p:cNvCxnSpPr/>
          <p:nvPr/>
        </p:nvCxnSpPr>
        <p:spPr>
          <a:xfrm flipH="1" flipV="1">
            <a:off x="7104112" y="3745951"/>
            <a:ext cx="2276763" cy="9646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図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282" y="732927"/>
            <a:ext cx="1714500" cy="1714500"/>
          </a:xfrm>
          <a:prstGeom prst="rect">
            <a:avLst/>
          </a:prstGeom>
        </p:spPr>
      </p:pic>
      <p:cxnSp>
        <p:nvCxnSpPr>
          <p:cNvPr id="21" name="直線矢印コネクタ 20"/>
          <p:cNvCxnSpPr/>
          <p:nvPr/>
        </p:nvCxnSpPr>
        <p:spPr>
          <a:xfrm flipH="1">
            <a:off x="6140649" y="1617000"/>
            <a:ext cx="1107509" cy="39746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角丸四角形吹き出し 21"/>
          <p:cNvSpPr/>
          <p:nvPr/>
        </p:nvSpPr>
        <p:spPr>
          <a:xfrm>
            <a:off x="8515732" y="387923"/>
            <a:ext cx="2764844" cy="1109836"/>
          </a:xfrm>
          <a:prstGeom prst="wedgeRoundRectCallout">
            <a:avLst>
              <a:gd name="adj1" fmla="val -35766"/>
              <a:gd name="adj2" fmla="val 73032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５７＋６３で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１２０を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書く。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07368" y="320988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数を　たします。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答えは、　上の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書きます。</a:t>
            </a:r>
            <a:endParaRPr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50815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4" grpId="0" animBg="1"/>
      <p:bldP spid="17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円/楕円 7"/>
          <p:cNvSpPr/>
          <p:nvPr/>
        </p:nvSpPr>
        <p:spPr>
          <a:xfrm>
            <a:off x="2324150" y="4445193"/>
            <a:ext cx="6912768" cy="1743050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１８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１６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２３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３４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３９</a:t>
            </a:r>
            <a:endParaRPr kumimoji="0" lang="ja-JP" altLang="en-US" sz="2000" b="1" kern="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123904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７３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852275" y="3067887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158780" y="4375121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944625" y="1710022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3" name="角丸四角形吹き出し 12"/>
          <p:cNvSpPr/>
          <p:nvPr/>
        </p:nvSpPr>
        <p:spPr>
          <a:xfrm>
            <a:off x="1082849" y="2751212"/>
            <a:ext cx="2285417" cy="1109836"/>
          </a:xfrm>
          <a:prstGeom prst="wedgeRoundRectCallout">
            <a:avLst>
              <a:gd name="adj1" fmla="val 8520"/>
              <a:gd name="adj2" fmla="val 71447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３４－１６で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１８を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書く。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849" y="3896285"/>
            <a:ext cx="1714500" cy="1714500"/>
          </a:xfrm>
          <a:prstGeom prst="rect">
            <a:avLst/>
          </a:prstGeom>
        </p:spPr>
      </p:pic>
      <p:cxnSp>
        <p:nvCxnSpPr>
          <p:cNvPr id="15" name="直線矢印コネクタ 14"/>
          <p:cNvCxnSpPr/>
          <p:nvPr/>
        </p:nvCxnSpPr>
        <p:spPr>
          <a:xfrm>
            <a:off x="2554688" y="4710631"/>
            <a:ext cx="813578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角丸四角形吹き出し 15"/>
          <p:cNvSpPr/>
          <p:nvPr/>
        </p:nvSpPr>
        <p:spPr>
          <a:xfrm>
            <a:off x="8724292" y="2650629"/>
            <a:ext cx="2628292" cy="1109836"/>
          </a:xfrm>
          <a:prstGeom prst="wedgeRoundRectCallout">
            <a:avLst>
              <a:gd name="adj1" fmla="val -7047"/>
              <a:gd name="adj2" fmla="val 71447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１６＋２３で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３９を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書く。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033" y="3817567"/>
            <a:ext cx="1714500" cy="1714500"/>
          </a:xfrm>
          <a:prstGeom prst="rect">
            <a:avLst/>
          </a:prstGeom>
        </p:spPr>
      </p:pic>
      <p:cxnSp>
        <p:nvCxnSpPr>
          <p:cNvPr id="18" name="直線矢印コネクタ 17"/>
          <p:cNvCxnSpPr/>
          <p:nvPr/>
        </p:nvCxnSpPr>
        <p:spPr>
          <a:xfrm flipH="1" flipV="1">
            <a:off x="7248158" y="3896285"/>
            <a:ext cx="2132719" cy="81434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図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282" y="732927"/>
            <a:ext cx="1714500" cy="1714500"/>
          </a:xfrm>
          <a:prstGeom prst="rect">
            <a:avLst/>
          </a:prstGeom>
        </p:spPr>
      </p:pic>
      <p:cxnSp>
        <p:nvCxnSpPr>
          <p:cNvPr id="20" name="直線矢印コネクタ 19"/>
          <p:cNvCxnSpPr/>
          <p:nvPr/>
        </p:nvCxnSpPr>
        <p:spPr>
          <a:xfrm flipH="1">
            <a:off x="6140649" y="1617000"/>
            <a:ext cx="1107509" cy="39746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角丸四角形吹き出し 20"/>
          <p:cNvSpPr/>
          <p:nvPr/>
        </p:nvSpPr>
        <p:spPr>
          <a:xfrm>
            <a:off x="8515732" y="387923"/>
            <a:ext cx="2548819" cy="1109836"/>
          </a:xfrm>
          <a:prstGeom prst="wedgeRoundRectCallout">
            <a:avLst>
              <a:gd name="adj1" fmla="val -35771"/>
              <a:gd name="adj2" fmla="val 73032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３４＋３９で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７３を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書く。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07368" y="320988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数を　たします。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答えは、　上の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書きます。</a:t>
            </a:r>
            <a:endParaRPr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2708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16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円/楕円 7"/>
          <p:cNvSpPr/>
          <p:nvPr/>
        </p:nvSpPr>
        <p:spPr>
          <a:xfrm>
            <a:off x="2324150" y="4445193"/>
            <a:ext cx="6912768" cy="1743050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２７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１５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１７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４２</a:t>
            </a:r>
            <a:endParaRPr kumimoji="0" lang="ja-JP" altLang="en-US" sz="8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３２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123904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７４</a:t>
            </a:r>
            <a:endParaRPr kumimoji="0" lang="ja-JP" altLang="en-US" sz="2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061332" y="3034437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726900" y="4394029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948333" y="1719157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3" name="角丸四角形吹き出し 12"/>
          <p:cNvSpPr/>
          <p:nvPr/>
        </p:nvSpPr>
        <p:spPr>
          <a:xfrm>
            <a:off x="1334902" y="2751212"/>
            <a:ext cx="2313002" cy="1109836"/>
          </a:xfrm>
          <a:prstGeom prst="wedgeRoundRectCallout">
            <a:avLst>
              <a:gd name="adj1" fmla="val 2466"/>
              <a:gd name="adj2" fmla="val 73032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２７＋１５で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４２を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書く。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849" y="3896285"/>
            <a:ext cx="1714500" cy="1714500"/>
          </a:xfrm>
          <a:prstGeom prst="rect">
            <a:avLst/>
          </a:prstGeom>
        </p:spPr>
      </p:pic>
      <p:cxnSp>
        <p:nvCxnSpPr>
          <p:cNvPr id="15" name="直線矢印コネクタ 14"/>
          <p:cNvCxnSpPr/>
          <p:nvPr/>
        </p:nvCxnSpPr>
        <p:spPr>
          <a:xfrm flipV="1">
            <a:off x="2554688" y="3896285"/>
            <a:ext cx="1813120" cy="81434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角丸四角形吹き出し 15"/>
          <p:cNvSpPr/>
          <p:nvPr/>
        </p:nvSpPr>
        <p:spPr>
          <a:xfrm>
            <a:off x="8724291" y="2650629"/>
            <a:ext cx="2187241" cy="1109836"/>
          </a:xfrm>
          <a:prstGeom prst="wedgeRoundRectCallout">
            <a:avLst>
              <a:gd name="adj1" fmla="val -26937"/>
              <a:gd name="adj2" fmla="val 76201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３２－１５で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１７を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書く。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033" y="3817567"/>
            <a:ext cx="1714500" cy="1714500"/>
          </a:xfrm>
          <a:prstGeom prst="rect">
            <a:avLst/>
          </a:prstGeom>
        </p:spPr>
      </p:pic>
      <p:cxnSp>
        <p:nvCxnSpPr>
          <p:cNvPr id="18" name="直線矢印コネクタ 17"/>
          <p:cNvCxnSpPr/>
          <p:nvPr/>
        </p:nvCxnSpPr>
        <p:spPr>
          <a:xfrm flipH="1" flipV="1">
            <a:off x="7940774" y="4674817"/>
            <a:ext cx="1440102" cy="3581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図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282" y="732927"/>
            <a:ext cx="1714500" cy="1714500"/>
          </a:xfrm>
          <a:prstGeom prst="rect">
            <a:avLst/>
          </a:prstGeom>
        </p:spPr>
      </p:pic>
      <p:sp>
        <p:nvSpPr>
          <p:cNvPr id="21" name="角丸四角形吹き出し 20"/>
          <p:cNvSpPr/>
          <p:nvPr/>
        </p:nvSpPr>
        <p:spPr>
          <a:xfrm>
            <a:off x="8515733" y="387923"/>
            <a:ext cx="2395800" cy="1109836"/>
          </a:xfrm>
          <a:prstGeom prst="wedgeRoundRectCallout">
            <a:avLst>
              <a:gd name="adj1" fmla="val -35585"/>
              <a:gd name="adj2" fmla="val 74616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４２＋３２で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７４を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書く。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07368" y="320988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数を　たします。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答えは、　上の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書きます。</a:t>
            </a:r>
            <a:endParaRPr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20" name="直線矢印コネクタ 19"/>
          <p:cNvCxnSpPr/>
          <p:nvPr/>
        </p:nvCxnSpPr>
        <p:spPr>
          <a:xfrm flipH="1">
            <a:off x="6140574" y="1617000"/>
            <a:ext cx="1107586" cy="33404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973785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16" grpId="0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円/楕円 11"/>
          <p:cNvSpPr/>
          <p:nvPr/>
        </p:nvSpPr>
        <p:spPr>
          <a:xfrm>
            <a:off x="1118774" y="4364510"/>
            <a:ext cx="9577064" cy="2152159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8" name="直方体 7"/>
          <p:cNvSpPr/>
          <p:nvPr/>
        </p:nvSpPr>
        <p:spPr>
          <a:xfrm>
            <a:off x="21801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１８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" name="直方体 8"/>
          <p:cNvSpPr/>
          <p:nvPr/>
        </p:nvSpPr>
        <p:spPr>
          <a:xfrm>
            <a:off x="39803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２４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0" name="直方体 9"/>
          <p:cNvSpPr/>
          <p:nvPr/>
        </p:nvSpPr>
        <p:spPr>
          <a:xfrm>
            <a:off x="57805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１９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" name="直方体 10"/>
          <p:cNvSpPr/>
          <p:nvPr/>
        </p:nvSpPr>
        <p:spPr>
          <a:xfrm>
            <a:off x="7581066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１５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４２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４３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３４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1685950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８５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1685950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７７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3749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72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１６２</a:t>
            </a:r>
            <a:endParaRPr kumimoji="0" lang="ja-JP" altLang="en-US" sz="72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053744" y="2168721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847618" y="2191342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964336" y="860580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142846" y="3471466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4869940" y="3470555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771594" y="3477364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20" name="図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162" y="3067200"/>
            <a:ext cx="1714500" cy="1714500"/>
          </a:xfrm>
          <a:prstGeom prst="rect">
            <a:avLst/>
          </a:prstGeom>
        </p:spPr>
      </p:pic>
      <p:cxnSp>
        <p:nvCxnSpPr>
          <p:cNvPr id="21" name="直線矢印コネクタ 20"/>
          <p:cNvCxnSpPr/>
          <p:nvPr/>
        </p:nvCxnSpPr>
        <p:spPr>
          <a:xfrm flipV="1">
            <a:off x="1920001" y="3847398"/>
            <a:ext cx="1509779" cy="3414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/>
          <p:nvPr/>
        </p:nvCxnSpPr>
        <p:spPr>
          <a:xfrm flipV="1">
            <a:off x="1920001" y="2550046"/>
            <a:ext cx="2251713" cy="131100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図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1682" y="3809211"/>
            <a:ext cx="1714500" cy="1714500"/>
          </a:xfrm>
          <a:prstGeom prst="rect">
            <a:avLst/>
          </a:prstGeom>
        </p:spPr>
      </p:pic>
      <p:cxnSp>
        <p:nvCxnSpPr>
          <p:cNvPr id="27" name="直線矢印コネクタ 26"/>
          <p:cNvCxnSpPr/>
          <p:nvPr/>
        </p:nvCxnSpPr>
        <p:spPr>
          <a:xfrm flipH="1" flipV="1">
            <a:off x="6446825" y="4523395"/>
            <a:ext cx="3718700" cy="17888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/>
          <p:nvPr/>
        </p:nvCxnSpPr>
        <p:spPr>
          <a:xfrm flipH="1" flipV="1">
            <a:off x="8247025" y="3847398"/>
            <a:ext cx="1918500" cy="85085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図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722" y="310655"/>
            <a:ext cx="1714500" cy="1714500"/>
          </a:xfrm>
          <a:prstGeom prst="rect">
            <a:avLst/>
          </a:prstGeom>
        </p:spPr>
      </p:pic>
      <p:cxnSp>
        <p:nvCxnSpPr>
          <p:cNvPr id="33" name="直線矢印コネクタ 32"/>
          <p:cNvCxnSpPr/>
          <p:nvPr/>
        </p:nvCxnSpPr>
        <p:spPr>
          <a:xfrm flipH="1">
            <a:off x="7096966" y="1194728"/>
            <a:ext cx="1071634" cy="115675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 flipH="1" flipV="1">
            <a:off x="6327568" y="1131506"/>
            <a:ext cx="1841032" cy="12389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407368" y="320988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数を　たします。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答えは、　上の</a:t>
            </a:r>
            <a:endParaRPr lang="en-US" altLang="ja-JP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3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書きます。</a:t>
            </a:r>
            <a:endParaRPr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058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4BD0FF"/>
          </a:solidFill>
          <a:prstDash val="solid"/>
        </a:ln>
      </a:spPr>
      <a:bodyPr rtlCol="0" anchor="t"/>
      <a:lstStyle>
        <a:defPPr algn="ctr">
          <a:defRPr kumimoji="0" sz="2800" kern="0" dirty="0" smtClean="0">
            <a:solidFill>
              <a:schemeClr val="tx1"/>
            </a:solidFill>
            <a:latin typeface="Cambria Math" panose="02040503050406030204" pitchFamily="18" charset="0"/>
            <a:ea typeface="AR P丸ゴシック体M" panose="020F0600000000000000" pitchFamily="50" charset="-128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3452</TotalTime>
  <Words>402</Words>
  <Application>Microsoft Office PowerPoint</Application>
  <PresentationFormat>ワイド画面</PresentationFormat>
  <Paragraphs>305</Paragraphs>
  <Slides>16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6" baseType="lpstr">
      <vt:lpstr>AR P丸ゴシック体E</vt:lpstr>
      <vt:lpstr>AR P丸ゴシック体M</vt:lpstr>
      <vt:lpstr>AR P教科書体M</vt:lpstr>
      <vt:lpstr>AR丸ゴシック体E</vt:lpstr>
      <vt:lpstr>HG丸ｺﾞｼｯｸM-PRO</vt:lpstr>
      <vt:lpstr>ＭＳ Ｐゴシック</vt:lpstr>
      <vt:lpstr>Arial</vt:lpstr>
      <vt:lpstr>Calibri</vt:lpstr>
      <vt:lpstr>Cambria Math</vt:lpstr>
      <vt:lpstr>フラッシュ１</vt:lpstr>
      <vt:lpstr>２　年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教育センター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豊田小学校</dc:creator>
  <cp:lastModifiedBy>小泉 浩</cp:lastModifiedBy>
  <cp:revision>162</cp:revision>
  <dcterms:created xsi:type="dcterms:W3CDTF">2008-03-13T07:56:32Z</dcterms:created>
  <dcterms:modified xsi:type="dcterms:W3CDTF">2020-09-30T08:42:42Z</dcterms:modified>
</cp:coreProperties>
</file>