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7" r:id="rId2"/>
    <p:sldId id="344" r:id="rId3"/>
    <p:sldId id="353" r:id="rId4"/>
    <p:sldId id="354" r:id="rId5"/>
    <p:sldId id="355" r:id="rId6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CC"/>
    <a:srgbClr val="008E40"/>
    <a:srgbClr val="FFFF66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>
        <p:scale>
          <a:sx n="66" d="100"/>
          <a:sy n="66" d="100"/>
        </p:scale>
        <p:origin x="114" y="16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video" Target="../media/media1.mp4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microsoft.com/office/2007/relationships/media" Target="../media/media1.mp4"/><Relationship Id="rId16" Type="http://schemas.openxmlformats.org/officeDocument/2006/relationships/image" Target="../media/image14.png"/><Relationship Id="rId1" Type="http://schemas.openxmlformats.org/officeDocument/2006/relationships/tags" Target="../tags/tag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g"/><Relationship Id="rId10" Type="http://schemas.openxmlformats.org/officeDocument/2006/relationships/image" Target="../media/image8.jp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7.jpg"/><Relationship Id="rId14" Type="http://schemas.openxmlformats.org/officeDocument/2006/relationships/image" Target="../media/image12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13" Type="http://schemas.openxmlformats.org/officeDocument/2006/relationships/image" Target="../media/image23.jpg"/><Relationship Id="rId3" Type="http://schemas.openxmlformats.org/officeDocument/2006/relationships/video" Target="../media/media1.mp4"/><Relationship Id="rId7" Type="http://schemas.openxmlformats.org/officeDocument/2006/relationships/image" Target="../media/image17.jpg"/><Relationship Id="rId12" Type="http://schemas.openxmlformats.org/officeDocument/2006/relationships/image" Target="../media/image22.jpg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6.jpg"/><Relationship Id="rId11" Type="http://schemas.openxmlformats.org/officeDocument/2006/relationships/image" Target="../media/image21.jpg"/><Relationship Id="rId5" Type="http://schemas.openxmlformats.org/officeDocument/2006/relationships/image" Target="../media/image15.jpg"/><Relationship Id="rId15" Type="http://schemas.openxmlformats.org/officeDocument/2006/relationships/image" Target="../media/image14.png"/><Relationship Id="rId10" Type="http://schemas.openxmlformats.org/officeDocument/2006/relationships/image" Target="../media/image20.jp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9.jpg"/><Relationship Id="rId14" Type="http://schemas.openxmlformats.org/officeDocument/2006/relationships/image" Target="../media/image24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g"/><Relationship Id="rId13" Type="http://schemas.openxmlformats.org/officeDocument/2006/relationships/image" Target="../media/image21.jpg"/><Relationship Id="rId3" Type="http://schemas.openxmlformats.org/officeDocument/2006/relationships/video" Target="../media/media1.mp4"/><Relationship Id="rId7" Type="http://schemas.openxmlformats.org/officeDocument/2006/relationships/image" Target="../media/image27.jpg"/><Relationship Id="rId12" Type="http://schemas.openxmlformats.org/officeDocument/2006/relationships/image" Target="../media/image15.jpg"/><Relationship Id="rId2" Type="http://schemas.microsoft.com/office/2007/relationships/media" Target="../media/media1.mp4"/><Relationship Id="rId16" Type="http://schemas.openxmlformats.org/officeDocument/2006/relationships/image" Target="../media/image14.png"/><Relationship Id="rId1" Type="http://schemas.openxmlformats.org/officeDocument/2006/relationships/tags" Target="../tags/tag3.xml"/><Relationship Id="rId6" Type="http://schemas.openxmlformats.org/officeDocument/2006/relationships/image" Target="../media/image26.jpg"/><Relationship Id="rId11" Type="http://schemas.openxmlformats.org/officeDocument/2006/relationships/image" Target="../media/image29.jpg"/><Relationship Id="rId5" Type="http://schemas.openxmlformats.org/officeDocument/2006/relationships/image" Target="../media/image25.jpg"/><Relationship Id="rId15" Type="http://schemas.openxmlformats.org/officeDocument/2006/relationships/image" Target="../media/image31.jpg"/><Relationship Id="rId10" Type="http://schemas.openxmlformats.org/officeDocument/2006/relationships/image" Target="../media/image17.jp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2.jpg"/><Relationship Id="rId14" Type="http://schemas.openxmlformats.org/officeDocument/2006/relationships/image" Target="../media/image30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38.jpg"/><Relationship Id="rId3" Type="http://schemas.openxmlformats.org/officeDocument/2006/relationships/video" Target="../media/media1.mp4"/><Relationship Id="rId7" Type="http://schemas.openxmlformats.org/officeDocument/2006/relationships/image" Target="../media/image34.jpg"/><Relationship Id="rId12" Type="http://schemas.openxmlformats.org/officeDocument/2006/relationships/image" Target="../media/image37.jpg"/><Relationship Id="rId17" Type="http://schemas.openxmlformats.org/officeDocument/2006/relationships/image" Target="../media/image14.png"/><Relationship Id="rId2" Type="http://schemas.microsoft.com/office/2007/relationships/media" Target="../media/media1.mp4"/><Relationship Id="rId16" Type="http://schemas.openxmlformats.org/officeDocument/2006/relationships/image" Target="../media/image41.jpg"/><Relationship Id="rId1" Type="http://schemas.openxmlformats.org/officeDocument/2006/relationships/tags" Target="../tags/tag4.xml"/><Relationship Id="rId6" Type="http://schemas.openxmlformats.org/officeDocument/2006/relationships/image" Target="../media/image33.jpg"/><Relationship Id="rId11" Type="http://schemas.openxmlformats.org/officeDocument/2006/relationships/image" Target="../media/image36.jpg"/><Relationship Id="rId5" Type="http://schemas.openxmlformats.org/officeDocument/2006/relationships/image" Target="../media/image32.jpg"/><Relationship Id="rId15" Type="http://schemas.openxmlformats.org/officeDocument/2006/relationships/image" Target="../media/image40.jpg"/><Relationship Id="rId10" Type="http://schemas.openxmlformats.org/officeDocument/2006/relationships/image" Target="../media/image35.jp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2.jpg"/><Relationship Id="rId14" Type="http://schemas.openxmlformats.org/officeDocument/2006/relationships/image" Target="../media/image3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49179"/>
          </a:xfrm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四字熟語クイズ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73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意味から答える編</a:t>
            </a:r>
            <a:endParaRPr lang="ja-JP" altLang="en-US" sz="73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637" y="3645024"/>
            <a:ext cx="3351853" cy="2331913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40" y="3654302"/>
            <a:ext cx="3342328" cy="232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72210" y="332656"/>
            <a:ext cx="738664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36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意味から四字熟語を答えよう</a:t>
            </a:r>
            <a:endParaRPr kumimoji="1" lang="ja-JP" altLang="en-US" sz="36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661557" y="1165069"/>
            <a:ext cx="1260000" cy="5400000"/>
            <a:chOff x="314400" y="1165069"/>
            <a:chExt cx="1260000" cy="5400000"/>
          </a:xfrm>
        </p:grpSpPr>
        <p:sp>
          <p:nvSpPr>
            <p:cNvPr id="92" name="正方形/長方形 91"/>
            <p:cNvSpPr/>
            <p:nvPr/>
          </p:nvSpPr>
          <p:spPr>
            <a:xfrm>
              <a:off x="314400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③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57" name="図 5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074" y="1923578"/>
              <a:ext cx="1075781" cy="1066507"/>
            </a:xfrm>
            <a:prstGeom prst="rect">
              <a:avLst/>
            </a:prstGeom>
          </p:spPr>
        </p:pic>
        <p:pic>
          <p:nvPicPr>
            <p:cNvPr id="58" name="図 5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374" y="3058758"/>
              <a:ext cx="1062014" cy="1080000"/>
            </a:xfrm>
            <a:prstGeom prst="rect">
              <a:avLst/>
            </a:prstGeom>
          </p:spPr>
        </p:pic>
        <p:pic>
          <p:nvPicPr>
            <p:cNvPr id="59" name="図 5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353" y="4207098"/>
              <a:ext cx="1071379" cy="1080000"/>
            </a:xfrm>
            <a:prstGeom prst="rect">
              <a:avLst/>
            </a:prstGeom>
          </p:spPr>
        </p:pic>
        <p:pic>
          <p:nvPicPr>
            <p:cNvPr id="60" name="図 5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947" y="5351358"/>
              <a:ext cx="1075331" cy="1075331"/>
            </a:xfrm>
            <a:prstGeom prst="rect">
              <a:avLst/>
            </a:prstGeom>
          </p:spPr>
        </p:pic>
      </p:grpSp>
      <p:grpSp>
        <p:nvGrpSpPr>
          <p:cNvPr id="2" name="グループ化 1"/>
          <p:cNvGrpSpPr/>
          <p:nvPr/>
        </p:nvGrpSpPr>
        <p:grpSpPr>
          <a:xfrm>
            <a:off x="6285288" y="1165069"/>
            <a:ext cx="1260000" cy="5400000"/>
            <a:chOff x="3225733" y="1165069"/>
            <a:chExt cx="1260000" cy="5400000"/>
          </a:xfrm>
        </p:grpSpPr>
        <p:sp>
          <p:nvSpPr>
            <p:cNvPr id="14" name="正方形/長方形 13"/>
            <p:cNvSpPr/>
            <p:nvPr/>
          </p:nvSpPr>
          <p:spPr>
            <a:xfrm>
              <a:off x="3225733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①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64" name="図 6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0433" y="1925036"/>
              <a:ext cx="1062057" cy="1080000"/>
            </a:xfrm>
            <a:prstGeom prst="rect">
              <a:avLst/>
            </a:prstGeom>
          </p:spPr>
        </p:pic>
        <p:pic>
          <p:nvPicPr>
            <p:cNvPr id="65" name="図 64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8604" y="3072077"/>
              <a:ext cx="1064974" cy="1076184"/>
            </a:xfrm>
            <a:prstGeom prst="rect">
              <a:avLst/>
            </a:prstGeom>
          </p:spPr>
        </p:pic>
        <p:pic>
          <p:nvPicPr>
            <p:cNvPr id="66" name="図 65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9346" y="4219402"/>
              <a:ext cx="1064974" cy="1071800"/>
            </a:xfrm>
            <a:prstGeom prst="rect">
              <a:avLst/>
            </a:prstGeom>
          </p:spPr>
        </p:pic>
        <p:pic>
          <p:nvPicPr>
            <p:cNvPr id="67" name="図 66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3188" y="5360435"/>
              <a:ext cx="1068865" cy="1080000"/>
            </a:xfrm>
            <a:prstGeom prst="rect">
              <a:avLst/>
            </a:prstGeom>
          </p:spPr>
        </p:pic>
      </p:grpSp>
      <p:grpSp>
        <p:nvGrpSpPr>
          <p:cNvPr id="3" name="グループ化 2"/>
          <p:cNvGrpSpPr/>
          <p:nvPr/>
        </p:nvGrpSpPr>
        <p:grpSpPr>
          <a:xfrm>
            <a:off x="3548984" y="1165069"/>
            <a:ext cx="1260000" cy="5400000"/>
            <a:chOff x="1754519" y="1151761"/>
            <a:chExt cx="1260000" cy="5400000"/>
          </a:xfrm>
        </p:grpSpPr>
        <p:sp>
          <p:nvSpPr>
            <p:cNvPr id="91" name="正方形/長方形 90"/>
            <p:cNvSpPr/>
            <p:nvPr/>
          </p:nvSpPr>
          <p:spPr>
            <a:xfrm>
              <a:off x="1754519" y="1151761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②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72" name="図 71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1513" y="1916821"/>
              <a:ext cx="1064555" cy="1080000"/>
            </a:xfrm>
            <a:prstGeom prst="rect">
              <a:avLst/>
            </a:prstGeom>
          </p:spPr>
        </p:pic>
        <p:pic>
          <p:nvPicPr>
            <p:cNvPr id="73" name="図 7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0705" y="3067465"/>
              <a:ext cx="1068978" cy="1068978"/>
            </a:xfrm>
            <a:prstGeom prst="rect">
              <a:avLst/>
            </a:prstGeom>
          </p:spPr>
        </p:pic>
        <p:pic>
          <p:nvPicPr>
            <p:cNvPr id="74" name="図 73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9339" y="4216040"/>
              <a:ext cx="1068903" cy="1062094"/>
            </a:xfrm>
            <a:prstGeom prst="rect">
              <a:avLst/>
            </a:prstGeom>
          </p:spPr>
        </p:pic>
        <p:pic>
          <p:nvPicPr>
            <p:cNvPr id="75" name="図 74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4165" y="5358822"/>
              <a:ext cx="1062057" cy="1080000"/>
            </a:xfrm>
            <a:prstGeom prst="rect">
              <a:avLst/>
            </a:prstGeom>
          </p:spPr>
        </p:pic>
      </p:grpSp>
      <p:sp>
        <p:nvSpPr>
          <p:cNvPr id="6" name="正方形/長方形 5"/>
          <p:cNvSpPr/>
          <p:nvPr/>
        </p:nvSpPr>
        <p:spPr>
          <a:xfrm>
            <a:off x="7689304" y="908720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何かをなそうとするときに、自分で努力せずに、他人のことを当てにすること。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4953000" y="908720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油断していると思わぬ失敗をすることがある。油断してはいけないという戒め。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144688" y="945352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なかなか決心がつかない人。ぐずぐずしていて、決断力のない人。</a:t>
            </a:r>
            <a:endParaRPr lang="ja-JP" altLang="en-US" sz="2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4953000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2144688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63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6298419" y="199989"/>
            <a:ext cx="1224000" cy="918000"/>
          </a:xfrm>
          <a:prstGeom prst="rect">
            <a:avLst/>
          </a:prstGeom>
        </p:spPr>
      </p:pic>
      <p:pic>
        <p:nvPicPr>
          <p:cNvPr id="68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3562115" y="193247"/>
            <a:ext cx="1224000" cy="918000"/>
          </a:xfrm>
          <a:prstGeom prst="rect">
            <a:avLst/>
          </a:prstGeom>
        </p:spPr>
      </p:pic>
      <p:pic>
        <p:nvPicPr>
          <p:cNvPr id="6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704664" y="207757"/>
            <a:ext cx="1224000" cy="918000"/>
          </a:xfrm>
          <a:prstGeom prst="rect">
            <a:avLst/>
          </a:prstGeom>
        </p:spPr>
      </p:pic>
      <p:sp>
        <p:nvSpPr>
          <p:cNvPr id="70" name="角丸四角形 69"/>
          <p:cNvSpPr/>
          <p:nvPr/>
        </p:nvSpPr>
        <p:spPr>
          <a:xfrm>
            <a:off x="7689304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1" name="メモ 70"/>
          <p:cNvSpPr/>
          <p:nvPr/>
        </p:nvSpPr>
        <p:spPr>
          <a:xfrm rot="5400000">
            <a:off x="6359484" y="190703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メモ 75"/>
          <p:cNvSpPr/>
          <p:nvPr/>
        </p:nvSpPr>
        <p:spPr>
          <a:xfrm rot="5400000">
            <a:off x="6358715" y="305861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メモ 76"/>
          <p:cNvSpPr/>
          <p:nvPr/>
        </p:nvSpPr>
        <p:spPr>
          <a:xfrm rot="5400000">
            <a:off x="6357946" y="421018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メモ 77"/>
          <p:cNvSpPr/>
          <p:nvPr/>
        </p:nvSpPr>
        <p:spPr>
          <a:xfrm rot="5400000">
            <a:off x="6357177" y="536176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メモ 92"/>
          <p:cNvSpPr/>
          <p:nvPr/>
        </p:nvSpPr>
        <p:spPr>
          <a:xfrm rot="5400000">
            <a:off x="3620976" y="190703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メモ 93"/>
          <p:cNvSpPr/>
          <p:nvPr/>
        </p:nvSpPr>
        <p:spPr>
          <a:xfrm rot="5400000">
            <a:off x="3620207" y="305861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メモ 94"/>
          <p:cNvSpPr/>
          <p:nvPr/>
        </p:nvSpPr>
        <p:spPr>
          <a:xfrm rot="5400000">
            <a:off x="3619438" y="421018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メモ 95"/>
          <p:cNvSpPr/>
          <p:nvPr/>
        </p:nvSpPr>
        <p:spPr>
          <a:xfrm rot="5400000">
            <a:off x="3618669" y="536176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メモ 96"/>
          <p:cNvSpPr/>
          <p:nvPr/>
        </p:nvSpPr>
        <p:spPr>
          <a:xfrm rot="5400000">
            <a:off x="740656" y="190638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メモ 97"/>
          <p:cNvSpPr/>
          <p:nvPr/>
        </p:nvSpPr>
        <p:spPr>
          <a:xfrm rot="5400000">
            <a:off x="739887" y="305796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メモ 98"/>
          <p:cNvSpPr/>
          <p:nvPr/>
        </p:nvSpPr>
        <p:spPr>
          <a:xfrm rot="5400000">
            <a:off x="739118" y="420953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メモ 99"/>
          <p:cNvSpPr/>
          <p:nvPr/>
        </p:nvSpPr>
        <p:spPr>
          <a:xfrm rot="5400000">
            <a:off x="738349" y="536111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3857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6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5" dur="1" fill="hold"/>
                                        <p:tgtEl>
                                          <p:spTgt spid="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0" dur="1" fill="hold"/>
                                        <p:tgtEl>
                                          <p:spTgt spid="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8" fill="hold" display="0">
                  <p:stCondLst>
                    <p:cond delay="indefinite"/>
                  </p:stCondLst>
                </p:cTn>
                <p:tgtEl>
                  <p:spTgt spid="63"/>
                </p:tgtEl>
              </p:cMediaNode>
            </p:video>
            <p:video>
              <p:cMediaNode vol="80000" showWhenStopped="0">
                <p:cTn id="79" fill="hold" display="0">
                  <p:stCondLst>
                    <p:cond delay="indefinite"/>
                  </p:stCondLst>
                </p:cTn>
                <p:tgtEl>
                  <p:spTgt spid="68"/>
                </p:tgtEl>
              </p:cMediaNode>
            </p:video>
            <p:video>
              <p:cMediaNode vol="80000" showWhenStopped="0">
                <p:cTn id="80" fill="hold" display="0">
                  <p:stCondLst>
                    <p:cond delay="indefinite"/>
                  </p:stCondLst>
                </p:cTn>
                <p:tgtEl>
                  <p:spTgt spid="69"/>
                </p:tgtEl>
              </p:cMediaNode>
            </p:video>
          </p:childTnLst>
        </p:cTn>
      </p:par>
    </p:tnLst>
    <p:bldLst>
      <p:bldP spid="6" grpId="0" animBg="1"/>
      <p:bldP spid="54" grpId="0" animBg="1"/>
      <p:bldP spid="55" grpId="0" animBg="1"/>
      <p:bldP spid="71" grpId="0" animBg="1"/>
      <p:bldP spid="76" grpId="0" animBg="1"/>
      <p:bldP spid="77" grpId="0" animBg="1"/>
      <p:bldP spid="78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72210" y="332656"/>
            <a:ext cx="738664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36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意味から四字熟語を答えよう</a:t>
            </a:r>
            <a:endParaRPr kumimoji="1" lang="ja-JP" altLang="en-US" sz="36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661557" y="1165069"/>
            <a:ext cx="1260000" cy="5400000"/>
            <a:chOff x="314400" y="1165069"/>
            <a:chExt cx="1260000" cy="5400000"/>
          </a:xfrm>
        </p:grpSpPr>
        <p:sp>
          <p:nvSpPr>
            <p:cNvPr id="92" name="正方形/長方形 91"/>
            <p:cNvSpPr/>
            <p:nvPr/>
          </p:nvSpPr>
          <p:spPr>
            <a:xfrm>
              <a:off x="314400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③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57" name="図 5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7711" y="1923578"/>
              <a:ext cx="1066507" cy="1066507"/>
            </a:xfrm>
            <a:prstGeom prst="rect">
              <a:avLst/>
            </a:prstGeom>
          </p:spPr>
        </p:pic>
        <p:pic>
          <p:nvPicPr>
            <p:cNvPr id="58" name="図 5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374" y="3062220"/>
              <a:ext cx="1062014" cy="1073076"/>
            </a:xfrm>
            <a:prstGeom prst="rect">
              <a:avLst/>
            </a:prstGeom>
          </p:spPr>
        </p:pic>
        <p:pic>
          <p:nvPicPr>
            <p:cNvPr id="59" name="図 5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610" y="4207098"/>
              <a:ext cx="1068865" cy="1080000"/>
            </a:xfrm>
            <a:prstGeom prst="rect">
              <a:avLst/>
            </a:prstGeom>
          </p:spPr>
        </p:pic>
        <p:pic>
          <p:nvPicPr>
            <p:cNvPr id="60" name="図 5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958" y="5351358"/>
              <a:ext cx="1057308" cy="1075331"/>
            </a:xfrm>
            <a:prstGeom prst="rect">
              <a:avLst/>
            </a:prstGeom>
          </p:spPr>
        </p:pic>
      </p:grpSp>
      <p:grpSp>
        <p:nvGrpSpPr>
          <p:cNvPr id="2" name="グループ化 1"/>
          <p:cNvGrpSpPr/>
          <p:nvPr/>
        </p:nvGrpSpPr>
        <p:grpSpPr>
          <a:xfrm>
            <a:off x="6285288" y="1165069"/>
            <a:ext cx="1260000" cy="5400000"/>
            <a:chOff x="3225733" y="1165069"/>
            <a:chExt cx="1260000" cy="5400000"/>
          </a:xfrm>
        </p:grpSpPr>
        <p:sp>
          <p:nvSpPr>
            <p:cNvPr id="14" name="正方形/長方形 13"/>
            <p:cNvSpPr/>
            <p:nvPr/>
          </p:nvSpPr>
          <p:spPr>
            <a:xfrm>
              <a:off x="3225733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①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64" name="図 6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0433" y="1928418"/>
              <a:ext cx="1062057" cy="1073236"/>
            </a:xfrm>
            <a:prstGeom prst="rect">
              <a:avLst/>
            </a:prstGeom>
          </p:spPr>
        </p:pic>
        <p:pic>
          <p:nvPicPr>
            <p:cNvPr id="65" name="図 64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1960" y="3072077"/>
              <a:ext cx="1058262" cy="1076184"/>
            </a:xfrm>
            <a:prstGeom prst="rect">
              <a:avLst/>
            </a:prstGeom>
          </p:spPr>
        </p:pic>
        <p:pic>
          <p:nvPicPr>
            <p:cNvPr id="66" name="図 65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9346" y="4224962"/>
              <a:ext cx="1064974" cy="1060679"/>
            </a:xfrm>
            <a:prstGeom prst="rect">
              <a:avLst/>
            </a:prstGeom>
          </p:spPr>
        </p:pic>
        <p:pic>
          <p:nvPicPr>
            <p:cNvPr id="67" name="図 66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3188" y="5366002"/>
              <a:ext cx="1068865" cy="1068865"/>
            </a:xfrm>
            <a:prstGeom prst="rect">
              <a:avLst/>
            </a:prstGeom>
          </p:spPr>
        </p:pic>
      </p:grpSp>
      <p:grpSp>
        <p:nvGrpSpPr>
          <p:cNvPr id="3" name="グループ化 2"/>
          <p:cNvGrpSpPr/>
          <p:nvPr/>
        </p:nvGrpSpPr>
        <p:grpSpPr>
          <a:xfrm>
            <a:off x="3548984" y="1165069"/>
            <a:ext cx="1260000" cy="5400000"/>
            <a:chOff x="1754519" y="1151761"/>
            <a:chExt cx="1260000" cy="5400000"/>
          </a:xfrm>
        </p:grpSpPr>
        <p:sp>
          <p:nvSpPr>
            <p:cNvPr id="91" name="正方形/長方形 90"/>
            <p:cNvSpPr/>
            <p:nvPr/>
          </p:nvSpPr>
          <p:spPr>
            <a:xfrm>
              <a:off x="1754519" y="1151761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②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72" name="図 71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1534" y="1916821"/>
              <a:ext cx="1064512" cy="1080000"/>
            </a:xfrm>
            <a:prstGeom prst="rect">
              <a:avLst/>
            </a:prstGeom>
          </p:spPr>
        </p:pic>
        <p:pic>
          <p:nvPicPr>
            <p:cNvPr id="73" name="図 7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6215" y="3067465"/>
              <a:ext cx="1057957" cy="1068978"/>
            </a:xfrm>
            <a:prstGeom prst="rect">
              <a:avLst/>
            </a:prstGeom>
          </p:spPr>
        </p:pic>
        <p:pic>
          <p:nvPicPr>
            <p:cNvPr id="74" name="図 73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0593" y="4216040"/>
              <a:ext cx="1066394" cy="1062094"/>
            </a:xfrm>
            <a:prstGeom prst="rect">
              <a:avLst/>
            </a:prstGeom>
          </p:spPr>
        </p:pic>
        <p:pic>
          <p:nvPicPr>
            <p:cNvPr id="75" name="図 74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4165" y="5360089"/>
              <a:ext cx="1062057" cy="1077465"/>
            </a:xfrm>
            <a:prstGeom prst="rect">
              <a:avLst/>
            </a:prstGeom>
          </p:spPr>
        </p:pic>
      </p:grpSp>
      <p:sp>
        <p:nvSpPr>
          <p:cNvPr id="6" name="正方形/長方形 5"/>
          <p:cNvSpPr/>
          <p:nvPr/>
        </p:nvSpPr>
        <p:spPr>
          <a:xfrm>
            <a:off x="7689304" y="908720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態度や考えが、始めから終わりまで変わらないこと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4953000" y="908720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口を開いて、話し始めてすぐに、ということ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144688" y="945352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多くの人が同じことを言うこと。みんなの意見や考えが同じであること</a:t>
            </a:r>
            <a:endParaRPr lang="ja-JP" altLang="en-US" sz="2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4953000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2144688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63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6298419" y="199989"/>
            <a:ext cx="1224000" cy="918000"/>
          </a:xfrm>
          <a:prstGeom prst="rect">
            <a:avLst/>
          </a:prstGeom>
        </p:spPr>
      </p:pic>
      <p:pic>
        <p:nvPicPr>
          <p:cNvPr id="68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3562115" y="193247"/>
            <a:ext cx="1224000" cy="918000"/>
          </a:xfrm>
          <a:prstGeom prst="rect">
            <a:avLst/>
          </a:prstGeom>
        </p:spPr>
      </p:pic>
      <p:pic>
        <p:nvPicPr>
          <p:cNvPr id="6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704664" y="207757"/>
            <a:ext cx="1224000" cy="918000"/>
          </a:xfrm>
          <a:prstGeom prst="rect">
            <a:avLst/>
          </a:prstGeom>
        </p:spPr>
      </p:pic>
      <p:sp>
        <p:nvSpPr>
          <p:cNvPr id="70" name="角丸四角形 69"/>
          <p:cNvSpPr/>
          <p:nvPr/>
        </p:nvSpPr>
        <p:spPr>
          <a:xfrm>
            <a:off x="7689304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1" name="メモ 70"/>
          <p:cNvSpPr/>
          <p:nvPr/>
        </p:nvSpPr>
        <p:spPr>
          <a:xfrm rot="5400000">
            <a:off x="6359484" y="190703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メモ 75"/>
          <p:cNvSpPr/>
          <p:nvPr/>
        </p:nvSpPr>
        <p:spPr>
          <a:xfrm rot="5400000">
            <a:off x="6358715" y="305861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メモ 76"/>
          <p:cNvSpPr/>
          <p:nvPr/>
        </p:nvSpPr>
        <p:spPr>
          <a:xfrm rot="5400000">
            <a:off x="6357946" y="421018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メモ 77"/>
          <p:cNvSpPr/>
          <p:nvPr/>
        </p:nvSpPr>
        <p:spPr>
          <a:xfrm rot="5400000">
            <a:off x="6357177" y="536176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メモ 92"/>
          <p:cNvSpPr/>
          <p:nvPr/>
        </p:nvSpPr>
        <p:spPr>
          <a:xfrm rot="5400000">
            <a:off x="3620976" y="190703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メモ 93"/>
          <p:cNvSpPr/>
          <p:nvPr/>
        </p:nvSpPr>
        <p:spPr>
          <a:xfrm rot="5400000">
            <a:off x="3620207" y="305861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メモ 94"/>
          <p:cNvSpPr/>
          <p:nvPr/>
        </p:nvSpPr>
        <p:spPr>
          <a:xfrm rot="5400000">
            <a:off x="3619438" y="421018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メモ 95"/>
          <p:cNvSpPr/>
          <p:nvPr/>
        </p:nvSpPr>
        <p:spPr>
          <a:xfrm rot="5400000">
            <a:off x="3618669" y="536176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メモ 96"/>
          <p:cNvSpPr/>
          <p:nvPr/>
        </p:nvSpPr>
        <p:spPr>
          <a:xfrm rot="5400000">
            <a:off x="740656" y="190638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メモ 97"/>
          <p:cNvSpPr/>
          <p:nvPr/>
        </p:nvSpPr>
        <p:spPr>
          <a:xfrm rot="5400000">
            <a:off x="739887" y="305796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メモ 98"/>
          <p:cNvSpPr/>
          <p:nvPr/>
        </p:nvSpPr>
        <p:spPr>
          <a:xfrm rot="5400000">
            <a:off x="739118" y="420953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メモ 99"/>
          <p:cNvSpPr/>
          <p:nvPr/>
        </p:nvSpPr>
        <p:spPr>
          <a:xfrm rot="5400000">
            <a:off x="738349" y="536111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7122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6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5" dur="1" fill="hold"/>
                                        <p:tgtEl>
                                          <p:spTgt spid="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0" dur="1" fill="hold"/>
                                        <p:tgtEl>
                                          <p:spTgt spid="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8" fill="hold" display="0">
                  <p:stCondLst>
                    <p:cond delay="indefinite"/>
                  </p:stCondLst>
                </p:cTn>
                <p:tgtEl>
                  <p:spTgt spid="63"/>
                </p:tgtEl>
              </p:cMediaNode>
            </p:video>
            <p:video>
              <p:cMediaNode vol="80000" showWhenStopped="0">
                <p:cTn id="79" fill="hold" display="0">
                  <p:stCondLst>
                    <p:cond delay="indefinite"/>
                  </p:stCondLst>
                </p:cTn>
                <p:tgtEl>
                  <p:spTgt spid="68"/>
                </p:tgtEl>
              </p:cMediaNode>
            </p:video>
            <p:video>
              <p:cMediaNode vol="80000" showWhenStopped="0">
                <p:cTn id="80" fill="hold" display="0">
                  <p:stCondLst>
                    <p:cond delay="indefinite"/>
                  </p:stCondLst>
                </p:cTn>
                <p:tgtEl>
                  <p:spTgt spid="69"/>
                </p:tgtEl>
              </p:cMediaNode>
            </p:video>
          </p:childTnLst>
        </p:cTn>
      </p:par>
    </p:tnLst>
    <p:bldLst>
      <p:bldP spid="6" grpId="0" animBg="1"/>
      <p:bldP spid="54" grpId="0" animBg="1"/>
      <p:bldP spid="55" grpId="0" animBg="1"/>
      <p:bldP spid="71" grpId="0" animBg="1"/>
      <p:bldP spid="76" grpId="0" animBg="1"/>
      <p:bldP spid="77" grpId="0" animBg="1"/>
      <p:bldP spid="78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72210" y="332656"/>
            <a:ext cx="738664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36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意味から四字熟語を答えよう</a:t>
            </a:r>
            <a:endParaRPr kumimoji="1" lang="ja-JP" altLang="en-US" sz="36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661557" y="1165069"/>
            <a:ext cx="1260000" cy="5400000"/>
            <a:chOff x="314400" y="1165069"/>
            <a:chExt cx="1260000" cy="5400000"/>
          </a:xfrm>
        </p:grpSpPr>
        <p:sp>
          <p:nvSpPr>
            <p:cNvPr id="92" name="正方形/長方形 91"/>
            <p:cNvSpPr/>
            <p:nvPr/>
          </p:nvSpPr>
          <p:spPr>
            <a:xfrm>
              <a:off x="314400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③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57" name="図 5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7711" y="1923578"/>
              <a:ext cx="1066507" cy="1066507"/>
            </a:xfrm>
            <a:prstGeom prst="rect">
              <a:avLst/>
            </a:prstGeom>
          </p:spPr>
        </p:pic>
        <p:pic>
          <p:nvPicPr>
            <p:cNvPr id="58" name="図 5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374" y="3058780"/>
              <a:ext cx="1062014" cy="1079955"/>
            </a:xfrm>
            <a:prstGeom prst="rect">
              <a:avLst/>
            </a:prstGeom>
          </p:spPr>
        </p:pic>
        <p:pic>
          <p:nvPicPr>
            <p:cNvPr id="59" name="図 5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353" y="4211408"/>
              <a:ext cx="1071379" cy="1071379"/>
            </a:xfrm>
            <a:prstGeom prst="rect">
              <a:avLst/>
            </a:prstGeom>
          </p:spPr>
        </p:pic>
        <p:pic>
          <p:nvPicPr>
            <p:cNvPr id="60" name="図 5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079" y="5351358"/>
              <a:ext cx="1071067" cy="1075331"/>
            </a:xfrm>
            <a:prstGeom prst="rect">
              <a:avLst/>
            </a:prstGeom>
          </p:spPr>
        </p:pic>
      </p:grpSp>
      <p:grpSp>
        <p:nvGrpSpPr>
          <p:cNvPr id="2" name="グループ化 1"/>
          <p:cNvGrpSpPr/>
          <p:nvPr/>
        </p:nvGrpSpPr>
        <p:grpSpPr>
          <a:xfrm>
            <a:off x="6285288" y="1165069"/>
            <a:ext cx="1260000" cy="5400000"/>
            <a:chOff x="3225733" y="1165069"/>
            <a:chExt cx="1260000" cy="5400000"/>
          </a:xfrm>
        </p:grpSpPr>
        <p:sp>
          <p:nvSpPr>
            <p:cNvPr id="14" name="正方形/長方形 13"/>
            <p:cNvSpPr/>
            <p:nvPr/>
          </p:nvSpPr>
          <p:spPr>
            <a:xfrm>
              <a:off x="3225733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①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64" name="図 6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0433" y="1937390"/>
              <a:ext cx="1062057" cy="1055292"/>
            </a:xfrm>
            <a:prstGeom prst="rect">
              <a:avLst/>
            </a:prstGeom>
          </p:spPr>
        </p:pic>
        <p:pic>
          <p:nvPicPr>
            <p:cNvPr id="65" name="図 64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8604" y="3072135"/>
              <a:ext cx="1064974" cy="1076067"/>
            </a:xfrm>
            <a:prstGeom prst="rect">
              <a:avLst/>
            </a:prstGeom>
          </p:spPr>
        </p:pic>
        <p:pic>
          <p:nvPicPr>
            <p:cNvPr id="66" name="図 65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9346" y="4222815"/>
              <a:ext cx="1064974" cy="1064974"/>
            </a:xfrm>
            <a:prstGeom prst="rect">
              <a:avLst/>
            </a:prstGeom>
          </p:spPr>
        </p:pic>
        <p:pic>
          <p:nvPicPr>
            <p:cNvPr id="67" name="図 66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3188" y="5366002"/>
              <a:ext cx="1068865" cy="1068865"/>
            </a:xfrm>
            <a:prstGeom prst="rect">
              <a:avLst/>
            </a:prstGeom>
          </p:spPr>
        </p:pic>
      </p:grpSp>
      <p:grpSp>
        <p:nvGrpSpPr>
          <p:cNvPr id="3" name="グループ化 2"/>
          <p:cNvGrpSpPr/>
          <p:nvPr/>
        </p:nvGrpSpPr>
        <p:grpSpPr>
          <a:xfrm>
            <a:off x="3548984" y="1165069"/>
            <a:ext cx="1260000" cy="5400000"/>
            <a:chOff x="1754519" y="1151761"/>
            <a:chExt cx="1260000" cy="5400000"/>
          </a:xfrm>
        </p:grpSpPr>
        <p:sp>
          <p:nvSpPr>
            <p:cNvPr id="91" name="正方形/長方形 90"/>
            <p:cNvSpPr/>
            <p:nvPr/>
          </p:nvSpPr>
          <p:spPr>
            <a:xfrm>
              <a:off x="1754519" y="1151761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②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72" name="図 71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1513" y="1926690"/>
              <a:ext cx="1064555" cy="1060262"/>
            </a:xfrm>
            <a:prstGeom prst="rect">
              <a:avLst/>
            </a:prstGeom>
          </p:spPr>
        </p:pic>
        <p:pic>
          <p:nvPicPr>
            <p:cNvPr id="73" name="図 72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8348" y="3067465"/>
              <a:ext cx="1053691" cy="1068978"/>
            </a:xfrm>
            <a:prstGeom prst="rect">
              <a:avLst/>
            </a:prstGeom>
          </p:spPr>
        </p:pic>
        <p:pic>
          <p:nvPicPr>
            <p:cNvPr id="74" name="図 73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0593" y="4216040"/>
              <a:ext cx="1066394" cy="1062094"/>
            </a:xfrm>
            <a:prstGeom prst="rect">
              <a:avLst/>
            </a:prstGeom>
          </p:spPr>
        </p:pic>
        <p:pic>
          <p:nvPicPr>
            <p:cNvPr id="75" name="図 74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4165" y="5360089"/>
              <a:ext cx="1062057" cy="1077465"/>
            </a:xfrm>
            <a:prstGeom prst="rect">
              <a:avLst/>
            </a:prstGeom>
          </p:spPr>
        </p:pic>
      </p:grpSp>
      <p:sp>
        <p:nvSpPr>
          <p:cNvPr id="6" name="正方形/長方形 5"/>
          <p:cNvSpPr/>
          <p:nvPr/>
        </p:nvSpPr>
        <p:spPr>
          <a:xfrm>
            <a:off x="7689304" y="908720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小さな違いがあっても、全体的に見ればほぼ同じだと言うこと。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4953000" y="908720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わずかに状況が変わるたび、喜んだり心配したりして、落ち着かない様子。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144688" y="945352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話し合っても意味がないこと。議論の必要がないこと。</a:t>
            </a:r>
            <a:endParaRPr lang="ja-JP" altLang="en-US" sz="2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4953000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2144688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63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6298419" y="199989"/>
            <a:ext cx="1224000" cy="918000"/>
          </a:xfrm>
          <a:prstGeom prst="rect">
            <a:avLst/>
          </a:prstGeom>
        </p:spPr>
      </p:pic>
      <p:pic>
        <p:nvPicPr>
          <p:cNvPr id="68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3562115" y="193247"/>
            <a:ext cx="1224000" cy="918000"/>
          </a:xfrm>
          <a:prstGeom prst="rect">
            <a:avLst/>
          </a:prstGeom>
        </p:spPr>
      </p:pic>
      <p:pic>
        <p:nvPicPr>
          <p:cNvPr id="6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704664" y="207757"/>
            <a:ext cx="1224000" cy="918000"/>
          </a:xfrm>
          <a:prstGeom prst="rect">
            <a:avLst/>
          </a:prstGeom>
        </p:spPr>
      </p:pic>
      <p:sp>
        <p:nvSpPr>
          <p:cNvPr id="70" name="角丸四角形 69"/>
          <p:cNvSpPr/>
          <p:nvPr/>
        </p:nvSpPr>
        <p:spPr>
          <a:xfrm>
            <a:off x="7689304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1" name="メモ 70"/>
          <p:cNvSpPr/>
          <p:nvPr/>
        </p:nvSpPr>
        <p:spPr>
          <a:xfrm rot="5400000">
            <a:off x="6359484" y="190703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メモ 75"/>
          <p:cNvSpPr/>
          <p:nvPr/>
        </p:nvSpPr>
        <p:spPr>
          <a:xfrm rot="5400000">
            <a:off x="6358715" y="305861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メモ 76"/>
          <p:cNvSpPr/>
          <p:nvPr/>
        </p:nvSpPr>
        <p:spPr>
          <a:xfrm rot="5400000">
            <a:off x="6357946" y="421018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メモ 77"/>
          <p:cNvSpPr/>
          <p:nvPr/>
        </p:nvSpPr>
        <p:spPr>
          <a:xfrm rot="5400000">
            <a:off x="6357177" y="536176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メモ 92"/>
          <p:cNvSpPr/>
          <p:nvPr/>
        </p:nvSpPr>
        <p:spPr>
          <a:xfrm rot="5400000">
            <a:off x="3620976" y="190703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メモ 93"/>
          <p:cNvSpPr/>
          <p:nvPr/>
        </p:nvSpPr>
        <p:spPr>
          <a:xfrm rot="5400000">
            <a:off x="3620207" y="305861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メモ 94"/>
          <p:cNvSpPr/>
          <p:nvPr/>
        </p:nvSpPr>
        <p:spPr>
          <a:xfrm rot="5400000">
            <a:off x="3619438" y="421018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メモ 95"/>
          <p:cNvSpPr/>
          <p:nvPr/>
        </p:nvSpPr>
        <p:spPr>
          <a:xfrm rot="5400000">
            <a:off x="3618669" y="536176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メモ 96"/>
          <p:cNvSpPr/>
          <p:nvPr/>
        </p:nvSpPr>
        <p:spPr>
          <a:xfrm rot="5400000">
            <a:off x="740656" y="190638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メモ 97"/>
          <p:cNvSpPr/>
          <p:nvPr/>
        </p:nvSpPr>
        <p:spPr>
          <a:xfrm rot="5400000">
            <a:off x="739887" y="305796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メモ 98"/>
          <p:cNvSpPr/>
          <p:nvPr/>
        </p:nvSpPr>
        <p:spPr>
          <a:xfrm rot="5400000">
            <a:off x="739118" y="420953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メモ 99"/>
          <p:cNvSpPr/>
          <p:nvPr/>
        </p:nvSpPr>
        <p:spPr>
          <a:xfrm rot="5400000">
            <a:off x="738349" y="536111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8967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6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5" dur="1" fill="hold"/>
                                        <p:tgtEl>
                                          <p:spTgt spid="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0" dur="1" fill="hold"/>
                                        <p:tgtEl>
                                          <p:spTgt spid="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8" fill="hold" display="0">
                  <p:stCondLst>
                    <p:cond delay="indefinite"/>
                  </p:stCondLst>
                </p:cTn>
                <p:tgtEl>
                  <p:spTgt spid="63"/>
                </p:tgtEl>
              </p:cMediaNode>
            </p:video>
            <p:video>
              <p:cMediaNode vol="80000" showWhenStopped="0">
                <p:cTn id="79" fill="hold" display="0">
                  <p:stCondLst>
                    <p:cond delay="indefinite"/>
                  </p:stCondLst>
                </p:cTn>
                <p:tgtEl>
                  <p:spTgt spid="68"/>
                </p:tgtEl>
              </p:cMediaNode>
            </p:video>
            <p:video>
              <p:cMediaNode vol="80000" showWhenStopped="0">
                <p:cTn id="80" fill="hold" display="0">
                  <p:stCondLst>
                    <p:cond delay="indefinite"/>
                  </p:stCondLst>
                </p:cTn>
                <p:tgtEl>
                  <p:spTgt spid="69"/>
                </p:tgtEl>
              </p:cMediaNode>
            </p:video>
          </p:childTnLst>
        </p:cTn>
      </p:par>
    </p:tnLst>
    <p:bldLst>
      <p:bldP spid="6" grpId="0" animBg="1"/>
      <p:bldP spid="54" grpId="0" animBg="1"/>
      <p:bldP spid="55" grpId="0" animBg="1"/>
      <p:bldP spid="71" grpId="0" animBg="1"/>
      <p:bldP spid="76" grpId="0" animBg="1"/>
      <p:bldP spid="77" grpId="0" animBg="1"/>
      <p:bldP spid="78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72210" y="332656"/>
            <a:ext cx="738664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36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意味から四字熟語を答えよう</a:t>
            </a:r>
            <a:endParaRPr kumimoji="1" lang="ja-JP" altLang="en-US" sz="36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661557" y="1165069"/>
            <a:ext cx="1260000" cy="5400000"/>
            <a:chOff x="314400" y="1165069"/>
            <a:chExt cx="1260000" cy="5400000"/>
          </a:xfrm>
        </p:grpSpPr>
        <p:sp>
          <p:nvSpPr>
            <p:cNvPr id="92" name="正方形/長方形 91"/>
            <p:cNvSpPr/>
            <p:nvPr/>
          </p:nvSpPr>
          <p:spPr>
            <a:xfrm>
              <a:off x="314400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③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57" name="図 5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1108" y="1923578"/>
              <a:ext cx="1059713" cy="1066507"/>
            </a:xfrm>
            <a:prstGeom prst="rect">
              <a:avLst/>
            </a:prstGeom>
          </p:spPr>
        </p:pic>
        <p:pic>
          <p:nvPicPr>
            <p:cNvPr id="58" name="図 5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374" y="3063479"/>
              <a:ext cx="1062014" cy="1070558"/>
            </a:xfrm>
            <a:prstGeom prst="rect">
              <a:avLst/>
            </a:prstGeom>
          </p:spPr>
        </p:pic>
        <p:pic>
          <p:nvPicPr>
            <p:cNvPr id="59" name="図 5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353" y="4207975"/>
              <a:ext cx="1071379" cy="1078246"/>
            </a:xfrm>
            <a:prstGeom prst="rect">
              <a:avLst/>
            </a:prstGeom>
          </p:spPr>
        </p:pic>
        <p:pic>
          <p:nvPicPr>
            <p:cNvPr id="60" name="図 5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947" y="5351358"/>
              <a:ext cx="1075331" cy="1075331"/>
            </a:xfrm>
            <a:prstGeom prst="rect">
              <a:avLst/>
            </a:prstGeom>
          </p:spPr>
        </p:pic>
      </p:grpSp>
      <p:grpSp>
        <p:nvGrpSpPr>
          <p:cNvPr id="2" name="グループ化 1"/>
          <p:cNvGrpSpPr/>
          <p:nvPr/>
        </p:nvGrpSpPr>
        <p:grpSpPr>
          <a:xfrm>
            <a:off x="6285288" y="1165069"/>
            <a:ext cx="1260000" cy="5400000"/>
            <a:chOff x="3225733" y="1165069"/>
            <a:chExt cx="1260000" cy="5400000"/>
          </a:xfrm>
        </p:grpSpPr>
        <p:sp>
          <p:nvSpPr>
            <p:cNvPr id="14" name="正方形/長方形 13"/>
            <p:cNvSpPr/>
            <p:nvPr/>
          </p:nvSpPr>
          <p:spPr>
            <a:xfrm>
              <a:off x="3225733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①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64" name="図 6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0433" y="1937390"/>
              <a:ext cx="1062057" cy="1055292"/>
            </a:xfrm>
            <a:prstGeom prst="rect">
              <a:avLst/>
            </a:prstGeom>
          </p:spPr>
        </p:pic>
        <p:pic>
          <p:nvPicPr>
            <p:cNvPr id="65" name="図 64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8604" y="3072135"/>
              <a:ext cx="1064974" cy="1076067"/>
            </a:xfrm>
            <a:prstGeom prst="rect">
              <a:avLst/>
            </a:prstGeom>
          </p:spPr>
        </p:pic>
        <p:pic>
          <p:nvPicPr>
            <p:cNvPr id="66" name="図 65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3597" y="4219402"/>
              <a:ext cx="1056472" cy="1071800"/>
            </a:xfrm>
            <a:prstGeom prst="rect">
              <a:avLst/>
            </a:prstGeom>
          </p:spPr>
        </p:pic>
        <p:pic>
          <p:nvPicPr>
            <p:cNvPr id="67" name="図 66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3188" y="5362577"/>
              <a:ext cx="1068865" cy="1075716"/>
            </a:xfrm>
            <a:prstGeom prst="rect">
              <a:avLst/>
            </a:prstGeom>
          </p:spPr>
        </p:pic>
      </p:grpSp>
      <p:grpSp>
        <p:nvGrpSpPr>
          <p:cNvPr id="3" name="グループ化 2"/>
          <p:cNvGrpSpPr/>
          <p:nvPr/>
        </p:nvGrpSpPr>
        <p:grpSpPr>
          <a:xfrm>
            <a:off x="3548984" y="1165069"/>
            <a:ext cx="1260000" cy="5400000"/>
            <a:chOff x="1754519" y="1151761"/>
            <a:chExt cx="1260000" cy="5400000"/>
          </a:xfrm>
        </p:grpSpPr>
        <p:sp>
          <p:nvSpPr>
            <p:cNvPr id="91" name="正方形/長方形 90"/>
            <p:cNvSpPr/>
            <p:nvPr/>
          </p:nvSpPr>
          <p:spPr>
            <a:xfrm>
              <a:off x="1754519" y="1151761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②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72" name="図 71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1513" y="1927934"/>
              <a:ext cx="1064555" cy="1057774"/>
            </a:xfrm>
            <a:prstGeom prst="rect">
              <a:avLst/>
            </a:prstGeom>
          </p:spPr>
        </p:pic>
        <p:pic>
          <p:nvPicPr>
            <p:cNvPr id="73" name="図 72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8348" y="3067465"/>
              <a:ext cx="1053691" cy="1068978"/>
            </a:xfrm>
            <a:prstGeom prst="rect">
              <a:avLst/>
            </a:prstGeom>
          </p:spPr>
        </p:pic>
        <p:pic>
          <p:nvPicPr>
            <p:cNvPr id="74" name="図 73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508" y="4216040"/>
              <a:ext cx="1048564" cy="1062094"/>
            </a:xfrm>
            <a:prstGeom prst="rect">
              <a:avLst/>
            </a:prstGeom>
          </p:spPr>
        </p:pic>
        <p:pic>
          <p:nvPicPr>
            <p:cNvPr id="75" name="図 74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4165" y="5362262"/>
              <a:ext cx="1062057" cy="1073120"/>
            </a:xfrm>
            <a:prstGeom prst="rect">
              <a:avLst/>
            </a:prstGeom>
          </p:spPr>
        </p:pic>
      </p:grpSp>
      <p:sp>
        <p:nvSpPr>
          <p:cNvPr id="6" name="正方形/長方形 5"/>
          <p:cNvSpPr/>
          <p:nvPr/>
        </p:nvSpPr>
        <p:spPr>
          <a:xfrm>
            <a:off x="7689304" y="908720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何らかの行動を起こすときに根拠にする、誰もが正しいと思える理由。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4953000" y="908720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手強い相手との苦しい戦い。苦しい状況において必死に努力すること。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144688" y="945352"/>
            <a:ext cx="936104" cy="565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言葉で言い表せないようなひどいこと。とんでもないこと。</a:t>
            </a:r>
            <a:endParaRPr lang="ja-JP" altLang="en-US" sz="2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4953000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2144688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63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6298419" y="199989"/>
            <a:ext cx="1224000" cy="918000"/>
          </a:xfrm>
          <a:prstGeom prst="rect">
            <a:avLst/>
          </a:prstGeom>
        </p:spPr>
      </p:pic>
      <p:pic>
        <p:nvPicPr>
          <p:cNvPr id="68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3562115" y="193247"/>
            <a:ext cx="1224000" cy="918000"/>
          </a:xfrm>
          <a:prstGeom prst="rect">
            <a:avLst/>
          </a:prstGeom>
        </p:spPr>
      </p:pic>
      <p:pic>
        <p:nvPicPr>
          <p:cNvPr id="6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704664" y="207757"/>
            <a:ext cx="1224000" cy="918000"/>
          </a:xfrm>
          <a:prstGeom prst="rect">
            <a:avLst/>
          </a:prstGeom>
        </p:spPr>
      </p:pic>
      <p:sp>
        <p:nvSpPr>
          <p:cNvPr id="70" name="角丸四角形 69"/>
          <p:cNvSpPr/>
          <p:nvPr/>
        </p:nvSpPr>
        <p:spPr>
          <a:xfrm>
            <a:off x="7689304" y="332656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1" name="メモ 70"/>
          <p:cNvSpPr/>
          <p:nvPr/>
        </p:nvSpPr>
        <p:spPr>
          <a:xfrm rot="5400000">
            <a:off x="6359484" y="190703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メモ 75"/>
          <p:cNvSpPr/>
          <p:nvPr/>
        </p:nvSpPr>
        <p:spPr>
          <a:xfrm rot="5400000">
            <a:off x="6358715" y="305861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メモ 76"/>
          <p:cNvSpPr/>
          <p:nvPr/>
        </p:nvSpPr>
        <p:spPr>
          <a:xfrm rot="5400000">
            <a:off x="6357946" y="421018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メモ 77"/>
          <p:cNvSpPr/>
          <p:nvPr/>
        </p:nvSpPr>
        <p:spPr>
          <a:xfrm rot="5400000">
            <a:off x="6357177" y="536176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メモ 92"/>
          <p:cNvSpPr/>
          <p:nvPr/>
        </p:nvSpPr>
        <p:spPr>
          <a:xfrm rot="5400000">
            <a:off x="3620976" y="190703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メモ 93"/>
          <p:cNvSpPr/>
          <p:nvPr/>
        </p:nvSpPr>
        <p:spPr>
          <a:xfrm rot="5400000">
            <a:off x="3620207" y="305861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メモ 94"/>
          <p:cNvSpPr/>
          <p:nvPr/>
        </p:nvSpPr>
        <p:spPr>
          <a:xfrm rot="5400000">
            <a:off x="3619438" y="421018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メモ 95"/>
          <p:cNvSpPr/>
          <p:nvPr/>
        </p:nvSpPr>
        <p:spPr>
          <a:xfrm rot="5400000">
            <a:off x="3618669" y="5361761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メモ 96"/>
          <p:cNvSpPr/>
          <p:nvPr/>
        </p:nvSpPr>
        <p:spPr>
          <a:xfrm rot="5400000">
            <a:off x="740656" y="190638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メモ 97"/>
          <p:cNvSpPr/>
          <p:nvPr/>
        </p:nvSpPr>
        <p:spPr>
          <a:xfrm rot="5400000">
            <a:off x="739887" y="305796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メモ 98"/>
          <p:cNvSpPr/>
          <p:nvPr/>
        </p:nvSpPr>
        <p:spPr>
          <a:xfrm rot="5400000">
            <a:off x="739118" y="420953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メモ 99"/>
          <p:cNvSpPr/>
          <p:nvPr/>
        </p:nvSpPr>
        <p:spPr>
          <a:xfrm rot="5400000">
            <a:off x="738349" y="536111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3278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6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5" dur="1" fill="hold"/>
                                        <p:tgtEl>
                                          <p:spTgt spid="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0" dur="1" fill="hold"/>
                                        <p:tgtEl>
                                          <p:spTgt spid="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8" fill="hold" display="0">
                  <p:stCondLst>
                    <p:cond delay="indefinite"/>
                  </p:stCondLst>
                </p:cTn>
                <p:tgtEl>
                  <p:spTgt spid="63"/>
                </p:tgtEl>
              </p:cMediaNode>
            </p:video>
            <p:video>
              <p:cMediaNode vol="80000" showWhenStopped="0">
                <p:cTn id="79" fill="hold" display="0">
                  <p:stCondLst>
                    <p:cond delay="indefinite"/>
                  </p:stCondLst>
                </p:cTn>
                <p:tgtEl>
                  <p:spTgt spid="68"/>
                </p:tgtEl>
              </p:cMediaNode>
            </p:video>
            <p:video>
              <p:cMediaNode vol="80000" showWhenStopped="0">
                <p:cTn id="80" fill="hold" display="0">
                  <p:stCondLst>
                    <p:cond delay="indefinite"/>
                  </p:stCondLst>
                </p:cTn>
                <p:tgtEl>
                  <p:spTgt spid="69"/>
                </p:tgtEl>
              </p:cMediaNode>
            </p:video>
          </p:childTnLst>
        </p:cTn>
      </p:par>
    </p:tnLst>
    <p:bldLst>
      <p:bldP spid="6" grpId="0" animBg="1"/>
      <p:bldP spid="54" grpId="0" animBg="1"/>
      <p:bldP spid="55" grpId="0" animBg="1"/>
      <p:bldP spid="71" grpId="0" animBg="1"/>
      <p:bldP spid="76" grpId="0" animBg="1"/>
      <p:bldP spid="77" grpId="0" animBg="1"/>
      <p:bldP spid="78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3.8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3.8|3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3.8|3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3.8|3.9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4380</TotalTime>
  <Words>252</Words>
  <Application>Microsoft Office PowerPoint</Application>
  <PresentationFormat>A4 210 x 297 mm</PresentationFormat>
  <Paragraphs>42</Paragraphs>
  <Slides>5</Slides>
  <Notes>1</Notes>
  <HiddenSlides>0</HiddenSlides>
  <MMClips>12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4" baseType="lpstr">
      <vt:lpstr>AR P丸ゴシック体E</vt:lpstr>
      <vt:lpstr>AR丸ゴシック体E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四字熟語クイズ 意味から答える編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274</cp:revision>
  <dcterms:created xsi:type="dcterms:W3CDTF">2008-01-09T07:37:16Z</dcterms:created>
  <dcterms:modified xsi:type="dcterms:W3CDTF">2020-06-10T01:06:24Z</dcterms:modified>
</cp:coreProperties>
</file>