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73" r:id="rId1"/>
    <p:sldMasterId id="2147483685" r:id="rId2"/>
  </p:sldMasterIdLst>
  <p:notesMasterIdLst>
    <p:notesMasterId r:id="rId12"/>
  </p:notesMasterIdLst>
  <p:sldIdLst>
    <p:sldId id="420" r:id="rId3"/>
    <p:sldId id="421" r:id="rId4"/>
    <p:sldId id="417" r:id="rId5"/>
    <p:sldId id="426" r:id="rId6"/>
    <p:sldId id="419" r:id="rId7"/>
    <p:sldId id="424" r:id="rId8"/>
    <p:sldId id="423" r:id="rId9"/>
    <p:sldId id="428" r:id="rId10"/>
    <p:sldId id="425" r:id="rId11"/>
  </p:sldIdLst>
  <p:sldSz cx="12192000" cy="6858000"/>
  <p:notesSz cx="6858000" cy="9144000"/>
  <p:embeddedFontLst>
    <p:embeddedFont>
      <p:font typeface="AR丸ゴシック体E" panose="020F0909000000000000" pitchFamily="49" charset="-128"/>
      <p:regular r:id="rId13"/>
    </p:embeddedFont>
    <p:embeddedFont>
      <p:font typeface="AR P丸ゴシック体E" panose="020F0900000000000000" pitchFamily="50" charset="-128"/>
      <p:regular r:id="rId14"/>
    </p:embeddedFont>
    <p:embeddedFont>
      <p:font typeface="Calibri" panose="020F0502020204030204" pitchFamily="34" charset="0"/>
      <p:regular r:id="rId15"/>
      <p:bold r:id="rId16"/>
      <p:italic r:id="rId17"/>
      <p:boldItalic r:id="rId18"/>
    </p:embeddedFont>
    <p:embeddedFont>
      <p:font typeface="Calibri Light" panose="020F0302020204030204" pitchFamily="34" charset="0"/>
      <p:regular r:id="rId19"/>
      <p:italic r:id="rId20"/>
    </p:embeddedFont>
  </p:embeddedFontLst>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7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9900"/>
    <a:srgbClr val="FF8300"/>
    <a:srgbClr val="005C00"/>
    <a:srgbClr val="007400"/>
    <a:srgbClr val="008000"/>
    <a:srgbClr val="003300"/>
    <a:srgbClr val="006600"/>
    <a:srgbClr val="FFD653"/>
    <a:srgbClr val="A52A2A"/>
    <a:srgbClr val="F8F8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544" autoAdjust="0"/>
    <p:restoredTop sz="90725" autoAdjust="0"/>
  </p:normalViewPr>
  <p:slideViewPr>
    <p:cSldViewPr>
      <p:cViewPr varScale="1">
        <p:scale>
          <a:sx n="64" d="100"/>
          <a:sy n="64" d="100"/>
        </p:scale>
        <p:origin x="834" y="60"/>
      </p:cViewPr>
      <p:guideLst>
        <p:guide orient="horz" pos="2160"/>
        <p:guide pos="37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font" Target="fonts/font1.fntdata"/><Relationship Id="rId18" Type="http://schemas.openxmlformats.org/officeDocument/2006/relationships/font" Target="fonts/font6.fntdata"/><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font" Target="fonts/font5.fntdata"/><Relationship Id="rId2" Type="http://schemas.openxmlformats.org/officeDocument/2006/relationships/slideMaster" Target="slideMasters/slideMaster2.xml"/><Relationship Id="rId16" Type="http://schemas.openxmlformats.org/officeDocument/2006/relationships/font" Target="fonts/font4.fntdata"/><Relationship Id="rId20" Type="http://schemas.openxmlformats.org/officeDocument/2006/relationships/font" Target="fonts/font8.fntdata"/><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font" Target="fonts/font3.fntdata"/><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font" Target="fonts/font7.fntdata"/><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font" Target="fonts/font2.fntdata"/><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defRPr>
            </a:lvl1pPr>
          </a:lstStyle>
          <a:p>
            <a:pPr>
              <a:defRPr/>
            </a:pPr>
            <a:endParaRPr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defRPr>
            </a:lvl1pPr>
          </a:lstStyle>
          <a:p>
            <a:pPr>
              <a:defRPr/>
            </a:pPr>
            <a:fld id="{5D5AA15F-2B45-4683-83E0-4A210104FC94}" type="datetimeFigureOut">
              <a:rPr lang="ja-JP" altLang="en-US"/>
              <a:pPr>
                <a:defRPr/>
              </a:pPr>
              <a:t>2017/10/3</a:t>
            </a:fld>
            <a:endParaRPr lang="ja-JP" altLang="en-US"/>
          </a:p>
        </p:txBody>
      </p:sp>
      <p:sp>
        <p:nvSpPr>
          <p:cNvPr id="4" name="スライド イメージ プレースホルダ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ja-JP" altLang="en-US" noProof="0" smtClean="0"/>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defRPr>
            </a:lvl1pPr>
          </a:lstStyle>
          <a:p>
            <a:pPr>
              <a:defRPr/>
            </a:pPr>
            <a:endParaRPr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F5B5D223-4E31-4F5E-B36C-5902D1B0D9C4}" type="slidenum">
              <a:rPr lang="ja-JP" altLang="en-US"/>
              <a:pPr>
                <a:defRPr/>
              </a:pPr>
              <a:t>‹#›</a:t>
            </a:fld>
            <a:endParaRPr lang="ja-JP" altLang="en-US"/>
          </a:p>
        </p:txBody>
      </p:sp>
    </p:spTree>
    <p:extLst>
      <p:ext uri="{BB962C8B-B14F-4D97-AF65-F5344CB8AC3E}">
        <p14:creationId xmlns:p14="http://schemas.microsoft.com/office/powerpoint/2010/main" val="35138051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ワークシート、ノートにいろいろな式を書きます。</a:t>
            </a:r>
            <a:endParaRPr kumimoji="1" lang="en-US" altLang="ja-JP" dirty="0" smtClean="0"/>
          </a:p>
          <a:p>
            <a:r>
              <a:rPr kumimoji="1" lang="ja-JP" altLang="en-US" dirty="0" smtClean="0"/>
              <a:t>電子黒板のペンを使って（色を白）あいているところに児童が答えた式を書きましょう。</a:t>
            </a:r>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F5B5D223-4E31-4F5E-B36C-5902D1B0D9C4}" type="slidenum">
              <a:rPr lang="ja-JP" altLang="en-US" smtClean="0"/>
              <a:pPr>
                <a:defRPr/>
              </a:pPr>
              <a:t>3</a:t>
            </a:fld>
            <a:endParaRPr lang="ja-JP" altLang="en-US"/>
          </a:p>
        </p:txBody>
      </p:sp>
    </p:spTree>
    <p:extLst>
      <p:ext uri="{BB962C8B-B14F-4D97-AF65-F5344CB8AC3E}">
        <p14:creationId xmlns:p14="http://schemas.microsoft.com/office/powerpoint/2010/main" val="39536778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dirty="0" smtClean="0">
                <a:solidFill>
                  <a:schemeClr val="tx1"/>
                </a:solidFill>
              </a:rPr>
              <a:t>２けたのひき算の答えが同じ式どうしを見て、気づいたことをノートに書きましょう。</a:t>
            </a:r>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F5B5D223-4E31-4F5E-B36C-5902D1B0D9C4}" type="slidenum">
              <a:rPr lang="ja-JP" altLang="en-US" smtClean="0"/>
              <a:pPr>
                <a:defRPr/>
              </a:pPr>
              <a:t>5</a:t>
            </a:fld>
            <a:endParaRPr lang="ja-JP" altLang="en-US"/>
          </a:p>
        </p:txBody>
      </p:sp>
    </p:spTree>
    <p:extLst>
      <p:ext uri="{BB962C8B-B14F-4D97-AF65-F5344CB8AC3E}">
        <p14:creationId xmlns:p14="http://schemas.microsoft.com/office/powerpoint/2010/main" val="36680014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ここでは、自力解決の方法をいろいろ考えさせましょう。</a:t>
            </a:r>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F5B5D223-4E31-4F5E-B36C-5902D1B0D9C4}" type="slidenum">
              <a:rPr lang="ja-JP" altLang="en-US" smtClean="0"/>
              <a:pPr>
                <a:defRPr/>
              </a:pPr>
              <a:t>6</a:t>
            </a:fld>
            <a:endParaRPr lang="ja-JP" altLang="en-US"/>
          </a:p>
        </p:txBody>
      </p:sp>
    </p:spTree>
    <p:extLst>
      <p:ext uri="{BB962C8B-B14F-4D97-AF65-F5344CB8AC3E}">
        <p14:creationId xmlns:p14="http://schemas.microsoft.com/office/powerpoint/2010/main" val="2478869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0E6E6B3F-5849-4C6A-8EEC-DB1A1F6E2771}" type="slidenum">
              <a:rPr lang="en-US" altLang="ja-JP"/>
              <a:pPr>
                <a:defRPr/>
              </a:pPr>
              <a:t>‹#›</a:t>
            </a:fld>
            <a:endParaRPr lang="en-US" altLang="ja-JP"/>
          </a:p>
        </p:txBody>
      </p:sp>
    </p:spTree>
    <p:extLst>
      <p:ext uri="{BB962C8B-B14F-4D97-AF65-F5344CB8AC3E}">
        <p14:creationId xmlns:p14="http://schemas.microsoft.com/office/powerpoint/2010/main" val="28507386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DA4E2CC5-18B8-4472-8EBF-A28120FB6631}" type="slidenum">
              <a:rPr lang="en-US" altLang="ja-JP"/>
              <a:pPr>
                <a:defRPr/>
              </a:pPr>
              <a:t>‹#›</a:t>
            </a:fld>
            <a:endParaRPr lang="en-US" altLang="ja-JP"/>
          </a:p>
        </p:txBody>
      </p:sp>
    </p:spTree>
    <p:extLst>
      <p:ext uri="{BB962C8B-B14F-4D97-AF65-F5344CB8AC3E}">
        <p14:creationId xmlns:p14="http://schemas.microsoft.com/office/powerpoint/2010/main" val="20537036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609600" y="274639"/>
            <a:ext cx="80264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B682178B-852F-484E-B628-FB57ECC7058C}" type="slidenum">
              <a:rPr lang="en-US" altLang="ja-JP"/>
              <a:pPr>
                <a:defRPr/>
              </a:pPr>
              <a:t>‹#›</a:t>
            </a:fld>
            <a:endParaRPr lang="en-US" altLang="ja-JP"/>
          </a:p>
        </p:txBody>
      </p:sp>
    </p:spTree>
    <p:extLst>
      <p:ext uri="{BB962C8B-B14F-4D97-AF65-F5344CB8AC3E}">
        <p14:creationId xmlns:p14="http://schemas.microsoft.com/office/powerpoint/2010/main" val="42811907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9556C80D-0456-4F07-A06A-230EF64669DC}" type="datetimeFigureOut">
              <a:rPr kumimoji="1" lang="ja-JP" altLang="en-US" smtClean="0"/>
              <a:t>2017/10/3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236B443-CBB3-419F-AD11-7C0E60D887C7}" type="slidenum">
              <a:rPr kumimoji="1" lang="ja-JP" altLang="en-US" smtClean="0"/>
              <a:t>‹#›</a:t>
            </a:fld>
            <a:endParaRPr kumimoji="1" lang="ja-JP" altLang="en-US"/>
          </a:p>
        </p:txBody>
      </p:sp>
    </p:spTree>
    <p:extLst>
      <p:ext uri="{BB962C8B-B14F-4D97-AF65-F5344CB8AC3E}">
        <p14:creationId xmlns:p14="http://schemas.microsoft.com/office/powerpoint/2010/main" val="41950727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556C80D-0456-4F07-A06A-230EF64669DC}" type="datetimeFigureOut">
              <a:rPr kumimoji="1" lang="ja-JP" altLang="en-US" smtClean="0"/>
              <a:t>2017/10/3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236B443-CBB3-419F-AD11-7C0E60D887C7}" type="slidenum">
              <a:rPr kumimoji="1" lang="ja-JP" altLang="en-US" smtClean="0"/>
              <a:t>‹#›</a:t>
            </a:fld>
            <a:endParaRPr kumimoji="1" lang="ja-JP" altLang="en-US"/>
          </a:p>
        </p:txBody>
      </p:sp>
    </p:spTree>
    <p:extLst>
      <p:ext uri="{BB962C8B-B14F-4D97-AF65-F5344CB8AC3E}">
        <p14:creationId xmlns:p14="http://schemas.microsoft.com/office/powerpoint/2010/main" val="3021481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9556C80D-0456-4F07-A06A-230EF64669DC}" type="datetimeFigureOut">
              <a:rPr kumimoji="1" lang="ja-JP" altLang="en-US" smtClean="0"/>
              <a:t>2017/10/3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236B443-CBB3-419F-AD11-7C0E60D887C7}" type="slidenum">
              <a:rPr kumimoji="1" lang="ja-JP" altLang="en-US" smtClean="0"/>
              <a:t>‹#›</a:t>
            </a:fld>
            <a:endParaRPr kumimoji="1" lang="ja-JP" altLang="en-US"/>
          </a:p>
        </p:txBody>
      </p:sp>
    </p:spTree>
    <p:extLst>
      <p:ext uri="{BB962C8B-B14F-4D97-AF65-F5344CB8AC3E}">
        <p14:creationId xmlns:p14="http://schemas.microsoft.com/office/powerpoint/2010/main" val="19618630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9556C80D-0456-4F07-A06A-230EF64669DC}" type="datetimeFigureOut">
              <a:rPr kumimoji="1" lang="ja-JP" altLang="en-US" smtClean="0"/>
              <a:t>2017/10/3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236B443-CBB3-419F-AD11-7C0E60D887C7}" type="slidenum">
              <a:rPr kumimoji="1" lang="ja-JP" altLang="en-US" smtClean="0"/>
              <a:t>‹#›</a:t>
            </a:fld>
            <a:endParaRPr kumimoji="1" lang="ja-JP" altLang="en-US"/>
          </a:p>
        </p:txBody>
      </p:sp>
    </p:spTree>
    <p:extLst>
      <p:ext uri="{BB962C8B-B14F-4D97-AF65-F5344CB8AC3E}">
        <p14:creationId xmlns:p14="http://schemas.microsoft.com/office/powerpoint/2010/main" val="29952757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9556C80D-0456-4F07-A06A-230EF64669DC}" type="datetimeFigureOut">
              <a:rPr kumimoji="1" lang="ja-JP" altLang="en-US" smtClean="0"/>
              <a:t>2017/10/3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236B443-CBB3-419F-AD11-7C0E60D887C7}" type="slidenum">
              <a:rPr kumimoji="1" lang="ja-JP" altLang="en-US" smtClean="0"/>
              <a:t>‹#›</a:t>
            </a:fld>
            <a:endParaRPr kumimoji="1" lang="ja-JP" altLang="en-US"/>
          </a:p>
        </p:txBody>
      </p:sp>
    </p:spTree>
    <p:extLst>
      <p:ext uri="{BB962C8B-B14F-4D97-AF65-F5344CB8AC3E}">
        <p14:creationId xmlns:p14="http://schemas.microsoft.com/office/powerpoint/2010/main" val="309858977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9556C80D-0456-4F07-A06A-230EF64669DC}" type="datetimeFigureOut">
              <a:rPr kumimoji="1" lang="ja-JP" altLang="en-US" smtClean="0"/>
              <a:t>2017/10/3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236B443-CBB3-419F-AD11-7C0E60D887C7}" type="slidenum">
              <a:rPr kumimoji="1" lang="ja-JP" altLang="en-US" smtClean="0"/>
              <a:t>‹#›</a:t>
            </a:fld>
            <a:endParaRPr kumimoji="1" lang="ja-JP" altLang="en-US"/>
          </a:p>
        </p:txBody>
      </p:sp>
    </p:spTree>
    <p:extLst>
      <p:ext uri="{BB962C8B-B14F-4D97-AF65-F5344CB8AC3E}">
        <p14:creationId xmlns:p14="http://schemas.microsoft.com/office/powerpoint/2010/main" val="45156041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556C80D-0456-4F07-A06A-230EF64669DC}" type="datetimeFigureOut">
              <a:rPr kumimoji="1" lang="ja-JP" altLang="en-US" smtClean="0"/>
              <a:t>2017/10/3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236B443-CBB3-419F-AD11-7C0E60D887C7}" type="slidenum">
              <a:rPr kumimoji="1" lang="ja-JP" altLang="en-US" smtClean="0"/>
              <a:t>‹#›</a:t>
            </a:fld>
            <a:endParaRPr kumimoji="1" lang="ja-JP" altLang="en-US"/>
          </a:p>
        </p:txBody>
      </p:sp>
    </p:spTree>
    <p:extLst>
      <p:ext uri="{BB962C8B-B14F-4D97-AF65-F5344CB8AC3E}">
        <p14:creationId xmlns:p14="http://schemas.microsoft.com/office/powerpoint/2010/main" val="839861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556C80D-0456-4F07-A06A-230EF64669DC}" type="datetimeFigureOut">
              <a:rPr kumimoji="1" lang="ja-JP" altLang="en-US" smtClean="0"/>
              <a:t>2017/10/3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236B443-CBB3-419F-AD11-7C0E60D887C7}" type="slidenum">
              <a:rPr kumimoji="1" lang="ja-JP" altLang="en-US" smtClean="0"/>
              <a:t>‹#›</a:t>
            </a:fld>
            <a:endParaRPr kumimoji="1" lang="ja-JP" altLang="en-US"/>
          </a:p>
        </p:txBody>
      </p:sp>
    </p:spTree>
    <p:extLst>
      <p:ext uri="{BB962C8B-B14F-4D97-AF65-F5344CB8AC3E}">
        <p14:creationId xmlns:p14="http://schemas.microsoft.com/office/powerpoint/2010/main" val="23579248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21B5A022-E182-48EA-8302-C95501BCCC2D}" type="slidenum">
              <a:rPr lang="en-US" altLang="ja-JP"/>
              <a:pPr>
                <a:defRPr/>
              </a:pPr>
              <a:t>‹#›</a:t>
            </a:fld>
            <a:endParaRPr lang="en-US" altLang="ja-JP"/>
          </a:p>
        </p:txBody>
      </p:sp>
    </p:spTree>
    <p:extLst>
      <p:ext uri="{BB962C8B-B14F-4D97-AF65-F5344CB8AC3E}">
        <p14:creationId xmlns:p14="http://schemas.microsoft.com/office/powerpoint/2010/main" val="31308524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556C80D-0456-4F07-A06A-230EF64669DC}" type="datetimeFigureOut">
              <a:rPr kumimoji="1" lang="ja-JP" altLang="en-US" smtClean="0"/>
              <a:t>2017/10/3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236B443-CBB3-419F-AD11-7C0E60D887C7}" type="slidenum">
              <a:rPr kumimoji="1" lang="ja-JP" altLang="en-US" smtClean="0"/>
              <a:t>‹#›</a:t>
            </a:fld>
            <a:endParaRPr kumimoji="1" lang="ja-JP" altLang="en-US"/>
          </a:p>
        </p:txBody>
      </p:sp>
    </p:spTree>
    <p:extLst>
      <p:ext uri="{BB962C8B-B14F-4D97-AF65-F5344CB8AC3E}">
        <p14:creationId xmlns:p14="http://schemas.microsoft.com/office/powerpoint/2010/main" val="262655276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556C80D-0456-4F07-A06A-230EF64669DC}" type="datetimeFigureOut">
              <a:rPr kumimoji="1" lang="ja-JP" altLang="en-US" smtClean="0"/>
              <a:t>2017/10/3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236B443-CBB3-419F-AD11-7C0E60D887C7}" type="slidenum">
              <a:rPr kumimoji="1" lang="ja-JP" altLang="en-US" smtClean="0"/>
              <a:t>‹#›</a:t>
            </a:fld>
            <a:endParaRPr kumimoji="1" lang="ja-JP" altLang="en-US"/>
          </a:p>
        </p:txBody>
      </p:sp>
    </p:spTree>
    <p:extLst>
      <p:ext uri="{BB962C8B-B14F-4D97-AF65-F5344CB8AC3E}">
        <p14:creationId xmlns:p14="http://schemas.microsoft.com/office/powerpoint/2010/main" val="218193751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556C80D-0456-4F07-A06A-230EF64669DC}" type="datetimeFigureOut">
              <a:rPr kumimoji="1" lang="ja-JP" altLang="en-US" smtClean="0"/>
              <a:t>2017/10/3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236B443-CBB3-419F-AD11-7C0E60D887C7}" type="slidenum">
              <a:rPr kumimoji="1" lang="ja-JP" altLang="en-US" smtClean="0"/>
              <a:t>‹#›</a:t>
            </a:fld>
            <a:endParaRPr kumimoji="1" lang="ja-JP" altLang="en-US"/>
          </a:p>
        </p:txBody>
      </p:sp>
    </p:spTree>
    <p:extLst>
      <p:ext uri="{BB962C8B-B14F-4D97-AF65-F5344CB8AC3E}">
        <p14:creationId xmlns:p14="http://schemas.microsoft.com/office/powerpoint/2010/main" val="26697402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728767F8-7A2C-420D-988D-B65C57952731}" type="slidenum">
              <a:rPr lang="en-US" altLang="ja-JP"/>
              <a:pPr>
                <a:defRPr/>
              </a:pPr>
              <a:t>‹#›</a:t>
            </a:fld>
            <a:endParaRPr lang="en-US" altLang="ja-JP"/>
          </a:p>
        </p:txBody>
      </p:sp>
    </p:spTree>
    <p:extLst>
      <p:ext uri="{BB962C8B-B14F-4D97-AF65-F5344CB8AC3E}">
        <p14:creationId xmlns:p14="http://schemas.microsoft.com/office/powerpoint/2010/main" val="10318786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35AA8B4D-3C80-46E0-84D1-03C75E64F517}" type="slidenum">
              <a:rPr lang="en-US" altLang="ja-JP"/>
              <a:pPr>
                <a:defRPr/>
              </a:pPr>
              <a:t>‹#›</a:t>
            </a:fld>
            <a:endParaRPr lang="en-US" altLang="ja-JP"/>
          </a:p>
        </p:txBody>
      </p:sp>
    </p:spTree>
    <p:extLst>
      <p:ext uri="{BB962C8B-B14F-4D97-AF65-F5344CB8AC3E}">
        <p14:creationId xmlns:p14="http://schemas.microsoft.com/office/powerpoint/2010/main" val="22654067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09191429-2580-4A66-92CB-40F872D39380}" type="slidenum">
              <a:rPr lang="en-US" altLang="ja-JP"/>
              <a:pPr>
                <a:defRPr/>
              </a:pPr>
              <a:t>‹#›</a:t>
            </a:fld>
            <a:endParaRPr lang="en-US" altLang="ja-JP"/>
          </a:p>
        </p:txBody>
      </p:sp>
    </p:spTree>
    <p:extLst>
      <p:ext uri="{BB962C8B-B14F-4D97-AF65-F5344CB8AC3E}">
        <p14:creationId xmlns:p14="http://schemas.microsoft.com/office/powerpoint/2010/main" val="21688892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A8A45E37-FCAA-407A-864E-6D14C0FA4C74}" type="slidenum">
              <a:rPr lang="en-US" altLang="ja-JP"/>
              <a:pPr>
                <a:defRPr/>
              </a:pPr>
              <a:t>‹#›</a:t>
            </a:fld>
            <a:endParaRPr lang="en-US" altLang="ja-JP"/>
          </a:p>
        </p:txBody>
      </p:sp>
    </p:spTree>
    <p:extLst>
      <p:ext uri="{BB962C8B-B14F-4D97-AF65-F5344CB8AC3E}">
        <p14:creationId xmlns:p14="http://schemas.microsoft.com/office/powerpoint/2010/main" val="11337539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18AE564A-366C-40C8-8F34-6EEE446F9FD9}" type="slidenum">
              <a:rPr lang="en-US" altLang="ja-JP"/>
              <a:pPr>
                <a:defRPr/>
              </a:pPr>
              <a:t>‹#›</a:t>
            </a:fld>
            <a:endParaRPr lang="en-US" altLang="ja-JP"/>
          </a:p>
        </p:txBody>
      </p:sp>
    </p:spTree>
    <p:extLst>
      <p:ext uri="{BB962C8B-B14F-4D97-AF65-F5344CB8AC3E}">
        <p14:creationId xmlns:p14="http://schemas.microsoft.com/office/powerpoint/2010/main" val="36625221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166F7D40-7E19-42AD-BF49-0917B5B329A2}" type="slidenum">
              <a:rPr lang="en-US" altLang="ja-JP"/>
              <a:pPr>
                <a:defRPr/>
              </a:pPr>
              <a:t>‹#›</a:t>
            </a:fld>
            <a:endParaRPr lang="en-US" altLang="ja-JP"/>
          </a:p>
        </p:txBody>
      </p:sp>
    </p:spTree>
    <p:extLst>
      <p:ext uri="{BB962C8B-B14F-4D97-AF65-F5344CB8AC3E}">
        <p14:creationId xmlns:p14="http://schemas.microsoft.com/office/powerpoint/2010/main" val="12946328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7C315D3A-28B3-4D40-BB27-1D9F874EE3ED}" type="slidenum">
              <a:rPr lang="en-US" altLang="ja-JP"/>
              <a:pPr>
                <a:defRPr/>
              </a:pPr>
              <a:t>‹#›</a:t>
            </a:fld>
            <a:endParaRPr lang="en-US" altLang="ja-JP"/>
          </a:p>
        </p:txBody>
      </p:sp>
    </p:spTree>
    <p:extLst>
      <p:ext uri="{BB962C8B-B14F-4D97-AF65-F5344CB8AC3E}">
        <p14:creationId xmlns:p14="http://schemas.microsoft.com/office/powerpoint/2010/main" val="32902665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38916"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solidFill>
                  <a:srgbClr val="000000"/>
                </a:solidFill>
                <a:latin typeface="Arial" charset="0"/>
                <a:ea typeface="ＭＳ Ｐゴシック" charset="-128"/>
              </a:defRPr>
            </a:lvl1pPr>
          </a:lstStyle>
          <a:p>
            <a:pPr>
              <a:defRPr/>
            </a:pPr>
            <a:endParaRPr lang="en-US" altLang="ja-JP"/>
          </a:p>
        </p:txBody>
      </p:sp>
      <p:sp>
        <p:nvSpPr>
          <p:cNvPr id="38917"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solidFill>
                  <a:srgbClr val="000000"/>
                </a:solidFill>
                <a:latin typeface="Arial" charset="0"/>
                <a:ea typeface="ＭＳ Ｐゴシック" charset="-128"/>
              </a:defRPr>
            </a:lvl1pPr>
          </a:lstStyle>
          <a:p>
            <a:pPr>
              <a:defRPr/>
            </a:pPr>
            <a:endParaRPr lang="en-US" altLang="ja-JP"/>
          </a:p>
        </p:txBody>
      </p:sp>
      <p:sp>
        <p:nvSpPr>
          <p:cNvPr id="38918"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defRPr>
            </a:lvl1pPr>
          </a:lstStyle>
          <a:p>
            <a:pPr>
              <a:defRPr/>
            </a:pPr>
            <a:fld id="{EFCA9EBD-89E4-4937-9502-A9A66FD045A6}" type="slidenum">
              <a:rPr lang="en-US" altLang="ja-JP"/>
              <a:pPr>
                <a:defRPr/>
              </a:pPr>
              <a:t>‹#›</a:t>
            </a:fld>
            <a:endParaRPr lang="en-US" altLang="ja-JP"/>
          </a:p>
        </p:txBody>
      </p:sp>
      <p:sp>
        <p:nvSpPr>
          <p:cNvPr id="7" name="フレーム 6"/>
          <p:cNvSpPr/>
          <p:nvPr userDrawn="1"/>
        </p:nvSpPr>
        <p:spPr bwMode="auto">
          <a:xfrm>
            <a:off x="0" y="0"/>
            <a:ext cx="12192000" cy="6858000"/>
          </a:xfrm>
          <a:prstGeom prst="frame">
            <a:avLst>
              <a:gd name="adj1" fmla="val 3081"/>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srgbClr val="000000"/>
              </a:solidFill>
            </a:endParaRPr>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iming>
    <p:tnLst>
      <p:par>
        <p:cTn id="1" dur="indefinite" restart="never" nodeType="tmRoot"/>
      </p:par>
    </p:tnLst>
  </p:timing>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charset="-128"/>
        </a:defRPr>
      </a:lvl2pPr>
      <a:lvl3pPr algn="ctr" rtl="0" eaLnBrk="0" fontAlgn="base" hangingPunct="0">
        <a:spcBef>
          <a:spcPct val="0"/>
        </a:spcBef>
        <a:spcAft>
          <a:spcPct val="0"/>
        </a:spcAft>
        <a:defRPr kumimoji="1" sz="4400">
          <a:solidFill>
            <a:schemeClr val="tx2"/>
          </a:solidFill>
          <a:latin typeface="Arial" charset="0"/>
          <a:ea typeface="ＭＳ Ｐゴシック" charset="-128"/>
        </a:defRPr>
      </a:lvl3pPr>
      <a:lvl4pPr algn="ctr" rtl="0" eaLnBrk="0" fontAlgn="base" hangingPunct="0">
        <a:spcBef>
          <a:spcPct val="0"/>
        </a:spcBef>
        <a:spcAft>
          <a:spcPct val="0"/>
        </a:spcAft>
        <a:defRPr kumimoji="1" sz="4400">
          <a:solidFill>
            <a:schemeClr val="tx2"/>
          </a:solidFill>
          <a:latin typeface="Arial" charset="0"/>
          <a:ea typeface="ＭＳ Ｐゴシック" charset="-128"/>
        </a:defRPr>
      </a:lvl4pPr>
      <a:lvl5pPr algn="ctr" rtl="0" eaLnBrk="0" fontAlgn="base" hangingPunct="0">
        <a:spcBef>
          <a:spcPct val="0"/>
        </a:spcBef>
        <a:spcAft>
          <a:spcPct val="0"/>
        </a:spcAft>
        <a:defRPr kumimoji="1" sz="4400">
          <a:solidFill>
            <a:schemeClr val="tx2"/>
          </a:solidFill>
          <a:latin typeface="Arial" charset="0"/>
          <a:ea typeface="ＭＳ Ｐゴシック" charset="-128"/>
        </a:defRPr>
      </a:lvl5pPr>
      <a:lvl6pPr marL="457200" algn="ctr" rtl="0" fontAlgn="base">
        <a:spcBef>
          <a:spcPct val="0"/>
        </a:spcBef>
        <a:spcAft>
          <a:spcPct val="0"/>
        </a:spcAft>
        <a:defRPr kumimoji="1" sz="4400">
          <a:solidFill>
            <a:schemeClr val="tx2"/>
          </a:solidFill>
          <a:latin typeface="Arial" charset="0"/>
          <a:ea typeface="ＭＳ Ｐゴシック" charset="-128"/>
        </a:defRPr>
      </a:lvl6pPr>
      <a:lvl7pPr marL="914400" algn="ctr" rtl="0" fontAlgn="base">
        <a:spcBef>
          <a:spcPct val="0"/>
        </a:spcBef>
        <a:spcAft>
          <a:spcPct val="0"/>
        </a:spcAft>
        <a:defRPr kumimoji="1" sz="4400">
          <a:solidFill>
            <a:schemeClr val="tx2"/>
          </a:solidFill>
          <a:latin typeface="Arial" charset="0"/>
          <a:ea typeface="ＭＳ Ｐゴシック" charset="-128"/>
        </a:defRPr>
      </a:lvl7pPr>
      <a:lvl8pPr marL="1371600" algn="ctr" rtl="0" fontAlgn="base">
        <a:spcBef>
          <a:spcPct val="0"/>
        </a:spcBef>
        <a:spcAft>
          <a:spcPct val="0"/>
        </a:spcAft>
        <a:defRPr kumimoji="1" sz="4400">
          <a:solidFill>
            <a:schemeClr val="tx2"/>
          </a:solidFill>
          <a:latin typeface="Arial" charset="0"/>
          <a:ea typeface="ＭＳ Ｐゴシック" charset="-128"/>
        </a:defRPr>
      </a:lvl8pPr>
      <a:lvl9pPr marL="1828800" algn="ctr" rtl="0" fontAlgn="base">
        <a:spcBef>
          <a:spcPct val="0"/>
        </a:spcBef>
        <a:spcAft>
          <a:spcPct val="0"/>
        </a:spcAft>
        <a:defRPr kumimoji="1" sz="4400">
          <a:solidFill>
            <a:schemeClr val="tx2"/>
          </a:solidFill>
          <a:latin typeface="Arial" charset="0"/>
          <a:ea typeface="ＭＳ Ｐゴシック"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56C80D-0456-4F07-A06A-230EF64669DC}" type="datetimeFigureOut">
              <a:rPr kumimoji="1" lang="ja-JP" altLang="en-US" smtClean="0"/>
              <a:t>2017/10/3</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36B443-CBB3-419F-AD11-7C0E60D887C7}" type="slidenum">
              <a:rPr kumimoji="1" lang="ja-JP" altLang="en-US" smtClean="0"/>
              <a:t>‹#›</a:t>
            </a:fld>
            <a:endParaRPr kumimoji="1" lang="ja-JP" altLang="en-US"/>
          </a:p>
        </p:txBody>
      </p:sp>
      <p:sp>
        <p:nvSpPr>
          <p:cNvPr id="7" name="フレーム 6"/>
          <p:cNvSpPr/>
          <p:nvPr userDrawn="1"/>
        </p:nvSpPr>
        <p:spPr bwMode="auto">
          <a:xfrm>
            <a:off x="0" y="0"/>
            <a:ext cx="12192000" cy="6858000"/>
          </a:xfrm>
          <a:prstGeom prst="frame">
            <a:avLst>
              <a:gd name="adj1" fmla="val 1932"/>
            </a:avLst>
          </a:prstGeom>
          <a:solidFill>
            <a:srgbClr val="CC9900"/>
          </a:solidFill>
          <a:ln>
            <a:solidFill>
              <a:srgbClr val="CC99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srgbClr val="000000"/>
              </a:solidFill>
            </a:endParaRPr>
          </a:p>
        </p:txBody>
      </p:sp>
    </p:spTree>
    <p:extLst>
      <p:ext uri="{BB962C8B-B14F-4D97-AF65-F5344CB8AC3E}">
        <p14:creationId xmlns:p14="http://schemas.microsoft.com/office/powerpoint/2010/main" val="307590892"/>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2.xml"/><Relationship Id="rId4" Type="http://schemas.openxmlformats.org/officeDocument/2006/relationships/image" Target="../media/image3.wmf"/></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3.wmf"/><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2.xml"/><Relationship Id="rId4" Type="http://schemas.openxmlformats.org/officeDocument/2006/relationships/image" Target="../media/image3.wmf"/></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2.xml"/><Relationship Id="rId5" Type="http://schemas.openxmlformats.org/officeDocument/2006/relationships/image" Target="../media/image3.wmf"/><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2.xml"/><Relationship Id="rId5" Type="http://schemas.openxmlformats.org/officeDocument/2006/relationships/image" Target="../media/image3.wmf"/><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2.xml"/><Relationship Id="rId4" Type="http://schemas.openxmlformats.org/officeDocument/2006/relationships/image" Target="../media/image3.wmf"/></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wmf"/></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2.xml"/><Relationship Id="rId6" Type="http://schemas.openxmlformats.org/officeDocument/2006/relationships/image" Target="../media/image4.png"/><Relationship Id="rId5" Type="http://schemas.openxmlformats.org/officeDocument/2006/relationships/image" Target="../media/image3.wmf"/><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5C00"/>
        </a:solidFill>
        <a:effectLst/>
      </p:bgPr>
    </p:bg>
    <p:spTree>
      <p:nvGrpSpPr>
        <p:cNvPr id="1" name=""/>
        <p:cNvGrpSpPr/>
        <p:nvPr/>
      </p:nvGrpSpPr>
      <p:grpSpPr>
        <a:xfrm>
          <a:off x="0" y="0"/>
          <a:ext cx="0" cy="0"/>
          <a:chOff x="0" y="0"/>
          <a:chExt cx="0" cy="0"/>
        </a:xfrm>
      </p:grpSpPr>
      <p:pic>
        <p:nvPicPr>
          <p:cNvPr id="20" name="質問2" hidden="1"/>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643840" y="5450897"/>
            <a:ext cx="720001" cy="72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 name="No図2" hidden="1"/>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flipH="1">
            <a:off x="10746015" y="4171897"/>
            <a:ext cx="720000" cy="61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2" name="Rectangle 2"/>
          <p:cNvSpPr txBox="1">
            <a:spLocks noChangeArrowheads="1"/>
          </p:cNvSpPr>
          <p:nvPr/>
        </p:nvSpPr>
        <p:spPr bwMode="auto">
          <a:xfrm>
            <a:off x="587388" y="476673"/>
            <a:ext cx="11017224" cy="2592287"/>
          </a:xfrm>
          <a:prstGeom prst="rect">
            <a:avLst/>
          </a:prstGeom>
          <a:solidFill>
            <a:schemeClr val="bg1"/>
          </a:solidFill>
          <a:ln w="57150">
            <a:solidFill>
              <a:srgbClr val="0070C0"/>
            </a:solidFill>
            <a:miter lim="800000"/>
            <a:headEnd/>
            <a:tailEnd/>
          </a:ln>
        </p:spPr>
        <p:txBody>
          <a:bodyPr anchor="ctr"/>
          <a:lstStyle/>
          <a:p>
            <a:pPr algn="ctr" eaLnBrk="1" hangingPunct="1">
              <a:defRPr/>
            </a:pPr>
            <a:r>
              <a:rPr lang="ja-JP" altLang="en-US" sz="5400" kern="0" dirty="0" smtClean="0">
                <a:latin typeface="AR P丸ゴシック体E" pitchFamily="50" charset="-128"/>
                <a:ea typeface="AR P丸ゴシック体E" pitchFamily="50" charset="-128"/>
                <a:cs typeface="+mj-cs"/>
              </a:rPr>
              <a:t>「きまりを言葉や式で表現しよう」</a:t>
            </a:r>
            <a:endParaRPr lang="en-US" altLang="ja-JP" sz="5400" kern="0" dirty="0" smtClean="0">
              <a:latin typeface="AR P丸ゴシック体E" pitchFamily="50" charset="-128"/>
              <a:ea typeface="AR P丸ゴシック体E" pitchFamily="50" charset="-128"/>
              <a:cs typeface="+mj-cs"/>
            </a:endParaRPr>
          </a:p>
          <a:p>
            <a:pPr algn="ctr" eaLnBrk="1" hangingPunct="1">
              <a:defRPr/>
            </a:pPr>
            <a:r>
              <a:rPr lang="ja-JP" altLang="en-US" sz="4000" kern="0" dirty="0" smtClean="0">
                <a:latin typeface="AR P丸ゴシック体E" pitchFamily="50" charset="-128"/>
                <a:ea typeface="AR P丸ゴシック体E" pitchFamily="50" charset="-128"/>
                <a:cs typeface="+mj-cs"/>
              </a:rPr>
              <a:t>～見いだした数量の関係を一般化する～</a:t>
            </a:r>
            <a:endParaRPr lang="en-US" altLang="ja-JP" sz="4000" kern="0" dirty="0" smtClean="0">
              <a:latin typeface="AR P丸ゴシック体E" pitchFamily="50" charset="-128"/>
              <a:ea typeface="AR P丸ゴシック体E" pitchFamily="50" charset="-128"/>
              <a:cs typeface="+mj-cs"/>
            </a:endParaRPr>
          </a:p>
          <a:p>
            <a:pPr algn="ctr" eaLnBrk="1" hangingPunct="1">
              <a:defRPr/>
            </a:pPr>
            <a:r>
              <a:rPr lang="ja-JP" altLang="en-US" sz="4000" kern="0" dirty="0">
                <a:latin typeface="AR P丸ゴシック体E" pitchFamily="50" charset="-128"/>
                <a:ea typeface="AR P丸ゴシック体E" pitchFamily="50" charset="-128"/>
                <a:cs typeface="+mj-cs"/>
              </a:rPr>
              <a:t>授業展開例</a:t>
            </a:r>
            <a:endParaRPr lang="en-US" altLang="ja-JP" sz="4000" kern="0" dirty="0" smtClean="0">
              <a:latin typeface="AR P丸ゴシック体E" pitchFamily="50" charset="-128"/>
              <a:ea typeface="AR P丸ゴシック体E" pitchFamily="50" charset="-128"/>
              <a:cs typeface="+mj-cs"/>
            </a:endParaRPr>
          </a:p>
        </p:txBody>
      </p:sp>
      <p:sp>
        <p:nvSpPr>
          <p:cNvPr id="5" name="テキスト ボックス 1"/>
          <p:cNvSpPr txBox="1"/>
          <p:nvPr/>
        </p:nvSpPr>
        <p:spPr>
          <a:xfrm>
            <a:off x="1847528" y="5589240"/>
            <a:ext cx="8496944" cy="646331"/>
          </a:xfrm>
          <a:prstGeom prst="rect">
            <a:avLst/>
          </a:prstGeom>
          <a:noFill/>
        </p:spPr>
        <p:txBody>
          <a:bodyPr wrap="square" rtlCol="0">
            <a:spAutoFit/>
          </a:bodyPr>
          <a:ls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r>
              <a:rPr kumimoji="1" lang="ja-JP" altLang="en-US" dirty="0" smtClean="0">
                <a:solidFill>
                  <a:schemeClr val="bg1"/>
                </a:solidFill>
              </a:rPr>
              <a:t>平成</a:t>
            </a:r>
            <a:r>
              <a:rPr kumimoji="1" lang="en-US" altLang="ja-JP" dirty="0" smtClean="0">
                <a:solidFill>
                  <a:schemeClr val="bg1"/>
                </a:solidFill>
              </a:rPr>
              <a:t>29</a:t>
            </a:r>
            <a:r>
              <a:rPr kumimoji="1" lang="ja-JP" altLang="en-US" dirty="0" smtClean="0">
                <a:solidFill>
                  <a:schemeClr val="bg1"/>
                </a:solidFill>
              </a:rPr>
              <a:t>年度＜小学校＞全国学力・学習状況調査の結果を踏まえた　授業アイディア例（平成</a:t>
            </a:r>
            <a:r>
              <a:rPr kumimoji="1" lang="en-US" altLang="ja-JP" dirty="0" smtClean="0">
                <a:solidFill>
                  <a:schemeClr val="bg1"/>
                </a:solidFill>
              </a:rPr>
              <a:t>29</a:t>
            </a:r>
            <a:r>
              <a:rPr kumimoji="1" lang="ja-JP" altLang="en-US" dirty="0" smtClean="0">
                <a:solidFill>
                  <a:schemeClr val="bg1"/>
                </a:solidFill>
              </a:rPr>
              <a:t>年</a:t>
            </a:r>
            <a:r>
              <a:rPr kumimoji="1" lang="en-US" altLang="ja-JP" dirty="0" smtClean="0">
                <a:solidFill>
                  <a:schemeClr val="bg1"/>
                </a:solidFill>
              </a:rPr>
              <a:t>9</a:t>
            </a:r>
            <a:r>
              <a:rPr kumimoji="1" lang="ja-JP" altLang="en-US" dirty="0" smtClean="0">
                <a:solidFill>
                  <a:schemeClr val="bg1"/>
                </a:solidFill>
              </a:rPr>
              <a:t>月　国立教育政策研究所教育課程センター）をもとに作成</a:t>
            </a:r>
            <a:endParaRPr kumimoji="1" lang="ja-JP" altLang="en-US" dirty="0">
              <a:solidFill>
                <a:schemeClr val="bg1"/>
              </a:solidFill>
            </a:endParaRPr>
          </a:p>
        </p:txBody>
      </p:sp>
    </p:spTree>
    <p:extLst>
      <p:ext uri="{BB962C8B-B14F-4D97-AF65-F5344CB8AC3E}">
        <p14:creationId xmlns:p14="http://schemas.microsoft.com/office/powerpoint/2010/main" val="36305083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5C00"/>
        </a:solidFill>
        <a:effectLst/>
      </p:bgPr>
    </p:bg>
    <p:spTree>
      <p:nvGrpSpPr>
        <p:cNvPr id="1" name=""/>
        <p:cNvGrpSpPr/>
        <p:nvPr/>
      </p:nvGrpSpPr>
      <p:grpSpPr>
        <a:xfrm>
          <a:off x="0" y="0"/>
          <a:ext cx="0" cy="0"/>
          <a:chOff x="0" y="0"/>
          <a:chExt cx="0" cy="0"/>
        </a:xfrm>
      </p:grpSpPr>
      <p:pic>
        <p:nvPicPr>
          <p:cNvPr id="20" name="質問2" hidden="1"/>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643840" y="5450897"/>
            <a:ext cx="720001" cy="72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 name="No図2" hidden="1"/>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flipH="1">
            <a:off x="10746015" y="4171897"/>
            <a:ext cx="720000" cy="61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 name="Picture 3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665211">
            <a:off x="340757" y="317211"/>
            <a:ext cx="1059953" cy="108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 name="角丸四角形吹き出し 20"/>
          <p:cNvSpPr/>
          <p:nvPr/>
        </p:nvSpPr>
        <p:spPr>
          <a:xfrm>
            <a:off x="1858500" y="225375"/>
            <a:ext cx="7632848" cy="1331417"/>
          </a:xfrm>
          <a:prstGeom prst="wedgeRoundRectCallout">
            <a:avLst>
              <a:gd name="adj1" fmla="val -55149"/>
              <a:gd name="adj2" fmla="val 28300"/>
              <a:gd name="adj3" fmla="val 16667"/>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2400" dirty="0" smtClean="0">
                <a:solidFill>
                  <a:schemeClr val="tx1"/>
                </a:solidFill>
                <a:latin typeface="+mj-ea"/>
                <a:ea typeface="+mj-ea"/>
              </a:rPr>
              <a:t>１から９までの数が書かれたカードが１枚ずつあります。</a:t>
            </a:r>
            <a:endParaRPr kumimoji="1" lang="en-US" altLang="ja-JP" sz="2400" dirty="0" smtClean="0">
              <a:solidFill>
                <a:schemeClr val="tx1"/>
              </a:solidFill>
              <a:latin typeface="+mj-ea"/>
              <a:ea typeface="+mj-ea"/>
            </a:endParaRPr>
          </a:p>
          <a:p>
            <a:r>
              <a:rPr lang="ja-JP" altLang="en-US" sz="2400" dirty="0">
                <a:solidFill>
                  <a:schemeClr val="tx1"/>
                </a:solidFill>
                <a:latin typeface="+mj-ea"/>
                <a:ea typeface="+mj-ea"/>
              </a:rPr>
              <a:t>この中</a:t>
            </a:r>
            <a:r>
              <a:rPr lang="ja-JP" altLang="en-US" sz="2400" dirty="0" smtClean="0">
                <a:solidFill>
                  <a:schemeClr val="tx1"/>
                </a:solidFill>
                <a:latin typeface="+mj-ea"/>
                <a:ea typeface="+mj-ea"/>
              </a:rPr>
              <a:t>から２</a:t>
            </a:r>
            <a:r>
              <a:rPr lang="ja-JP" altLang="en-US" sz="2400" dirty="0">
                <a:solidFill>
                  <a:schemeClr val="tx1"/>
                </a:solidFill>
                <a:latin typeface="+mj-ea"/>
                <a:ea typeface="+mj-ea"/>
              </a:rPr>
              <a:t>枚</a:t>
            </a:r>
            <a:r>
              <a:rPr lang="ja-JP" altLang="en-US" sz="2400" dirty="0" smtClean="0">
                <a:solidFill>
                  <a:schemeClr val="tx1"/>
                </a:solidFill>
                <a:latin typeface="+mj-ea"/>
                <a:ea typeface="+mj-ea"/>
              </a:rPr>
              <a:t>の</a:t>
            </a:r>
            <a:r>
              <a:rPr lang="ja-JP" altLang="en-US" sz="2400" dirty="0">
                <a:solidFill>
                  <a:schemeClr val="tx1"/>
                </a:solidFill>
                <a:latin typeface="+mj-ea"/>
                <a:ea typeface="+mj-ea"/>
              </a:rPr>
              <a:t>カード</a:t>
            </a:r>
            <a:r>
              <a:rPr lang="ja-JP" altLang="en-US" sz="2400" dirty="0" smtClean="0">
                <a:solidFill>
                  <a:schemeClr val="tx1"/>
                </a:solidFill>
                <a:latin typeface="+mj-ea"/>
                <a:ea typeface="+mj-ea"/>
              </a:rPr>
              <a:t>を</a:t>
            </a:r>
            <a:r>
              <a:rPr lang="ja-JP" altLang="en-US" sz="2400" dirty="0">
                <a:solidFill>
                  <a:schemeClr val="tx1"/>
                </a:solidFill>
                <a:latin typeface="+mj-ea"/>
                <a:ea typeface="+mj-ea"/>
              </a:rPr>
              <a:t>えらんで</a:t>
            </a:r>
            <a:r>
              <a:rPr lang="ja-JP" altLang="en-US" sz="2400" dirty="0" smtClean="0">
                <a:solidFill>
                  <a:schemeClr val="tx1"/>
                </a:solidFill>
                <a:latin typeface="+mj-ea"/>
                <a:ea typeface="+mj-ea"/>
              </a:rPr>
              <a:t>、</a:t>
            </a:r>
            <a:r>
              <a:rPr lang="ja-JP" altLang="en-US" sz="2400" dirty="0">
                <a:solidFill>
                  <a:schemeClr val="tx1"/>
                </a:solidFill>
                <a:latin typeface="+mj-ea"/>
                <a:ea typeface="+mj-ea"/>
              </a:rPr>
              <a:t>次のような</a:t>
            </a:r>
            <a:r>
              <a:rPr lang="ja-JP" altLang="en-US" sz="2400" dirty="0" smtClean="0">
                <a:solidFill>
                  <a:schemeClr val="tx1"/>
                </a:solidFill>
                <a:latin typeface="+mj-ea"/>
                <a:ea typeface="+mj-ea"/>
              </a:rPr>
              <a:t>、</a:t>
            </a:r>
            <a:r>
              <a:rPr lang="ja-JP" altLang="en-US" sz="2400" dirty="0">
                <a:solidFill>
                  <a:schemeClr val="tx1"/>
                </a:solidFill>
                <a:latin typeface="+mj-ea"/>
                <a:ea typeface="+mj-ea"/>
              </a:rPr>
              <a:t>カード</a:t>
            </a:r>
            <a:r>
              <a:rPr lang="ja-JP" altLang="en-US" sz="2400" dirty="0" smtClean="0">
                <a:solidFill>
                  <a:schemeClr val="tx1"/>
                </a:solidFill>
                <a:latin typeface="+mj-ea"/>
                <a:ea typeface="+mj-ea"/>
              </a:rPr>
              <a:t>を</a:t>
            </a:r>
            <a:endParaRPr lang="en-US" altLang="ja-JP" sz="2400" dirty="0" smtClean="0">
              <a:solidFill>
                <a:schemeClr val="tx1"/>
              </a:solidFill>
              <a:latin typeface="+mj-ea"/>
              <a:ea typeface="+mj-ea"/>
            </a:endParaRPr>
          </a:p>
          <a:p>
            <a:r>
              <a:rPr lang="ja-JP" altLang="en-US" sz="2400" dirty="0" smtClean="0">
                <a:solidFill>
                  <a:schemeClr val="tx1"/>
                </a:solidFill>
                <a:latin typeface="+mj-ea"/>
                <a:ea typeface="+mj-ea"/>
              </a:rPr>
              <a:t>使った２</a:t>
            </a:r>
            <a:r>
              <a:rPr lang="ja-JP" altLang="en-US" sz="2400" dirty="0">
                <a:solidFill>
                  <a:schemeClr val="tx1"/>
                </a:solidFill>
                <a:latin typeface="+mj-ea"/>
                <a:ea typeface="+mj-ea"/>
              </a:rPr>
              <a:t>けた</a:t>
            </a:r>
            <a:r>
              <a:rPr lang="ja-JP" altLang="en-US" sz="2400" dirty="0" smtClean="0">
                <a:solidFill>
                  <a:schemeClr val="tx1"/>
                </a:solidFill>
                <a:latin typeface="+mj-ea"/>
                <a:ea typeface="+mj-ea"/>
              </a:rPr>
              <a:t>のひき</a:t>
            </a:r>
            <a:r>
              <a:rPr lang="ja-JP" altLang="en-US" sz="2400" dirty="0">
                <a:solidFill>
                  <a:schemeClr val="tx1"/>
                </a:solidFill>
                <a:latin typeface="+mj-ea"/>
                <a:ea typeface="+mj-ea"/>
              </a:rPr>
              <a:t>算の計算をしましょう</a:t>
            </a:r>
            <a:r>
              <a:rPr lang="ja-JP" altLang="en-US" sz="2400" dirty="0" smtClean="0">
                <a:solidFill>
                  <a:schemeClr val="tx1"/>
                </a:solidFill>
                <a:latin typeface="+mj-ea"/>
                <a:ea typeface="+mj-ea"/>
              </a:rPr>
              <a:t>。</a:t>
            </a:r>
            <a:endParaRPr kumimoji="1" lang="ja-JP" altLang="en-US" sz="2400" dirty="0">
              <a:solidFill>
                <a:schemeClr val="tx1"/>
              </a:solidFill>
              <a:latin typeface="+mj-ea"/>
              <a:ea typeface="+mj-ea"/>
            </a:endParaRPr>
          </a:p>
        </p:txBody>
      </p:sp>
      <p:sp>
        <p:nvSpPr>
          <p:cNvPr id="22" name="正方形/長方形 21"/>
          <p:cNvSpPr/>
          <p:nvPr/>
        </p:nvSpPr>
        <p:spPr>
          <a:xfrm>
            <a:off x="2351584" y="1861320"/>
            <a:ext cx="540000" cy="540000"/>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4000" dirty="0" smtClean="0">
                <a:solidFill>
                  <a:schemeClr val="tx1"/>
                </a:solidFill>
              </a:rPr>
              <a:t>１</a:t>
            </a:r>
            <a:endParaRPr kumimoji="1" lang="ja-JP" altLang="en-US" sz="4000" dirty="0">
              <a:solidFill>
                <a:schemeClr val="tx1"/>
              </a:solidFill>
            </a:endParaRPr>
          </a:p>
        </p:txBody>
      </p:sp>
      <p:sp>
        <p:nvSpPr>
          <p:cNvPr id="26" name="正方形/長方形 25"/>
          <p:cNvSpPr/>
          <p:nvPr/>
        </p:nvSpPr>
        <p:spPr>
          <a:xfrm>
            <a:off x="3170675" y="1861320"/>
            <a:ext cx="540000" cy="540000"/>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4000" dirty="0" smtClean="0">
                <a:solidFill>
                  <a:schemeClr val="tx1"/>
                </a:solidFill>
              </a:rPr>
              <a:t>２</a:t>
            </a:r>
            <a:endParaRPr kumimoji="1" lang="ja-JP" altLang="en-US" sz="4000" dirty="0">
              <a:solidFill>
                <a:schemeClr val="tx1"/>
              </a:solidFill>
            </a:endParaRPr>
          </a:p>
        </p:txBody>
      </p:sp>
      <p:sp>
        <p:nvSpPr>
          <p:cNvPr id="27" name="正方形/長方形 26"/>
          <p:cNvSpPr/>
          <p:nvPr/>
        </p:nvSpPr>
        <p:spPr>
          <a:xfrm>
            <a:off x="3989766" y="1861320"/>
            <a:ext cx="540000" cy="540000"/>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4000" dirty="0" smtClean="0">
                <a:solidFill>
                  <a:schemeClr val="tx1"/>
                </a:solidFill>
              </a:rPr>
              <a:t>３</a:t>
            </a:r>
            <a:endParaRPr kumimoji="1" lang="ja-JP" altLang="en-US" sz="4000" dirty="0">
              <a:solidFill>
                <a:schemeClr val="tx1"/>
              </a:solidFill>
            </a:endParaRPr>
          </a:p>
        </p:txBody>
      </p:sp>
      <p:sp>
        <p:nvSpPr>
          <p:cNvPr id="28" name="正方形/長方形 27"/>
          <p:cNvSpPr/>
          <p:nvPr/>
        </p:nvSpPr>
        <p:spPr>
          <a:xfrm>
            <a:off x="4808857" y="1861320"/>
            <a:ext cx="540000" cy="540000"/>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4000" dirty="0" smtClean="0">
                <a:solidFill>
                  <a:schemeClr val="tx1"/>
                </a:solidFill>
              </a:rPr>
              <a:t>４</a:t>
            </a:r>
            <a:endParaRPr kumimoji="1" lang="ja-JP" altLang="en-US" sz="4000" dirty="0">
              <a:solidFill>
                <a:schemeClr val="tx1"/>
              </a:solidFill>
            </a:endParaRPr>
          </a:p>
        </p:txBody>
      </p:sp>
      <p:sp>
        <p:nvSpPr>
          <p:cNvPr id="29" name="正方形/長方形 28"/>
          <p:cNvSpPr/>
          <p:nvPr/>
        </p:nvSpPr>
        <p:spPr>
          <a:xfrm>
            <a:off x="5627948" y="1861320"/>
            <a:ext cx="540000" cy="540000"/>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4000" dirty="0" smtClean="0">
                <a:solidFill>
                  <a:schemeClr val="tx1"/>
                </a:solidFill>
              </a:rPr>
              <a:t>５</a:t>
            </a:r>
            <a:endParaRPr kumimoji="1" lang="ja-JP" altLang="en-US" sz="4000" dirty="0">
              <a:solidFill>
                <a:schemeClr val="tx1"/>
              </a:solidFill>
            </a:endParaRPr>
          </a:p>
        </p:txBody>
      </p:sp>
      <p:sp>
        <p:nvSpPr>
          <p:cNvPr id="30" name="正方形/長方形 29"/>
          <p:cNvSpPr/>
          <p:nvPr/>
        </p:nvSpPr>
        <p:spPr>
          <a:xfrm>
            <a:off x="6447039" y="1861320"/>
            <a:ext cx="540000" cy="540000"/>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4000" dirty="0" smtClean="0">
                <a:solidFill>
                  <a:schemeClr val="tx1"/>
                </a:solidFill>
              </a:rPr>
              <a:t>６</a:t>
            </a:r>
            <a:endParaRPr kumimoji="1" lang="ja-JP" altLang="en-US" sz="4000" dirty="0">
              <a:solidFill>
                <a:schemeClr val="tx1"/>
              </a:solidFill>
            </a:endParaRPr>
          </a:p>
        </p:txBody>
      </p:sp>
      <p:sp>
        <p:nvSpPr>
          <p:cNvPr id="31" name="正方形/長方形 30"/>
          <p:cNvSpPr/>
          <p:nvPr/>
        </p:nvSpPr>
        <p:spPr>
          <a:xfrm>
            <a:off x="7266130" y="1861320"/>
            <a:ext cx="540000" cy="540000"/>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4000" dirty="0" smtClean="0">
                <a:solidFill>
                  <a:schemeClr val="tx1"/>
                </a:solidFill>
              </a:rPr>
              <a:t>７</a:t>
            </a:r>
            <a:endParaRPr kumimoji="1" lang="ja-JP" altLang="en-US" sz="4000" dirty="0">
              <a:solidFill>
                <a:schemeClr val="tx1"/>
              </a:solidFill>
            </a:endParaRPr>
          </a:p>
        </p:txBody>
      </p:sp>
      <p:sp>
        <p:nvSpPr>
          <p:cNvPr id="32" name="正方形/長方形 31"/>
          <p:cNvSpPr/>
          <p:nvPr/>
        </p:nvSpPr>
        <p:spPr>
          <a:xfrm>
            <a:off x="8085221" y="1861320"/>
            <a:ext cx="540000" cy="540000"/>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4000" dirty="0" smtClean="0">
                <a:solidFill>
                  <a:schemeClr val="tx1"/>
                </a:solidFill>
              </a:rPr>
              <a:t>８</a:t>
            </a:r>
            <a:endParaRPr kumimoji="1" lang="ja-JP" altLang="en-US" sz="4000" dirty="0">
              <a:solidFill>
                <a:schemeClr val="tx1"/>
              </a:solidFill>
            </a:endParaRPr>
          </a:p>
        </p:txBody>
      </p:sp>
      <p:sp>
        <p:nvSpPr>
          <p:cNvPr id="33" name="正方形/長方形 32"/>
          <p:cNvSpPr/>
          <p:nvPr/>
        </p:nvSpPr>
        <p:spPr>
          <a:xfrm>
            <a:off x="8904312" y="1861320"/>
            <a:ext cx="540000" cy="540000"/>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4000" dirty="0" smtClean="0">
                <a:solidFill>
                  <a:schemeClr val="tx1"/>
                </a:solidFill>
              </a:rPr>
              <a:t>９</a:t>
            </a:r>
            <a:endParaRPr kumimoji="1" lang="ja-JP" altLang="en-US" sz="4000" dirty="0">
              <a:solidFill>
                <a:schemeClr val="tx1"/>
              </a:solidFill>
            </a:endParaRPr>
          </a:p>
        </p:txBody>
      </p:sp>
      <p:grpSp>
        <p:nvGrpSpPr>
          <p:cNvPr id="2" name="グループ化 1"/>
          <p:cNvGrpSpPr/>
          <p:nvPr/>
        </p:nvGrpSpPr>
        <p:grpSpPr>
          <a:xfrm>
            <a:off x="551384" y="3074184"/>
            <a:ext cx="11233248" cy="1938992"/>
            <a:chOff x="551384" y="3074184"/>
            <a:chExt cx="11233248" cy="1938992"/>
          </a:xfrm>
        </p:grpSpPr>
        <p:sp>
          <p:nvSpPr>
            <p:cNvPr id="34" name="テキスト ボックス 33"/>
            <p:cNvSpPr txBox="1"/>
            <p:nvPr/>
          </p:nvSpPr>
          <p:spPr>
            <a:xfrm>
              <a:off x="551384" y="3074184"/>
              <a:ext cx="11233248" cy="1938992"/>
            </a:xfrm>
            <a:prstGeom prst="rect">
              <a:avLst/>
            </a:prstGeom>
            <a:solidFill>
              <a:schemeClr val="bg1"/>
            </a:solidFill>
            <a:ln w="28575">
              <a:solidFill>
                <a:schemeClr val="tx1"/>
              </a:solidFill>
            </a:ln>
          </p:spPr>
          <p:txBody>
            <a:bodyPr wrap="square" rtlCol="0">
              <a:spAutoFit/>
            </a:bodyPr>
            <a:lstStyle/>
            <a:p>
              <a:pPr>
                <a:lnSpc>
                  <a:spcPct val="150000"/>
                </a:lnSpc>
              </a:pPr>
              <a:r>
                <a:rPr lang="ja-JP" altLang="en-US" sz="2000" dirty="0">
                  <a:latin typeface="ＭＳ ゴシック" panose="020B0609070205080204" pitchFamily="49" charset="-128"/>
                  <a:ea typeface="ＭＳ ゴシック" panose="020B0609070205080204" pitchFamily="49" charset="-128"/>
                </a:rPr>
                <a:t>選んだ</a:t>
              </a:r>
              <a:r>
                <a:rPr kumimoji="1" lang="ja-JP" altLang="en-US" sz="2000" dirty="0" smtClean="0">
                  <a:latin typeface="ＭＳ ゴシック" panose="020B0609070205080204" pitchFamily="49" charset="-128"/>
                  <a:ea typeface="ＭＳ ゴシック" panose="020B0609070205080204" pitchFamily="49" charset="-128"/>
                </a:rPr>
                <a:t>２枚のカードを並べて、２けたの整数を２つつくり、大きい数から小さい数をひきます。</a:t>
              </a:r>
              <a:endParaRPr kumimoji="1" lang="en-US" altLang="ja-JP" sz="2000" dirty="0" smtClean="0">
                <a:latin typeface="ＭＳ ゴシック" panose="020B0609070205080204" pitchFamily="49" charset="-128"/>
                <a:ea typeface="ＭＳ ゴシック" panose="020B0609070205080204" pitchFamily="49" charset="-128"/>
              </a:endParaRPr>
            </a:p>
            <a:p>
              <a:pPr>
                <a:lnSpc>
                  <a:spcPct val="150000"/>
                </a:lnSpc>
              </a:pPr>
              <a:r>
                <a:rPr lang="ja-JP" altLang="en-US" sz="2000" dirty="0">
                  <a:latin typeface="ＭＳ ゴシック" panose="020B0609070205080204" pitchFamily="49" charset="-128"/>
                  <a:ea typeface="ＭＳ ゴシック" panose="020B0609070205080204" pitchFamily="49" charset="-128"/>
                </a:rPr>
                <a:t>例えば</a:t>
              </a:r>
              <a:r>
                <a:rPr lang="ja-JP" altLang="en-US" sz="2000" dirty="0" smtClean="0">
                  <a:latin typeface="ＭＳ ゴシック" panose="020B0609070205080204" pitchFamily="49" charset="-128"/>
                  <a:ea typeface="ＭＳ ゴシック" panose="020B0609070205080204" pitchFamily="49" charset="-128"/>
                </a:rPr>
                <a:t>、　と</a:t>
              </a:r>
              <a:r>
                <a:rPr lang="ja-JP" altLang="en-US" sz="2000" dirty="0">
                  <a:latin typeface="ＭＳ ゴシック" panose="020B0609070205080204" pitchFamily="49" charset="-128"/>
                  <a:ea typeface="ＭＳ ゴシック" panose="020B0609070205080204" pitchFamily="49" charset="-128"/>
                </a:rPr>
                <a:t>　 </a:t>
              </a:r>
              <a:r>
                <a:rPr lang="ja-JP" altLang="en-US" sz="2000" dirty="0" smtClean="0">
                  <a:latin typeface="ＭＳ ゴシック" panose="020B0609070205080204" pitchFamily="49" charset="-128"/>
                  <a:ea typeface="ＭＳ ゴシック" panose="020B0609070205080204" pitchFamily="49" charset="-128"/>
                </a:rPr>
                <a:t>を選んだ場合、      と並べると</a:t>
              </a:r>
              <a:r>
                <a:rPr lang="ja-JP" altLang="en-US" sz="2000" dirty="0">
                  <a:latin typeface="ＭＳ ゴシック" panose="020B0609070205080204" pitchFamily="49" charset="-128"/>
                  <a:ea typeface="ＭＳ ゴシック" panose="020B0609070205080204" pitchFamily="49" charset="-128"/>
                </a:rPr>
                <a:t>１５</a:t>
              </a:r>
              <a:r>
                <a:rPr lang="ja-JP" altLang="en-US" sz="2000" dirty="0" smtClean="0">
                  <a:latin typeface="ＭＳ ゴシック" panose="020B0609070205080204" pitchFamily="49" charset="-128"/>
                  <a:ea typeface="ＭＳ ゴシック" panose="020B0609070205080204" pitchFamily="49" charset="-128"/>
                </a:rPr>
                <a:t>がつくれます。</a:t>
              </a:r>
              <a:endParaRPr lang="en-US" altLang="ja-JP" sz="2000" dirty="0" smtClean="0">
                <a:latin typeface="ＭＳ ゴシック" panose="020B0609070205080204" pitchFamily="49" charset="-128"/>
                <a:ea typeface="ＭＳ ゴシック" panose="020B0609070205080204" pitchFamily="49" charset="-128"/>
              </a:endParaRPr>
            </a:p>
            <a:p>
              <a:pPr>
                <a:lnSpc>
                  <a:spcPct val="150000"/>
                </a:lnSpc>
              </a:pPr>
              <a:r>
                <a:rPr lang="ja-JP" altLang="en-US" sz="2000" dirty="0" smtClean="0">
                  <a:latin typeface="ＭＳ ゴシック" panose="020B0609070205080204" pitchFamily="49" charset="-128"/>
                  <a:ea typeface="ＭＳ ゴシック" panose="020B0609070205080204" pitchFamily="49" charset="-128"/>
                </a:rPr>
                <a:t>　　　　　　　　　　　　　         </a:t>
              </a:r>
              <a:r>
                <a:rPr lang="ja-JP" altLang="en-US" sz="2000" dirty="0">
                  <a:latin typeface="ＭＳ ゴシック" panose="020B0609070205080204" pitchFamily="49" charset="-128"/>
                  <a:ea typeface="ＭＳ ゴシック" panose="020B0609070205080204" pitchFamily="49" charset="-128"/>
                </a:rPr>
                <a:t>と並べる</a:t>
              </a:r>
              <a:r>
                <a:rPr lang="ja-JP" altLang="en-US" sz="2000" dirty="0" smtClean="0">
                  <a:latin typeface="ＭＳ ゴシック" panose="020B0609070205080204" pitchFamily="49" charset="-128"/>
                  <a:ea typeface="ＭＳ ゴシック" panose="020B0609070205080204" pitchFamily="49" charset="-128"/>
                </a:rPr>
                <a:t>と５１が</a:t>
              </a:r>
              <a:r>
                <a:rPr lang="ja-JP" altLang="en-US" sz="2000" dirty="0">
                  <a:latin typeface="ＭＳ ゴシック" panose="020B0609070205080204" pitchFamily="49" charset="-128"/>
                  <a:ea typeface="ＭＳ ゴシック" panose="020B0609070205080204" pitchFamily="49" charset="-128"/>
                </a:rPr>
                <a:t>つくれます。</a:t>
              </a:r>
            </a:p>
            <a:p>
              <a:pPr>
                <a:lnSpc>
                  <a:spcPct val="150000"/>
                </a:lnSpc>
              </a:pPr>
              <a:r>
                <a:rPr kumimoji="1" lang="en-US" altLang="ja-JP" sz="2000" dirty="0" smtClean="0">
                  <a:latin typeface="ＭＳ ゴシック" panose="020B0609070205080204" pitchFamily="49" charset="-128"/>
                  <a:ea typeface="ＭＳ ゴシック" panose="020B0609070205080204" pitchFamily="49" charset="-128"/>
                </a:rPr>
                <a:t>【</a:t>
              </a:r>
              <a:r>
                <a:rPr kumimoji="1" lang="ja-JP" altLang="en-US" sz="2000" dirty="0" smtClean="0">
                  <a:latin typeface="ＭＳ ゴシック" panose="020B0609070205080204" pitchFamily="49" charset="-128"/>
                  <a:ea typeface="ＭＳ ゴシック" panose="020B0609070205080204" pitchFamily="49" charset="-128"/>
                </a:rPr>
                <a:t>２けたのひき算の式</a:t>
              </a:r>
              <a:r>
                <a:rPr lang="en-US" altLang="ja-JP" sz="2000" dirty="0" smtClean="0">
                  <a:latin typeface="ＭＳ ゴシック" panose="020B0609070205080204" pitchFamily="49" charset="-128"/>
                  <a:ea typeface="ＭＳ ゴシック" panose="020B0609070205080204" pitchFamily="49" charset="-128"/>
                </a:rPr>
                <a:t>】</a:t>
              </a:r>
              <a:r>
                <a:rPr lang="ja-JP" altLang="en-US" sz="2000" dirty="0" smtClean="0">
                  <a:latin typeface="ＭＳ ゴシック" panose="020B0609070205080204" pitchFamily="49" charset="-128"/>
                  <a:ea typeface="ＭＳ ゴシック" panose="020B0609070205080204" pitchFamily="49" charset="-128"/>
                </a:rPr>
                <a:t>　５１－１５　　</a:t>
              </a:r>
              <a:r>
                <a:rPr lang="en-US" altLang="ja-JP" sz="2000" dirty="0" smtClean="0">
                  <a:latin typeface="ＭＳ ゴシック" panose="020B0609070205080204" pitchFamily="49" charset="-128"/>
                  <a:ea typeface="ＭＳ ゴシック" panose="020B0609070205080204" pitchFamily="49" charset="-128"/>
                </a:rPr>
                <a:t>【</a:t>
              </a:r>
              <a:r>
                <a:rPr lang="ja-JP" altLang="en-US" sz="2000" dirty="0" smtClean="0">
                  <a:latin typeface="ＭＳ ゴシック" panose="020B0609070205080204" pitchFamily="49" charset="-128"/>
                  <a:ea typeface="ＭＳ ゴシック" panose="020B0609070205080204" pitchFamily="49" charset="-128"/>
                </a:rPr>
                <a:t>２けたのひき算の答え</a:t>
              </a:r>
              <a:r>
                <a:rPr lang="en-US" altLang="ja-JP" sz="2000" dirty="0" smtClean="0">
                  <a:latin typeface="ＭＳ ゴシック" panose="020B0609070205080204" pitchFamily="49" charset="-128"/>
                  <a:ea typeface="ＭＳ ゴシック" panose="020B0609070205080204" pitchFamily="49" charset="-128"/>
                </a:rPr>
                <a:t>】</a:t>
              </a:r>
              <a:r>
                <a:rPr lang="ja-JP" altLang="en-US" sz="2000" dirty="0" smtClean="0">
                  <a:latin typeface="ＭＳ ゴシック" panose="020B0609070205080204" pitchFamily="49" charset="-128"/>
                  <a:ea typeface="ＭＳ ゴシック" panose="020B0609070205080204" pitchFamily="49" charset="-128"/>
                </a:rPr>
                <a:t>　３６</a:t>
              </a:r>
              <a:endParaRPr kumimoji="1" lang="en-US" altLang="ja-JP" sz="2000" dirty="0" smtClean="0">
                <a:latin typeface="ＭＳ ゴシック" panose="020B0609070205080204" pitchFamily="49" charset="-128"/>
                <a:ea typeface="ＭＳ ゴシック" panose="020B0609070205080204" pitchFamily="49" charset="-128"/>
              </a:endParaRPr>
            </a:p>
          </p:txBody>
        </p:sp>
        <p:sp>
          <p:nvSpPr>
            <p:cNvPr id="35" name="正方形/長方形 34"/>
            <p:cNvSpPr/>
            <p:nvPr/>
          </p:nvSpPr>
          <p:spPr>
            <a:xfrm>
              <a:off x="1559496" y="3657104"/>
              <a:ext cx="288000" cy="288000"/>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rPr>
                <a:t>１</a:t>
              </a:r>
              <a:endParaRPr kumimoji="1" lang="ja-JP" altLang="en-US" sz="2000" dirty="0">
                <a:solidFill>
                  <a:schemeClr val="tx1"/>
                </a:solidFill>
              </a:endParaRPr>
            </a:p>
          </p:txBody>
        </p:sp>
        <p:sp>
          <p:nvSpPr>
            <p:cNvPr id="36" name="正方形/長方形 35"/>
            <p:cNvSpPr/>
            <p:nvPr/>
          </p:nvSpPr>
          <p:spPr>
            <a:xfrm>
              <a:off x="2207568" y="3656342"/>
              <a:ext cx="288000" cy="288000"/>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rPr>
                <a:t>５</a:t>
              </a:r>
              <a:endParaRPr kumimoji="1" lang="ja-JP" altLang="en-US" sz="2000" dirty="0">
                <a:solidFill>
                  <a:schemeClr val="tx1"/>
                </a:solidFill>
              </a:endParaRPr>
            </a:p>
          </p:txBody>
        </p:sp>
        <p:sp>
          <p:nvSpPr>
            <p:cNvPr id="37" name="正方形/長方形 36"/>
            <p:cNvSpPr/>
            <p:nvPr/>
          </p:nvSpPr>
          <p:spPr>
            <a:xfrm>
              <a:off x="4366986" y="3656342"/>
              <a:ext cx="288000" cy="288000"/>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rPr>
                <a:t>１</a:t>
              </a:r>
              <a:endParaRPr kumimoji="1" lang="ja-JP" altLang="en-US" sz="2000" dirty="0">
                <a:solidFill>
                  <a:schemeClr val="tx1"/>
                </a:solidFill>
              </a:endParaRPr>
            </a:p>
          </p:txBody>
        </p:sp>
        <p:sp>
          <p:nvSpPr>
            <p:cNvPr id="38" name="正方形/長方形 37"/>
            <p:cNvSpPr/>
            <p:nvPr/>
          </p:nvSpPr>
          <p:spPr>
            <a:xfrm>
              <a:off x="4799888" y="3656342"/>
              <a:ext cx="288000" cy="288000"/>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rPr>
                <a:t>５</a:t>
              </a:r>
              <a:endParaRPr kumimoji="1" lang="ja-JP" altLang="en-US" sz="2000" dirty="0">
                <a:solidFill>
                  <a:schemeClr val="tx1"/>
                </a:solidFill>
              </a:endParaRPr>
            </a:p>
          </p:txBody>
        </p:sp>
        <p:sp>
          <p:nvSpPr>
            <p:cNvPr id="39" name="正方形/長方形 38"/>
            <p:cNvSpPr/>
            <p:nvPr/>
          </p:nvSpPr>
          <p:spPr>
            <a:xfrm>
              <a:off x="4367808" y="4119132"/>
              <a:ext cx="288000" cy="288000"/>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rPr>
                <a:t>５</a:t>
              </a:r>
              <a:endParaRPr kumimoji="1" lang="ja-JP" altLang="en-US" sz="2000" dirty="0">
                <a:solidFill>
                  <a:schemeClr val="tx1"/>
                </a:solidFill>
              </a:endParaRPr>
            </a:p>
          </p:txBody>
        </p:sp>
        <p:sp>
          <p:nvSpPr>
            <p:cNvPr id="40" name="正方形/長方形 39"/>
            <p:cNvSpPr/>
            <p:nvPr/>
          </p:nvSpPr>
          <p:spPr>
            <a:xfrm>
              <a:off x="4799888" y="4119132"/>
              <a:ext cx="288000" cy="288000"/>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rPr>
                <a:t>１</a:t>
              </a:r>
              <a:endParaRPr kumimoji="1" lang="ja-JP" altLang="en-US" sz="2000" dirty="0">
                <a:solidFill>
                  <a:schemeClr val="tx1"/>
                </a:solidFill>
              </a:endParaRPr>
            </a:p>
          </p:txBody>
        </p:sp>
      </p:grpSp>
      <p:sp>
        <p:nvSpPr>
          <p:cNvPr id="41" name="正方形/長方形 40"/>
          <p:cNvSpPr/>
          <p:nvPr/>
        </p:nvSpPr>
        <p:spPr>
          <a:xfrm>
            <a:off x="344520" y="2556169"/>
            <a:ext cx="4288353" cy="400110"/>
          </a:xfrm>
          <a:prstGeom prst="rect">
            <a:avLst/>
          </a:prstGeom>
          <a:solidFill>
            <a:schemeClr val="bg1"/>
          </a:solidFill>
        </p:spPr>
        <p:txBody>
          <a:bodyPr wrap="none">
            <a:spAutoFit/>
          </a:bodyPr>
          <a:lstStyle/>
          <a:p>
            <a:r>
              <a:rPr lang="en-US" altLang="ja-JP" sz="2000" dirty="0" smtClean="0">
                <a:solidFill>
                  <a:prstClr val="black"/>
                </a:solidFill>
                <a:latin typeface="ＭＳ ゴシック" panose="020B0609070205080204" pitchFamily="49" charset="-128"/>
                <a:ea typeface="ＭＳ ゴシック" panose="020B0609070205080204" pitchFamily="49" charset="-128"/>
              </a:rPr>
              <a:t>【</a:t>
            </a:r>
            <a:r>
              <a:rPr lang="ja-JP" altLang="en-US" sz="2000" dirty="0" smtClean="0">
                <a:solidFill>
                  <a:prstClr val="black"/>
                </a:solidFill>
                <a:latin typeface="ＭＳ ゴシック" panose="020B0609070205080204" pitchFamily="49" charset="-128"/>
                <a:ea typeface="ＭＳ ゴシック" panose="020B0609070205080204" pitchFamily="49" charset="-128"/>
              </a:rPr>
              <a:t>カードを使った２けた</a:t>
            </a:r>
            <a:r>
              <a:rPr lang="ja-JP" altLang="en-US" sz="2000" dirty="0">
                <a:solidFill>
                  <a:prstClr val="black"/>
                </a:solidFill>
                <a:latin typeface="ＭＳ ゴシック" panose="020B0609070205080204" pitchFamily="49" charset="-128"/>
                <a:ea typeface="ＭＳ ゴシック" panose="020B0609070205080204" pitchFamily="49" charset="-128"/>
              </a:rPr>
              <a:t>のひき</a:t>
            </a:r>
            <a:r>
              <a:rPr lang="ja-JP" altLang="en-US" sz="2000" dirty="0" smtClean="0">
                <a:solidFill>
                  <a:prstClr val="black"/>
                </a:solidFill>
                <a:latin typeface="ＭＳ ゴシック" panose="020B0609070205080204" pitchFamily="49" charset="-128"/>
                <a:ea typeface="ＭＳ ゴシック" panose="020B0609070205080204" pitchFamily="49" charset="-128"/>
              </a:rPr>
              <a:t>算</a:t>
            </a:r>
            <a:r>
              <a:rPr lang="en-US" altLang="ja-JP" sz="2000" dirty="0" smtClean="0">
                <a:solidFill>
                  <a:prstClr val="black"/>
                </a:solidFill>
                <a:latin typeface="ＭＳ ゴシック" panose="020B0609070205080204" pitchFamily="49" charset="-128"/>
                <a:ea typeface="ＭＳ ゴシック" panose="020B0609070205080204" pitchFamily="49" charset="-128"/>
              </a:rPr>
              <a:t>】</a:t>
            </a:r>
            <a:endParaRPr lang="ja-JP" altLang="en-US" dirty="0"/>
          </a:p>
        </p:txBody>
      </p:sp>
      <p:sp>
        <p:nvSpPr>
          <p:cNvPr id="25" name="正方形/長方形 24"/>
          <p:cNvSpPr/>
          <p:nvPr/>
        </p:nvSpPr>
        <p:spPr>
          <a:xfrm>
            <a:off x="3605208" y="4533256"/>
            <a:ext cx="1482680" cy="432000"/>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正方形/長方形 41"/>
          <p:cNvSpPr/>
          <p:nvPr/>
        </p:nvSpPr>
        <p:spPr>
          <a:xfrm>
            <a:off x="8625221" y="4533256"/>
            <a:ext cx="819091" cy="432000"/>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0202585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1"/>
                                        </p:tgtEl>
                                        <p:attrNameLst>
                                          <p:attrName>style.visibility</p:attrName>
                                        </p:attrNameLst>
                                      </p:cBhvr>
                                      <p:to>
                                        <p:strVal val="visible"/>
                                      </p:to>
                                    </p:set>
                                    <p:animEffect transition="in" filter="wipe(left)">
                                      <p:cBhvr>
                                        <p:cTn id="7" dur="500"/>
                                        <p:tgtEl>
                                          <p:spTgt spid="4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left)">
                                      <p:cBhvr>
                                        <p:cTn id="12" dur="500"/>
                                        <p:tgtEl>
                                          <p:spTgt spid="2"/>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25"/>
                                        </p:tgtEl>
                                        <p:attrNameLst>
                                          <p:attrName>style.visibility</p:attrName>
                                        </p:attrNameLst>
                                      </p:cBhvr>
                                      <p:to>
                                        <p:strVal val="visible"/>
                                      </p:to>
                                    </p:set>
                                    <p:animEffect transition="in" filter="wipe(left)">
                                      <p:cBhvr>
                                        <p:cTn id="15" dur="500"/>
                                        <p:tgtEl>
                                          <p:spTgt spid="25"/>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42"/>
                                        </p:tgtEl>
                                        <p:attrNameLst>
                                          <p:attrName>style.visibility</p:attrName>
                                        </p:attrNameLst>
                                      </p:cBhvr>
                                      <p:to>
                                        <p:strVal val="visible"/>
                                      </p:to>
                                    </p:set>
                                    <p:animEffect transition="in" filter="wipe(left)">
                                      <p:cBhvr>
                                        <p:cTn id="18" dur="500"/>
                                        <p:tgtEl>
                                          <p:spTgt spid="42"/>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xit" presetSubtype="8" fill="hold" grpId="1" nodeType="clickEffect">
                                  <p:stCondLst>
                                    <p:cond delay="0"/>
                                  </p:stCondLst>
                                  <p:childTnLst>
                                    <p:animEffect transition="out" filter="wipe(left)">
                                      <p:cBhvr>
                                        <p:cTn id="22" dur="500"/>
                                        <p:tgtEl>
                                          <p:spTgt spid="25"/>
                                        </p:tgtEl>
                                      </p:cBhvr>
                                    </p:animEffect>
                                    <p:set>
                                      <p:cBhvr>
                                        <p:cTn id="23" dur="1" fill="hold">
                                          <p:stCondLst>
                                            <p:cond delay="499"/>
                                          </p:stCondLst>
                                        </p:cTn>
                                        <p:tgtEl>
                                          <p:spTgt spid="25"/>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22" presetClass="exit" presetSubtype="8" fill="hold" grpId="1" nodeType="clickEffect">
                                  <p:stCondLst>
                                    <p:cond delay="0"/>
                                  </p:stCondLst>
                                  <p:childTnLst>
                                    <p:animEffect transition="out" filter="wipe(left)">
                                      <p:cBhvr>
                                        <p:cTn id="27" dur="500"/>
                                        <p:tgtEl>
                                          <p:spTgt spid="42"/>
                                        </p:tgtEl>
                                      </p:cBhvr>
                                    </p:animEffect>
                                    <p:set>
                                      <p:cBhvr>
                                        <p:cTn id="28" dur="1" fill="hold">
                                          <p:stCondLst>
                                            <p:cond delay="499"/>
                                          </p:stCondLst>
                                        </p:cTn>
                                        <p:tgtEl>
                                          <p:spTgt spid="4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animBg="1"/>
      <p:bldP spid="25" grpId="0" animBg="1"/>
      <p:bldP spid="25" grpId="1" animBg="1"/>
      <p:bldP spid="42" grpId="0" animBg="1"/>
      <p:bldP spid="42"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5C00"/>
        </a:solidFill>
        <a:effectLst/>
      </p:bgPr>
    </p:bg>
    <p:spTree>
      <p:nvGrpSpPr>
        <p:cNvPr id="1" name=""/>
        <p:cNvGrpSpPr/>
        <p:nvPr/>
      </p:nvGrpSpPr>
      <p:grpSpPr>
        <a:xfrm>
          <a:off x="0" y="0"/>
          <a:ext cx="0" cy="0"/>
          <a:chOff x="0" y="0"/>
          <a:chExt cx="0" cy="0"/>
        </a:xfrm>
      </p:grpSpPr>
      <p:pic>
        <p:nvPicPr>
          <p:cNvPr id="20" name="質問2" hidden="1"/>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643840" y="5450897"/>
            <a:ext cx="720001" cy="72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 name="No図2" hidden="1"/>
          <p:cNvPicPr>
            <a:picLocks noChangeAspect="1"/>
          </p:cNvPicPr>
          <p:nvPr/>
        </p:nvPicPr>
        <p:blipFill>
          <a:blip r:embed="rId4" cstate="print">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flipH="1">
            <a:off x="10746015" y="4171897"/>
            <a:ext cx="720000" cy="61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 name="Picture 39"/>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665211">
            <a:off x="340756" y="317208"/>
            <a:ext cx="1059954" cy="108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角丸四角形吹き出し 21"/>
          <p:cNvSpPr/>
          <p:nvPr/>
        </p:nvSpPr>
        <p:spPr>
          <a:xfrm>
            <a:off x="1846978" y="539198"/>
            <a:ext cx="6103687" cy="540000"/>
          </a:xfrm>
          <a:prstGeom prst="wedgeRoundRectCallout">
            <a:avLst>
              <a:gd name="adj1" fmla="val -55149"/>
              <a:gd name="adj2" fmla="val 28300"/>
              <a:gd name="adj3" fmla="val 16667"/>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2400" dirty="0" smtClean="0">
                <a:solidFill>
                  <a:schemeClr val="tx1"/>
                </a:solidFill>
                <a:latin typeface="+mj-ea"/>
                <a:ea typeface="+mj-ea"/>
              </a:rPr>
              <a:t>２けたのひき算をいろいろ立ててみましょう。</a:t>
            </a:r>
            <a:endParaRPr kumimoji="1" lang="ja-JP" altLang="en-US" sz="2400" dirty="0">
              <a:solidFill>
                <a:schemeClr val="tx1"/>
              </a:solidFill>
              <a:latin typeface="+mj-ea"/>
              <a:ea typeface="+mj-ea"/>
            </a:endParaRPr>
          </a:p>
        </p:txBody>
      </p:sp>
    </p:spTree>
    <p:extLst>
      <p:ext uri="{BB962C8B-B14F-4D97-AF65-F5344CB8AC3E}">
        <p14:creationId xmlns:p14="http://schemas.microsoft.com/office/powerpoint/2010/main" val="7140129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wipe(left)">
                                      <p:cBhvr>
                                        <p:cTn id="7"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5C00"/>
        </a:solidFill>
        <a:effectLst/>
      </p:bgPr>
    </p:bg>
    <p:spTree>
      <p:nvGrpSpPr>
        <p:cNvPr id="1" name=""/>
        <p:cNvGrpSpPr/>
        <p:nvPr/>
      </p:nvGrpSpPr>
      <p:grpSpPr>
        <a:xfrm>
          <a:off x="0" y="0"/>
          <a:ext cx="0" cy="0"/>
          <a:chOff x="0" y="0"/>
          <a:chExt cx="0" cy="0"/>
        </a:xfrm>
      </p:grpSpPr>
      <p:sp>
        <p:nvSpPr>
          <p:cNvPr id="6" name="テキスト ボックス 5"/>
          <p:cNvSpPr txBox="1"/>
          <p:nvPr/>
        </p:nvSpPr>
        <p:spPr>
          <a:xfrm>
            <a:off x="695400" y="450645"/>
            <a:ext cx="6696744" cy="523220"/>
          </a:xfrm>
          <a:prstGeom prst="rect">
            <a:avLst/>
          </a:prstGeom>
          <a:noFill/>
        </p:spPr>
        <p:txBody>
          <a:bodyPr wrap="square" rtlCol="0">
            <a:spAutoFit/>
          </a:bodyPr>
          <a:lstStyle/>
          <a:p>
            <a:r>
              <a:rPr kumimoji="1" lang="ja-JP" altLang="en-US" sz="2800" dirty="0" smtClean="0">
                <a:solidFill>
                  <a:schemeClr val="bg1"/>
                </a:solidFill>
                <a:latin typeface="AR P丸ゴシック体E" panose="020F0900000000000000" pitchFamily="50" charset="-128"/>
                <a:ea typeface="AR P丸ゴシック体E" panose="020F0900000000000000" pitchFamily="50" charset="-128"/>
              </a:rPr>
              <a:t>２けたのひき算をいろいろ立てて</a:t>
            </a:r>
            <a:r>
              <a:rPr lang="ja-JP" altLang="en-US" sz="2800" dirty="0">
                <a:solidFill>
                  <a:schemeClr val="bg1"/>
                </a:solidFill>
                <a:latin typeface="AR P丸ゴシック体E" panose="020F0900000000000000" pitchFamily="50" charset="-128"/>
                <a:ea typeface="AR P丸ゴシック体E" panose="020F0900000000000000" pitchFamily="50" charset="-128"/>
              </a:rPr>
              <a:t>みる</a:t>
            </a:r>
            <a:r>
              <a:rPr lang="ja-JP" altLang="en-US" sz="2800" dirty="0" smtClean="0">
                <a:solidFill>
                  <a:schemeClr val="bg1"/>
                </a:solidFill>
                <a:latin typeface="AR P丸ゴシック体E" panose="020F0900000000000000" pitchFamily="50" charset="-128"/>
                <a:ea typeface="AR P丸ゴシック体E" panose="020F0900000000000000" pitchFamily="50" charset="-128"/>
              </a:rPr>
              <a:t>と</a:t>
            </a:r>
            <a:endParaRPr kumimoji="1" lang="ja-JP" altLang="en-US" sz="2800" dirty="0">
              <a:solidFill>
                <a:schemeClr val="bg1"/>
              </a:solidFill>
              <a:latin typeface="AR P丸ゴシック体E" panose="020F0900000000000000" pitchFamily="50" charset="-128"/>
              <a:ea typeface="AR P丸ゴシック体E" panose="020F0900000000000000" pitchFamily="50" charset="-128"/>
            </a:endParaRPr>
          </a:p>
        </p:txBody>
      </p:sp>
      <p:sp>
        <p:nvSpPr>
          <p:cNvPr id="7" name="正方形/長方形 6"/>
          <p:cNvSpPr/>
          <p:nvPr/>
        </p:nvSpPr>
        <p:spPr>
          <a:xfrm>
            <a:off x="527710" y="1916943"/>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２１－１２＝９</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8" name="正方形/長方形 7"/>
          <p:cNvSpPr/>
          <p:nvPr/>
        </p:nvSpPr>
        <p:spPr>
          <a:xfrm>
            <a:off x="534667" y="3257274"/>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３２－２３＝９</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9" name="正方形/長方形 8"/>
          <p:cNvSpPr/>
          <p:nvPr/>
        </p:nvSpPr>
        <p:spPr>
          <a:xfrm>
            <a:off x="2747628" y="1456538"/>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３１－１３＝１８</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10" name="正方形/長方形 9"/>
          <p:cNvSpPr/>
          <p:nvPr/>
        </p:nvSpPr>
        <p:spPr>
          <a:xfrm>
            <a:off x="2739273" y="2553947"/>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４２－２４＝１８</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11" name="正方形/長方形 10"/>
          <p:cNvSpPr/>
          <p:nvPr/>
        </p:nvSpPr>
        <p:spPr>
          <a:xfrm>
            <a:off x="2999656" y="3633286"/>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５３－３５＝１８</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12" name="正方形/長方形 11"/>
          <p:cNvSpPr/>
          <p:nvPr/>
        </p:nvSpPr>
        <p:spPr>
          <a:xfrm>
            <a:off x="4953604" y="1751339"/>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４１－１４＝２７</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13" name="正方形/長方形 12"/>
          <p:cNvSpPr/>
          <p:nvPr/>
        </p:nvSpPr>
        <p:spPr>
          <a:xfrm>
            <a:off x="4953604" y="2668967"/>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５２－２５＝２７</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14" name="正方形/長方形 13"/>
          <p:cNvSpPr/>
          <p:nvPr/>
        </p:nvSpPr>
        <p:spPr>
          <a:xfrm>
            <a:off x="7173522" y="1853769"/>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５１－１５＝３６</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15" name="正方形/長方形 14"/>
          <p:cNvSpPr/>
          <p:nvPr/>
        </p:nvSpPr>
        <p:spPr>
          <a:xfrm>
            <a:off x="7089987" y="2668967"/>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６２－２６＝３６</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16" name="正方形/長方形 15"/>
          <p:cNvSpPr/>
          <p:nvPr/>
        </p:nvSpPr>
        <p:spPr>
          <a:xfrm>
            <a:off x="9300356" y="1430348"/>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７１－１７＝５４</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17" name="正方形/長方形 16"/>
          <p:cNvSpPr/>
          <p:nvPr/>
        </p:nvSpPr>
        <p:spPr>
          <a:xfrm>
            <a:off x="9232595" y="2471195"/>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８２－２８＝５４</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18" name="正方形/長方形 17"/>
          <p:cNvSpPr/>
          <p:nvPr/>
        </p:nvSpPr>
        <p:spPr>
          <a:xfrm>
            <a:off x="5603242" y="3487271"/>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９３－３９＝５４</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pic>
        <p:nvPicPr>
          <p:cNvPr id="20" name="質問2" hidden="1"/>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643840" y="5450897"/>
            <a:ext cx="720001" cy="72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 name="No図2" hidden="1"/>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flipH="1">
            <a:off x="10746015" y="4171897"/>
            <a:ext cx="720000" cy="61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 name="角丸四角形吹き出し 24"/>
          <p:cNvSpPr/>
          <p:nvPr/>
        </p:nvSpPr>
        <p:spPr>
          <a:xfrm>
            <a:off x="1851975" y="5101661"/>
            <a:ext cx="7380620" cy="792367"/>
          </a:xfrm>
          <a:prstGeom prst="wedgeRoundRectCallout">
            <a:avLst>
              <a:gd name="adj1" fmla="val -54247"/>
              <a:gd name="adj2" fmla="val 32633"/>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2000" dirty="0" smtClean="0">
                <a:solidFill>
                  <a:schemeClr val="tx1"/>
                </a:solidFill>
              </a:rPr>
              <a:t>いろいろな式を立ててみると、答えが同じ式がいくつかあります。</a:t>
            </a:r>
            <a:endParaRPr kumimoji="1" lang="en-US" altLang="ja-JP" sz="2000" dirty="0" smtClean="0">
              <a:solidFill>
                <a:schemeClr val="tx1"/>
              </a:solidFill>
            </a:endParaRPr>
          </a:p>
          <a:p>
            <a:r>
              <a:rPr kumimoji="1" lang="ja-JP" altLang="en-US" sz="2000" dirty="0" smtClean="0">
                <a:solidFill>
                  <a:schemeClr val="tx1"/>
                </a:solidFill>
              </a:rPr>
              <a:t>何かきまりがあるのかな？</a:t>
            </a:r>
            <a:endParaRPr kumimoji="1" lang="ja-JP" altLang="en-US" sz="2000" dirty="0">
              <a:solidFill>
                <a:schemeClr val="tx1"/>
              </a:solidFill>
            </a:endParaRPr>
          </a:p>
        </p:txBody>
      </p:sp>
      <p:pic>
        <p:nvPicPr>
          <p:cNvPr id="21" name="Picture 3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665211">
            <a:off x="430420" y="5147000"/>
            <a:ext cx="1059954" cy="108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正方形/長方形 21"/>
          <p:cNvSpPr/>
          <p:nvPr/>
        </p:nvSpPr>
        <p:spPr>
          <a:xfrm>
            <a:off x="527710" y="4200352"/>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４３－３４＝９</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26" name="正方形/長方形 25"/>
          <p:cNvSpPr/>
          <p:nvPr/>
        </p:nvSpPr>
        <p:spPr>
          <a:xfrm>
            <a:off x="6841346" y="4179468"/>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６３－３６＝２７</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27" name="正方形/長方形 26"/>
          <p:cNvSpPr/>
          <p:nvPr/>
        </p:nvSpPr>
        <p:spPr>
          <a:xfrm>
            <a:off x="9300356" y="3761330"/>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７３－３７＝３６</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Tree>
    <p:extLst>
      <p:ext uri="{BB962C8B-B14F-4D97-AF65-F5344CB8AC3E}">
        <p14:creationId xmlns:p14="http://schemas.microsoft.com/office/powerpoint/2010/main" val="39379808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par>
                          <p:cTn id="15" fill="hold">
                            <p:stCondLst>
                              <p:cond delay="1000"/>
                            </p:stCondLst>
                            <p:childTnLst>
                              <p:par>
                                <p:cTn id="16" presetID="42" presetClass="entr" presetSubtype="0" fill="hold" grpId="0" nodeType="after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fade">
                                      <p:cBhvr>
                                        <p:cTn id="18" dur="1000"/>
                                        <p:tgtEl>
                                          <p:spTgt spid="9"/>
                                        </p:tgtEl>
                                      </p:cBhvr>
                                    </p:animEffect>
                                    <p:anim calcmode="lin" valueType="num">
                                      <p:cBhvr>
                                        <p:cTn id="19" dur="1000" fill="hold"/>
                                        <p:tgtEl>
                                          <p:spTgt spid="9"/>
                                        </p:tgtEl>
                                        <p:attrNameLst>
                                          <p:attrName>ppt_x</p:attrName>
                                        </p:attrNameLst>
                                      </p:cBhvr>
                                      <p:tavLst>
                                        <p:tav tm="0">
                                          <p:val>
                                            <p:strVal val="#ppt_x"/>
                                          </p:val>
                                        </p:tav>
                                        <p:tav tm="100000">
                                          <p:val>
                                            <p:strVal val="#ppt_x"/>
                                          </p:val>
                                        </p:tav>
                                      </p:tavLst>
                                    </p:anim>
                                    <p:anim calcmode="lin" valueType="num">
                                      <p:cBhvr>
                                        <p:cTn id="20" dur="1000" fill="hold"/>
                                        <p:tgtEl>
                                          <p:spTgt spid="9"/>
                                        </p:tgtEl>
                                        <p:attrNameLst>
                                          <p:attrName>ppt_y</p:attrName>
                                        </p:attrNameLst>
                                      </p:cBhvr>
                                      <p:tavLst>
                                        <p:tav tm="0">
                                          <p:val>
                                            <p:strVal val="#ppt_y+.1"/>
                                          </p:val>
                                        </p:tav>
                                        <p:tav tm="100000">
                                          <p:val>
                                            <p:strVal val="#ppt_y"/>
                                          </p:val>
                                        </p:tav>
                                      </p:tavLst>
                                    </p:anim>
                                  </p:childTnLst>
                                </p:cTn>
                              </p:par>
                            </p:childTnLst>
                          </p:cTn>
                        </p:par>
                        <p:par>
                          <p:cTn id="21" fill="hold">
                            <p:stCondLst>
                              <p:cond delay="2000"/>
                            </p:stCondLst>
                            <p:childTnLst>
                              <p:par>
                                <p:cTn id="22" presetID="42" presetClass="entr" presetSubtype="0" fill="hold" grpId="0" nodeType="after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fade">
                                      <p:cBhvr>
                                        <p:cTn id="24" dur="1000"/>
                                        <p:tgtEl>
                                          <p:spTgt spid="12"/>
                                        </p:tgtEl>
                                      </p:cBhvr>
                                    </p:animEffect>
                                    <p:anim calcmode="lin" valueType="num">
                                      <p:cBhvr>
                                        <p:cTn id="25" dur="1000" fill="hold"/>
                                        <p:tgtEl>
                                          <p:spTgt spid="12"/>
                                        </p:tgtEl>
                                        <p:attrNameLst>
                                          <p:attrName>ppt_x</p:attrName>
                                        </p:attrNameLst>
                                      </p:cBhvr>
                                      <p:tavLst>
                                        <p:tav tm="0">
                                          <p:val>
                                            <p:strVal val="#ppt_x"/>
                                          </p:val>
                                        </p:tav>
                                        <p:tav tm="100000">
                                          <p:val>
                                            <p:strVal val="#ppt_x"/>
                                          </p:val>
                                        </p:tav>
                                      </p:tavLst>
                                    </p:anim>
                                    <p:anim calcmode="lin" valueType="num">
                                      <p:cBhvr>
                                        <p:cTn id="26" dur="1000" fill="hold"/>
                                        <p:tgtEl>
                                          <p:spTgt spid="12"/>
                                        </p:tgtEl>
                                        <p:attrNameLst>
                                          <p:attrName>ppt_y</p:attrName>
                                        </p:attrNameLst>
                                      </p:cBhvr>
                                      <p:tavLst>
                                        <p:tav tm="0">
                                          <p:val>
                                            <p:strVal val="#ppt_y+.1"/>
                                          </p:val>
                                        </p:tav>
                                        <p:tav tm="100000">
                                          <p:val>
                                            <p:strVal val="#ppt_y"/>
                                          </p:val>
                                        </p:tav>
                                      </p:tavLst>
                                    </p:anim>
                                  </p:childTnLst>
                                </p:cTn>
                              </p:par>
                            </p:childTnLst>
                          </p:cTn>
                        </p:par>
                        <p:par>
                          <p:cTn id="27" fill="hold">
                            <p:stCondLst>
                              <p:cond delay="3000"/>
                            </p:stCondLst>
                            <p:childTnLst>
                              <p:par>
                                <p:cTn id="28" presetID="42" presetClass="entr" presetSubtype="0" fill="hold" grpId="0" nodeType="afterEffect">
                                  <p:stCondLst>
                                    <p:cond delay="0"/>
                                  </p:stCondLst>
                                  <p:childTnLst>
                                    <p:set>
                                      <p:cBhvr>
                                        <p:cTn id="29" dur="1" fill="hold">
                                          <p:stCondLst>
                                            <p:cond delay="0"/>
                                          </p:stCondLst>
                                        </p:cTn>
                                        <p:tgtEl>
                                          <p:spTgt spid="14"/>
                                        </p:tgtEl>
                                        <p:attrNameLst>
                                          <p:attrName>style.visibility</p:attrName>
                                        </p:attrNameLst>
                                      </p:cBhvr>
                                      <p:to>
                                        <p:strVal val="visible"/>
                                      </p:to>
                                    </p:set>
                                    <p:animEffect transition="in" filter="fade">
                                      <p:cBhvr>
                                        <p:cTn id="30" dur="1000"/>
                                        <p:tgtEl>
                                          <p:spTgt spid="14"/>
                                        </p:tgtEl>
                                      </p:cBhvr>
                                    </p:animEffect>
                                    <p:anim calcmode="lin" valueType="num">
                                      <p:cBhvr>
                                        <p:cTn id="31" dur="1000" fill="hold"/>
                                        <p:tgtEl>
                                          <p:spTgt spid="14"/>
                                        </p:tgtEl>
                                        <p:attrNameLst>
                                          <p:attrName>ppt_x</p:attrName>
                                        </p:attrNameLst>
                                      </p:cBhvr>
                                      <p:tavLst>
                                        <p:tav tm="0">
                                          <p:val>
                                            <p:strVal val="#ppt_x"/>
                                          </p:val>
                                        </p:tav>
                                        <p:tav tm="100000">
                                          <p:val>
                                            <p:strVal val="#ppt_x"/>
                                          </p:val>
                                        </p:tav>
                                      </p:tavLst>
                                    </p:anim>
                                    <p:anim calcmode="lin" valueType="num">
                                      <p:cBhvr>
                                        <p:cTn id="32" dur="1000" fill="hold"/>
                                        <p:tgtEl>
                                          <p:spTgt spid="14"/>
                                        </p:tgtEl>
                                        <p:attrNameLst>
                                          <p:attrName>ppt_y</p:attrName>
                                        </p:attrNameLst>
                                      </p:cBhvr>
                                      <p:tavLst>
                                        <p:tav tm="0">
                                          <p:val>
                                            <p:strVal val="#ppt_y+.1"/>
                                          </p:val>
                                        </p:tav>
                                        <p:tav tm="100000">
                                          <p:val>
                                            <p:strVal val="#ppt_y"/>
                                          </p:val>
                                        </p:tav>
                                      </p:tavLst>
                                    </p:anim>
                                  </p:childTnLst>
                                </p:cTn>
                              </p:par>
                            </p:childTnLst>
                          </p:cTn>
                        </p:par>
                        <p:par>
                          <p:cTn id="33" fill="hold">
                            <p:stCondLst>
                              <p:cond delay="4000"/>
                            </p:stCondLst>
                            <p:childTnLst>
                              <p:par>
                                <p:cTn id="34" presetID="42" presetClass="entr" presetSubtype="0" fill="hold" grpId="0" nodeType="afterEffect">
                                  <p:stCondLst>
                                    <p:cond delay="0"/>
                                  </p:stCondLst>
                                  <p:childTnLst>
                                    <p:set>
                                      <p:cBhvr>
                                        <p:cTn id="35" dur="1" fill="hold">
                                          <p:stCondLst>
                                            <p:cond delay="0"/>
                                          </p:stCondLst>
                                        </p:cTn>
                                        <p:tgtEl>
                                          <p:spTgt spid="16"/>
                                        </p:tgtEl>
                                        <p:attrNameLst>
                                          <p:attrName>style.visibility</p:attrName>
                                        </p:attrNameLst>
                                      </p:cBhvr>
                                      <p:to>
                                        <p:strVal val="visible"/>
                                      </p:to>
                                    </p:set>
                                    <p:animEffect transition="in" filter="fade">
                                      <p:cBhvr>
                                        <p:cTn id="36" dur="1000"/>
                                        <p:tgtEl>
                                          <p:spTgt spid="16"/>
                                        </p:tgtEl>
                                      </p:cBhvr>
                                    </p:animEffect>
                                    <p:anim calcmode="lin" valueType="num">
                                      <p:cBhvr>
                                        <p:cTn id="37" dur="1000" fill="hold"/>
                                        <p:tgtEl>
                                          <p:spTgt spid="16"/>
                                        </p:tgtEl>
                                        <p:attrNameLst>
                                          <p:attrName>ppt_x</p:attrName>
                                        </p:attrNameLst>
                                      </p:cBhvr>
                                      <p:tavLst>
                                        <p:tav tm="0">
                                          <p:val>
                                            <p:strVal val="#ppt_x"/>
                                          </p:val>
                                        </p:tav>
                                        <p:tav tm="100000">
                                          <p:val>
                                            <p:strVal val="#ppt_x"/>
                                          </p:val>
                                        </p:tav>
                                      </p:tavLst>
                                    </p:anim>
                                    <p:anim calcmode="lin" valueType="num">
                                      <p:cBhvr>
                                        <p:cTn id="38" dur="1000" fill="hold"/>
                                        <p:tgtEl>
                                          <p:spTgt spid="16"/>
                                        </p:tgtEl>
                                        <p:attrNameLst>
                                          <p:attrName>ppt_y</p:attrName>
                                        </p:attrNameLst>
                                      </p:cBhvr>
                                      <p:tavLst>
                                        <p:tav tm="0">
                                          <p:val>
                                            <p:strVal val="#ppt_y+.1"/>
                                          </p:val>
                                        </p:tav>
                                        <p:tav tm="100000">
                                          <p:val>
                                            <p:strVal val="#ppt_y"/>
                                          </p:val>
                                        </p:tav>
                                      </p:tavLst>
                                    </p:anim>
                                  </p:childTnLst>
                                </p:cTn>
                              </p:par>
                            </p:childTnLst>
                          </p:cTn>
                        </p:par>
                        <p:par>
                          <p:cTn id="39" fill="hold">
                            <p:stCondLst>
                              <p:cond delay="5000"/>
                            </p:stCondLst>
                            <p:childTnLst>
                              <p:par>
                                <p:cTn id="40" presetID="42" presetClass="entr" presetSubtype="0" fill="hold" grpId="0" nodeType="afterEffect">
                                  <p:stCondLst>
                                    <p:cond delay="0"/>
                                  </p:stCondLst>
                                  <p:childTnLst>
                                    <p:set>
                                      <p:cBhvr>
                                        <p:cTn id="41" dur="1" fill="hold">
                                          <p:stCondLst>
                                            <p:cond delay="0"/>
                                          </p:stCondLst>
                                        </p:cTn>
                                        <p:tgtEl>
                                          <p:spTgt spid="8"/>
                                        </p:tgtEl>
                                        <p:attrNameLst>
                                          <p:attrName>style.visibility</p:attrName>
                                        </p:attrNameLst>
                                      </p:cBhvr>
                                      <p:to>
                                        <p:strVal val="visible"/>
                                      </p:to>
                                    </p:set>
                                    <p:animEffect transition="in" filter="fade">
                                      <p:cBhvr>
                                        <p:cTn id="42" dur="1000"/>
                                        <p:tgtEl>
                                          <p:spTgt spid="8"/>
                                        </p:tgtEl>
                                      </p:cBhvr>
                                    </p:animEffect>
                                    <p:anim calcmode="lin" valueType="num">
                                      <p:cBhvr>
                                        <p:cTn id="43" dur="1000" fill="hold"/>
                                        <p:tgtEl>
                                          <p:spTgt spid="8"/>
                                        </p:tgtEl>
                                        <p:attrNameLst>
                                          <p:attrName>ppt_x</p:attrName>
                                        </p:attrNameLst>
                                      </p:cBhvr>
                                      <p:tavLst>
                                        <p:tav tm="0">
                                          <p:val>
                                            <p:strVal val="#ppt_x"/>
                                          </p:val>
                                        </p:tav>
                                        <p:tav tm="100000">
                                          <p:val>
                                            <p:strVal val="#ppt_x"/>
                                          </p:val>
                                        </p:tav>
                                      </p:tavLst>
                                    </p:anim>
                                    <p:anim calcmode="lin" valueType="num">
                                      <p:cBhvr>
                                        <p:cTn id="44" dur="1000" fill="hold"/>
                                        <p:tgtEl>
                                          <p:spTgt spid="8"/>
                                        </p:tgtEl>
                                        <p:attrNameLst>
                                          <p:attrName>ppt_y</p:attrName>
                                        </p:attrNameLst>
                                      </p:cBhvr>
                                      <p:tavLst>
                                        <p:tav tm="0">
                                          <p:val>
                                            <p:strVal val="#ppt_y+.1"/>
                                          </p:val>
                                        </p:tav>
                                        <p:tav tm="100000">
                                          <p:val>
                                            <p:strVal val="#ppt_y"/>
                                          </p:val>
                                        </p:tav>
                                      </p:tavLst>
                                    </p:anim>
                                  </p:childTnLst>
                                </p:cTn>
                              </p:par>
                            </p:childTnLst>
                          </p:cTn>
                        </p:par>
                        <p:par>
                          <p:cTn id="45" fill="hold">
                            <p:stCondLst>
                              <p:cond delay="6000"/>
                            </p:stCondLst>
                            <p:childTnLst>
                              <p:par>
                                <p:cTn id="46" presetID="42" presetClass="entr" presetSubtype="0" fill="hold" grpId="0" nodeType="afterEffect">
                                  <p:stCondLst>
                                    <p:cond delay="0"/>
                                  </p:stCondLst>
                                  <p:childTnLst>
                                    <p:set>
                                      <p:cBhvr>
                                        <p:cTn id="47" dur="1" fill="hold">
                                          <p:stCondLst>
                                            <p:cond delay="0"/>
                                          </p:stCondLst>
                                        </p:cTn>
                                        <p:tgtEl>
                                          <p:spTgt spid="27"/>
                                        </p:tgtEl>
                                        <p:attrNameLst>
                                          <p:attrName>style.visibility</p:attrName>
                                        </p:attrNameLst>
                                      </p:cBhvr>
                                      <p:to>
                                        <p:strVal val="visible"/>
                                      </p:to>
                                    </p:set>
                                    <p:animEffect transition="in" filter="fade">
                                      <p:cBhvr>
                                        <p:cTn id="48" dur="1000"/>
                                        <p:tgtEl>
                                          <p:spTgt spid="27"/>
                                        </p:tgtEl>
                                      </p:cBhvr>
                                    </p:animEffect>
                                    <p:anim calcmode="lin" valueType="num">
                                      <p:cBhvr>
                                        <p:cTn id="49" dur="1000" fill="hold"/>
                                        <p:tgtEl>
                                          <p:spTgt spid="27"/>
                                        </p:tgtEl>
                                        <p:attrNameLst>
                                          <p:attrName>ppt_x</p:attrName>
                                        </p:attrNameLst>
                                      </p:cBhvr>
                                      <p:tavLst>
                                        <p:tav tm="0">
                                          <p:val>
                                            <p:strVal val="#ppt_x"/>
                                          </p:val>
                                        </p:tav>
                                        <p:tav tm="100000">
                                          <p:val>
                                            <p:strVal val="#ppt_x"/>
                                          </p:val>
                                        </p:tav>
                                      </p:tavLst>
                                    </p:anim>
                                    <p:anim calcmode="lin" valueType="num">
                                      <p:cBhvr>
                                        <p:cTn id="50" dur="1000" fill="hold"/>
                                        <p:tgtEl>
                                          <p:spTgt spid="27"/>
                                        </p:tgtEl>
                                        <p:attrNameLst>
                                          <p:attrName>ppt_y</p:attrName>
                                        </p:attrNameLst>
                                      </p:cBhvr>
                                      <p:tavLst>
                                        <p:tav tm="0">
                                          <p:val>
                                            <p:strVal val="#ppt_y+.1"/>
                                          </p:val>
                                        </p:tav>
                                        <p:tav tm="100000">
                                          <p:val>
                                            <p:strVal val="#ppt_y"/>
                                          </p:val>
                                        </p:tav>
                                      </p:tavLst>
                                    </p:anim>
                                  </p:childTnLst>
                                </p:cTn>
                              </p:par>
                            </p:childTnLst>
                          </p:cTn>
                        </p:par>
                        <p:par>
                          <p:cTn id="51" fill="hold">
                            <p:stCondLst>
                              <p:cond delay="7000"/>
                            </p:stCondLst>
                            <p:childTnLst>
                              <p:par>
                                <p:cTn id="52" presetID="42" presetClass="entr" presetSubtype="0" fill="hold" grpId="0" nodeType="afterEffect">
                                  <p:stCondLst>
                                    <p:cond delay="0"/>
                                  </p:stCondLst>
                                  <p:childTnLst>
                                    <p:set>
                                      <p:cBhvr>
                                        <p:cTn id="53" dur="1" fill="hold">
                                          <p:stCondLst>
                                            <p:cond delay="0"/>
                                          </p:stCondLst>
                                        </p:cTn>
                                        <p:tgtEl>
                                          <p:spTgt spid="10"/>
                                        </p:tgtEl>
                                        <p:attrNameLst>
                                          <p:attrName>style.visibility</p:attrName>
                                        </p:attrNameLst>
                                      </p:cBhvr>
                                      <p:to>
                                        <p:strVal val="visible"/>
                                      </p:to>
                                    </p:set>
                                    <p:animEffect transition="in" filter="fade">
                                      <p:cBhvr>
                                        <p:cTn id="54" dur="1000"/>
                                        <p:tgtEl>
                                          <p:spTgt spid="10"/>
                                        </p:tgtEl>
                                      </p:cBhvr>
                                    </p:animEffect>
                                    <p:anim calcmode="lin" valueType="num">
                                      <p:cBhvr>
                                        <p:cTn id="55" dur="1000" fill="hold"/>
                                        <p:tgtEl>
                                          <p:spTgt spid="10"/>
                                        </p:tgtEl>
                                        <p:attrNameLst>
                                          <p:attrName>ppt_x</p:attrName>
                                        </p:attrNameLst>
                                      </p:cBhvr>
                                      <p:tavLst>
                                        <p:tav tm="0">
                                          <p:val>
                                            <p:strVal val="#ppt_x"/>
                                          </p:val>
                                        </p:tav>
                                        <p:tav tm="100000">
                                          <p:val>
                                            <p:strVal val="#ppt_x"/>
                                          </p:val>
                                        </p:tav>
                                      </p:tavLst>
                                    </p:anim>
                                    <p:anim calcmode="lin" valueType="num">
                                      <p:cBhvr>
                                        <p:cTn id="56" dur="1000" fill="hold"/>
                                        <p:tgtEl>
                                          <p:spTgt spid="10"/>
                                        </p:tgtEl>
                                        <p:attrNameLst>
                                          <p:attrName>ppt_y</p:attrName>
                                        </p:attrNameLst>
                                      </p:cBhvr>
                                      <p:tavLst>
                                        <p:tav tm="0">
                                          <p:val>
                                            <p:strVal val="#ppt_y+.1"/>
                                          </p:val>
                                        </p:tav>
                                        <p:tav tm="100000">
                                          <p:val>
                                            <p:strVal val="#ppt_y"/>
                                          </p:val>
                                        </p:tav>
                                      </p:tavLst>
                                    </p:anim>
                                  </p:childTnLst>
                                </p:cTn>
                              </p:par>
                            </p:childTnLst>
                          </p:cTn>
                        </p:par>
                        <p:par>
                          <p:cTn id="57" fill="hold">
                            <p:stCondLst>
                              <p:cond delay="8000"/>
                            </p:stCondLst>
                            <p:childTnLst>
                              <p:par>
                                <p:cTn id="58" presetID="42" presetClass="entr" presetSubtype="0" fill="hold" grpId="0" nodeType="afterEffect">
                                  <p:stCondLst>
                                    <p:cond delay="0"/>
                                  </p:stCondLst>
                                  <p:childTnLst>
                                    <p:set>
                                      <p:cBhvr>
                                        <p:cTn id="59" dur="1" fill="hold">
                                          <p:stCondLst>
                                            <p:cond delay="0"/>
                                          </p:stCondLst>
                                        </p:cTn>
                                        <p:tgtEl>
                                          <p:spTgt spid="13"/>
                                        </p:tgtEl>
                                        <p:attrNameLst>
                                          <p:attrName>style.visibility</p:attrName>
                                        </p:attrNameLst>
                                      </p:cBhvr>
                                      <p:to>
                                        <p:strVal val="visible"/>
                                      </p:to>
                                    </p:set>
                                    <p:animEffect transition="in" filter="fade">
                                      <p:cBhvr>
                                        <p:cTn id="60" dur="1000"/>
                                        <p:tgtEl>
                                          <p:spTgt spid="13"/>
                                        </p:tgtEl>
                                      </p:cBhvr>
                                    </p:animEffect>
                                    <p:anim calcmode="lin" valueType="num">
                                      <p:cBhvr>
                                        <p:cTn id="61" dur="1000" fill="hold"/>
                                        <p:tgtEl>
                                          <p:spTgt spid="13"/>
                                        </p:tgtEl>
                                        <p:attrNameLst>
                                          <p:attrName>ppt_x</p:attrName>
                                        </p:attrNameLst>
                                      </p:cBhvr>
                                      <p:tavLst>
                                        <p:tav tm="0">
                                          <p:val>
                                            <p:strVal val="#ppt_x"/>
                                          </p:val>
                                        </p:tav>
                                        <p:tav tm="100000">
                                          <p:val>
                                            <p:strVal val="#ppt_x"/>
                                          </p:val>
                                        </p:tav>
                                      </p:tavLst>
                                    </p:anim>
                                    <p:anim calcmode="lin" valueType="num">
                                      <p:cBhvr>
                                        <p:cTn id="62" dur="1000" fill="hold"/>
                                        <p:tgtEl>
                                          <p:spTgt spid="13"/>
                                        </p:tgtEl>
                                        <p:attrNameLst>
                                          <p:attrName>ppt_y</p:attrName>
                                        </p:attrNameLst>
                                      </p:cBhvr>
                                      <p:tavLst>
                                        <p:tav tm="0">
                                          <p:val>
                                            <p:strVal val="#ppt_y+.1"/>
                                          </p:val>
                                        </p:tav>
                                        <p:tav tm="100000">
                                          <p:val>
                                            <p:strVal val="#ppt_y"/>
                                          </p:val>
                                        </p:tav>
                                      </p:tavLst>
                                    </p:anim>
                                  </p:childTnLst>
                                </p:cTn>
                              </p:par>
                            </p:childTnLst>
                          </p:cTn>
                        </p:par>
                        <p:par>
                          <p:cTn id="63" fill="hold">
                            <p:stCondLst>
                              <p:cond delay="9000"/>
                            </p:stCondLst>
                            <p:childTnLst>
                              <p:par>
                                <p:cTn id="64" presetID="42" presetClass="entr" presetSubtype="0" fill="hold" grpId="0" nodeType="afterEffect">
                                  <p:stCondLst>
                                    <p:cond delay="0"/>
                                  </p:stCondLst>
                                  <p:childTnLst>
                                    <p:set>
                                      <p:cBhvr>
                                        <p:cTn id="65" dur="1" fill="hold">
                                          <p:stCondLst>
                                            <p:cond delay="0"/>
                                          </p:stCondLst>
                                        </p:cTn>
                                        <p:tgtEl>
                                          <p:spTgt spid="26"/>
                                        </p:tgtEl>
                                        <p:attrNameLst>
                                          <p:attrName>style.visibility</p:attrName>
                                        </p:attrNameLst>
                                      </p:cBhvr>
                                      <p:to>
                                        <p:strVal val="visible"/>
                                      </p:to>
                                    </p:set>
                                    <p:animEffect transition="in" filter="fade">
                                      <p:cBhvr>
                                        <p:cTn id="66" dur="1000"/>
                                        <p:tgtEl>
                                          <p:spTgt spid="26"/>
                                        </p:tgtEl>
                                      </p:cBhvr>
                                    </p:animEffect>
                                    <p:anim calcmode="lin" valueType="num">
                                      <p:cBhvr>
                                        <p:cTn id="67" dur="1000" fill="hold"/>
                                        <p:tgtEl>
                                          <p:spTgt spid="26"/>
                                        </p:tgtEl>
                                        <p:attrNameLst>
                                          <p:attrName>ppt_x</p:attrName>
                                        </p:attrNameLst>
                                      </p:cBhvr>
                                      <p:tavLst>
                                        <p:tav tm="0">
                                          <p:val>
                                            <p:strVal val="#ppt_x"/>
                                          </p:val>
                                        </p:tav>
                                        <p:tav tm="100000">
                                          <p:val>
                                            <p:strVal val="#ppt_x"/>
                                          </p:val>
                                        </p:tav>
                                      </p:tavLst>
                                    </p:anim>
                                    <p:anim calcmode="lin" valueType="num">
                                      <p:cBhvr>
                                        <p:cTn id="68" dur="1000" fill="hold"/>
                                        <p:tgtEl>
                                          <p:spTgt spid="26"/>
                                        </p:tgtEl>
                                        <p:attrNameLst>
                                          <p:attrName>ppt_y</p:attrName>
                                        </p:attrNameLst>
                                      </p:cBhvr>
                                      <p:tavLst>
                                        <p:tav tm="0">
                                          <p:val>
                                            <p:strVal val="#ppt_y+.1"/>
                                          </p:val>
                                        </p:tav>
                                        <p:tav tm="100000">
                                          <p:val>
                                            <p:strVal val="#ppt_y"/>
                                          </p:val>
                                        </p:tav>
                                      </p:tavLst>
                                    </p:anim>
                                  </p:childTnLst>
                                </p:cTn>
                              </p:par>
                            </p:childTnLst>
                          </p:cTn>
                        </p:par>
                        <p:par>
                          <p:cTn id="69" fill="hold">
                            <p:stCondLst>
                              <p:cond delay="10000"/>
                            </p:stCondLst>
                            <p:childTnLst>
                              <p:par>
                                <p:cTn id="70" presetID="42" presetClass="entr" presetSubtype="0" fill="hold" grpId="0" nodeType="afterEffect">
                                  <p:stCondLst>
                                    <p:cond delay="0"/>
                                  </p:stCondLst>
                                  <p:childTnLst>
                                    <p:set>
                                      <p:cBhvr>
                                        <p:cTn id="71" dur="1" fill="hold">
                                          <p:stCondLst>
                                            <p:cond delay="0"/>
                                          </p:stCondLst>
                                        </p:cTn>
                                        <p:tgtEl>
                                          <p:spTgt spid="22"/>
                                        </p:tgtEl>
                                        <p:attrNameLst>
                                          <p:attrName>style.visibility</p:attrName>
                                        </p:attrNameLst>
                                      </p:cBhvr>
                                      <p:to>
                                        <p:strVal val="visible"/>
                                      </p:to>
                                    </p:set>
                                    <p:animEffect transition="in" filter="fade">
                                      <p:cBhvr>
                                        <p:cTn id="72" dur="1000"/>
                                        <p:tgtEl>
                                          <p:spTgt spid="22"/>
                                        </p:tgtEl>
                                      </p:cBhvr>
                                    </p:animEffect>
                                    <p:anim calcmode="lin" valueType="num">
                                      <p:cBhvr>
                                        <p:cTn id="73" dur="1000" fill="hold"/>
                                        <p:tgtEl>
                                          <p:spTgt spid="22"/>
                                        </p:tgtEl>
                                        <p:attrNameLst>
                                          <p:attrName>ppt_x</p:attrName>
                                        </p:attrNameLst>
                                      </p:cBhvr>
                                      <p:tavLst>
                                        <p:tav tm="0">
                                          <p:val>
                                            <p:strVal val="#ppt_x"/>
                                          </p:val>
                                        </p:tav>
                                        <p:tav tm="100000">
                                          <p:val>
                                            <p:strVal val="#ppt_x"/>
                                          </p:val>
                                        </p:tav>
                                      </p:tavLst>
                                    </p:anim>
                                    <p:anim calcmode="lin" valueType="num">
                                      <p:cBhvr>
                                        <p:cTn id="74" dur="1000" fill="hold"/>
                                        <p:tgtEl>
                                          <p:spTgt spid="22"/>
                                        </p:tgtEl>
                                        <p:attrNameLst>
                                          <p:attrName>ppt_y</p:attrName>
                                        </p:attrNameLst>
                                      </p:cBhvr>
                                      <p:tavLst>
                                        <p:tav tm="0">
                                          <p:val>
                                            <p:strVal val="#ppt_y+.1"/>
                                          </p:val>
                                        </p:tav>
                                        <p:tav tm="100000">
                                          <p:val>
                                            <p:strVal val="#ppt_y"/>
                                          </p:val>
                                        </p:tav>
                                      </p:tavLst>
                                    </p:anim>
                                  </p:childTnLst>
                                </p:cTn>
                              </p:par>
                            </p:childTnLst>
                          </p:cTn>
                        </p:par>
                        <p:par>
                          <p:cTn id="75" fill="hold">
                            <p:stCondLst>
                              <p:cond delay="11000"/>
                            </p:stCondLst>
                            <p:childTnLst>
                              <p:par>
                                <p:cTn id="76" presetID="42" presetClass="entr" presetSubtype="0" fill="hold" grpId="0" nodeType="afterEffect">
                                  <p:stCondLst>
                                    <p:cond delay="0"/>
                                  </p:stCondLst>
                                  <p:childTnLst>
                                    <p:set>
                                      <p:cBhvr>
                                        <p:cTn id="77" dur="1" fill="hold">
                                          <p:stCondLst>
                                            <p:cond delay="0"/>
                                          </p:stCondLst>
                                        </p:cTn>
                                        <p:tgtEl>
                                          <p:spTgt spid="15"/>
                                        </p:tgtEl>
                                        <p:attrNameLst>
                                          <p:attrName>style.visibility</p:attrName>
                                        </p:attrNameLst>
                                      </p:cBhvr>
                                      <p:to>
                                        <p:strVal val="visible"/>
                                      </p:to>
                                    </p:set>
                                    <p:animEffect transition="in" filter="fade">
                                      <p:cBhvr>
                                        <p:cTn id="78" dur="1000"/>
                                        <p:tgtEl>
                                          <p:spTgt spid="15"/>
                                        </p:tgtEl>
                                      </p:cBhvr>
                                    </p:animEffect>
                                    <p:anim calcmode="lin" valueType="num">
                                      <p:cBhvr>
                                        <p:cTn id="79" dur="1000" fill="hold"/>
                                        <p:tgtEl>
                                          <p:spTgt spid="15"/>
                                        </p:tgtEl>
                                        <p:attrNameLst>
                                          <p:attrName>ppt_x</p:attrName>
                                        </p:attrNameLst>
                                      </p:cBhvr>
                                      <p:tavLst>
                                        <p:tav tm="0">
                                          <p:val>
                                            <p:strVal val="#ppt_x"/>
                                          </p:val>
                                        </p:tav>
                                        <p:tav tm="100000">
                                          <p:val>
                                            <p:strVal val="#ppt_x"/>
                                          </p:val>
                                        </p:tav>
                                      </p:tavLst>
                                    </p:anim>
                                    <p:anim calcmode="lin" valueType="num">
                                      <p:cBhvr>
                                        <p:cTn id="80" dur="1000" fill="hold"/>
                                        <p:tgtEl>
                                          <p:spTgt spid="15"/>
                                        </p:tgtEl>
                                        <p:attrNameLst>
                                          <p:attrName>ppt_y</p:attrName>
                                        </p:attrNameLst>
                                      </p:cBhvr>
                                      <p:tavLst>
                                        <p:tav tm="0">
                                          <p:val>
                                            <p:strVal val="#ppt_y+.1"/>
                                          </p:val>
                                        </p:tav>
                                        <p:tav tm="100000">
                                          <p:val>
                                            <p:strVal val="#ppt_y"/>
                                          </p:val>
                                        </p:tav>
                                      </p:tavLst>
                                    </p:anim>
                                  </p:childTnLst>
                                </p:cTn>
                              </p:par>
                            </p:childTnLst>
                          </p:cTn>
                        </p:par>
                        <p:par>
                          <p:cTn id="81" fill="hold">
                            <p:stCondLst>
                              <p:cond delay="12000"/>
                            </p:stCondLst>
                            <p:childTnLst>
                              <p:par>
                                <p:cTn id="82" presetID="42" presetClass="entr" presetSubtype="0" fill="hold" grpId="0" nodeType="afterEffect">
                                  <p:stCondLst>
                                    <p:cond delay="0"/>
                                  </p:stCondLst>
                                  <p:childTnLst>
                                    <p:set>
                                      <p:cBhvr>
                                        <p:cTn id="83" dur="1" fill="hold">
                                          <p:stCondLst>
                                            <p:cond delay="0"/>
                                          </p:stCondLst>
                                        </p:cTn>
                                        <p:tgtEl>
                                          <p:spTgt spid="17"/>
                                        </p:tgtEl>
                                        <p:attrNameLst>
                                          <p:attrName>style.visibility</p:attrName>
                                        </p:attrNameLst>
                                      </p:cBhvr>
                                      <p:to>
                                        <p:strVal val="visible"/>
                                      </p:to>
                                    </p:set>
                                    <p:animEffect transition="in" filter="fade">
                                      <p:cBhvr>
                                        <p:cTn id="84" dur="1000"/>
                                        <p:tgtEl>
                                          <p:spTgt spid="17"/>
                                        </p:tgtEl>
                                      </p:cBhvr>
                                    </p:animEffect>
                                    <p:anim calcmode="lin" valueType="num">
                                      <p:cBhvr>
                                        <p:cTn id="85" dur="1000" fill="hold"/>
                                        <p:tgtEl>
                                          <p:spTgt spid="17"/>
                                        </p:tgtEl>
                                        <p:attrNameLst>
                                          <p:attrName>ppt_x</p:attrName>
                                        </p:attrNameLst>
                                      </p:cBhvr>
                                      <p:tavLst>
                                        <p:tav tm="0">
                                          <p:val>
                                            <p:strVal val="#ppt_x"/>
                                          </p:val>
                                        </p:tav>
                                        <p:tav tm="100000">
                                          <p:val>
                                            <p:strVal val="#ppt_x"/>
                                          </p:val>
                                        </p:tav>
                                      </p:tavLst>
                                    </p:anim>
                                    <p:anim calcmode="lin" valueType="num">
                                      <p:cBhvr>
                                        <p:cTn id="86" dur="1000" fill="hold"/>
                                        <p:tgtEl>
                                          <p:spTgt spid="17"/>
                                        </p:tgtEl>
                                        <p:attrNameLst>
                                          <p:attrName>ppt_y</p:attrName>
                                        </p:attrNameLst>
                                      </p:cBhvr>
                                      <p:tavLst>
                                        <p:tav tm="0">
                                          <p:val>
                                            <p:strVal val="#ppt_y+.1"/>
                                          </p:val>
                                        </p:tav>
                                        <p:tav tm="100000">
                                          <p:val>
                                            <p:strVal val="#ppt_y"/>
                                          </p:val>
                                        </p:tav>
                                      </p:tavLst>
                                    </p:anim>
                                  </p:childTnLst>
                                </p:cTn>
                              </p:par>
                            </p:childTnLst>
                          </p:cTn>
                        </p:par>
                        <p:par>
                          <p:cTn id="87" fill="hold">
                            <p:stCondLst>
                              <p:cond delay="13000"/>
                            </p:stCondLst>
                            <p:childTnLst>
                              <p:par>
                                <p:cTn id="88" presetID="42" presetClass="entr" presetSubtype="0" fill="hold" grpId="0" nodeType="afterEffect">
                                  <p:stCondLst>
                                    <p:cond delay="0"/>
                                  </p:stCondLst>
                                  <p:childTnLst>
                                    <p:set>
                                      <p:cBhvr>
                                        <p:cTn id="89" dur="1" fill="hold">
                                          <p:stCondLst>
                                            <p:cond delay="0"/>
                                          </p:stCondLst>
                                        </p:cTn>
                                        <p:tgtEl>
                                          <p:spTgt spid="11"/>
                                        </p:tgtEl>
                                        <p:attrNameLst>
                                          <p:attrName>style.visibility</p:attrName>
                                        </p:attrNameLst>
                                      </p:cBhvr>
                                      <p:to>
                                        <p:strVal val="visible"/>
                                      </p:to>
                                    </p:set>
                                    <p:animEffect transition="in" filter="fade">
                                      <p:cBhvr>
                                        <p:cTn id="90" dur="1000"/>
                                        <p:tgtEl>
                                          <p:spTgt spid="11"/>
                                        </p:tgtEl>
                                      </p:cBhvr>
                                    </p:animEffect>
                                    <p:anim calcmode="lin" valueType="num">
                                      <p:cBhvr>
                                        <p:cTn id="91" dur="1000" fill="hold"/>
                                        <p:tgtEl>
                                          <p:spTgt spid="11"/>
                                        </p:tgtEl>
                                        <p:attrNameLst>
                                          <p:attrName>ppt_x</p:attrName>
                                        </p:attrNameLst>
                                      </p:cBhvr>
                                      <p:tavLst>
                                        <p:tav tm="0">
                                          <p:val>
                                            <p:strVal val="#ppt_x"/>
                                          </p:val>
                                        </p:tav>
                                        <p:tav tm="100000">
                                          <p:val>
                                            <p:strVal val="#ppt_x"/>
                                          </p:val>
                                        </p:tav>
                                      </p:tavLst>
                                    </p:anim>
                                    <p:anim calcmode="lin" valueType="num">
                                      <p:cBhvr>
                                        <p:cTn id="92" dur="1000" fill="hold"/>
                                        <p:tgtEl>
                                          <p:spTgt spid="11"/>
                                        </p:tgtEl>
                                        <p:attrNameLst>
                                          <p:attrName>ppt_y</p:attrName>
                                        </p:attrNameLst>
                                      </p:cBhvr>
                                      <p:tavLst>
                                        <p:tav tm="0">
                                          <p:val>
                                            <p:strVal val="#ppt_y+.1"/>
                                          </p:val>
                                        </p:tav>
                                        <p:tav tm="100000">
                                          <p:val>
                                            <p:strVal val="#ppt_y"/>
                                          </p:val>
                                        </p:tav>
                                      </p:tavLst>
                                    </p:anim>
                                  </p:childTnLst>
                                </p:cTn>
                              </p:par>
                            </p:childTnLst>
                          </p:cTn>
                        </p:par>
                        <p:par>
                          <p:cTn id="93" fill="hold">
                            <p:stCondLst>
                              <p:cond delay="14000"/>
                            </p:stCondLst>
                            <p:childTnLst>
                              <p:par>
                                <p:cTn id="94" presetID="42" presetClass="entr" presetSubtype="0" fill="hold" grpId="0" nodeType="afterEffect">
                                  <p:stCondLst>
                                    <p:cond delay="0"/>
                                  </p:stCondLst>
                                  <p:childTnLst>
                                    <p:set>
                                      <p:cBhvr>
                                        <p:cTn id="95" dur="1" fill="hold">
                                          <p:stCondLst>
                                            <p:cond delay="0"/>
                                          </p:stCondLst>
                                        </p:cTn>
                                        <p:tgtEl>
                                          <p:spTgt spid="18"/>
                                        </p:tgtEl>
                                        <p:attrNameLst>
                                          <p:attrName>style.visibility</p:attrName>
                                        </p:attrNameLst>
                                      </p:cBhvr>
                                      <p:to>
                                        <p:strVal val="visible"/>
                                      </p:to>
                                    </p:set>
                                    <p:animEffect transition="in" filter="fade">
                                      <p:cBhvr>
                                        <p:cTn id="96" dur="1000"/>
                                        <p:tgtEl>
                                          <p:spTgt spid="18"/>
                                        </p:tgtEl>
                                      </p:cBhvr>
                                    </p:animEffect>
                                    <p:anim calcmode="lin" valueType="num">
                                      <p:cBhvr>
                                        <p:cTn id="97" dur="1000" fill="hold"/>
                                        <p:tgtEl>
                                          <p:spTgt spid="18"/>
                                        </p:tgtEl>
                                        <p:attrNameLst>
                                          <p:attrName>ppt_x</p:attrName>
                                        </p:attrNameLst>
                                      </p:cBhvr>
                                      <p:tavLst>
                                        <p:tav tm="0">
                                          <p:val>
                                            <p:strVal val="#ppt_x"/>
                                          </p:val>
                                        </p:tav>
                                        <p:tav tm="100000">
                                          <p:val>
                                            <p:strVal val="#ppt_x"/>
                                          </p:val>
                                        </p:tav>
                                      </p:tavLst>
                                    </p:anim>
                                    <p:anim calcmode="lin" valueType="num">
                                      <p:cBhvr>
                                        <p:cTn id="98"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10" presetClass="entr" presetSubtype="0" fill="hold" nodeType="clickEffect">
                                  <p:stCondLst>
                                    <p:cond delay="0"/>
                                  </p:stCondLst>
                                  <p:childTnLst>
                                    <p:set>
                                      <p:cBhvr>
                                        <p:cTn id="102" dur="1" fill="hold">
                                          <p:stCondLst>
                                            <p:cond delay="0"/>
                                          </p:stCondLst>
                                        </p:cTn>
                                        <p:tgtEl>
                                          <p:spTgt spid="21"/>
                                        </p:tgtEl>
                                        <p:attrNameLst>
                                          <p:attrName>style.visibility</p:attrName>
                                        </p:attrNameLst>
                                      </p:cBhvr>
                                      <p:to>
                                        <p:strVal val="visible"/>
                                      </p:to>
                                    </p:set>
                                    <p:animEffect transition="in" filter="fade">
                                      <p:cBhvr>
                                        <p:cTn id="103" dur="500"/>
                                        <p:tgtEl>
                                          <p:spTgt spid="21"/>
                                        </p:tgtEl>
                                      </p:cBhvr>
                                    </p:animEffect>
                                  </p:childTnLst>
                                </p:cTn>
                              </p:par>
                            </p:childTnLst>
                          </p:cTn>
                        </p:par>
                      </p:childTnLst>
                    </p:cTn>
                  </p:par>
                  <p:par>
                    <p:cTn id="104" fill="hold">
                      <p:stCondLst>
                        <p:cond delay="indefinite"/>
                      </p:stCondLst>
                      <p:childTnLst>
                        <p:par>
                          <p:cTn id="105" fill="hold">
                            <p:stCondLst>
                              <p:cond delay="0"/>
                            </p:stCondLst>
                            <p:childTnLst>
                              <p:par>
                                <p:cTn id="106" presetID="22" presetClass="entr" presetSubtype="8" fill="hold" grpId="0" nodeType="clickEffect">
                                  <p:stCondLst>
                                    <p:cond delay="0"/>
                                  </p:stCondLst>
                                  <p:childTnLst>
                                    <p:set>
                                      <p:cBhvr>
                                        <p:cTn id="107" dur="1" fill="hold">
                                          <p:stCondLst>
                                            <p:cond delay="0"/>
                                          </p:stCondLst>
                                        </p:cTn>
                                        <p:tgtEl>
                                          <p:spTgt spid="25"/>
                                        </p:tgtEl>
                                        <p:attrNameLst>
                                          <p:attrName>style.visibility</p:attrName>
                                        </p:attrNameLst>
                                      </p:cBhvr>
                                      <p:to>
                                        <p:strVal val="visible"/>
                                      </p:to>
                                    </p:set>
                                    <p:animEffect transition="in" filter="wipe(left)">
                                      <p:cBhvr>
                                        <p:cTn id="108"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25" grpId="0" animBg="1"/>
      <p:bldP spid="22" grpId="0" animBg="1"/>
      <p:bldP spid="26" grpId="0" animBg="1"/>
      <p:bldP spid="2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5C00"/>
        </a:solidFill>
        <a:effectLst/>
      </p:bgPr>
    </p:bg>
    <p:spTree>
      <p:nvGrpSpPr>
        <p:cNvPr id="1" name=""/>
        <p:cNvGrpSpPr/>
        <p:nvPr/>
      </p:nvGrpSpPr>
      <p:grpSpPr>
        <a:xfrm>
          <a:off x="0" y="0"/>
          <a:ext cx="0" cy="0"/>
          <a:chOff x="0" y="0"/>
          <a:chExt cx="0" cy="0"/>
        </a:xfrm>
      </p:grpSpPr>
      <p:sp>
        <p:nvSpPr>
          <p:cNvPr id="6" name="テキスト ボックス 5"/>
          <p:cNvSpPr txBox="1"/>
          <p:nvPr/>
        </p:nvSpPr>
        <p:spPr>
          <a:xfrm>
            <a:off x="1438057" y="1223174"/>
            <a:ext cx="6696744" cy="523220"/>
          </a:xfrm>
          <a:prstGeom prst="rect">
            <a:avLst/>
          </a:prstGeom>
          <a:noFill/>
        </p:spPr>
        <p:txBody>
          <a:bodyPr wrap="square" rtlCol="0">
            <a:spAutoFit/>
          </a:bodyPr>
          <a:lstStyle/>
          <a:p>
            <a:r>
              <a:rPr kumimoji="1" lang="ja-JP" altLang="en-US" sz="2800" dirty="0" smtClean="0">
                <a:solidFill>
                  <a:schemeClr val="bg1"/>
                </a:solidFill>
                <a:latin typeface="AR P丸ゴシック体E" panose="020F0900000000000000" pitchFamily="50" charset="-128"/>
                <a:ea typeface="AR P丸ゴシック体E" panose="020F0900000000000000" pitchFamily="50" charset="-128"/>
              </a:rPr>
              <a:t>２けたのひき算の答えが同じ式をまとめる。</a:t>
            </a:r>
            <a:endParaRPr kumimoji="1" lang="ja-JP" altLang="en-US" sz="2800" dirty="0">
              <a:solidFill>
                <a:schemeClr val="bg1"/>
              </a:solidFill>
              <a:latin typeface="AR P丸ゴシック体E" panose="020F0900000000000000" pitchFamily="50" charset="-128"/>
              <a:ea typeface="AR P丸ゴシック体E" panose="020F0900000000000000" pitchFamily="50" charset="-128"/>
            </a:endParaRPr>
          </a:p>
        </p:txBody>
      </p:sp>
      <p:pic>
        <p:nvPicPr>
          <p:cNvPr id="20" name="質問2" hidden="1"/>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643840" y="5450897"/>
            <a:ext cx="720001" cy="72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 name="No図2" hidden="1"/>
          <p:cNvPicPr>
            <a:picLocks noChangeAspect="1"/>
          </p:cNvPicPr>
          <p:nvPr/>
        </p:nvPicPr>
        <p:blipFill>
          <a:blip r:embed="rId4" cstate="print">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flipH="1">
            <a:off x="10746015" y="4171897"/>
            <a:ext cx="720000" cy="61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 name="角丸四角形吹き出し 25"/>
          <p:cNvSpPr/>
          <p:nvPr/>
        </p:nvSpPr>
        <p:spPr>
          <a:xfrm>
            <a:off x="1800814" y="490427"/>
            <a:ext cx="5705768" cy="540000"/>
          </a:xfrm>
          <a:prstGeom prst="wedgeRoundRectCallout">
            <a:avLst>
              <a:gd name="adj1" fmla="val -57623"/>
              <a:gd name="adj2" fmla="val 40797"/>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dirty="0" smtClean="0">
                <a:solidFill>
                  <a:schemeClr val="tx1"/>
                </a:solidFill>
              </a:rPr>
              <a:t>答えが同じ式どうしで整理してみましょう。</a:t>
            </a:r>
            <a:endParaRPr kumimoji="1" lang="ja-JP" altLang="en-US" sz="2400" dirty="0">
              <a:solidFill>
                <a:schemeClr val="tx1"/>
              </a:solidFill>
            </a:endParaRPr>
          </a:p>
        </p:txBody>
      </p:sp>
      <p:sp>
        <p:nvSpPr>
          <p:cNvPr id="22" name="正方形/長方形 21"/>
          <p:cNvSpPr/>
          <p:nvPr/>
        </p:nvSpPr>
        <p:spPr>
          <a:xfrm>
            <a:off x="479376" y="1844824"/>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２１－１２＝９</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23" name="正方形/長方形 22"/>
          <p:cNvSpPr/>
          <p:nvPr/>
        </p:nvSpPr>
        <p:spPr>
          <a:xfrm>
            <a:off x="479376" y="2492896"/>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３２－２３＝９</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25" name="正方形/長方形 24"/>
          <p:cNvSpPr/>
          <p:nvPr/>
        </p:nvSpPr>
        <p:spPr>
          <a:xfrm>
            <a:off x="2423592" y="1844824"/>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３１－１３＝１８</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27" name="正方形/長方形 26"/>
          <p:cNvSpPr/>
          <p:nvPr/>
        </p:nvSpPr>
        <p:spPr>
          <a:xfrm>
            <a:off x="2423592" y="2492896"/>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４２－２４＝１８</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28" name="正方形/長方形 27"/>
          <p:cNvSpPr/>
          <p:nvPr/>
        </p:nvSpPr>
        <p:spPr>
          <a:xfrm>
            <a:off x="2423592" y="3140968"/>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５３－３５＝１８</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29" name="正方形/長方形 28"/>
          <p:cNvSpPr/>
          <p:nvPr/>
        </p:nvSpPr>
        <p:spPr>
          <a:xfrm>
            <a:off x="4367808" y="1844824"/>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４１－１４＝２７</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30" name="正方形/長方形 29"/>
          <p:cNvSpPr/>
          <p:nvPr/>
        </p:nvSpPr>
        <p:spPr>
          <a:xfrm>
            <a:off x="4367808" y="2492896"/>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５２－２５＝２７</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31" name="正方形/長方形 30"/>
          <p:cNvSpPr/>
          <p:nvPr/>
        </p:nvSpPr>
        <p:spPr>
          <a:xfrm>
            <a:off x="6312024" y="1844824"/>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５１－１５＝３６</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32" name="正方形/長方形 31"/>
          <p:cNvSpPr/>
          <p:nvPr/>
        </p:nvSpPr>
        <p:spPr>
          <a:xfrm>
            <a:off x="6312024" y="2492896"/>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６２－２６＝３６</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33" name="正方形/長方形 32"/>
          <p:cNvSpPr/>
          <p:nvPr/>
        </p:nvSpPr>
        <p:spPr>
          <a:xfrm>
            <a:off x="9984632" y="1844824"/>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７１－１７＝５４</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34" name="正方形/長方形 33"/>
          <p:cNvSpPr/>
          <p:nvPr/>
        </p:nvSpPr>
        <p:spPr>
          <a:xfrm>
            <a:off x="9984632" y="2492896"/>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８２－２８＝５４</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35" name="正方形/長方形 34"/>
          <p:cNvSpPr/>
          <p:nvPr/>
        </p:nvSpPr>
        <p:spPr>
          <a:xfrm>
            <a:off x="9984432" y="3140968"/>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９３－３９＝５４</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pic>
        <p:nvPicPr>
          <p:cNvPr id="41" name="Picture 39"/>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665211">
            <a:off x="340756" y="317208"/>
            <a:ext cx="1059954" cy="108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2" name="Picture 39"/>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665211">
            <a:off x="307635" y="3736859"/>
            <a:ext cx="1059954" cy="108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3" name="角丸四角形吹き出し 42"/>
          <p:cNvSpPr/>
          <p:nvPr/>
        </p:nvSpPr>
        <p:spPr>
          <a:xfrm>
            <a:off x="1703512" y="3915259"/>
            <a:ext cx="9721080" cy="540000"/>
          </a:xfrm>
          <a:prstGeom prst="wedgeRoundRectCallout">
            <a:avLst>
              <a:gd name="adj1" fmla="val -54495"/>
              <a:gd name="adj2" fmla="val 33454"/>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dirty="0" smtClean="0">
                <a:solidFill>
                  <a:schemeClr val="tx1"/>
                </a:solidFill>
              </a:rPr>
              <a:t>２けたのひき算の答えが同じ式どうしを見て、気づいたことはありますか。</a:t>
            </a:r>
            <a:endParaRPr kumimoji="1" lang="ja-JP" altLang="en-US" sz="2400" dirty="0">
              <a:solidFill>
                <a:schemeClr val="tx1"/>
              </a:solidFill>
            </a:endParaRPr>
          </a:p>
        </p:txBody>
      </p:sp>
      <p:sp>
        <p:nvSpPr>
          <p:cNvPr id="44" name="正方形/長方形 43"/>
          <p:cNvSpPr/>
          <p:nvPr/>
        </p:nvSpPr>
        <p:spPr>
          <a:xfrm>
            <a:off x="479376" y="3140968"/>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４３－３４＝９</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45" name="正方形/長方形 44"/>
          <p:cNvSpPr/>
          <p:nvPr/>
        </p:nvSpPr>
        <p:spPr>
          <a:xfrm>
            <a:off x="4367808" y="3140968"/>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６３－３６＝２７</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46" name="正方形/長方形 45"/>
          <p:cNvSpPr/>
          <p:nvPr/>
        </p:nvSpPr>
        <p:spPr>
          <a:xfrm>
            <a:off x="6314293" y="3140968"/>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７３－３７＝３６</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Tree>
    <p:extLst>
      <p:ext uri="{BB962C8B-B14F-4D97-AF65-F5344CB8AC3E}">
        <p14:creationId xmlns:p14="http://schemas.microsoft.com/office/powerpoint/2010/main" val="2563190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wipe(left)">
                                      <p:cBhvr>
                                        <p:cTn id="7" dur="500"/>
                                        <p:tgtEl>
                                          <p:spTgt spid="2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left)">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fade">
                                      <p:cBhvr>
                                        <p:cTn id="17" dur="1000"/>
                                        <p:tgtEl>
                                          <p:spTgt spid="22"/>
                                        </p:tgtEl>
                                      </p:cBhvr>
                                    </p:animEffect>
                                    <p:anim calcmode="lin" valueType="num">
                                      <p:cBhvr>
                                        <p:cTn id="18" dur="1000" fill="hold"/>
                                        <p:tgtEl>
                                          <p:spTgt spid="22"/>
                                        </p:tgtEl>
                                        <p:attrNameLst>
                                          <p:attrName>ppt_x</p:attrName>
                                        </p:attrNameLst>
                                      </p:cBhvr>
                                      <p:tavLst>
                                        <p:tav tm="0">
                                          <p:val>
                                            <p:strVal val="#ppt_x"/>
                                          </p:val>
                                        </p:tav>
                                        <p:tav tm="100000">
                                          <p:val>
                                            <p:strVal val="#ppt_x"/>
                                          </p:val>
                                        </p:tav>
                                      </p:tavLst>
                                    </p:anim>
                                    <p:anim calcmode="lin" valueType="num">
                                      <p:cBhvr>
                                        <p:cTn id="19" dur="1000" fill="hold"/>
                                        <p:tgtEl>
                                          <p:spTgt spid="22"/>
                                        </p:tgtEl>
                                        <p:attrNameLst>
                                          <p:attrName>ppt_y</p:attrName>
                                        </p:attrNameLst>
                                      </p:cBhvr>
                                      <p:tavLst>
                                        <p:tav tm="0">
                                          <p:val>
                                            <p:strVal val="#ppt_y+.1"/>
                                          </p:val>
                                        </p:tav>
                                        <p:tav tm="100000">
                                          <p:val>
                                            <p:strVal val="#ppt_y"/>
                                          </p:val>
                                        </p:tav>
                                      </p:tavLst>
                                    </p:anim>
                                  </p:childTnLst>
                                </p:cTn>
                              </p:par>
                            </p:childTnLst>
                          </p:cTn>
                        </p:par>
                        <p:par>
                          <p:cTn id="20" fill="hold">
                            <p:stCondLst>
                              <p:cond delay="1000"/>
                            </p:stCondLst>
                            <p:childTnLst>
                              <p:par>
                                <p:cTn id="21" presetID="42" presetClass="entr" presetSubtype="0" fill="hold" grpId="0" nodeType="afterEffect">
                                  <p:stCondLst>
                                    <p:cond delay="0"/>
                                  </p:stCondLst>
                                  <p:childTnLst>
                                    <p:set>
                                      <p:cBhvr>
                                        <p:cTn id="22" dur="1" fill="hold">
                                          <p:stCondLst>
                                            <p:cond delay="0"/>
                                          </p:stCondLst>
                                        </p:cTn>
                                        <p:tgtEl>
                                          <p:spTgt spid="23"/>
                                        </p:tgtEl>
                                        <p:attrNameLst>
                                          <p:attrName>style.visibility</p:attrName>
                                        </p:attrNameLst>
                                      </p:cBhvr>
                                      <p:to>
                                        <p:strVal val="visible"/>
                                      </p:to>
                                    </p:set>
                                    <p:animEffect transition="in" filter="fade">
                                      <p:cBhvr>
                                        <p:cTn id="23" dur="1000"/>
                                        <p:tgtEl>
                                          <p:spTgt spid="23"/>
                                        </p:tgtEl>
                                      </p:cBhvr>
                                    </p:animEffect>
                                    <p:anim calcmode="lin" valueType="num">
                                      <p:cBhvr>
                                        <p:cTn id="24" dur="1000" fill="hold"/>
                                        <p:tgtEl>
                                          <p:spTgt spid="23"/>
                                        </p:tgtEl>
                                        <p:attrNameLst>
                                          <p:attrName>ppt_x</p:attrName>
                                        </p:attrNameLst>
                                      </p:cBhvr>
                                      <p:tavLst>
                                        <p:tav tm="0">
                                          <p:val>
                                            <p:strVal val="#ppt_x"/>
                                          </p:val>
                                        </p:tav>
                                        <p:tav tm="100000">
                                          <p:val>
                                            <p:strVal val="#ppt_x"/>
                                          </p:val>
                                        </p:tav>
                                      </p:tavLst>
                                    </p:anim>
                                    <p:anim calcmode="lin" valueType="num">
                                      <p:cBhvr>
                                        <p:cTn id="25" dur="1000" fill="hold"/>
                                        <p:tgtEl>
                                          <p:spTgt spid="23"/>
                                        </p:tgtEl>
                                        <p:attrNameLst>
                                          <p:attrName>ppt_y</p:attrName>
                                        </p:attrNameLst>
                                      </p:cBhvr>
                                      <p:tavLst>
                                        <p:tav tm="0">
                                          <p:val>
                                            <p:strVal val="#ppt_y+.1"/>
                                          </p:val>
                                        </p:tav>
                                        <p:tav tm="100000">
                                          <p:val>
                                            <p:strVal val="#ppt_y"/>
                                          </p:val>
                                        </p:tav>
                                      </p:tavLst>
                                    </p:anim>
                                  </p:childTnLst>
                                </p:cTn>
                              </p:par>
                            </p:childTnLst>
                          </p:cTn>
                        </p:par>
                        <p:par>
                          <p:cTn id="26" fill="hold">
                            <p:stCondLst>
                              <p:cond delay="2000"/>
                            </p:stCondLst>
                            <p:childTnLst>
                              <p:par>
                                <p:cTn id="27" presetID="42" presetClass="entr" presetSubtype="0" fill="hold" grpId="0" nodeType="afterEffect">
                                  <p:stCondLst>
                                    <p:cond delay="0"/>
                                  </p:stCondLst>
                                  <p:childTnLst>
                                    <p:set>
                                      <p:cBhvr>
                                        <p:cTn id="28" dur="1" fill="hold">
                                          <p:stCondLst>
                                            <p:cond delay="0"/>
                                          </p:stCondLst>
                                        </p:cTn>
                                        <p:tgtEl>
                                          <p:spTgt spid="44"/>
                                        </p:tgtEl>
                                        <p:attrNameLst>
                                          <p:attrName>style.visibility</p:attrName>
                                        </p:attrNameLst>
                                      </p:cBhvr>
                                      <p:to>
                                        <p:strVal val="visible"/>
                                      </p:to>
                                    </p:set>
                                    <p:animEffect transition="in" filter="fade">
                                      <p:cBhvr>
                                        <p:cTn id="29" dur="1000"/>
                                        <p:tgtEl>
                                          <p:spTgt spid="44"/>
                                        </p:tgtEl>
                                      </p:cBhvr>
                                    </p:animEffect>
                                    <p:anim calcmode="lin" valueType="num">
                                      <p:cBhvr>
                                        <p:cTn id="30" dur="1000" fill="hold"/>
                                        <p:tgtEl>
                                          <p:spTgt spid="44"/>
                                        </p:tgtEl>
                                        <p:attrNameLst>
                                          <p:attrName>ppt_x</p:attrName>
                                        </p:attrNameLst>
                                      </p:cBhvr>
                                      <p:tavLst>
                                        <p:tav tm="0">
                                          <p:val>
                                            <p:strVal val="#ppt_x"/>
                                          </p:val>
                                        </p:tav>
                                        <p:tav tm="100000">
                                          <p:val>
                                            <p:strVal val="#ppt_x"/>
                                          </p:val>
                                        </p:tav>
                                      </p:tavLst>
                                    </p:anim>
                                    <p:anim calcmode="lin" valueType="num">
                                      <p:cBhvr>
                                        <p:cTn id="31" dur="1000" fill="hold"/>
                                        <p:tgtEl>
                                          <p:spTgt spid="44"/>
                                        </p:tgtEl>
                                        <p:attrNameLst>
                                          <p:attrName>ppt_y</p:attrName>
                                        </p:attrNameLst>
                                      </p:cBhvr>
                                      <p:tavLst>
                                        <p:tav tm="0">
                                          <p:val>
                                            <p:strVal val="#ppt_y+.1"/>
                                          </p:val>
                                        </p:tav>
                                        <p:tav tm="100000">
                                          <p:val>
                                            <p:strVal val="#ppt_y"/>
                                          </p:val>
                                        </p:tav>
                                      </p:tavLst>
                                    </p:anim>
                                  </p:childTnLst>
                                </p:cTn>
                              </p:par>
                            </p:childTnLst>
                          </p:cTn>
                        </p:par>
                        <p:par>
                          <p:cTn id="32" fill="hold">
                            <p:stCondLst>
                              <p:cond delay="3000"/>
                            </p:stCondLst>
                            <p:childTnLst>
                              <p:par>
                                <p:cTn id="33" presetID="42" presetClass="entr" presetSubtype="0" fill="hold" grpId="0" nodeType="afterEffect">
                                  <p:stCondLst>
                                    <p:cond delay="0"/>
                                  </p:stCondLst>
                                  <p:childTnLst>
                                    <p:set>
                                      <p:cBhvr>
                                        <p:cTn id="34" dur="1" fill="hold">
                                          <p:stCondLst>
                                            <p:cond delay="0"/>
                                          </p:stCondLst>
                                        </p:cTn>
                                        <p:tgtEl>
                                          <p:spTgt spid="25"/>
                                        </p:tgtEl>
                                        <p:attrNameLst>
                                          <p:attrName>style.visibility</p:attrName>
                                        </p:attrNameLst>
                                      </p:cBhvr>
                                      <p:to>
                                        <p:strVal val="visible"/>
                                      </p:to>
                                    </p:set>
                                    <p:animEffect transition="in" filter="fade">
                                      <p:cBhvr>
                                        <p:cTn id="35" dur="1000"/>
                                        <p:tgtEl>
                                          <p:spTgt spid="25"/>
                                        </p:tgtEl>
                                      </p:cBhvr>
                                    </p:animEffect>
                                    <p:anim calcmode="lin" valueType="num">
                                      <p:cBhvr>
                                        <p:cTn id="36" dur="1000" fill="hold"/>
                                        <p:tgtEl>
                                          <p:spTgt spid="25"/>
                                        </p:tgtEl>
                                        <p:attrNameLst>
                                          <p:attrName>ppt_x</p:attrName>
                                        </p:attrNameLst>
                                      </p:cBhvr>
                                      <p:tavLst>
                                        <p:tav tm="0">
                                          <p:val>
                                            <p:strVal val="#ppt_x"/>
                                          </p:val>
                                        </p:tav>
                                        <p:tav tm="100000">
                                          <p:val>
                                            <p:strVal val="#ppt_x"/>
                                          </p:val>
                                        </p:tav>
                                      </p:tavLst>
                                    </p:anim>
                                    <p:anim calcmode="lin" valueType="num">
                                      <p:cBhvr>
                                        <p:cTn id="37" dur="1000" fill="hold"/>
                                        <p:tgtEl>
                                          <p:spTgt spid="25"/>
                                        </p:tgtEl>
                                        <p:attrNameLst>
                                          <p:attrName>ppt_y</p:attrName>
                                        </p:attrNameLst>
                                      </p:cBhvr>
                                      <p:tavLst>
                                        <p:tav tm="0">
                                          <p:val>
                                            <p:strVal val="#ppt_y+.1"/>
                                          </p:val>
                                        </p:tav>
                                        <p:tav tm="100000">
                                          <p:val>
                                            <p:strVal val="#ppt_y"/>
                                          </p:val>
                                        </p:tav>
                                      </p:tavLst>
                                    </p:anim>
                                  </p:childTnLst>
                                </p:cTn>
                              </p:par>
                            </p:childTnLst>
                          </p:cTn>
                        </p:par>
                        <p:par>
                          <p:cTn id="38" fill="hold">
                            <p:stCondLst>
                              <p:cond delay="4000"/>
                            </p:stCondLst>
                            <p:childTnLst>
                              <p:par>
                                <p:cTn id="39" presetID="42" presetClass="entr" presetSubtype="0" fill="hold" grpId="0" nodeType="afterEffect">
                                  <p:stCondLst>
                                    <p:cond delay="0"/>
                                  </p:stCondLst>
                                  <p:childTnLst>
                                    <p:set>
                                      <p:cBhvr>
                                        <p:cTn id="40" dur="1" fill="hold">
                                          <p:stCondLst>
                                            <p:cond delay="0"/>
                                          </p:stCondLst>
                                        </p:cTn>
                                        <p:tgtEl>
                                          <p:spTgt spid="27"/>
                                        </p:tgtEl>
                                        <p:attrNameLst>
                                          <p:attrName>style.visibility</p:attrName>
                                        </p:attrNameLst>
                                      </p:cBhvr>
                                      <p:to>
                                        <p:strVal val="visible"/>
                                      </p:to>
                                    </p:set>
                                    <p:animEffect transition="in" filter="fade">
                                      <p:cBhvr>
                                        <p:cTn id="41" dur="1000"/>
                                        <p:tgtEl>
                                          <p:spTgt spid="27"/>
                                        </p:tgtEl>
                                      </p:cBhvr>
                                    </p:animEffect>
                                    <p:anim calcmode="lin" valueType="num">
                                      <p:cBhvr>
                                        <p:cTn id="42" dur="1000" fill="hold"/>
                                        <p:tgtEl>
                                          <p:spTgt spid="27"/>
                                        </p:tgtEl>
                                        <p:attrNameLst>
                                          <p:attrName>ppt_x</p:attrName>
                                        </p:attrNameLst>
                                      </p:cBhvr>
                                      <p:tavLst>
                                        <p:tav tm="0">
                                          <p:val>
                                            <p:strVal val="#ppt_x"/>
                                          </p:val>
                                        </p:tav>
                                        <p:tav tm="100000">
                                          <p:val>
                                            <p:strVal val="#ppt_x"/>
                                          </p:val>
                                        </p:tav>
                                      </p:tavLst>
                                    </p:anim>
                                    <p:anim calcmode="lin" valueType="num">
                                      <p:cBhvr>
                                        <p:cTn id="43" dur="1000" fill="hold"/>
                                        <p:tgtEl>
                                          <p:spTgt spid="27"/>
                                        </p:tgtEl>
                                        <p:attrNameLst>
                                          <p:attrName>ppt_y</p:attrName>
                                        </p:attrNameLst>
                                      </p:cBhvr>
                                      <p:tavLst>
                                        <p:tav tm="0">
                                          <p:val>
                                            <p:strVal val="#ppt_y+.1"/>
                                          </p:val>
                                        </p:tav>
                                        <p:tav tm="100000">
                                          <p:val>
                                            <p:strVal val="#ppt_y"/>
                                          </p:val>
                                        </p:tav>
                                      </p:tavLst>
                                    </p:anim>
                                  </p:childTnLst>
                                </p:cTn>
                              </p:par>
                            </p:childTnLst>
                          </p:cTn>
                        </p:par>
                        <p:par>
                          <p:cTn id="44" fill="hold">
                            <p:stCondLst>
                              <p:cond delay="5000"/>
                            </p:stCondLst>
                            <p:childTnLst>
                              <p:par>
                                <p:cTn id="45" presetID="42" presetClass="entr" presetSubtype="0" fill="hold" grpId="0" nodeType="afterEffect">
                                  <p:stCondLst>
                                    <p:cond delay="0"/>
                                  </p:stCondLst>
                                  <p:childTnLst>
                                    <p:set>
                                      <p:cBhvr>
                                        <p:cTn id="46" dur="1" fill="hold">
                                          <p:stCondLst>
                                            <p:cond delay="0"/>
                                          </p:stCondLst>
                                        </p:cTn>
                                        <p:tgtEl>
                                          <p:spTgt spid="28"/>
                                        </p:tgtEl>
                                        <p:attrNameLst>
                                          <p:attrName>style.visibility</p:attrName>
                                        </p:attrNameLst>
                                      </p:cBhvr>
                                      <p:to>
                                        <p:strVal val="visible"/>
                                      </p:to>
                                    </p:set>
                                    <p:animEffect transition="in" filter="fade">
                                      <p:cBhvr>
                                        <p:cTn id="47" dur="1000"/>
                                        <p:tgtEl>
                                          <p:spTgt spid="28"/>
                                        </p:tgtEl>
                                      </p:cBhvr>
                                    </p:animEffect>
                                    <p:anim calcmode="lin" valueType="num">
                                      <p:cBhvr>
                                        <p:cTn id="48" dur="1000" fill="hold"/>
                                        <p:tgtEl>
                                          <p:spTgt spid="28"/>
                                        </p:tgtEl>
                                        <p:attrNameLst>
                                          <p:attrName>ppt_x</p:attrName>
                                        </p:attrNameLst>
                                      </p:cBhvr>
                                      <p:tavLst>
                                        <p:tav tm="0">
                                          <p:val>
                                            <p:strVal val="#ppt_x"/>
                                          </p:val>
                                        </p:tav>
                                        <p:tav tm="100000">
                                          <p:val>
                                            <p:strVal val="#ppt_x"/>
                                          </p:val>
                                        </p:tav>
                                      </p:tavLst>
                                    </p:anim>
                                    <p:anim calcmode="lin" valueType="num">
                                      <p:cBhvr>
                                        <p:cTn id="49" dur="1000" fill="hold"/>
                                        <p:tgtEl>
                                          <p:spTgt spid="28"/>
                                        </p:tgtEl>
                                        <p:attrNameLst>
                                          <p:attrName>ppt_y</p:attrName>
                                        </p:attrNameLst>
                                      </p:cBhvr>
                                      <p:tavLst>
                                        <p:tav tm="0">
                                          <p:val>
                                            <p:strVal val="#ppt_y+.1"/>
                                          </p:val>
                                        </p:tav>
                                        <p:tav tm="100000">
                                          <p:val>
                                            <p:strVal val="#ppt_y"/>
                                          </p:val>
                                        </p:tav>
                                      </p:tavLst>
                                    </p:anim>
                                  </p:childTnLst>
                                </p:cTn>
                              </p:par>
                            </p:childTnLst>
                          </p:cTn>
                        </p:par>
                        <p:par>
                          <p:cTn id="50" fill="hold">
                            <p:stCondLst>
                              <p:cond delay="6000"/>
                            </p:stCondLst>
                            <p:childTnLst>
                              <p:par>
                                <p:cTn id="51" presetID="42" presetClass="entr" presetSubtype="0" fill="hold" grpId="0" nodeType="afterEffect">
                                  <p:stCondLst>
                                    <p:cond delay="0"/>
                                  </p:stCondLst>
                                  <p:childTnLst>
                                    <p:set>
                                      <p:cBhvr>
                                        <p:cTn id="52" dur="1" fill="hold">
                                          <p:stCondLst>
                                            <p:cond delay="0"/>
                                          </p:stCondLst>
                                        </p:cTn>
                                        <p:tgtEl>
                                          <p:spTgt spid="29"/>
                                        </p:tgtEl>
                                        <p:attrNameLst>
                                          <p:attrName>style.visibility</p:attrName>
                                        </p:attrNameLst>
                                      </p:cBhvr>
                                      <p:to>
                                        <p:strVal val="visible"/>
                                      </p:to>
                                    </p:set>
                                    <p:animEffect transition="in" filter="fade">
                                      <p:cBhvr>
                                        <p:cTn id="53" dur="1000"/>
                                        <p:tgtEl>
                                          <p:spTgt spid="29"/>
                                        </p:tgtEl>
                                      </p:cBhvr>
                                    </p:animEffect>
                                    <p:anim calcmode="lin" valueType="num">
                                      <p:cBhvr>
                                        <p:cTn id="54" dur="1000" fill="hold"/>
                                        <p:tgtEl>
                                          <p:spTgt spid="29"/>
                                        </p:tgtEl>
                                        <p:attrNameLst>
                                          <p:attrName>ppt_x</p:attrName>
                                        </p:attrNameLst>
                                      </p:cBhvr>
                                      <p:tavLst>
                                        <p:tav tm="0">
                                          <p:val>
                                            <p:strVal val="#ppt_x"/>
                                          </p:val>
                                        </p:tav>
                                        <p:tav tm="100000">
                                          <p:val>
                                            <p:strVal val="#ppt_x"/>
                                          </p:val>
                                        </p:tav>
                                      </p:tavLst>
                                    </p:anim>
                                    <p:anim calcmode="lin" valueType="num">
                                      <p:cBhvr>
                                        <p:cTn id="55" dur="1000" fill="hold"/>
                                        <p:tgtEl>
                                          <p:spTgt spid="29"/>
                                        </p:tgtEl>
                                        <p:attrNameLst>
                                          <p:attrName>ppt_y</p:attrName>
                                        </p:attrNameLst>
                                      </p:cBhvr>
                                      <p:tavLst>
                                        <p:tav tm="0">
                                          <p:val>
                                            <p:strVal val="#ppt_y+.1"/>
                                          </p:val>
                                        </p:tav>
                                        <p:tav tm="100000">
                                          <p:val>
                                            <p:strVal val="#ppt_y"/>
                                          </p:val>
                                        </p:tav>
                                      </p:tavLst>
                                    </p:anim>
                                  </p:childTnLst>
                                </p:cTn>
                              </p:par>
                            </p:childTnLst>
                          </p:cTn>
                        </p:par>
                        <p:par>
                          <p:cTn id="56" fill="hold">
                            <p:stCondLst>
                              <p:cond delay="7000"/>
                            </p:stCondLst>
                            <p:childTnLst>
                              <p:par>
                                <p:cTn id="57" presetID="42" presetClass="entr" presetSubtype="0" fill="hold" grpId="0" nodeType="afterEffect">
                                  <p:stCondLst>
                                    <p:cond delay="0"/>
                                  </p:stCondLst>
                                  <p:childTnLst>
                                    <p:set>
                                      <p:cBhvr>
                                        <p:cTn id="58" dur="1" fill="hold">
                                          <p:stCondLst>
                                            <p:cond delay="0"/>
                                          </p:stCondLst>
                                        </p:cTn>
                                        <p:tgtEl>
                                          <p:spTgt spid="30"/>
                                        </p:tgtEl>
                                        <p:attrNameLst>
                                          <p:attrName>style.visibility</p:attrName>
                                        </p:attrNameLst>
                                      </p:cBhvr>
                                      <p:to>
                                        <p:strVal val="visible"/>
                                      </p:to>
                                    </p:set>
                                    <p:animEffect transition="in" filter="fade">
                                      <p:cBhvr>
                                        <p:cTn id="59" dur="1000"/>
                                        <p:tgtEl>
                                          <p:spTgt spid="30"/>
                                        </p:tgtEl>
                                      </p:cBhvr>
                                    </p:animEffect>
                                    <p:anim calcmode="lin" valueType="num">
                                      <p:cBhvr>
                                        <p:cTn id="60" dur="1000" fill="hold"/>
                                        <p:tgtEl>
                                          <p:spTgt spid="30"/>
                                        </p:tgtEl>
                                        <p:attrNameLst>
                                          <p:attrName>ppt_x</p:attrName>
                                        </p:attrNameLst>
                                      </p:cBhvr>
                                      <p:tavLst>
                                        <p:tav tm="0">
                                          <p:val>
                                            <p:strVal val="#ppt_x"/>
                                          </p:val>
                                        </p:tav>
                                        <p:tav tm="100000">
                                          <p:val>
                                            <p:strVal val="#ppt_x"/>
                                          </p:val>
                                        </p:tav>
                                      </p:tavLst>
                                    </p:anim>
                                    <p:anim calcmode="lin" valueType="num">
                                      <p:cBhvr>
                                        <p:cTn id="61" dur="1000" fill="hold"/>
                                        <p:tgtEl>
                                          <p:spTgt spid="30"/>
                                        </p:tgtEl>
                                        <p:attrNameLst>
                                          <p:attrName>ppt_y</p:attrName>
                                        </p:attrNameLst>
                                      </p:cBhvr>
                                      <p:tavLst>
                                        <p:tav tm="0">
                                          <p:val>
                                            <p:strVal val="#ppt_y+.1"/>
                                          </p:val>
                                        </p:tav>
                                        <p:tav tm="100000">
                                          <p:val>
                                            <p:strVal val="#ppt_y"/>
                                          </p:val>
                                        </p:tav>
                                      </p:tavLst>
                                    </p:anim>
                                  </p:childTnLst>
                                </p:cTn>
                              </p:par>
                            </p:childTnLst>
                          </p:cTn>
                        </p:par>
                        <p:par>
                          <p:cTn id="62" fill="hold">
                            <p:stCondLst>
                              <p:cond delay="8000"/>
                            </p:stCondLst>
                            <p:childTnLst>
                              <p:par>
                                <p:cTn id="63" presetID="42" presetClass="entr" presetSubtype="0" fill="hold" grpId="0" nodeType="afterEffect">
                                  <p:stCondLst>
                                    <p:cond delay="0"/>
                                  </p:stCondLst>
                                  <p:childTnLst>
                                    <p:set>
                                      <p:cBhvr>
                                        <p:cTn id="64" dur="1" fill="hold">
                                          <p:stCondLst>
                                            <p:cond delay="0"/>
                                          </p:stCondLst>
                                        </p:cTn>
                                        <p:tgtEl>
                                          <p:spTgt spid="45"/>
                                        </p:tgtEl>
                                        <p:attrNameLst>
                                          <p:attrName>style.visibility</p:attrName>
                                        </p:attrNameLst>
                                      </p:cBhvr>
                                      <p:to>
                                        <p:strVal val="visible"/>
                                      </p:to>
                                    </p:set>
                                    <p:animEffect transition="in" filter="fade">
                                      <p:cBhvr>
                                        <p:cTn id="65" dur="1000"/>
                                        <p:tgtEl>
                                          <p:spTgt spid="45"/>
                                        </p:tgtEl>
                                      </p:cBhvr>
                                    </p:animEffect>
                                    <p:anim calcmode="lin" valueType="num">
                                      <p:cBhvr>
                                        <p:cTn id="66" dur="1000" fill="hold"/>
                                        <p:tgtEl>
                                          <p:spTgt spid="45"/>
                                        </p:tgtEl>
                                        <p:attrNameLst>
                                          <p:attrName>ppt_x</p:attrName>
                                        </p:attrNameLst>
                                      </p:cBhvr>
                                      <p:tavLst>
                                        <p:tav tm="0">
                                          <p:val>
                                            <p:strVal val="#ppt_x"/>
                                          </p:val>
                                        </p:tav>
                                        <p:tav tm="100000">
                                          <p:val>
                                            <p:strVal val="#ppt_x"/>
                                          </p:val>
                                        </p:tav>
                                      </p:tavLst>
                                    </p:anim>
                                    <p:anim calcmode="lin" valueType="num">
                                      <p:cBhvr>
                                        <p:cTn id="67" dur="1000" fill="hold"/>
                                        <p:tgtEl>
                                          <p:spTgt spid="45"/>
                                        </p:tgtEl>
                                        <p:attrNameLst>
                                          <p:attrName>ppt_y</p:attrName>
                                        </p:attrNameLst>
                                      </p:cBhvr>
                                      <p:tavLst>
                                        <p:tav tm="0">
                                          <p:val>
                                            <p:strVal val="#ppt_y+.1"/>
                                          </p:val>
                                        </p:tav>
                                        <p:tav tm="100000">
                                          <p:val>
                                            <p:strVal val="#ppt_y"/>
                                          </p:val>
                                        </p:tav>
                                      </p:tavLst>
                                    </p:anim>
                                  </p:childTnLst>
                                </p:cTn>
                              </p:par>
                            </p:childTnLst>
                          </p:cTn>
                        </p:par>
                        <p:par>
                          <p:cTn id="68" fill="hold">
                            <p:stCondLst>
                              <p:cond delay="9000"/>
                            </p:stCondLst>
                            <p:childTnLst>
                              <p:par>
                                <p:cTn id="69" presetID="42" presetClass="entr" presetSubtype="0" fill="hold" grpId="0" nodeType="afterEffect">
                                  <p:stCondLst>
                                    <p:cond delay="0"/>
                                  </p:stCondLst>
                                  <p:childTnLst>
                                    <p:set>
                                      <p:cBhvr>
                                        <p:cTn id="70" dur="1" fill="hold">
                                          <p:stCondLst>
                                            <p:cond delay="0"/>
                                          </p:stCondLst>
                                        </p:cTn>
                                        <p:tgtEl>
                                          <p:spTgt spid="31"/>
                                        </p:tgtEl>
                                        <p:attrNameLst>
                                          <p:attrName>style.visibility</p:attrName>
                                        </p:attrNameLst>
                                      </p:cBhvr>
                                      <p:to>
                                        <p:strVal val="visible"/>
                                      </p:to>
                                    </p:set>
                                    <p:animEffect transition="in" filter="fade">
                                      <p:cBhvr>
                                        <p:cTn id="71" dur="1000"/>
                                        <p:tgtEl>
                                          <p:spTgt spid="31"/>
                                        </p:tgtEl>
                                      </p:cBhvr>
                                    </p:animEffect>
                                    <p:anim calcmode="lin" valueType="num">
                                      <p:cBhvr>
                                        <p:cTn id="72" dur="1000" fill="hold"/>
                                        <p:tgtEl>
                                          <p:spTgt spid="31"/>
                                        </p:tgtEl>
                                        <p:attrNameLst>
                                          <p:attrName>ppt_x</p:attrName>
                                        </p:attrNameLst>
                                      </p:cBhvr>
                                      <p:tavLst>
                                        <p:tav tm="0">
                                          <p:val>
                                            <p:strVal val="#ppt_x"/>
                                          </p:val>
                                        </p:tav>
                                        <p:tav tm="100000">
                                          <p:val>
                                            <p:strVal val="#ppt_x"/>
                                          </p:val>
                                        </p:tav>
                                      </p:tavLst>
                                    </p:anim>
                                    <p:anim calcmode="lin" valueType="num">
                                      <p:cBhvr>
                                        <p:cTn id="73" dur="1000" fill="hold"/>
                                        <p:tgtEl>
                                          <p:spTgt spid="31"/>
                                        </p:tgtEl>
                                        <p:attrNameLst>
                                          <p:attrName>ppt_y</p:attrName>
                                        </p:attrNameLst>
                                      </p:cBhvr>
                                      <p:tavLst>
                                        <p:tav tm="0">
                                          <p:val>
                                            <p:strVal val="#ppt_y+.1"/>
                                          </p:val>
                                        </p:tav>
                                        <p:tav tm="100000">
                                          <p:val>
                                            <p:strVal val="#ppt_y"/>
                                          </p:val>
                                        </p:tav>
                                      </p:tavLst>
                                    </p:anim>
                                  </p:childTnLst>
                                </p:cTn>
                              </p:par>
                            </p:childTnLst>
                          </p:cTn>
                        </p:par>
                        <p:par>
                          <p:cTn id="74" fill="hold">
                            <p:stCondLst>
                              <p:cond delay="10000"/>
                            </p:stCondLst>
                            <p:childTnLst>
                              <p:par>
                                <p:cTn id="75" presetID="42" presetClass="entr" presetSubtype="0" fill="hold" grpId="0" nodeType="afterEffect">
                                  <p:stCondLst>
                                    <p:cond delay="0"/>
                                  </p:stCondLst>
                                  <p:childTnLst>
                                    <p:set>
                                      <p:cBhvr>
                                        <p:cTn id="76" dur="1" fill="hold">
                                          <p:stCondLst>
                                            <p:cond delay="0"/>
                                          </p:stCondLst>
                                        </p:cTn>
                                        <p:tgtEl>
                                          <p:spTgt spid="32"/>
                                        </p:tgtEl>
                                        <p:attrNameLst>
                                          <p:attrName>style.visibility</p:attrName>
                                        </p:attrNameLst>
                                      </p:cBhvr>
                                      <p:to>
                                        <p:strVal val="visible"/>
                                      </p:to>
                                    </p:set>
                                    <p:animEffect transition="in" filter="fade">
                                      <p:cBhvr>
                                        <p:cTn id="77" dur="1000"/>
                                        <p:tgtEl>
                                          <p:spTgt spid="32"/>
                                        </p:tgtEl>
                                      </p:cBhvr>
                                    </p:animEffect>
                                    <p:anim calcmode="lin" valueType="num">
                                      <p:cBhvr>
                                        <p:cTn id="78" dur="1000" fill="hold"/>
                                        <p:tgtEl>
                                          <p:spTgt spid="32"/>
                                        </p:tgtEl>
                                        <p:attrNameLst>
                                          <p:attrName>ppt_x</p:attrName>
                                        </p:attrNameLst>
                                      </p:cBhvr>
                                      <p:tavLst>
                                        <p:tav tm="0">
                                          <p:val>
                                            <p:strVal val="#ppt_x"/>
                                          </p:val>
                                        </p:tav>
                                        <p:tav tm="100000">
                                          <p:val>
                                            <p:strVal val="#ppt_x"/>
                                          </p:val>
                                        </p:tav>
                                      </p:tavLst>
                                    </p:anim>
                                    <p:anim calcmode="lin" valueType="num">
                                      <p:cBhvr>
                                        <p:cTn id="79" dur="1000" fill="hold"/>
                                        <p:tgtEl>
                                          <p:spTgt spid="32"/>
                                        </p:tgtEl>
                                        <p:attrNameLst>
                                          <p:attrName>ppt_y</p:attrName>
                                        </p:attrNameLst>
                                      </p:cBhvr>
                                      <p:tavLst>
                                        <p:tav tm="0">
                                          <p:val>
                                            <p:strVal val="#ppt_y+.1"/>
                                          </p:val>
                                        </p:tav>
                                        <p:tav tm="100000">
                                          <p:val>
                                            <p:strVal val="#ppt_y"/>
                                          </p:val>
                                        </p:tav>
                                      </p:tavLst>
                                    </p:anim>
                                  </p:childTnLst>
                                </p:cTn>
                              </p:par>
                            </p:childTnLst>
                          </p:cTn>
                        </p:par>
                        <p:par>
                          <p:cTn id="80" fill="hold">
                            <p:stCondLst>
                              <p:cond delay="11000"/>
                            </p:stCondLst>
                            <p:childTnLst>
                              <p:par>
                                <p:cTn id="81" presetID="42" presetClass="entr" presetSubtype="0" fill="hold" grpId="0" nodeType="afterEffect">
                                  <p:stCondLst>
                                    <p:cond delay="0"/>
                                  </p:stCondLst>
                                  <p:childTnLst>
                                    <p:set>
                                      <p:cBhvr>
                                        <p:cTn id="82" dur="1" fill="hold">
                                          <p:stCondLst>
                                            <p:cond delay="0"/>
                                          </p:stCondLst>
                                        </p:cTn>
                                        <p:tgtEl>
                                          <p:spTgt spid="46"/>
                                        </p:tgtEl>
                                        <p:attrNameLst>
                                          <p:attrName>style.visibility</p:attrName>
                                        </p:attrNameLst>
                                      </p:cBhvr>
                                      <p:to>
                                        <p:strVal val="visible"/>
                                      </p:to>
                                    </p:set>
                                    <p:animEffect transition="in" filter="fade">
                                      <p:cBhvr>
                                        <p:cTn id="83" dur="1000"/>
                                        <p:tgtEl>
                                          <p:spTgt spid="46"/>
                                        </p:tgtEl>
                                      </p:cBhvr>
                                    </p:animEffect>
                                    <p:anim calcmode="lin" valueType="num">
                                      <p:cBhvr>
                                        <p:cTn id="84" dur="1000" fill="hold"/>
                                        <p:tgtEl>
                                          <p:spTgt spid="46"/>
                                        </p:tgtEl>
                                        <p:attrNameLst>
                                          <p:attrName>ppt_x</p:attrName>
                                        </p:attrNameLst>
                                      </p:cBhvr>
                                      <p:tavLst>
                                        <p:tav tm="0">
                                          <p:val>
                                            <p:strVal val="#ppt_x"/>
                                          </p:val>
                                        </p:tav>
                                        <p:tav tm="100000">
                                          <p:val>
                                            <p:strVal val="#ppt_x"/>
                                          </p:val>
                                        </p:tav>
                                      </p:tavLst>
                                    </p:anim>
                                    <p:anim calcmode="lin" valueType="num">
                                      <p:cBhvr>
                                        <p:cTn id="85" dur="1000" fill="hold"/>
                                        <p:tgtEl>
                                          <p:spTgt spid="46"/>
                                        </p:tgtEl>
                                        <p:attrNameLst>
                                          <p:attrName>ppt_y</p:attrName>
                                        </p:attrNameLst>
                                      </p:cBhvr>
                                      <p:tavLst>
                                        <p:tav tm="0">
                                          <p:val>
                                            <p:strVal val="#ppt_y+.1"/>
                                          </p:val>
                                        </p:tav>
                                        <p:tav tm="100000">
                                          <p:val>
                                            <p:strVal val="#ppt_y"/>
                                          </p:val>
                                        </p:tav>
                                      </p:tavLst>
                                    </p:anim>
                                  </p:childTnLst>
                                </p:cTn>
                              </p:par>
                            </p:childTnLst>
                          </p:cTn>
                        </p:par>
                        <p:par>
                          <p:cTn id="86" fill="hold">
                            <p:stCondLst>
                              <p:cond delay="12000"/>
                            </p:stCondLst>
                            <p:childTnLst>
                              <p:par>
                                <p:cTn id="87" presetID="42" presetClass="entr" presetSubtype="0" fill="hold" grpId="0" nodeType="afterEffect">
                                  <p:stCondLst>
                                    <p:cond delay="0"/>
                                  </p:stCondLst>
                                  <p:childTnLst>
                                    <p:set>
                                      <p:cBhvr>
                                        <p:cTn id="88" dur="1" fill="hold">
                                          <p:stCondLst>
                                            <p:cond delay="0"/>
                                          </p:stCondLst>
                                        </p:cTn>
                                        <p:tgtEl>
                                          <p:spTgt spid="33"/>
                                        </p:tgtEl>
                                        <p:attrNameLst>
                                          <p:attrName>style.visibility</p:attrName>
                                        </p:attrNameLst>
                                      </p:cBhvr>
                                      <p:to>
                                        <p:strVal val="visible"/>
                                      </p:to>
                                    </p:set>
                                    <p:animEffect transition="in" filter="fade">
                                      <p:cBhvr>
                                        <p:cTn id="89" dur="1000"/>
                                        <p:tgtEl>
                                          <p:spTgt spid="33"/>
                                        </p:tgtEl>
                                      </p:cBhvr>
                                    </p:animEffect>
                                    <p:anim calcmode="lin" valueType="num">
                                      <p:cBhvr>
                                        <p:cTn id="90" dur="1000" fill="hold"/>
                                        <p:tgtEl>
                                          <p:spTgt spid="33"/>
                                        </p:tgtEl>
                                        <p:attrNameLst>
                                          <p:attrName>ppt_x</p:attrName>
                                        </p:attrNameLst>
                                      </p:cBhvr>
                                      <p:tavLst>
                                        <p:tav tm="0">
                                          <p:val>
                                            <p:strVal val="#ppt_x"/>
                                          </p:val>
                                        </p:tav>
                                        <p:tav tm="100000">
                                          <p:val>
                                            <p:strVal val="#ppt_x"/>
                                          </p:val>
                                        </p:tav>
                                      </p:tavLst>
                                    </p:anim>
                                    <p:anim calcmode="lin" valueType="num">
                                      <p:cBhvr>
                                        <p:cTn id="91" dur="1000" fill="hold"/>
                                        <p:tgtEl>
                                          <p:spTgt spid="33"/>
                                        </p:tgtEl>
                                        <p:attrNameLst>
                                          <p:attrName>ppt_y</p:attrName>
                                        </p:attrNameLst>
                                      </p:cBhvr>
                                      <p:tavLst>
                                        <p:tav tm="0">
                                          <p:val>
                                            <p:strVal val="#ppt_y+.1"/>
                                          </p:val>
                                        </p:tav>
                                        <p:tav tm="100000">
                                          <p:val>
                                            <p:strVal val="#ppt_y"/>
                                          </p:val>
                                        </p:tav>
                                      </p:tavLst>
                                    </p:anim>
                                  </p:childTnLst>
                                </p:cTn>
                              </p:par>
                            </p:childTnLst>
                          </p:cTn>
                        </p:par>
                        <p:par>
                          <p:cTn id="92" fill="hold">
                            <p:stCondLst>
                              <p:cond delay="13000"/>
                            </p:stCondLst>
                            <p:childTnLst>
                              <p:par>
                                <p:cTn id="93" presetID="42" presetClass="entr" presetSubtype="0" fill="hold" grpId="0" nodeType="afterEffect">
                                  <p:stCondLst>
                                    <p:cond delay="0"/>
                                  </p:stCondLst>
                                  <p:childTnLst>
                                    <p:set>
                                      <p:cBhvr>
                                        <p:cTn id="94" dur="1" fill="hold">
                                          <p:stCondLst>
                                            <p:cond delay="0"/>
                                          </p:stCondLst>
                                        </p:cTn>
                                        <p:tgtEl>
                                          <p:spTgt spid="34"/>
                                        </p:tgtEl>
                                        <p:attrNameLst>
                                          <p:attrName>style.visibility</p:attrName>
                                        </p:attrNameLst>
                                      </p:cBhvr>
                                      <p:to>
                                        <p:strVal val="visible"/>
                                      </p:to>
                                    </p:set>
                                    <p:animEffect transition="in" filter="fade">
                                      <p:cBhvr>
                                        <p:cTn id="95" dur="1000"/>
                                        <p:tgtEl>
                                          <p:spTgt spid="34"/>
                                        </p:tgtEl>
                                      </p:cBhvr>
                                    </p:animEffect>
                                    <p:anim calcmode="lin" valueType="num">
                                      <p:cBhvr>
                                        <p:cTn id="96" dur="1000" fill="hold"/>
                                        <p:tgtEl>
                                          <p:spTgt spid="34"/>
                                        </p:tgtEl>
                                        <p:attrNameLst>
                                          <p:attrName>ppt_x</p:attrName>
                                        </p:attrNameLst>
                                      </p:cBhvr>
                                      <p:tavLst>
                                        <p:tav tm="0">
                                          <p:val>
                                            <p:strVal val="#ppt_x"/>
                                          </p:val>
                                        </p:tav>
                                        <p:tav tm="100000">
                                          <p:val>
                                            <p:strVal val="#ppt_x"/>
                                          </p:val>
                                        </p:tav>
                                      </p:tavLst>
                                    </p:anim>
                                    <p:anim calcmode="lin" valueType="num">
                                      <p:cBhvr>
                                        <p:cTn id="97" dur="1000" fill="hold"/>
                                        <p:tgtEl>
                                          <p:spTgt spid="34"/>
                                        </p:tgtEl>
                                        <p:attrNameLst>
                                          <p:attrName>ppt_y</p:attrName>
                                        </p:attrNameLst>
                                      </p:cBhvr>
                                      <p:tavLst>
                                        <p:tav tm="0">
                                          <p:val>
                                            <p:strVal val="#ppt_y+.1"/>
                                          </p:val>
                                        </p:tav>
                                        <p:tav tm="100000">
                                          <p:val>
                                            <p:strVal val="#ppt_y"/>
                                          </p:val>
                                        </p:tav>
                                      </p:tavLst>
                                    </p:anim>
                                  </p:childTnLst>
                                </p:cTn>
                              </p:par>
                            </p:childTnLst>
                          </p:cTn>
                        </p:par>
                        <p:par>
                          <p:cTn id="98" fill="hold">
                            <p:stCondLst>
                              <p:cond delay="14000"/>
                            </p:stCondLst>
                            <p:childTnLst>
                              <p:par>
                                <p:cTn id="99" presetID="42" presetClass="entr" presetSubtype="0" fill="hold" grpId="0" nodeType="afterEffect">
                                  <p:stCondLst>
                                    <p:cond delay="0"/>
                                  </p:stCondLst>
                                  <p:childTnLst>
                                    <p:set>
                                      <p:cBhvr>
                                        <p:cTn id="100" dur="1" fill="hold">
                                          <p:stCondLst>
                                            <p:cond delay="0"/>
                                          </p:stCondLst>
                                        </p:cTn>
                                        <p:tgtEl>
                                          <p:spTgt spid="35"/>
                                        </p:tgtEl>
                                        <p:attrNameLst>
                                          <p:attrName>style.visibility</p:attrName>
                                        </p:attrNameLst>
                                      </p:cBhvr>
                                      <p:to>
                                        <p:strVal val="visible"/>
                                      </p:to>
                                    </p:set>
                                    <p:animEffect transition="in" filter="fade">
                                      <p:cBhvr>
                                        <p:cTn id="101" dur="1000"/>
                                        <p:tgtEl>
                                          <p:spTgt spid="35"/>
                                        </p:tgtEl>
                                      </p:cBhvr>
                                    </p:animEffect>
                                    <p:anim calcmode="lin" valueType="num">
                                      <p:cBhvr>
                                        <p:cTn id="102" dur="1000" fill="hold"/>
                                        <p:tgtEl>
                                          <p:spTgt spid="35"/>
                                        </p:tgtEl>
                                        <p:attrNameLst>
                                          <p:attrName>ppt_x</p:attrName>
                                        </p:attrNameLst>
                                      </p:cBhvr>
                                      <p:tavLst>
                                        <p:tav tm="0">
                                          <p:val>
                                            <p:strVal val="#ppt_x"/>
                                          </p:val>
                                        </p:tav>
                                        <p:tav tm="100000">
                                          <p:val>
                                            <p:strVal val="#ppt_x"/>
                                          </p:val>
                                        </p:tav>
                                      </p:tavLst>
                                    </p:anim>
                                    <p:anim calcmode="lin" valueType="num">
                                      <p:cBhvr>
                                        <p:cTn id="103" dur="1000" fill="hold"/>
                                        <p:tgtEl>
                                          <p:spTgt spid="35"/>
                                        </p:tgtEl>
                                        <p:attrNameLst>
                                          <p:attrName>ppt_y</p:attrName>
                                        </p:attrNameLst>
                                      </p:cBhvr>
                                      <p:tavLst>
                                        <p:tav tm="0">
                                          <p:val>
                                            <p:strVal val="#ppt_y+.1"/>
                                          </p:val>
                                        </p:tav>
                                        <p:tav tm="100000">
                                          <p:val>
                                            <p:strVal val="#ppt_y"/>
                                          </p:val>
                                        </p:tav>
                                      </p:tavLst>
                                    </p:anim>
                                  </p:childTnLst>
                                </p:cTn>
                              </p:par>
                            </p:childTnLst>
                          </p:cTn>
                        </p:par>
                      </p:childTnLst>
                    </p:cTn>
                  </p:par>
                  <p:par>
                    <p:cTn id="104" fill="hold">
                      <p:stCondLst>
                        <p:cond delay="indefinite"/>
                      </p:stCondLst>
                      <p:childTnLst>
                        <p:par>
                          <p:cTn id="105" fill="hold">
                            <p:stCondLst>
                              <p:cond delay="0"/>
                            </p:stCondLst>
                            <p:childTnLst>
                              <p:par>
                                <p:cTn id="106" presetID="10" presetClass="entr" presetSubtype="0" fill="hold" nodeType="clickEffect">
                                  <p:stCondLst>
                                    <p:cond delay="0"/>
                                  </p:stCondLst>
                                  <p:childTnLst>
                                    <p:set>
                                      <p:cBhvr>
                                        <p:cTn id="107" dur="1" fill="hold">
                                          <p:stCondLst>
                                            <p:cond delay="0"/>
                                          </p:stCondLst>
                                        </p:cTn>
                                        <p:tgtEl>
                                          <p:spTgt spid="42"/>
                                        </p:tgtEl>
                                        <p:attrNameLst>
                                          <p:attrName>style.visibility</p:attrName>
                                        </p:attrNameLst>
                                      </p:cBhvr>
                                      <p:to>
                                        <p:strVal val="visible"/>
                                      </p:to>
                                    </p:set>
                                    <p:animEffect transition="in" filter="fade">
                                      <p:cBhvr>
                                        <p:cTn id="108" dur="500"/>
                                        <p:tgtEl>
                                          <p:spTgt spid="42"/>
                                        </p:tgtEl>
                                      </p:cBhvr>
                                    </p:animEffect>
                                  </p:childTnLst>
                                </p:cTn>
                              </p:par>
                            </p:childTnLst>
                          </p:cTn>
                        </p:par>
                        <p:par>
                          <p:cTn id="109" fill="hold">
                            <p:stCondLst>
                              <p:cond delay="500"/>
                            </p:stCondLst>
                            <p:childTnLst>
                              <p:par>
                                <p:cTn id="110" presetID="22" presetClass="entr" presetSubtype="8" fill="hold" grpId="0" nodeType="afterEffect">
                                  <p:stCondLst>
                                    <p:cond delay="0"/>
                                  </p:stCondLst>
                                  <p:childTnLst>
                                    <p:set>
                                      <p:cBhvr>
                                        <p:cTn id="111" dur="1" fill="hold">
                                          <p:stCondLst>
                                            <p:cond delay="0"/>
                                          </p:stCondLst>
                                        </p:cTn>
                                        <p:tgtEl>
                                          <p:spTgt spid="43"/>
                                        </p:tgtEl>
                                        <p:attrNameLst>
                                          <p:attrName>style.visibility</p:attrName>
                                        </p:attrNameLst>
                                      </p:cBhvr>
                                      <p:to>
                                        <p:strVal val="visible"/>
                                      </p:to>
                                    </p:set>
                                    <p:animEffect transition="in" filter="wipe(left)">
                                      <p:cBhvr>
                                        <p:cTn id="112" dur="50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6" grpId="0" animBg="1"/>
      <p:bldP spid="22" grpId="0" animBg="1"/>
      <p:bldP spid="23" grpId="0" animBg="1"/>
      <p:bldP spid="25" grpId="0" animBg="1"/>
      <p:bldP spid="27" grpId="0" animBg="1"/>
      <p:bldP spid="28" grpId="0" animBg="1"/>
      <p:bldP spid="29" grpId="0" animBg="1"/>
      <p:bldP spid="30" grpId="0" animBg="1"/>
      <p:bldP spid="31" grpId="0" animBg="1"/>
      <p:bldP spid="32" grpId="0" animBg="1"/>
      <p:bldP spid="33" grpId="0" animBg="1"/>
      <p:bldP spid="34" grpId="0" animBg="1"/>
      <p:bldP spid="35" grpId="0" animBg="1"/>
      <p:bldP spid="43" grpId="0" animBg="1"/>
      <p:bldP spid="44" grpId="0" animBg="1"/>
      <p:bldP spid="45" grpId="0" animBg="1"/>
      <p:bldP spid="4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5C00"/>
        </a:solidFill>
        <a:effectLst/>
      </p:bgPr>
    </p:bg>
    <p:spTree>
      <p:nvGrpSpPr>
        <p:cNvPr id="1" name=""/>
        <p:cNvGrpSpPr/>
        <p:nvPr/>
      </p:nvGrpSpPr>
      <p:grpSpPr>
        <a:xfrm>
          <a:off x="0" y="0"/>
          <a:ext cx="0" cy="0"/>
          <a:chOff x="0" y="0"/>
          <a:chExt cx="0" cy="0"/>
        </a:xfrm>
      </p:grpSpPr>
      <p:sp>
        <p:nvSpPr>
          <p:cNvPr id="7" name="正方形/長方形 6"/>
          <p:cNvSpPr/>
          <p:nvPr/>
        </p:nvSpPr>
        <p:spPr>
          <a:xfrm>
            <a:off x="551384" y="332656"/>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２１－１２＝９</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8" name="正方形/長方形 7"/>
          <p:cNvSpPr/>
          <p:nvPr/>
        </p:nvSpPr>
        <p:spPr>
          <a:xfrm>
            <a:off x="551384" y="980728"/>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３２－２３＝９</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9" name="正方形/長方形 8"/>
          <p:cNvSpPr/>
          <p:nvPr/>
        </p:nvSpPr>
        <p:spPr>
          <a:xfrm>
            <a:off x="2495600" y="332656"/>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３１－１３＝１８</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10" name="正方形/長方形 9"/>
          <p:cNvSpPr/>
          <p:nvPr/>
        </p:nvSpPr>
        <p:spPr>
          <a:xfrm>
            <a:off x="2495600" y="980728"/>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４２－２４＝１８</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11" name="正方形/長方形 10"/>
          <p:cNvSpPr/>
          <p:nvPr/>
        </p:nvSpPr>
        <p:spPr>
          <a:xfrm>
            <a:off x="2495600" y="1628800"/>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５３－３５＝１８</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12" name="正方形/長方形 11"/>
          <p:cNvSpPr/>
          <p:nvPr/>
        </p:nvSpPr>
        <p:spPr>
          <a:xfrm>
            <a:off x="4439816" y="332656"/>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４１－１４＝２７</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13" name="正方形/長方形 12"/>
          <p:cNvSpPr/>
          <p:nvPr/>
        </p:nvSpPr>
        <p:spPr>
          <a:xfrm>
            <a:off x="4439816" y="980728"/>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５２－２５＝２７</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14" name="正方形/長方形 13"/>
          <p:cNvSpPr/>
          <p:nvPr/>
        </p:nvSpPr>
        <p:spPr>
          <a:xfrm>
            <a:off x="6384032" y="332656"/>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５１－１５＝３６</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15" name="正方形/長方形 14"/>
          <p:cNvSpPr/>
          <p:nvPr/>
        </p:nvSpPr>
        <p:spPr>
          <a:xfrm>
            <a:off x="6384032" y="980728"/>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６２－２６＝３６</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16" name="正方形/長方形 15"/>
          <p:cNvSpPr/>
          <p:nvPr/>
        </p:nvSpPr>
        <p:spPr>
          <a:xfrm>
            <a:off x="10056640" y="332656"/>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７１－１７＝５４</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17" name="正方形/長方形 16"/>
          <p:cNvSpPr/>
          <p:nvPr/>
        </p:nvSpPr>
        <p:spPr>
          <a:xfrm>
            <a:off x="10056640" y="980728"/>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８２－２８＝５４</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18" name="正方形/長方形 17"/>
          <p:cNvSpPr/>
          <p:nvPr/>
        </p:nvSpPr>
        <p:spPr>
          <a:xfrm>
            <a:off x="10056440" y="1628800"/>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９３－３９＝５４</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pic>
        <p:nvPicPr>
          <p:cNvPr id="20" name="質問2" hidden="1"/>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643840" y="5450897"/>
            <a:ext cx="720001" cy="72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 name="No図2" hidden="1"/>
          <p:cNvPicPr>
            <a:picLocks noChangeAspect="1"/>
          </p:cNvPicPr>
          <p:nvPr/>
        </p:nvPicPr>
        <p:blipFill>
          <a:blip r:embed="rId4" cstate="print">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flipH="1">
            <a:off x="10746015" y="4171897"/>
            <a:ext cx="720000" cy="61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 name="Picture 39"/>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665211">
            <a:off x="297481" y="2289838"/>
            <a:ext cx="1059954" cy="108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7" name="角丸四角形吹き出し 26"/>
          <p:cNvSpPr/>
          <p:nvPr/>
        </p:nvSpPr>
        <p:spPr>
          <a:xfrm>
            <a:off x="1631504" y="2312936"/>
            <a:ext cx="10152928" cy="540000"/>
          </a:xfrm>
          <a:prstGeom prst="wedgeRoundRectCallout">
            <a:avLst>
              <a:gd name="adj1" fmla="val -52942"/>
              <a:gd name="adj2" fmla="val 51701"/>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dirty="0" smtClean="0">
                <a:solidFill>
                  <a:schemeClr val="tx1"/>
                </a:solidFill>
              </a:rPr>
              <a:t>２けたのひき算の答えを簡単に求めることができるきまりを説明しましょう。</a:t>
            </a:r>
            <a:endParaRPr kumimoji="1" lang="ja-JP" altLang="en-US" sz="2400" dirty="0">
              <a:solidFill>
                <a:schemeClr val="tx1"/>
              </a:solidFill>
            </a:endParaRPr>
          </a:p>
        </p:txBody>
      </p:sp>
      <p:sp>
        <p:nvSpPr>
          <p:cNvPr id="3" name="額縁 2"/>
          <p:cNvSpPr/>
          <p:nvPr/>
        </p:nvSpPr>
        <p:spPr>
          <a:xfrm>
            <a:off x="1667308" y="2885607"/>
            <a:ext cx="1368152" cy="576064"/>
          </a:xfrm>
          <a:prstGeom prst="bevel">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kumimoji="1" lang="ja-JP" altLang="en-US" sz="2400" dirty="0" smtClean="0">
                <a:solidFill>
                  <a:schemeClr val="tx1"/>
                </a:solidFill>
              </a:rPr>
              <a:t>ヒント</a:t>
            </a:r>
            <a:endParaRPr kumimoji="1" lang="ja-JP" altLang="en-US" sz="2400" dirty="0">
              <a:solidFill>
                <a:schemeClr val="tx1"/>
              </a:solidFill>
            </a:endParaRPr>
          </a:p>
        </p:txBody>
      </p:sp>
      <p:sp>
        <p:nvSpPr>
          <p:cNvPr id="4" name="テキスト ボックス 3"/>
          <p:cNvSpPr txBox="1"/>
          <p:nvPr/>
        </p:nvSpPr>
        <p:spPr>
          <a:xfrm>
            <a:off x="3190971" y="2942806"/>
            <a:ext cx="6840760" cy="461665"/>
          </a:xfrm>
          <a:prstGeom prst="rect">
            <a:avLst/>
          </a:prstGeom>
          <a:noFill/>
        </p:spPr>
        <p:txBody>
          <a:bodyPr wrap="square" rtlCol="0">
            <a:spAutoFit/>
          </a:bodyPr>
          <a:lstStyle/>
          <a:p>
            <a:r>
              <a:rPr kumimoji="1" lang="ja-JP" altLang="en-US" sz="2400" dirty="0" smtClean="0">
                <a:solidFill>
                  <a:schemeClr val="bg1"/>
                </a:solidFill>
                <a:latin typeface="AR P丸ゴシック体E" panose="020F0900000000000000" pitchFamily="50" charset="-128"/>
                <a:ea typeface="AR P丸ゴシック体E" panose="020F0900000000000000" pitchFamily="50" charset="-128"/>
              </a:rPr>
              <a:t>カードの差とひき算の答えに注目して考えましょう。</a:t>
            </a:r>
            <a:endParaRPr kumimoji="1" lang="ja-JP" altLang="en-US" sz="2400" dirty="0">
              <a:solidFill>
                <a:schemeClr val="bg1"/>
              </a:solidFill>
              <a:latin typeface="AR P丸ゴシック体E" panose="020F0900000000000000" pitchFamily="50" charset="-128"/>
              <a:ea typeface="AR P丸ゴシック体E" panose="020F0900000000000000" pitchFamily="50" charset="-128"/>
            </a:endParaRPr>
          </a:p>
        </p:txBody>
      </p:sp>
      <p:sp>
        <p:nvSpPr>
          <p:cNvPr id="41" name="正方形/長方形 40"/>
          <p:cNvSpPr/>
          <p:nvPr/>
        </p:nvSpPr>
        <p:spPr>
          <a:xfrm>
            <a:off x="551384" y="1625527"/>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４３－３４＝９</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45" name="正方形/長方形 44"/>
          <p:cNvSpPr/>
          <p:nvPr/>
        </p:nvSpPr>
        <p:spPr>
          <a:xfrm>
            <a:off x="4439816" y="1625527"/>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６３－３６＝２７</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46" name="正方形/長方形 45"/>
          <p:cNvSpPr/>
          <p:nvPr/>
        </p:nvSpPr>
        <p:spPr>
          <a:xfrm>
            <a:off x="6386301" y="1625527"/>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７３－３７＝３６</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Tree>
    <p:extLst>
      <p:ext uri="{BB962C8B-B14F-4D97-AF65-F5344CB8AC3E}">
        <p14:creationId xmlns:p14="http://schemas.microsoft.com/office/powerpoint/2010/main" val="153599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500"/>
                                        <p:tgtEl>
                                          <p:spTgt spid="22"/>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27"/>
                                        </p:tgtEl>
                                        <p:attrNameLst>
                                          <p:attrName>style.visibility</p:attrName>
                                        </p:attrNameLst>
                                      </p:cBhvr>
                                      <p:to>
                                        <p:strVal val="visible"/>
                                      </p:to>
                                    </p:set>
                                    <p:animEffect transition="in" filter="wipe(left)">
                                      <p:cBhvr>
                                        <p:cTn id="11" dur="500"/>
                                        <p:tgtEl>
                                          <p:spTgt spid="27"/>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fade">
                                      <p:cBhvr>
                                        <p:cTn id="16" dur="500"/>
                                        <p:tgtEl>
                                          <p:spTgt spid="3"/>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wipe(left)">
                                      <p:cBhvr>
                                        <p:cTn id="2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3" grpId="0" animBg="1"/>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5C00"/>
        </a:solidFill>
        <a:effectLst/>
      </p:bgPr>
    </p:bg>
    <p:spTree>
      <p:nvGrpSpPr>
        <p:cNvPr id="1" name=""/>
        <p:cNvGrpSpPr/>
        <p:nvPr/>
      </p:nvGrpSpPr>
      <p:grpSpPr>
        <a:xfrm>
          <a:off x="0" y="0"/>
          <a:ext cx="0" cy="0"/>
          <a:chOff x="0" y="0"/>
          <a:chExt cx="0" cy="0"/>
        </a:xfrm>
      </p:grpSpPr>
      <p:pic>
        <p:nvPicPr>
          <p:cNvPr id="20" name="質問2" hidden="1"/>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643840" y="5450897"/>
            <a:ext cx="720001" cy="72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 name="No図2" hidden="1"/>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flipH="1">
            <a:off x="10746015" y="4171897"/>
            <a:ext cx="720000" cy="61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 name="Picture 3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665211">
            <a:off x="357893" y="277780"/>
            <a:ext cx="1059954" cy="108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7" name="角丸四角形吹き出し 26"/>
          <p:cNvSpPr/>
          <p:nvPr/>
        </p:nvSpPr>
        <p:spPr>
          <a:xfrm>
            <a:off x="1651732" y="346248"/>
            <a:ext cx="8361102" cy="540000"/>
          </a:xfrm>
          <a:prstGeom prst="wedgeRoundRectCallout">
            <a:avLst>
              <a:gd name="adj1" fmla="val -52942"/>
              <a:gd name="adj2" fmla="val 51701"/>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dirty="0" smtClean="0">
                <a:solidFill>
                  <a:schemeClr val="tx1"/>
                </a:solidFill>
              </a:rPr>
              <a:t>２けたの整数を⑩と①で表した図を使って考えてみましょう。</a:t>
            </a:r>
            <a:endParaRPr kumimoji="1" lang="ja-JP" altLang="en-US" sz="2400" dirty="0">
              <a:solidFill>
                <a:schemeClr val="tx1"/>
              </a:solidFill>
            </a:endParaRPr>
          </a:p>
        </p:txBody>
      </p:sp>
      <p:sp>
        <p:nvSpPr>
          <p:cNvPr id="45" name="テキスト ボックス 44"/>
          <p:cNvSpPr txBox="1"/>
          <p:nvPr/>
        </p:nvSpPr>
        <p:spPr>
          <a:xfrm>
            <a:off x="1271464" y="1297461"/>
            <a:ext cx="2664296" cy="523220"/>
          </a:xfrm>
          <a:prstGeom prst="rect">
            <a:avLst/>
          </a:prstGeom>
          <a:noFill/>
        </p:spPr>
        <p:txBody>
          <a:bodyPr wrap="square" rtlCol="0">
            <a:spAutoFit/>
          </a:bodyPr>
          <a:lstStyle/>
          <a:p>
            <a:r>
              <a:rPr kumimoji="1" lang="ja-JP" altLang="en-US" sz="2800" dirty="0" smtClean="0">
                <a:solidFill>
                  <a:schemeClr val="bg1"/>
                </a:solidFill>
                <a:latin typeface="AR P丸ゴシック体E" panose="020F0900000000000000" pitchFamily="50" charset="-128"/>
                <a:ea typeface="AR P丸ゴシック体E" panose="020F0900000000000000" pitchFamily="50" charset="-128"/>
              </a:rPr>
              <a:t>カードの差が １</a:t>
            </a:r>
            <a:endParaRPr kumimoji="1" lang="ja-JP" altLang="en-US" sz="2800" dirty="0">
              <a:solidFill>
                <a:schemeClr val="bg1"/>
              </a:solidFill>
              <a:latin typeface="AR P丸ゴシック体E" panose="020F0900000000000000" pitchFamily="50" charset="-128"/>
              <a:ea typeface="AR P丸ゴシック体E" panose="020F0900000000000000" pitchFamily="50" charset="-128"/>
            </a:endParaRPr>
          </a:p>
        </p:txBody>
      </p:sp>
      <p:sp>
        <p:nvSpPr>
          <p:cNvPr id="46" name="テキスト ボックス 45"/>
          <p:cNvSpPr txBox="1"/>
          <p:nvPr/>
        </p:nvSpPr>
        <p:spPr>
          <a:xfrm>
            <a:off x="1271464" y="1889764"/>
            <a:ext cx="3168352" cy="523220"/>
          </a:xfrm>
          <a:prstGeom prst="rect">
            <a:avLst/>
          </a:prstGeom>
          <a:noFill/>
        </p:spPr>
        <p:txBody>
          <a:bodyPr wrap="square" rtlCol="0">
            <a:spAutoFit/>
          </a:bodyPr>
          <a:lstStyle/>
          <a:p>
            <a:r>
              <a:rPr lang="ja-JP" altLang="en-US" sz="2800" dirty="0">
                <a:solidFill>
                  <a:schemeClr val="bg1"/>
                </a:solidFill>
                <a:latin typeface="AR P丸ゴシック体E" panose="020F0900000000000000" pitchFamily="50" charset="-128"/>
                <a:ea typeface="AR P丸ゴシック体E" panose="020F0900000000000000" pitchFamily="50" charset="-128"/>
              </a:rPr>
              <a:t>５４</a:t>
            </a:r>
            <a:r>
              <a:rPr lang="ja-JP" altLang="en-US" sz="2800" dirty="0" smtClean="0">
                <a:solidFill>
                  <a:schemeClr val="bg1"/>
                </a:solidFill>
                <a:latin typeface="AR P丸ゴシック体E" panose="020F0900000000000000" pitchFamily="50" charset="-128"/>
                <a:ea typeface="AR P丸ゴシック体E" panose="020F0900000000000000" pitchFamily="50" charset="-128"/>
              </a:rPr>
              <a:t>－４５</a:t>
            </a:r>
            <a:r>
              <a:rPr lang="ja-JP" altLang="en-US" sz="2800" dirty="0" smtClean="0">
                <a:solidFill>
                  <a:schemeClr val="bg1"/>
                </a:solidFill>
                <a:latin typeface="AR丸ゴシック体E" panose="020F0909000000000000" pitchFamily="49" charset="-128"/>
                <a:ea typeface="AR丸ゴシック体E" panose="020F0909000000000000" pitchFamily="49" charset="-128"/>
              </a:rPr>
              <a:t>＝９</a:t>
            </a:r>
            <a:endParaRPr kumimoji="1" lang="en-US" altLang="ja-JP" sz="2800" dirty="0" smtClean="0">
              <a:solidFill>
                <a:schemeClr val="bg1"/>
              </a:solidFill>
              <a:latin typeface="AR丸ゴシック体E" panose="020F0909000000000000" pitchFamily="49" charset="-128"/>
              <a:ea typeface="AR丸ゴシック体E" panose="020F0909000000000000" pitchFamily="49" charset="-128"/>
            </a:endParaRPr>
          </a:p>
        </p:txBody>
      </p:sp>
      <p:sp>
        <p:nvSpPr>
          <p:cNvPr id="3" name="正方形/長方形 2"/>
          <p:cNvSpPr/>
          <p:nvPr/>
        </p:nvSpPr>
        <p:spPr>
          <a:xfrm>
            <a:off x="263352" y="2636912"/>
            <a:ext cx="662361" cy="523220"/>
          </a:xfrm>
          <a:prstGeom prst="rect">
            <a:avLst/>
          </a:prstGeom>
        </p:spPr>
        <p:txBody>
          <a:bodyPr wrap="none">
            <a:spAutoFit/>
          </a:bodyPr>
          <a:lstStyle/>
          <a:p>
            <a:r>
              <a:rPr lang="ja-JP" altLang="en-US" sz="2800" dirty="0">
                <a:solidFill>
                  <a:prstClr val="white"/>
                </a:solidFill>
                <a:latin typeface="AR P丸ゴシック体E" panose="020F0900000000000000" pitchFamily="50" charset="-128"/>
                <a:ea typeface="AR P丸ゴシック体E" panose="020F0900000000000000" pitchFamily="50" charset="-128"/>
              </a:rPr>
              <a:t>５４</a:t>
            </a:r>
            <a:endParaRPr lang="ja-JP" altLang="en-US" dirty="0"/>
          </a:p>
        </p:txBody>
      </p:sp>
      <p:sp>
        <p:nvSpPr>
          <p:cNvPr id="5" name="正方形/長方形 4"/>
          <p:cNvSpPr/>
          <p:nvPr/>
        </p:nvSpPr>
        <p:spPr>
          <a:xfrm>
            <a:off x="1271464" y="2636912"/>
            <a:ext cx="4076054" cy="523220"/>
          </a:xfrm>
          <a:prstGeom prst="rect">
            <a:avLst/>
          </a:prstGeom>
        </p:spPr>
        <p:txBody>
          <a:bodyPr wrap="square">
            <a:spAutoFit/>
          </a:bodyPr>
          <a:lstStyle/>
          <a:p>
            <a:pPr algn="dist"/>
            <a:r>
              <a:rPr lang="ja-JP" altLang="en-US" sz="2800" dirty="0" smtClean="0">
                <a:solidFill>
                  <a:schemeClr val="bg1"/>
                </a:solidFill>
                <a:latin typeface="AR丸ゴシック体E" panose="020F0909000000000000" pitchFamily="49" charset="-128"/>
                <a:ea typeface="AR丸ゴシック体E" panose="020F0909000000000000" pitchFamily="49" charset="-128"/>
              </a:rPr>
              <a:t>⑩⑩⑩⑩⑩①①①①</a:t>
            </a:r>
            <a:endParaRPr lang="ja-JP" altLang="en-US" sz="2800" dirty="0">
              <a:solidFill>
                <a:schemeClr val="bg1"/>
              </a:solidFill>
              <a:latin typeface="AR丸ゴシック体E" panose="020F0909000000000000" pitchFamily="49" charset="-128"/>
              <a:ea typeface="AR丸ゴシック体E" panose="020F0909000000000000" pitchFamily="49" charset="-128"/>
            </a:endParaRPr>
          </a:p>
        </p:txBody>
      </p:sp>
      <p:sp>
        <p:nvSpPr>
          <p:cNvPr id="47" name="正方形/長方形 46"/>
          <p:cNvSpPr/>
          <p:nvPr/>
        </p:nvSpPr>
        <p:spPr>
          <a:xfrm>
            <a:off x="1271464" y="3861048"/>
            <a:ext cx="4076054" cy="523220"/>
          </a:xfrm>
          <a:prstGeom prst="rect">
            <a:avLst/>
          </a:prstGeom>
        </p:spPr>
        <p:txBody>
          <a:bodyPr wrap="square">
            <a:spAutoFit/>
          </a:bodyPr>
          <a:lstStyle/>
          <a:p>
            <a:pPr algn="dist"/>
            <a:r>
              <a:rPr lang="ja-JP" altLang="en-US" sz="2800" dirty="0" smtClean="0">
                <a:solidFill>
                  <a:schemeClr val="bg1"/>
                </a:solidFill>
                <a:latin typeface="AR丸ゴシック体E" panose="020F0909000000000000" pitchFamily="49" charset="-128"/>
                <a:ea typeface="AR丸ゴシック体E" panose="020F0909000000000000" pitchFamily="49" charset="-128"/>
              </a:rPr>
              <a:t>⑩⑩⑩⑩①①①①①</a:t>
            </a:r>
            <a:endParaRPr lang="ja-JP" altLang="en-US" sz="2800" dirty="0">
              <a:solidFill>
                <a:schemeClr val="bg1"/>
              </a:solidFill>
              <a:latin typeface="AR丸ゴシック体E" panose="020F0909000000000000" pitchFamily="49" charset="-128"/>
              <a:ea typeface="AR丸ゴシック体E" panose="020F0909000000000000" pitchFamily="49" charset="-128"/>
            </a:endParaRPr>
          </a:p>
        </p:txBody>
      </p:sp>
      <p:sp>
        <p:nvSpPr>
          <p:cNvPr id="48" name="正方形/長方形 47"/>
          <p:cNvSpPr/>
          <p:nvPr/>
        </p:nvSpPr>
        <p:spPr>
          <a:xfrm>
            <a:off x="263352" y="3861048"/>
            <a:ext cx="662361" cy="523220"/>
          </a:xfrm>
          <a:prstGeom prst="rect">
            <a:avLst/>
          </a:prstGeom>
        </p:spPr>
        <p:txBody>
          <a:bodyPr wrap="none">
            <a:spAutoFit/>
          </a:bodyPr>
          <a:lstStyle/>
          <a:p>
            <a:r>
              <a:rPr lang="ja-JP" altLang="en-US" sz="2800" dirty="0" smtClean="0">
                <a:solidFill>
                  <a:prstClr val="white"/>
                </a:solidFill>
                <a:latin typeface="AR P丸ゴシック体E" panose="020F0900000000000000" pitchFamily="50" charset="-128"/>
                <a:ea typeface="AR P丸ゴシック体E" panose="020F0900000000000000" pitchFamily="50" charset="-128"/>
              </a:rPr>
              <a:t>４５</a:t>
            </a:r>
            <a:endParaRPr lang="ja-JP" altLang="en-US" dirty="0"/>
          </a:p>
        </p:txBody>
      </p:sp>
      <p:sp>
        <p:nvSpPr>
          <p:cNvPr id="49" name="正方形/長方形 48"/>
          <p:cNvSpPr/>
          <p:nvPr/>
        </p:nvSpPr>
        <p:spPr>
          <a:xfrm>
            <a:off x="1304144" y="2977788"/>
            <a:ext cx="3972394" cy="400110"/>
          </a:xfrm>
          <a:prstGeom prst="rect">
            <a:avLst/>
          </a:prstGeom>
        </p:spPr>
        <p:txBody>
          <a:bodyPr wrap="square">
            <a:spAutoFit/>
          </a:bodyPr>
          <a:lstStyle/>
          <a:p>
            <a:pPr algn="dist"/>
            <a:r>
              <a:rPr lang="ja-JP" altLang="en-US" sz="2000" dirty="0" smtClean="0">
                <a:solidFill>
                  <a:schemeClr val="bg1"/>
                </a:solidFill>
                <a:latin typeface="AR丸ゴシック体E" panose="020F0909000000000000" pitchFamily="49" charset="-128"/>
                <a:ea typeface="AR丸ゴシック体E" panose="020F0909000000000000" pitchFamily="49" charset="-128"/>
              </a:rPr>
              <a:t>｜｜｜｜｜｜｜｜｜</a:t>
            </a:r>
            <a:endParaRPr lang="ja-JP" altLang="en-US" sz="2000" dirty="0">
              <a:solidFill>
                <a:schemeClr val="bg1"/>
              </a:solidFill>
              <a:latin typeface="AR丸ゴシック体E" panose="020F0909000000000000" pitchFamily="49" charset="-128"/>
              <a:ea typeface="AR丸ゴシック体E" panose="020F0909000000000000" pitchFamily="49" charset="-128"/>
            </a:endParaRPr>
          </a:p>
        </p:txBody>
      </p:sp>
      <p:sp>
        <p:nvSpPr>
          <p:cNvPr id="50" name="正方形/長方形 49"/>
          <p:cNvSpPr/>
          <p:nvPr/>
        </p:nvSpPr>
        <p:spPr>
          <a:xfrm>
            <a:off x="1304144" y="3320705"/>
            <a:ext cx="3972394" cy="400110"/>
          </a:xfrm>
          <a:prstGeom prst="rect">
            <a:avLst/>
          </a:prstGeom>
        </p:spPr>
        <p:txBody>
          <a:bodyPr wrap="square">
            <a:spAutoFit/>
          </a:bodyPr>
          <a:lstStyle/>
          <a:p>
            <a:pPr algn="dist"/>
            <a:r>
              <a:rPr lang="ja-JP" altLang="en-US" sz="2000" dirty="0" smtClean="0">
                <a:solidFill>
                  <a:schemeClr val="bg1"/>
                </a:solidFill>
                <a:latin typeface="AR丸ゴシック体E" panose="020F0909000000000000" pitchFamily="49" charset="-128"/>
                <a:ea typeface="AR丸ゴシック体E" panose="020F0909000000000000" pitchFamily="49" charset="-128"/>
              </a:rPr>
              <a:t>｜｜｜｜｜｜｜｜｜</a:t>
            </a:r>
            <a:endParaRPr lang="ja-JP" altLang="en-US" sz="2000" dirty="0">
              <a:solidFill>
                <a:schemeClr val="bg1"/>
              </a:solidFill>
              <a:latin typeface="AR丸ゴシック体E" panose="020F0909000000000000" pitchFamily="49" charset="-128"/>
              <a:ea typeface="AR丸ゴシック体E" panose="020F0909000000000000" pitchFamily="49" charset="-128"/>
            </a:endParaRPr>
          </a:p>
        </p:txBody>
      </p:sp>
      <p:sp>
        <p:nvSpPr>
          <p:cNvPr id="51" name="正方形/長方形 50"/>
          <p:cNvSpPr/>
          <p:nvPr/>
        </p:nvSpPr>
        <p:spPr>
          <a:xfrm>
            <a:off x="1304144" y="3638437"/>
            <a:ext cx="3972394" cy="400110"/>
          </a:xfrm>
          <a:prstGeom prst="rect">
            <a:avLst/>
          </a:prstGeom>
        </p:spPr>
        <p:txBody>
          <a:bodyPr wrap="square">
            <a:spAutoFit/>
          </a:bodyPr>
          <a:lstStyle/>
          <a:p>
            <a:pPr algn="dist"/>
            <a:r>
              <a:rPr lang="ja-JP" altLang="en-US" sz="2000" dirty="0" smtClean="0">
                <a:solidFill>
                  <a:schemeClr val="bg1"/>
                </a:solidFill>
                <a:latin typeface="AR丸ゴシック体E" panose="020F0909000000000000" pitchFamily="49" charset="-128"/>
                <a:ea typeface="AR丸ゴシック体E" panose="020F0909000000000000" pitchFamily="49" charset="-128"/>
              </a:rPr>
              <a:t>｜｜｜｜｜｜｜｜｜</a:t>
            </a:r>
            <a:endParaRPr lang="ja-JP" altLang="en-US" sz="2000" dirty="0">
              <a:solidFill>
                <a:schemeClr val="bg1"/>
              </a:solidFill>
              <a:latin typeface="AR丸ゴシック体E" panose="020F0909000000000000" pitchFamily="49" charset="-128"/>
              <a:ea typeface="AR丸ゴシック体E" panose="020F0909000000000000" pitchFamily="49" charset="-128"/>
            </a:endParaRPr>
          </a:p>
        </p:txBody>
      </p:sp>
      <p:sp>
        <p:nvSpPr>
          <p:cNvPr id="52" name="テキスト ボックス 51"/>
          <p:cNvSpPr txBox="1"/>
          <p:nvPr/>
        </p:nvSpPr>
        <p:spPr>
          <a:xfrm>
            <a:off x="1207550" y="4530171"/>
            <a:ext cx="3482022" cy="523220"/>
          </a:xfrm>
          <a:prstGeom prst="rect">
            <a:avLst/>
          </a:prstGeom>
          <a:noFill/>
        </p:spPr>
        <p:txBody>
          <a:bodyPr wrap="square" rtlCol="0">
            <a:spAutoFit/>
          </a:bodyPr>
          <a:lstStyle/>
          <a:p>
            <a:r>
              <a:rPr kumimoji="1" lang="ja-JP" altLang="en-US" sz="2800" dirty="0" smtClean="0">
                <a:solidFill>
                  <a:schemeClr val="bg1"/>
                </a:solidFill>
                <a:latin typeface="AR P丸ゴシック体E" panose="020F0900000000000000" pitchFamily="50" charset="-128"/>
                <a:ea typeface="AR P丸ゴシック体E" panose="020F0900000000000000" pitchFamily="50" charset="-128"/>
              </a:rPr>
              <a:t>１０</a:t>
            </a:r>
            <a:r>
              <a:rPr kumimoji="1" lang="ja-JP" altLang="en-US" sz="2800" dirty="0" smtClean="0">
                <a:solidFill>
                  <a:schemeClr val="bg1"/>
                </a:solidFill>
                <a:latin typeface="AR丸ゴシック体E" panose="020F0909000000000000" pitchFamily="49" charset="-128"/>
                <a:ea typeface="AR丸ゴシック体E" panose="020F0909000000000000" pitchFamily="49" charset="-128"/>
              </a:rPr>
              <a:t>ー１が１つ残る</a:t>
            </a:r>
            <a:endParaRPr kumimoji="1" lang="ja-JP" altLang="en-US" sz="2800" dirty="0">
              <a:solidFill>
                <a:schemeClr val="bg1"/>
              </a:solidFill>
              <a:latin typeface="AR丸ゴシック体E" panose="020F0909000000000000" pitchFamily="49" charset="-128"/>
              <a:ea typeface="AR丸ゴシック体E" panose="020F0909000000000000" pitchFamily="49" charset="-128"/>
            </a:endParaRPr>
          </a:p>
        </p:txBody>
      </p:sp>
      <p:sp>
        <p:nvSpPr>
          <p:cNvPr id="53" name="テキスト ボックス 52"/>
          <p:cNvSpPr txBox="1"/>
          <p:nvPr/>
        </p:nvSpPr>
        <p:spPr>
          <a:xfrm>
            <a:off x="1189126" y="5115895"/>
            <a:ext cx="3482022" cy="954107"/>
          </a:xfrm>
          <a:prstGeom prst="rect">
            <a:avLst/>
          </a:prstGeom>
          <a:noFill/>
        </p:spPr>
        <p:txBody>
          <a:bodyPr wrap="square" rtlCol="0">
            <a:spAutoFit/>
          </a:bodyPr>
          <a:lstStyle/>
          <a:p>
            <a:r>
              <a:rPr kumimoji="1" lang="ja-JP" altLang="en-US" sz="2800" dirty="0" smtClean="0">
                <a:solidFill>
                  <a:schemeClr val="bg1"/>
                </a:solidFill>
                <a:latin typeface="AR丸ゴシック体E" panose="020F0909000000000000" pitchFamily="49" charset="-128"/>
                <a:ea typeface="AR丸ゴシック体E" panose="020F0909000000000000" pitchFamily="49" charset="-128"/>
              </a:rPr>
              <a:t>つまり９が１つ残るから、９</a:t>
            </a:r>
            <a:r>
              <a:rPr kumimoji="1" lang="en-US" altLang="ja-JP" sz="2800" dirty="0" smtClean="0">
                <a:solidFill>
                  <a:schemeClr val="bg1"/>
                </a:solidFill>
                <a:latin typeface="AR丸ゴシック体E" panose="020F0909000000000000" pitchFamily="49" charset="-128"/>
                <a:ea typeface="AR丸ゴシック体E" panose="020F0909000000000000" pitchFamily="49" charset="-128"/>
              </a:rPr>
              <a:t>×</a:t>
            </a:r>
            <a:r>
              <a:rPr kumimoji="1" lang="ja-JP" altLang="en-US" sz="2800" dirty="0" smtClean="0">
                <a:solidFill>
                  <a:schemeClr val="bg1"/>
                </a:solidFill>
                <a:latin typeface="AR丸ゴシック体E" panose="020F0909000000000000" pitchFamily="49" charset="-128"/>
                <a:ea typeface="AR丸ゴシック体E" panose="020F0909000000000000" pitchFamily="49" charset="-128"/>
              </a:rPr>
              <a:t>１＝９</a:t>
            </a:r>
            <a:endParaRPr kumimoji="1" lang="ja-JP" altLang="en-US" sz="2800" dirty="0">
              <a:solidFill>
                <a:schemeClr val="bg1"/>
              </a:solidFill>
              <a:latin typeface="AR丸ゴシック体E" panose="020F0909000000000000" pitchFamily="49" charset="-128"/>
              <a:ea typeface="AR丸ゴシック体E" panose="020F0909000000000000" pitchFamily="49" charset="-128"/>
            </a:endParaRPr>
          </a:p>
        </p:txBody>
      </p:sp>
      <p:sp>
        <p:nvSpPr>
          <p:cNvPr id="23" name="角丸四角形 22"/>
          <p:cNvSpPr/>
          <p:nvPr/>
        </p:nvSpPr>
        <p:spPr>
          <a:xfrm>
            <a:off x="3104761" y="2658876"/>
            <a:ext cx="432000" cy="1781067"/>
          </a:xfrm>
          <a:prstGeom prst="roundRect">
            <a:avLst>
              <a:gd name="adj" fmla="val 50000"/>
            </a:avLst>
          </a:prstGeom>
          <a:noFill/>
          <a:ln w="28575">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テキスト ボックス 53"/>
          <p:cNvSpPr txBox="1"/>
          <p:nvPr/>
        </p:nvSpPr>
        <p:spPr>
          <a:xfrm>
            <a:off x="7348538" y="1300292"/>
            <a:ext cx="2664296" cy="523220"/>
          </a:xfrm>
          <a:prstGeom prst="rect">
            <a:avLst/>
          </a:prstGeom>
          <a:noFill/>
        </p:spPr>
        <p:txBody>
          <a:bodyPr wrap="square" rtlCol="0">
            <a:spAutoFit/>
          </a:bodyPr>
          <a:lstStyle/>
          <a:p>
            <a:r>
              <a:rPr kumimoji="1" lang="ja-JP" altLang="en-US" sz="2800" dirty="0" smtClean="0">
                <a:solidFill>
                  <a:schemeClr val="bg1"/>
                </a:solidFill>
                <a:latin typeface="AR P丸ゴシック体E" panose="020F0900000000000000" pitchFamily="50" charset="-128"/>
                <a:ea typeface="AR P丸ゴシック体E" panose="020F0900000000000000" pitchFamily="50" charset="-128"/>
              </a:rPr>
              <a:t>カードの差が ２</a:t>
            </a:r>
            <a:endParaRPr kumimoji="1" lang="ja-JP" altLang="en-US" sz="2800" dirty="0">
              <a:solidFill>
                <a:schemeClr val="bg1"/>
              </a:solidFill>
              <a:latin typeface="AR P丸ゴシック体E" panose="020F0900000000000000" pitchFamily="50" charset="-128"/>
              <a:ea typeface="AR P丸ゴシック体E" panose="020F0900000000000000" pitchFamily="50" charset="-128"/>
            </a:endParaRPr>
          </a:p>
        </p:txBody>
      </p:sp>
      <p:sp>
        <p:nvSpPr>
          <p:cNvPr id="55" name="テキスト ボックス 54"/>
          <p:cNvSpPr txBox="1"/>
          <p:nvPr/>
        </p:nvSpPr>
        <p:spPr>
          <a:xfrm>
            <a:off x="7348538" y="1892595"/>
            <a:ext cx="3168352" cy="523220"/>
          </a:xfrm>
          <a:prstGeom prst="rect">
            <a:avLst/>
          </a:prstGeom>
          <a:noFill/>
        </p:spPr>
        <p:txBody>
          <a:bodyPr wrap="square" rtlCol="0">
            <a:spAutoFit/>
          </a:bodyPr>
          <a:lstStyle/>
          <a:p>
            <a:r>
              <a:rPr lang="ja-JP" altLang="en-US" sz="2800" dirty="0" smtClean="0">
                <a:solidFill>
                  <a:schemeClr val="bg1"/>
                </a:solidFill>
                <a:latin typeface="AR P丸ゴシック体E" panose="020F0900000000000000" pitchFamily="50" charset="-128"/>
                <a:ea typeface="AR P丸ゴシック体E" panose="020F0900000000000000" pitchFamily="50" charset="-128"/>
              </a:rPr>
              <a:t>５３－３５</a:t>
            </a:r>
            <a:r>
              <a:rPr lang="ja-JP" altLang="en-US" sz="2800" dirty="0" smtClean="0">
                <a:solidFill>
                  <a:schemeClr val="bg1"/>
                </a:solidFill>
                <a:latin typeface="AR丸ゴシック体E" panose="020F0909000000000000" pitchFamily="49" charset="-128"/>
                <a:ea typeface="AR丸ゴシック体E" panose="020F0909000000000000" pitchFamily="49" charset="-128"/>
              </a:rPr>
              <a:t>＝</a:t>
            </a:r>
            <a:r>
              <a:rPr lang="ja-JP" altLang="en-US" sz="2800" dirty="0" smtClean="0">
                <a:solidFill>
                  <a:schemeClr val="bg1"/>
                </a:solidFill>
                <a:latin typeface="AR P丸ゴシック体E" panose="020F0900000000000000" pitchFamily="50" charset="-128"/>
                <a:ea typeface="AR P丸ゴシック体E" panose="020F0900000000000000" pitchFamily="50" charset="-128"/>
              </a:rPr>
              <a:t>１８</a:t>
            </a:r>
            <a:endParaRPr kumimoji="1" lang="en-US" altLang="ja-JP" sz="2800" dirty="0" smtClean="0">
              <a:solidFill>
                <a:schemeClr val="bg1"/>
              </a:solidFill>
              <a:latin typeface="AR P丸ゴシック体E" panose="020F0900000000000000" pitchFamily="50" charset="-128"/>
              <a:ea typeface="AR P丸ゴシック体E" panose="020F0900000000000000" pitchFamily="50" charset="-128"/>
            </a:endParaRPr>
          </a:p>
        </p:txBody>
      </p:sp>
      <p:sp>
        <p:nvSpPr>
          <p:cNvPr id="56" name="正方形/長方形 55"/>
          <p:cNvSpPr/>
          <p:nvPr/>
        </p:nvSpPr>
        <p:spPr>
          <a:xfrm>
            <a:off x="6340426" y="2639743"/>
            <a:ext cx="639919" cy="523220"/>
          </a:xfrm>
          <a:prstGeom prst="rect">
            <a:avLst/>
          </a:prstGeom>
        </p:spPr>
        <p:txBody>
          <a:bodyPr wrap="none">
            <a:spAutoFit/>
          </a:bodyPr>
          <a:lstStyle/>
          <a:p>
            <a:r>
              <a:rPr lang="ja-JP" altLang="en-US" sz="2800" dirty="0" smtClean="0">
                <a:solidFill>
                  <a:prstClr val="white"/>
                </a:solidFill>
                <a:latin typeface="AR P丸ゴシック体E" panose="020F0900000000000000" pitchFamily="50" charset="-128"/>
                <a:ea typeface="AR P丸ゴシック体E" panose="020F0900000000000000" pitchFamily="50" charset="-128"/>
              </a:rPr>
              <a:t>５３</a:t>
            </a:r>
            <a:endParaRPr lang="ja-JP" altLang="en-US" dirty="0"/>
          </a:p>
        </p:txBody>
      </p:sp>
      <p:sp>
        <p:nvSpPr>
          <p:cNvPr id="57" name="正方形/長方形 56"/>
          <p:cNvSpPr/>
          <p:nvPr/>
        </p:nvSpPr>
        <p:spPr>
          <a:xfrm>
            <a:off x="7348538" y="2639743"/>
            <a:ext cx="3644006" cy="523220"/>
          </a:xfrm>
          <a:prstGeom prst="rect">
            <a:avLst/>
          </a:prstGeom>
        </p:spPr>
        <p:txBody>
          <a:bodyPr wrap="square">
            <a:spAutoFit/>
          </a:bodyPr>
          <a:lstStyle/>
          <a:p>
            <a:pPr algn="dist"/>
            <a:r>
              <a:rPr lang="ja-JP" altLang="en-US" sz="2800" dirty="0" smtClean="0">
                <a:solidFill>
                  <a:schemeClr val="bg1"/>
                </a:solidFill>
                <a:latin typeface="AR丸ゴシック体E" panose="020F0909000000000000" pitchFamily="49" charset="-128"/>
                <a:ea typeface="AR丸ゴシック体E" panose="020F0909000000000000" pitchFamily="49" charset="-128"/>
              </a:rPr>
              <a:t>⑩⑩⑩⑩⑩①①①</a:t>
            </a:r>
            <a:endParaRPr lang="ja-JP" altLang="en-US" sz="2800" dirty="0">
              <a:solidFill>
                <a:schemeClr val="bg1"/>
              </a:solidFill>
              <a:latin typeface="AR丸ゴシック体E" panose="020F0909000000000000" pitchFamily="49" charset="-128"/>
              <a:ea typeface="AR丸ゴシック体E" panose="020F0909000000000000" pitchFamily="49" charset="-128"/>
            </a:endParaRPr>
          </a:p>
        </p:txBody>
      </p:sp>
      <p:sp>
        <p:nvSpPr>
          <p:cNvPr id="58" name="正方形/長方形 57"/>
          <p:cNvSpPr/>
          <p:nvPr/>
        </p:nvSpPr>
        <p:spPr>
          <a:xfrm>
            <a:off x="7348538" y="3861048"/>
            <a:ext cx="3644006" cy="523220"/>
          </a:xfrm>
          <a:prstGeom prst="rect">
            <a:avLst/>
          </a:prstGeom>
        </p:spPr>
        <p:txBody>
          <a:bodyPr wrap="square">
            <a:spAutoFit/>
          </a:bodyPr>
          <a:lstStyle/>
          <a:p>
            <a:pPr algn="dist"/>
            <a:r>
              <a:rPr lang="ja-JP" altLang="en-US" sz="2800" dirty="0" smtClean="0">
                <a:solidFill>
                  <a:schemeClr val="bg1"/>
                </a:solidFill>
                <a:latin typeface="AR丸ゴシック体E" panose="020F0909000000000000" pitchFamily="49" charset="-128"/>
                <a:ea typeface="AR丸ゴシック体E" panose="020F0909000000000000" pitchFamily="49" charset="-128"/>
              </a:rPr>
              <a:t>⑩⑩⑩①①①①①</a:t>
            </a:r>
            <a:endParaRPr lang="ja-JP" altLang="en-US" sz="2800" dirty="0">
              <a:solidFill>
                <a:schemeClr val="bg1"/>
              </a:solidFill>
              <a:latin typeface="AR丸ゴシック体E" panose="020F0909000000000000" pitchFamily="49" charset="-128"/>
              <a:ea typeface="AR丸ゴシック体E" panose="020F0909000000000000" pitchFamily="49" charset="-128"/>
            </a:endParaRPr>
          </a:p>
        </p:txBody>
      </p:sp>
      <p:sp>
        <p:nvSpPr>
          <p:cNvPr id="59" name="正方形/長方形 58"/>
          <p:cNvSpPr/>
          <p:nvPr/>
        </p:nvSpPr>
        <p:spPr>
          <a:xfrm>
            <a:off x="6340426" y="3861048"/>
            <a:ext cx="639919" cy="523220"/>
          </a:xfrm>
          <a:prstGeom prst="rect">
            <a:avLst/>
          </a:prstGeom>
        </p:spPr>
        <p:txBody>
          <a:bodyPr wrap="none">
            <a:spAutoFit/>
          </a:bodyPr>
          <a:lstStyle/>
          <a:p>
            <a:r>
              <a:rPr lang="ja-JP" altLang="en-US" sz="2800" dirty="0">
                <a:solidFill>
                  <a:prstClr val="white"/>
                </a:solidFill>
                <a:latin typeface="AR P丸ゴシック体E" panose="020F0900000000000000" pitchFamily="50" charset="-128"/>
                <a:ea typeface="AR P丸ゴシック体E" panose="020F0900000000000000" pitchFamily="50" charset="-128"/>
              </a:rPr>
              <a:t>３</a:t>
            </a:r>
            <a:r>
              <a:rPr lang="ja-JP" altLang="en-US" sz="2800" dirty="0" smtClean="0">
                <a:solidFill>
                  <a:prstClr val="white"/>
                </a:solidFill>
                <a:latin typeface="AR P丸ゴシック体E" panose="020F0900000000000000" pitchFamily="50" charset="-128"/>
                <a:ea typeface="AR P丸ゴシック体E" panose="020F0900000000000000" pitchFamily="50" charset="-128"/>
              </a:rPr>
              <a:t>５</a:t>
            </a:r>
            <a:endParaRPr lang="ja-JP" altLang="en-US" dirty="0"/>
          </a:p>
        </p:txBody>
      </p:sp>
      <p:sp>
        <p:nvSpPr>
          <p:cNvPr id="60" name="正方形/長方形 59"/>
          <p:cNvSpPr/>
          <p:nvPr/>
        </p:nvSpPr>
        <p:spPr>
          <a:xfrm>
            <a:off x="7375160" y="2980619"/>
            <a:ext cx="3567659" cy="400110"/>
          </a:xfrm>
          <a:prstGeom prst="rect">
            <a:avLst/>
          </a:prstGeom>
        </p:spPr>
        <p:txBody>
          <a:bodyPr wrap="square">
            <a:spAutoFit/>
          </a:bodyPr>
          <a:lstStyle/>
          <a:p>
            <a:pPr algn="dist"/>
            <a:r>
              <a:rPr lang="ja-JP" altLang="en-US" sz="2000" dirty="0" smtClean="0">
                <a:solidFill>
                  <a:schemeClr val="bg1"/>
                </a:solidFill>
                <a:latin typeface="AR丸ゴシック体E" panose="020F0909000000000000" pitchFamily="49" charset="-128"/>
                <a:ea typeface="AR丸ゴシック体E" panose="020F0909000000000000" pitchFamily="49" charset="-128"/>
              </a:rPr>
              <a:t>｜｜｜｜｜｜｜｜</a:t>
            </a:r>
            <a:endParaRPr lang="ja-JP" altLang="en-US" sz="2000" dirty="0">
              <a:solidFill>
                <a:schemeClr val="bg1"/>
              </a:solidFill>
              <a:latin typeface="AR丸ゴシック体E" panose="020F0909000000000000" pitchFamily="49" charset="-128"/>
              <a:ea typeface="AR丸ゴシック体E" panose="020F0909000000000000" pitchFamily="49" charset="-128"/>
            </a:endParaRPr>
          </a:p>
        </p:txBody>
      </p:sp>
      <p:sp>
        <p:nvSpPr>
          <p:cNvPr id="61" name="正方形/長方形 60"/>
          <p:cNvSpPr/>
          <p:nvPr/>
        </p:nvSpPr>
        <p:spPr>
          <a:xfrm>
            <a:off x="7375161" y="3310768"/>
            <a:ext cx="3567600" cy="400110"/>
          </a:xfrm>
          <a:prstGeom prst="rect">
            <a:avLst/>
          </a:prstGeom>
        </p:spPr>
        <p:txBody>
          <a:bodyPr wrap="square">
            <a:spAutoFit/>
          </a:bodyPr>
          <a:lstStyle/>
          <a:p>
            <a:pPr algn="dist"/>
            <a:r>
              <a:rPr lang="ja-JP" altLang="en-US" sz="2000" dirty="0" smtClean="0">
                <a:solidFill>
                  <a:schemeClr val="bg1"/>
                </a:solidFill>
                <a:latin typeface="AR丸ゴシック体E" panose="020F0909000000000000" pitchFamily="49" charset="-128"/>
                <a:ea typeface="AR丸ゴシック体E" panose="020F0909000000000000" pitchFamily="49" charset="-128"/>
              </a:rPr>
              <a:t>｜｜｜｜｜｜｜｜</a:t>
            </a:r>
            <a:endParaRPr lang="ja-JP" altLang="en-US" sz="2000" dirty="0">
              <a:solidFill>
                <a:schemeClr val="bg1"/>
              </a:solidFill>
              <a:latin typeface="AR丸ゴシック体E" panose="020F0909000000000000" pitchFamily="49" charset="-128"/>
              <a:ea typeface="AR丸ゴシック体E" panose="020F0909000000000000" pitchFamily="49" charset="-128"/>
            </a:endParaRPr>
          </a:p>
        </p:txBody>
      </p:sp>
      <p:sp>
        <p:nvSpPr>
          <p:cNvPr id="62" name="正方形/長方形 61"/>
          <p:cNvSpPr/>
          <p:nvPr/>
        </p:nvSpPr>
        <p:spPr>
          <a:xfrm>
            <a:off x="7375161" y="3645024"/>
            <a:ext cx="3567600" cy="400110"/>
          </a:xfrm>
          <a:prstGeom prst="rect">
            <a:avLst/>
          </a:prstGeom>
        </p:spPr>
        <p:txBody>
          <a:bodyPr wrap="square">
            <a:spAutoFit/>
          </a:bodyPr>
          <a:lstStyle/>
          <a:p>
            <a:pPr algn="dist"/>
            <a:r>
              <a:rPr lang="ja-JP" altLang="en-US" sz="2000" dirty="0" smtClean="0">
                <a:solidFill>
                  <a:schemeClr val="bg1"/>
                </a:solidFill>
                <a:latin typeface="AR丸ゴシック体E" panose="020F0909000000000000" pitchFamily="49" charset="-128"/>
                <a:ea typeface="AR丸ゴシック体E" panose="020F0909000000000000" pitchFamily="49" charset="-128"/>
              </a:rPr>
              <a:t>｜｜｜｜｜｜｜｜</a:t>
            </a:r>
            <a:endParaRPr lang="ja-JP" altLang="en-US" sz="2000" dirty="0">
              <a:solidFill>
                <a:schemeClr val="bg1"/>
              </a:solidFill>
              <a:latin typeface="AR丸ゴシック体E" panose="020F0909000000000000" pitchFamily="49" charset="-128"/>
              <a:ea typeface="AR丸ゴシック体E" panose="020F0909000000000000" pitchFamily="49" charset="-128"/>
            </a:endParaRPr>
          </a:p>
        </p:txBody>
      </p:sp>
      <p:sp>
        <p:nvSpPr>
          <p:cNvPr id="63" name="テキスト ボックス 62"/>
          <p:cNvSpPr txBox="1"/>
          <p:nvPr/>
        </p:nvSpPr>
        <p:spPr>
          <a:xfrm>
            <a:off x="7375160" y="4535031"/>
            <a:ext cx="3482022" cy="523220"/>
          </a:xfrm>
          <a:prstGeom prst="rect">
            <a:avLst/>
          </a:prstGeom>
          <a:noFill/>
        </p:spPr>
        <p:txBody>
          <a:bodyPr wrap="square" rtlCol="0">
            <a:spAutoFit/>
          </a:bodyPr>
          <a:lstStyle/>
          <a:p>
            <a:r>
              <a:rPr kumimoji="1" lang="ja-JP" altLang="en-US" sz="2800" dirty="0" smtClean="0">
                <a:solidFill>
                  <a:schemeClr val="bg1"/>
                </a:solidFill>
                <a:latin typeface="AR P丸ゴシック体E" panose="020F0900000000000000" pitchFamily="50" charset="-128"/>
                <a:ea typeface="AR P丸ゴシック体E" panose="020F0900000000000000" pitchFamily="50" charset="-128"/>
              </a:rPr>
              <a:t>１０</a:t>
            </a:r>
            <a:r>
              <a:rPr kumimoji="1" lang="ja-JP" altLang="en-US" sz="2800" dirty="0" smtClean="0">
                <a:solidFill>
                  <a:schemeClr val="bg1"/>
                </a:solidFill>
                <a:latin typeface="AR丸ゴシック体E" panose="020F0909000000000000" pitchFamily="49" charset="-128"/>
                <a:ea typeface="AR丸ゴシック体E" panose="020F0909000000000000" pitchFamily="49" charset="-128"/>
              </a:rPr>
              <a:t>ー１が２つ残る</a:t>
            </a:r>
            <a:endParaRPr kumimoji="1" lang="ja-JP" altLang="en-US" sz="2800" dirty="0">
              <a:solidFill>
                <a:schemeClr val="bg1"/>
              </a:solidFill>
              <a:latin typeface="AR丸ゴシック体E" panose="020F0909000000000000" pitchFamily="49" charset="-128"/>
              <a:ea typeface="AR丸ゴシック体E" panose="020F0909000000000000" pitchFamily="49" charset="-128"/>
            </a:endParaRPr>
          </a:p>
        </p:txBody>
      </p:sp>
      <p:sp>
        <p:nvSpPr>
          <p:cNvPr id="64" name="テキスト ボックス 63"/>
          <p:cNvSpPr txBox="1"/>
          <p:nvPr/>
        </p:nvSpPr>
        <p:spPr>
          <a:xfrm>
            <a:off x="7348538" y="5110518"/>
            <a:ext cx="3482022" cy="954107"/>
          </a:xfrm>
          <a:prstGeom prst="rect">
            <a:avLst/>
          </a:prstGeom>
          <a:noFill/>
        </p:spPr>
        <p:txBody>
          <a:bodyPr wrap="square" rtlCol="0">
            <a:spAutoFit/>
          </a:bodyPr>
          <a:lstStyle/>
          <a:p>
            <a:r>
              <a:rPr kumimoji="1" lang="ja-JP" altLang="en-US" sz="2800" dirty="0" smtClean="0">
                <a:solidFill>
                  <a:schemeClr val="bg1"/>
                </a:solidFill>
                <a:latin typeface="AR丸ゴシック体E" panose="020F0909000000000000" pitchFamily="49" charset="-128"/>
                <a:ea typeface="AR丸ゴシック体E" panose="020F0909000000000000" pitchFamily="49" charset="-128"/>
              </a:rPr>
              <a:t>つまり９が２つ残るから、</a:t>
            </a:r>
            <a:r>
              <a:rPr kumimoji="1" lang="en-US" altLang="ja-JP" sz="2800" dirty="0" smtClean="0">
                <a:solidFill>
                  <a:schemeClr val="bg1"/>
                </a:solidFill>
                <a:latin typeface="AR丸ゴシック体E" panose="020F0909000000000000" pitchFamily="49" charset="-128"/>
                <a:ea typeface="AR丸ゴシック体E" panose="020F0909000000000000" pitchFamily="49" charset="-128"/>
              </a:rPr>
              <a:t>9×</a:t>
            </a:r>
            <a:r>
              <a:rPr kumimoji="1" lang="ja-JP" altLang="en-US" sz="2800" dirty="0" smtClean="0">
                <a:solidFill>
                  <a:schemeClr val="bg1"/>
                </a:solidFill>
                <a:latin typeface="AR丸ゴシック体E" panose="020F0909000000000000" pitchFamily="49" charset="-128"/>
                <a:ea typeface="AR丸ゴシック体E" panose="020F0909000000000000" pitchFamily="49" charset="-128"/>
              </a:rPr>
              <a:t>２＝</a:t>
            </a:r>
            <a:r>
              <a:rPr kumimoji="1" lang="en-US" altLang="ja-JP" sz="2800" dirty="0" smtClean="0">
                <a:solidFill>
                  <a:schemeClr val="bg1"/>
                </a:solidFill>
                <a:latin typeface="AR丸ゴシック体E" panose="020F0909000000000000" pitchFamily="49" charset="-128"/>
                <a:ea typeface="AR丸ゴシック体E" panose="020F0909000000000000" pitchFamily="49" charset="-128"/>
              </a:rPr>
              <a:t>18</a:t>
            </a:r>
            <a:endParaRPr kumimoji="1" lang="ja-JP" altLang="en-US" sz="2800" dirty="0">
              <a:solidFill>
                <a:schemeClr val="bg1"/>
              </a:solidFill>
              <a:latin typeface="AR丸ゴシック体E" panose="020F0909000000000000" pitchFamily="49" charset="-128"/>
              <a:ea typeface="AR丸ゴシック体E" panose="020F0909000000000000" pitchFamily="49" charset="-128"/>
            </a:endParaRPr>
          </a:p>
        </p:txBody>
      </p:sp>
      <p:sp>
        <p:nvSpPr>
          <p:cNvPr id="65" name="角丸四角形 64"/>
          <p:cNvSpPr/>
          <p:nvPr/>
        </p:nvSpPr>
        <p:spPr>
          <a:xfrm>
            <a:off x="9181102" y="2661708"/>
            <a:ext cx="432000" cy="1778236"/>
          </a:xfrm>
          <a:prstGeom prst="roundRect">
            <a:avLst>
              <a:gd name="adj" fmla="val 50000"/>
            </a:avLst>
          </a:prstGeom>
          <a:noFill/>
          <a:ln w="28575">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6" name="角丸四角形 65"/>
          <p:cNvSpPr/>
          <p:nvPr/>
        </p:nvSpPr>
        <p:spPr>
          <a:xfrm>
            <a:off x="8735586" y="2666928"/>
            <a:ext cx="432000" cy="1773016"/>
          </a:xfrm>
          <a:prstGeom prst="roundRect">
            <a:avLst>
              <a:gd name="adj" fmla="val 50000"/>
            </a:avLst>
          </a:prstGeom>
          <a:noFill/>
          <a:ln w="28575">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6985918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500"/>
                                        <p:tgtEl>
                                          <p:spTgt spid="22"/>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27"/>
                                        </p:tgtEl>
                                        <p:attrNameLst>
                                          <p:attrName>style.visibility</p:attrName>
                                        </p:attrNameLst>
                                      </p:cBhvr>
                                      <p:to>
                                        <p:strVal val="visible"/>
                                      </p:to>
                                    </p:set>
                                    <p:animEffect transition="in" filter="wipe(left)">
                                      <p:cBhvr>
                                        <p:cTn id="11" dur="500"/>
                                        <p:tgtEl>
                                          <p:spTgt spid="27"/>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45"/>
                                        </p:tgtEl>
                                        <p:attrNameLst>
                                          <p:attrName>style.visibility</p:attrName>
                                        </p:attrNameLst>
                                      </p:cBhvr>
                                      <p:to>
                                        <p:strVal val="visible"/>
                                      </p:to>
                                    </p:set>
                                    <p:animEffect transition="in" filter="wipe(left)">
                                      <p:cBhvr>
                                        <p:cTn id="16" dur="500"/>
                                        <p:tgtEl>
                                          <p:spTgt spid="45"/>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46"/>
                                        </p:tgtEl>
                                        <p:attrNameLst>
                                          <p:attrName>style.visibility</p:attrName>
                                        </p:attrNameLst>
                                      </p:cBhvr>
                                      <p:to>
                                        <p:strVal val="visible"/>
                                      </p:to>
                                    </p:set>
                                    <p:animEffect transition="in" filter="wipe(left)">
                                      <p:cBhvr>
                                        <p:cTn id="21" dur="500"/>
                                        <p:tgtEl>
                                          <p:spTgt spid="46"/>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3"/>
                                        </p:tgtEl>
                                        <p:attrNameLst>
                                          <p:attrName>style.visibility</p:attrName>
                                        </p:attrNameLst>
                                      </p:cBhvr>
                                      <p:to>
                                        <p:strVal val="visible"/>
                                      </p:to>
                                    </p:set>
                                    <p:animEffect transition="in" filter="wipe(left)">
                                      <p:cBhvr>
                                        <p:cTn id="26" dur="500"/>
                                        <p:tgtEl>
                                          <p:spTgt spid="3"/>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animEffect transition="in" filter="wipe(left)">
                                      <p:cBhvr>
                                        <p:cTn id="31" dur="1750"/>
                                        <p:tgtEl>
                                          <p:spTgt spid="5"/>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grpId="0" nodeType="clickEffect">
                                  <p:stCondLst>
                                    <p:cond delay="0"/>
                                  </p:stCondLst>
                                  <p:childTnLst>
                                    <p:set>
                                      <p:cBhvr>
                                        <p:cTn id="35" dur="1" fill="hold">
                                          <p:stCondLst>
                                            <p:cond delay="0"/>
                                          </p:stCondLst>
                                        </p:cTn>
                                        <p:tgtEl>
                                          <p:spTgt spid="48"/>
                                        </p:tgtEl>
                                        <p:attrNameLst>
                                          <p:attrName>style.visibility</p:attrName>
                                        </p:attrNameLst>
                                      </p:cBhvr>
                                      <p:to>
                                        <p:strVal val="visible"/>
                                      </p:to>
                                    </p:set>
                                    <p:animEffect transition="in" filter="wipe(left)">
                                      <p:cBhvr>
                                        <p:cTn id="36" dur="500"/>
                                        <p:tgtEl>
                                          <p:spTgt spid="48"/>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grpId="0" nodeType="clickEffect">
                                  <p:stCondLst>
                                    <p:cond delay="0"/>
                                  </p:stCondLst>
                                  <p:childTnLst>
                                    <p:set>
                                      <p:cBhvr>
                                        <p:cTn id="40" dur="1" fill="hold">
                                          <p:stCondLst>
                                            <p:cond delay="0"/>
                                          </p:stCondLst>
                                        </p:cTn>
                                        <p:tgtEl>
                                          <p:spTgt spid="47"/>
                                        </p:tgtEl>
                                        <p:attrNameLst>
                                          <p:attrName>style.visibility</p:attrName>
                                        </p:attrNameLst>
                                      </p:cBhvr>
                                      <p:to>
                                        <p:strVal val="visible"/>
                                      </p:to>
                                    </p:set>
                                    <p:animEffect transition="in" filter="wipe(left)">
                                      <p:cBhvr>
                                        <p:cTn id="41" dur="2000"/>
                                        <p:tgtEl>
                                          <p:spTgt spid="47"/>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1" fill="hold" grpId="0" nodeType="clickEffect">
                                  <p:stCondLst>
                                    <p:cond delay="0"/>
                                  </p:stCondLst>
                                  <p:childTnLst>
                                    <p:set>
                                      <p:cBhvr>
                                        <p:cTn id="45" dur="1" fill="hold">
                                          <p:stCondLst>
                                            <p:cond delay="0"/>
                                          </p:stCondLst>
                                        </p:cTn>
                                        <p:tgtEl>
                                          <p:spTgt spid="49"/>
                                        </p:tgtEl>
                                        <p:attrNameLst>
                                          <p:attrName>style.visibility</p:attrName>
                                        </p:attrNameLst>
                                      </p:cBhvr>
                                      <p:to>
                                        <p:strVal val="visible"/>
                                      </p:to>
                                    </p:set>
                                    <p:animEffect transition="in" filter="wipe(up)">
                                      <p:cBhvr>
                                        <p:cTn id="46" dur="500"/>
                                        <p:tgtEl>
                                          <p:spTgt spid="49"/>
                                        </p:tgtEl>
                                      </p:cBhvr>
                                    </p:animEffect>
                                  </p:childTnLst>
                                </p:cTn>
                              </p:par>
                            </p:childTnLst>
                          </p:cTn>
                        </p:par>
                        <p:par>
                          <p:cTn id="47" fill="hold">
                            <p:stCondLst>
                              <p:cond delay="500"/>
                            </p:stCondLst>
                            <p:childTnLst>
                              <p:par>
                                <p:cTn id="48" presetID="22" presetClass="entr" presetSubtype="1" fill="hold" grpId="0" nodeType="afterEffect">
                                  <p:stCondLst>
                                    <p:cond delay="0"/>
                                  </p:stCondLst>
                                  <p:childTnLst>
                                    <p:set>
                                      <p:cBhvr>
                                        <p:cTn id="49" dur="1" fill="hold">
                                          <p:stCondLst>
                                            <p:cond delay="0"/>
                                          </p:stCondLst>
                                        </p:cTn>
                                        <p:tgtEl>
                                          <p:spTgt spid="50"/>
                                        </p:tgtEl>
                                        <p:attrNameLst>
                                          <p:attrName>style.visibility</p:attrName>
                                        </p:attrNameLst>
                                      </p:cBhvr>
                                      <p:to>
                                        <p:strVal val="visible"/>
                                      </p:to>
                                    </p:set>
                                    <p:animEffect transition="in" filter="wipe(up)">
                                      <p:cBhvr>
                                        <p:cTn id="50" dur="500"/>
                                        <p:tgtEl>
                                          <p:spTgt spid="50"/>
                                        </p:tgtEl>
                                      </p:cBhvr>
                                    </p:animEffect>
                                  </p:childTnLst>
                                </p:cTn>
                              </p:par>
                            </p:childTnLst>
                          </p:cTn>
                        </p:par>
                        <p:par>
                          <p:cTn id="51" fill="hold">
                            <p:stCondLst>
                              <p:cond delay="1000"/>
                            </p:stCondLst>
                            <p:childTnLst>
                              <p:par>
                                <p:cTn id="52" presetID="22" presetClass="entr" presetSubtype="1" fill="hold" grpId="0" nodeType="afterEffect">
                                  <p:stCondLst>
                                    <p:cond delay="0"/>
                                  </p:stCondLst>
                                  <p:childTnLst>
                                    <p:set>
                                      <p:cBhvr>
                                        <p:cTn id="53" dur="1" fill="hold">
                                          <p:stCondLst>
                                            <p:cond delay="0"/>
                                          </p:stCondLst>
                                        </p:cTn>
                                        <p:tgtEl>
                                          <p:spTgt spid="51"/>
                                        </p:tgtEl>
                                        <p:attrNameLst>
                                          <p:attrName>style.visibility</p:attrName>
                                        </p:attrNameLst>
                                      </p:cBhvr>
                                      <p:to>
                                        <p:strVal val="visible"/>
                                      </p:to>
                                    </p:set>
                                    <p:animEffect transition="in" filter="wipe(up)">
                                      <p:cBhvr>
                                        <p:cTn id="54" dur="500"/>
                                        <p:tgtEl>
                                          <p:spTgt spid="51"/>
                                        </p:tgtEl>
                                      </p:cBhvr>
                                    </p:animEffect>
                                  </p:childTnLst>
                                </p:cTn>
                              </p:par>
                            </p:childTnLst>
                          </p:cTn>
                        </p:par>
                      </p:childTnLst>
                    </p:cTn>
                  </p:par>
                  <p:par>
                    <p:cTn id="55" fill="hold">
                      <p:stCondLst>
                        <p:cond delay="indefinite"/>
                      </p:stCondLst>
                      <p:childTnLst>
                        <p:par>
                          <p:cTn id="56" fill="hold">
                            <p:stCondLst>
                              <p:cond delay="0"/>
                            </p:stCondLst>
                            <p:childTnLst>
                              <p:par>
                                <p:cTn id="57" presetID="22" presetClass="entr" presetSubtype="8" fill="hold" grpId="0" nodeType="clickEffect">
                                  <p:stCondLst>
                                    <p:cond delay="0"/>
                                  </p:stCondLst>
                                  <p:childTnLst>
                                    <p:set>
                                      <p:cBhvr>
                                        <p:cTn id="58" dur="1" fill="hold">
                                          <p:stCondLst>
                                            <p:cond delay="0"/>
                                          </p:stCondLst>
                                        </p:cTn>
                                        <p:tgtEl>
                                          <p:spTgt spid="52"/>
                                        </p:tgtEl>
                                        <p:attrNameLst>
                                          <p:attrName>style.visibility</p:attrName>
                                        </p:attrNameLst>
                                      </p:cBhvr>
                                      <p:to>
                                        <p:strVal val="visible"/>
                                      </p:to>
                                    </p:set>
                                    <p:animEffect transition="in" filter="wipe(left)">
                                      <p:cBhvr>
                                        <p:cTn id="59" dur="500"/>
                                        <p:tgtEl>
                                          <p:spTgt spid="52"/>
                                        </p:tgtEl>
                                      </p:cBhvr>
                                    </p:animEffect>
                                  </p:childTnLst>
                                </p:cTn>
                              </p:par>
                            </p:childTnLst>
                          </p:cTn>
                        </p:par>
                      </p:childTnLst>
                    </p:cTn>
                  </p:par>
                  <p:par>
                    <p:cTn id="60" fill="hold">
                      <p:stCondLst>
                        <p:cond delay="indefinite"/>
                      </p:stCondLst>
                      <p:childTnLst>
                        <p:par>
                          <p:cTn id="61" fill="hold">
                            <p:stCondLst>
                              <p:cond delay="0"/>
                            </p:stCondLst>
                            <p:childTnLst>
                              <p:par>
                                <p:cTn id="62" presetID="16" presetClass="entr" presetSubtype="21" fill="hold" grpId="0" nodeType="clickEffect">
                                  <p:stCondLst>
                                    <p:cond delay="0"/>
                                  </p:stCondLst>
                                  <p:childTnLst>
                                    <p:set>
                                      <p:cBhvr>
                                        <p:cTn id="63" dur="1" fill="hold">
                                          <p:stCondLst>
                                            <p:cond delay="0"/>
                                          </p:stCondLst>
                                        </p:cTn>
                                        <p:tgtEl>
                                          <p:spTgt spid="23"/>
                                        </p:tgtEl>
                                        <p:attrNameLst>
                                          <p:attrName>style.visibility</p:attrName>
                                        </p:attrNameLst>
                                      </p:cBhvr>
                                      <p:to>
                                        <p:strVal val="visible"/>
                                      </p:to>
                                    </p:set>
                                    <p:animEffect transition="in" filter="barn(inVertical)">
                                      <p:cBhvr>
                                        <p:cTn id="64" dur="1500"/>
                                        <p:tgtEl>
                                          <p:spTgt spid="23"/>
                                        </p:tgtEl>
                                      </p:cBhvr>
                                    </p:animEffect>
                                  </p:childTnLst>
                                </p:cTn>
                              </p:par>
                            </p:childTnLst>
                          </p:cTn>
                        </p:par>
                      </p:childTnLst>
                    </p:cTn>
                  </p:par>
                  <p:par>
                    <p:cTn id="65" fill="hold">
                      <p:stCondLst>
                        <p:cond delay="indefinite"/>
                      </p:stCondLst>
                      <p:childTnLst>
                        <p:par>
                          <p:cTn id="66" fill="hold">
                            <p:stCondLst>
                              <p:cond delay="0"/>
                            </p:stCondLst>
                            <p:childTnLst>
                              <p:par>
                                <p:cTn id="67" presetID="22" presetClass="entr" presetSubtype="8" fill="hold" grpId="0" nodeType="clickEffect">
                                  <p:stCondLst>
                                    <p:cond delay="0"/>
                                  </p:stCondLst>
                                  <p:childTnLst>
                                    <p:set>
                                      <p:cBhvr>
                                        <p:cTn id="68" dur="1" fill="hold">
                                          <p:stCondLst>
                                            <p:cond delay="0"/>
                                          </p:stCondLst>
                                        </p:cTn>
                                        <p:tgtEl>
                                          <p:spTgt spid="53"/>
                                        </p:tgtEl>
                                        <p:attrNameLst>
                                          <p:attrName>style.visibility</p:attrName>
                                        </p:attrNameLst>
                                      </p:cBhvr>
                                      <p:to>
                                        <p:strVal val="visible"/>
                                      </p:to>
                                    </p:set>
                                    <p:animEffect transition="in" filter="wipe(left)">
                                      <p:cBhvr>
                                        <p:cTn id="69" dur="500"/>
                                        <p:tgtEl>
                                          <p:spTgt spid="53"/>
                                        </p:tgtEl>
                                      </p:cBhvr>
                                    </p:animEffect>
                                  </p:childTnLst>
                                </p:cTn>
                              </p:par>
                            </p:childTnLst>
                          </p:cTn>
                        </p:par>
                      </p:childTnLst>
                    </p:cTn>
                  </p:par>
                  <p:par>
                    <p:cTn id="70" fill="hold">
                      <p:stCondLst>
                        <p:cond delay="indefinite"/>
                      </p:stCondLst>
                      <p:childTnLst>
                        <p:par>
                          <p:cTn id="71" fill="hold">
                            <p:stCondLst>
                              <p:cond delay="0"/>
                            </p:stCondLst>
                            <p:childTnLst>
                              <p:par>
                                <p:cTn id="72" presetID="22" presetClass="entr" presetSubtype="8" fill="hold" grpId="0" nodeType="clickEffect">
                                  <p:stCondLst>
                                    <p:cond delay="0"/>
                                  </p:stCondLst>
                                  <p:childTnLst>
                                    <p:set>
                                      <p:cBhvr>
                                        <p:cTn id="73" dur="1" fill="hold">
                                          <p:stCondLst>
                                            <p:cond delay="0"/>
                                          </p:stCondLst>
                                        </p:cTn>
                                        <p:tgtEl>
                                          <p:spTgt spid="54"/>
                                        </p:tgtEl>
                                        <p:attrNameLst>
                                          <p:attrName>style.visibility</p:attrName>
                                        </p:attrNameLst>
                                      </p:cBhvr>
                                      <p:to>
                                        <p:strVal val="visible"/>
                                      </p:to>
                                    </p:set>
                                    <p:animEffect transition="in" filter="wipe(left)">
                                      <p:cBhvr>
                                        <p:cTn id="74" dur="500"/>
                                        <p:tgtEl>
                                          <p:spTgt spid="54"/>
                                        </p:tgtEl>
                                      </p:cBhvr>
                                    </p:animEffect>
                                  </p:childTnLst>
                                </p:cTn>
                              </p:par>
                            </p:childTnLst>
                          </p:cTn>
                        </p:par>
                      </p:childTnLst>
                    </p:cTn>
                  </p:par>
                  <p:par>
                    <p:cTn id="75" fill="hold">
                      <p:stCondLst>
                        <p:cond delay="indefinite"/>
                      </p:stCondLst>
                      <p:childTnLst>
                        <p:par>
                          <p:cTn id="76" fill="hold">
                            <p:stCondLst>
                              <p:cond delay="0"/>
                            </p:stCondLst>
                            <p:childTnLst>
                              <p:par>
                                <p:cTn id="77" presetID="22" presetClass="entr" presetSubtype="8" fill="hold" grpId="0" nodeType="clickEffect">
                                  <p:stCondLst>
                                    <p:cond delay="0"/>
                                  </p:stCondLst>
                                  <p:childTnLst>
                                    <p:set>
                                      <p:cBhvr>
                                        <p:cTn id="78" dur="1" fill="hold">
                                          <p:stCondLst>
                                            <p:cond delay="0"/>
                                          </p:stCondLst>
                                        </p:cTn>
                                        <p:tgtEl>
                                          <p:spTgt spid="55"/>
                                        </p:tgtEl>
                                        <p:attrNameLst>
                                          <p:attrName>style.visibility</p:attrName>
                                        </p:attrNameLst>
                                      </p:cBhvr>
                                      <p:to>
                                        <p:strVal val="visible"/>
                                      </p:to>
                                    </p:set>
                                    <p:animEffect transition="in" filter="wipe(left)">
                                      <p:cBhvr>
                                        <p:cTn id="79" dur="500"/>
                                        <p:tgtEl>
                                          <p:spTgt spid="55"/>
                                        </p:tgtEl>
                                      </p:cBhvr>
                                    </p:animEffect>
                                  </p:childTnLst>
                                </p:cTn>
                              </p:par>
                            </p:childTnLst>
                          </p:cTn>
                        </p:par>
                      </p:childTnLst>
                    </p:cTn>
                  </p:par>
                  <p:par>
                    <p:cTn id="80" fill="hold">
                      <p:stCondLst>
                        <p:cond delay="indefinite"/>
                      </p:stCondLst>
                      <p:childTnLst>
                        <p:par>
                          <p:cTn id="81" fill="hold">
                            <p:stCondLst>
                              <p:cond delay="0"/>
                            </p:stCondLst>
                            <p:childTnLst>
                              <p:par>
                                <p:cTn id="82" presetID="22" presetClass="entr" presetSubtype="8" fill="hold" grpId="0" nodeType="clickEffect">
                                  <p:stCondLst>
                                    <p:cond delay="0"/>
                                  </p:stCondLst>
                                  <p:childTnLst>
                                    <p:set>
                                      <p:cBhvr>
                                        <p:cTn id="83" dur="1" fill="hold">
                                          <p:stCondLst>
                                            <p:cond delay="0"/>
                                          </p:stCondLst>
                                        </p:cTn>
                                        <p:tgtEl>
                                          <p:spTgt spid="56"/>
                                        </p:tgtEl>
                                        <p:attrNameLst>
                                          <p:attrName>style.visibility</p:attrName>
                                        </p:attrNameLst>
                                      </p:cBhvr>
                                      <p:to>
                                        <p:strVal val="visible"/>
                                      </p:to>
                                    </p:set>
                                    <p:animEffect transition="in" filter="wipe(left)">
                                      <p:cBhvr>
                                        <p:cTn id="84" dur="500"/>
                                        <p:tgtEl>
                                          <p:spTgt spid="56"/>
                                        </p:tgtEl>
                                      </p:cBhvr>
                                    </p:animEffect>
                                  </p:childTnLst>
                                </p:cTn>
                              </p:par>
                            </p:childTnLst>
                          </p:cTn>
                        </p:par>
                      </p:childTnLst>
                    </p:cTn>
                  </p:par>
                  <p:par>
                    <p:cTn id="85" fill="hold">
                      <p:stCondLst>
                        <p:cond delay="indefinite"/>
                      </p:stCondLst>
                      <p:childTnLst>
                        <p:par>
                          <p:cTn id="86" fill="hold">
                            <p:stCondLst>
                              <p:cond delay="0"/>
                            </p:stCondLst>
                            <p:childTnLst>
                              <p:par>
                                <p:cTn id="87" presetID="22" presetClass="entr" presetSubtype="8" fill="hold" grpId="0" nodeType="clickEffect">
                                  <p:stCondLst>
                                    <p:cond delay="0"/>
                                  </p:stCondLst>
                                  <p:childTnLst>
                                    <p:set>
                                      <p:cBhvr>
                                        <p:cTn id="88" dur="1" fill="hold">
                                          <p:stCondLst>
                                            <p:cond delay="0"/>
                                          </p:stCondLst>
                                        </p:cTn>
                                        <p:tgtEl>
                                          <p:spTgt spid="57"/>
                                        </p:tgtEl>
                                        <p:attrNameLst>
                                          <p:attrName>style.visibility</p:attrName>
                                        </p:attrNameLst>
                                      </p:cBhvr>
                                      <p:to>
                                        <p:strVal val="visible"/>
                                      </p:to>
                                    </p:set>
                                    <p:animEffect transition="in" filter="wipe(left)">
                                      <p:cBhvr>
                                        <p:cTn id="89" dur="2000"/>
                                        <p:tgtEl>
                                          <p:spTgt spid="57"/>
                                        </p:tgtEl>
                                      </p:cBhvr>
                                    </p:animEffect>
                                  </p:childTnLst>
                                </p:cTn>
                              </p:par>
                            </p:childTnLst>
                          </p:cTn>
                        </p:par>
                      </p:childTnLst>
                    </p:cTn>
                  </p:par>
                  <p:par>
                    <p:cTn id="90" fill="hold">
                      <p:stCondLst>
                        <p:cond delay="indefinite"/>
                      </p:stCondLst>
                      <p:childTnLst>
                        <p:par>
                          <p:cTn id="91" fill="hold">
                            <p:stCondLst>
                              <p:cond delay="0"/>
                            </p:stCondLst>
                            <p:childTnLst>
                              <p:par>
                                <p:cTn id="92" presetID="22" presetClass="entr" presetSubtype="8" fill="hold" grpId="0" nodeType="clickEffect">
                                  <p:stCondLst>
                                    <p:cond delay="0"/>
                                  </p:stCondLst>
                                  <p:childTnLst>
                                    <p:set>
                                      <p:cBhvr>
                                        <p:cTn id="93" dur="1" fill="hold">
                                          <p:stCondLst>
                                            <p:cond delay="0"/>
                                          </p:stCondLst>
                                        </p:cTn>
                                        <p:tgtEl>
                                          <p:spTgt spid="59"/>
                                        </p:tgtEl>
                                        <p:attrNameLst>
                                          <p:attrName>style.visibility</p:attrName>
                                        </p:attrNameLst>
                                      </p:cBhvr>
                                      <p:to>
                                        <p:strVal val="visible"/>
                                      </p:to>
                                    </p:set>
                                    <p:animEffect transition="in" filter="wipe(left)">
                                      <p:cBhvr>
                                        <p:cTn id="94" dur="500"/>
                                        <p:tgtEl>
                                          <p:spTgt spid="59"/>
                                        </p:tgtEl>
                                      </p:cBhvr>
                                    </p:animEffect>
                                  </p:childTnLst>
                                </p:cTn>
                              </p:par>
                            </p:childTnLst>
                          </p:cTn>
                        </p:par>
                      </p:childTnLst>
                    </p:cTn>
                  </p:par>
                  <p:par>
                    <p:cTn id="95" fill="hold">
                      <p:stCondLst>
                        <p:cond delay="indefinite"/>
                      </p:stCondLst>
                      <p:childTnLst>
                        <p:par>
                          <p:cTn id="96" fill="hold">
                            <p:stCondLst>
                              <p:cond delay="0"/>
                            </p:stCondLst>
                            <p:childTnLst>
                              <p:par>
                                <p:cTn id="97" presetID="22" presetClass="entr" presetSubtype="8" fill="hold" grpId="0" nodeType="clickEffect">
                                  <p:stCondLst>
                                    <p:cond delay="0"/>
                                  </p:stCondLst>
                                  <p:childTnLst>
                                    <p:set>
                                      <p:cBhvr>
                                        <p:cTn id="98" dur="1" fill="hold">
                                          <p:stCondLst>
                                            <p:cond delay="0"/>
                                          </p:stCondLst>
                                        </p:cTn>
                                        <p:tgtEl>
                                          <p:spTgt spid="58"/>
                                        </p:tgtEl>
                                        <p:attrNameLst>
                                          <p:attrName>style.visibility</p:attrName>
                                        </p:attrNameLst>
                                      </p:cBhvr>
                                      <p:to>
                                        <p:strVal val="visible"/>
                                      </p:to>
                                    </p:set>
                                    <p:animEffect transition="in" filter="wipe(left)">
                                      <p:cBhvr>
                                        <p:cTn id="99" dur="2000"/>
                                        <p:tgtEl>
                                          <p:spTgt spid="58"/>
                                        </p:tgtEl>
                                      </p:cBhvr>
                                    </p:animEffect>
                                  </p:childTnLst>
                                </p:cTn>
                              </p:par>
                            </p:childTnLst>
                          </p:cTn>
                        </p:par>
                      </p:childTnLst>
                    </p:cTn>
                  </p:par>
                  <p:par>
                    <p:cTn id="100" fill="hold">
                      <p:stCondLst>
                        <p:cond delay="indefinite"/>
                      </p:stCondLst>
                      <p:childTnLst>
                        <p:par>
                          <p:cTn id="101" fill="hold">
                            <p:stCondLst>
                              <p:cond delay="0"/>
                            </p:stCondLst>
                            <p:childTnLst>
                              <p:par>
                                <p:cTn id="102" presetID="22" presetClass="entr" presetSubtype="1" fill="hold" grpId="0" nodeType="clickEffect">
                                  <p:stCondLst>
                                    <p:cond delay="0"/>
                                  </p:stCondLst>
                                  <p:childTnLst>
                                    <p:set>
                                      <p:cBhvr>
                                        <p:cTn id="103" dur="1" fill="hold">
                                          <p:stCondLst>
                                            <p:cond delay="0"/>
                                          </p:stCondLst>
                                        </p:cTn>
                                        <p:tgtEl>
                                          <p:spTgt spid="60"/>
                                        </p:tgtEl>
                                        <p:attrNameLst>
                                          <p:attrName>style.visibility</p:attrName>
                                        </p:attrNameLst>
                                      </p:cBhvr>
                                      <p:to>
                                        <p:strVal val="visible"/>
                                      </p:to>
                                    </p:set>
                                    <p:animEffect transition="in" filter="wipe(up)">
                                      <p:cBhvr>
                                        <p:cTn id="104" dur="500"/>
                                        <p:tgtEl>
                                          <p:spTgt spid="60"/>
                                        </p:tgtEl>
                                      </p:cBhvr>
                                    </p:animEffect>
                                  </p:childTnLst>
                                </p:cTn>
                              </p:par>
                            </p:childTnLst>
                          </p:cTn>
                        </p:par>
                        <p:par>
                          <p:cTn id="105" fill="hold">
                            <p:stCondLst>
                              <p:cond delay="500"/>
                            </p:stCondLst>
                            <p:childTnLst>
                              <p:par>
                                <p:cTn id="106" presetID="22" presetClass="entr" presetSubtype="1" fill="hold" grpId="0" nodeType="afterEffect">
                                  <p:stCondLst>
                                    <p:cond delay="0"/>
                                  </p:stCondLst>
                                  <p:childTnLst>
                                    <p:set>
                                      <p:cBhvr>
                                        <p:cTn id="107" dur="1" fill="hold">
                                          <p:stCondLst>
                                            <p:cond delay="0"/>
                                          </p:stCondLst>
                                        </p:cTn>
                                        <p:tgtEl>
                                          <p:spTgt spid="61"/>
                                        </p:tgtEl>
                                        <p:attrNameLst>
                                          <p:attrName>style.visibility</p:attrName>
                                        </p:attrNameLst>
                                      </p:cBhvr>
                                      <p:to>
                                        <p:strVal val="visible"/>
                                      </p:to>
                                    </p:set>
                                    <p:animEffect transition="in" filter="wipe(up)">
                                      <p:cBhvr>
                                        <p:cTn id="108" dur="500"/>
                                        <p:tgtEl>
                                          <p:spTgt spid="61"/>
                                        </p:tgtEl>
                                      </p:cBhvr>
                                    </p:animEffect>
                                  </p:childTnLst>
                                </p:cTn>
                              </p:par>
                            </p:childTnLst>
                          </p:cTn>
                        </p:par>
                        <p:par>
                          <p:cTn id="109" fill="hold">
                            <p:stCondLst>
                              <p:cond delay="1000"/>
                            </p:stCondLst>
                            <p:childTnLst>
                              <p:par>
                                <p:cTn id="110" presetID="22" presetClass="entr" presetSubtype="1" fill="hold" grpId="0" nodeType="afterEffect">
                                  <p:stCondLst>
                                    <p:cond delay="0"/>
                                  </p:stCondLst>
                                  <p:childTnLst>
                                    <p:set>
                                      <p:cBhvr>
                                        <p:cTn id="111" dur="1" fill="hold">
                                          <p:stCondLst>
                                            <p:cond delay="0"/>
                                          </p:stCondLst>
                                        </p:cTn>
                                        <p:tgtEl>
                                          <p:spTgt spid="62"/>
                                        </p:tgtEl>
                                        <p:attrNameLst>
                                          <p:attrName>style.visibility</p:attrName>
                                        </p:attrNameLst>
                                      </p:cBhvr>
                                      <p:to>
                                        <p:strVal val="visible"/>
                                      </p:to>
                                    </p:set>
                                    <p:animEffect transition="in" filter="wipe(up)">
                                      <p:cBhvr>
                                        <p:cTn id="112" dur="500"/>
                                        <p:tgtEl>
                                          <p:spTgt spid="62"/>
                                        </p:tgtEl>
                                      </p:cBhvr>
                                    </p:animEffect>
                                  </p:childTnLst>
                                </p:cTn>
                              </p:par>
                            </p:childTnLst>
                          </p:cTn>
                        </p:par>
                      </p:childTnLst>
                    </p:cTn>
                  </p:par>
                  <p:par>
                    <p:cTn id="113" fill="hold">
                      <p:stCondLst>
                        <p:cond delay="indefinite"/>
                      </p:stCondLst>
                      <p:childTnLst>
                        <p:par>
                          <p:cTn id="114" fill="hold">
                            <p:stCondLst>
                              <p:cond delay="0"/>
                            </p:stCondLst>
                            <p:childTnLst>
                              <p:par>
                                <p:cTn id="115" presetID="22" presetClass="entr" presetSubtype="8" fill="hold" grpId="0" nodeType="clickEffect">
                                  <p:stCondLst>
                                    <p:cond delay="0"/>
                                  </p:stCondLst>
                                  <p:childTnLst>
                                    <p:set>
                                      <p:cBhvr>
                                        <p:cTn id="116" dur="1" fill="hold">
                                          <p:stCondLst>
                                            <p:cond delay="0"/>
                                          </p:stCondLst>
                                        </p:cTn>
                                        <p:tgtEl>
                                          <p:spTgt spid="63"/>
                                        </p:tgtEl>
                                        <p:attrNameLst>
                                          <p:attrName>style.visibility</p:attrName>
                                        </p:attrNameLst>
                                      </p:cBhvr>
                                      <p:to>
                                        <p:strVal val="visible"/>
                                      </p:to>
                                    </p:set>
                                    <p:animEffect transition="in" filter="wipe(left)">
                                      <p:cBhvr>
                                        <p:cTn id="117" dur="500"/>
                                        <p:tgtEl>
                                          <p:spTgt spid="63"/>
                                        </p:tgtEl>
                                      </p:cBhvr>
                                    </p:animEffect>
                                  </p:childTnLst>
                                </p:cTn>
                              </p:par>
                            </p:childTnLst>
                          </p:cTn>
                        </p:par>
                      </p:childTnLst>
                    </p:cTn>
                  </p:par>
                  <p:par>
                    <p:cTn id="118" fill="hold">
                      <p:stCondLst>
                        <p:cond delay="indefinite"/>
                      </p:stCondLst>
                      <p:childTnLst>
                        <p:par>
                          <p:cTn id="119" fill="hold">
                            <p:stCondLst>
                              <p:cond delay="0"/>
                            </p:stCondLst>
                            <p:childTnLst>
                              <p:par>
                                <p:cTn id="120" presetID="16" presetClass="entr" presetSubtype="21" fill="hold" grpId="0" nodeType="clickEffect">
                                  <p:stCondLst>
                                    <p:cond delay="0"/>
                                  </p:stCondLst>
                                  <p:childTnLst>
                                    <p:set>
                                      <p:cBhvr>
                                        <p:cTn id="121" dur="1" fill="hold">
                                          <p:stCondLst>
                                            <p:cond delay="0"/>
                                          </p:stCondLst>
                                        </p:cTn>
                                        <p:tgtEl>
                                          <p:spTgt spid="66"/>
                                        </p:tgtEl>
                                        <p:attrNameLst>
                                          <p:attrName>style.visibility</p:attrName>
                                        </p:attrNameLst>
                                      </p:cBhvr>
                                      <p:to>
                                        <p:strVal val="visible"/>
                                      </p:to>
                                    </p:set>
                                    <p:animEffect transition="in" filter="barn(inVertical)">
                                      <p:cBhvr>
                                        <p:cTn id="122" dur="1500"/>
                                        <p:tgtEl>
                                          <p:spTgt spid="66"/>
                                        </p:tgtEl>
                                      </p:cBhvr>
                                    </p:animEffect>
                                  </p:childTnLst>
                                </p:cTn>
                              </p:par>
                            </p:childTnLst>
                          </p:cTn>
                        </p:par>
                        <p:par>
                          <p:cTn id="123" fill="hold">
                            <p:stCondLst>
                              <p:cond delay="1500"/>
                            </p:stCondLst>
                            <p:childTnLst>
                              <p:par>
                                <p:cTn id="124" presetID="16" presetClass="entr" presetSubtype="21" fill="hold" grpId="0" nodeType="afterEffect">
                                  <p:stCondLst>
                                    <p:cond delay="0"/>
                                  </p:stCondLst>
                                  <p:childTnLst>
                                    <p:set>
                                      <p:cBhvr>
                                        <p:cTn id="125" dur="1" fill="hold">
                                          <p:stCondLst>
                                            <p:cond delay="0"/>
                                          </p:stCondLst>
                                        </p:cTn>
                                        <p:tgtEl>
                                          <p:spTgt spid="65"/>
                                        </p:tgtEl>
                                        <p:attrNameLst>
                                          <p:attrName>style.visibility</p:attrName>
                                        </p:attrNameLst>
                                      </p:cBhvr>
                                      <p:to>
                                        <p:strVal val="visible"/>
                                      </p:to>
                                    </p:set>
                                    <p:animEffect transition="in" filter="barn(inVertical)">
                                      <p:cBhvr>
                                        <p:cTn id="126" dur="1500"/>
                                        <p:tgtEl>
                                          <p:spTgt spid="65"/>
                                        </p:tgtEl>
                                      </p:cBhvr>
                                    </p:animEffect>
                                  </p:childTnLst>
                                </p:cTn>
                              </p:par>
                            </p:childTnLst>
                          </p:cTn>
                        </p:par>
                      </p:childTnLst>
                    </p:cTn>
                  </p:par>
                  <p:par>
                    <p:cTn id="127" fill="hold">
                      <p:stCondLst>
                        <p:cond delay="indefinite"/>
                      </p:stCondLst>
                      <p:childTnLst>
                        <p:par>
                          <p:cTn id="128" fill="hold">
                            <p:stCondLst>
                              <p:cond delay="0"/>
                            </p:stCondLst>
                            <p:childTnLst>
                              <p:par>
                                <p:cTn id="129" presetID="22" presetClass="entr" presetSubtype="8" fill="hold" grpId="0" nodeType="clickEffect">
                                  <p:stCondLst>
                                    <p:cond delay="0"/>
                                  </p:stCondLst>
                                  <p:childTnLst>
                                    <p:set>
                                      <p:cBhvr>
                                        <p:cTn id="130" dur="1" fill="hold">
                                          <p:stCondLst>
                                            <p:cond delay="0"/>
                                          </p:stCondLst>
                                        </p:cTn>
                                        <p:tgtEl>
                                          <p:spTgt spid="64"/>
                                        </p:tgtEl>
                                        <p:attrNameLst>
                                          <p:attrName>style.visibility</p:attrName>
                                        </p:attrNameLst>
                                      </p:cBhvr>
                                      <p:to>
                                        <p:strVal val="visible"/>
                                      </p:to>
                                    </p:set>
                                    <p:animEffect transition="in" filter="wipe(left)">
                                      <p:cBhvr>
                                        <p:cTn id="131" dur="5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45" grpId="0"/>
      <p:bldP spid="46" grpId="0"/>
      <p:bldP spid="3" grpId="0"/>
      <p:bldP spid="5" grpId="0"/>
      <p:bldP spid="47" grpId="0"/>
      <p:bldP spid="48" grpId="0"/>
      <p:bldP spid="49" grpId="0"/>
      <p:bldP spid="50" grpId="0"/>
      <p:bldP spid="51" grpId="0"/>
      <p:bldP spid="52" grpId="0"/>
      <p:bldP spid="53" grpId="0"/>
      <p:bldP spid="23" grpId="0" animBg="1"/>
      <p:bldP spid="54" grpId="0"/>
      <p:bldP spid="55" grpId="0"/>
      <p:bldP spid="56" grpId="0"/>
      <p:bldP spid="57" grpId="0"/>
      <p:bldP spid="58" grpId="0"/>
      <p:bldP spid="59" grpId="0"/>
      <p:bldP spid="60" grpId="0"/>
      <p:bldP spid="61" grpId="0"/>
      <p:bldP spid="62" grpId="0"/>
      <p:bldP spid="63" grpId="0"/>
      <p:bldP spid="64" grpId="0"/>
      <p:bldP spid="65" grpId="0" animBg="1"/>
      <p:bldP spid="6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5C00"/>
        </a:solidFill>
        <a:effectLst/>
      </p:bgPr>
    </p:bg>
    <p:spTree>
      <p:nvGrpSpPr>
        <p:cNvPr id="1" name=""/>
        <p:cNvGrpSpPr/>
        <p:nvPr/>
      </p:nvGrpSpPr>
      <p:grpSpPr>
        <a:xfrm>
          <a:off x="0" y="0"/>
          <a:ext cx="0" cy="0"/>
          <a:chOff x="0" y="0"/>
          <a:chExt cx="0" cy="0"/>
        </a:xfrm>
      </p:grpSpPr>
      <p:pic>
        <p:nvPicPr>
          <p:cNvPr id="20" name="質問2" hidden="1"/>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643840" y="5450897"/>
            <a:ext cx="720001" cy="72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 name="No図2" hidden="1"/>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flipH="1">
            <a:off x="10746015" y="4171897"/>
            <a:ext cx="720000" cy="61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 name="Picture 3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665211">
            <a:off x="357893" y="277780"/>
            <a:ext cx="1059954" cy="108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7" name="角丸四角形吹き出し 26"/>
          <p:cNvSpPr/>
          <p:nvPr/>
        </p:nvSpPr>
        <p:spPr>
          <a:xfrm>
            <a:off x="1651732" y="346248"/>
            <a:ext cx="9340812" cy="540000"/>
          </a:xfrm>
          <a:prstGeom prst="wedgeRoundRectCallout">
            <a:avLst>
              <a:gd name="adj1" fmla="val -52942"/>
              <a:gd name="adj2" fmla="val 51701"/>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dirty="0" smtClean="0">
                <a:solidFill>
                  <a:schemeClr val="tx1"/>
                </a:solidFill>
              </a:rPr>
              <a:t>カードの差が、３、４のときも同じように図を書いて説明してみましょう。</a:t>
            </a:r>
            <a:endParaRPr kumimoji="1" lang="ja-JP" altLang="en-US" sz="2400" dirty="0">
              <a:solidFill>
                <a:schemeClr val="tx1"/>
              </a:solidFill>
            </a:endParaRPr>
          </a:p>
        </p:txBody>
      </p:sp>
      <p:sp>
        <p:nvSpPr>
          <p:cNvPr id="32" name="テキスト ボックス 31"/>
          <p:cNvSpPr txBox="1"/>
          <p:nvPr/>
        </p:nvSpPr>
        <p:spPr>
          <a:xfrm>
            <a:off x="1775520" y="1052736"/>
            <a:ext cx="2664296" cy="523220"/>
          </a:xfrm>
          <a:prstGeom prst="rect">
            <a:avLst/>
          </a:prstGeom>
          <a:noFill/>
        </p:spPr>
        <p:txBody>
          <a:bodyPr wrap="square" rtlCol="0">
            <a:spAutoFit/>
          </a:bodyPr>
          <a:lstStyle/>
          <a:p>
            <a:r>
              <a:rPr kumimoji="1" lang="ja-JP" altLang="en-US" sz="2800" dirty="0" smtClean="0">
                <a:solidFill>
                  <a:schemeClr val="bg1"/>
                </a:solidFill>
                <a:latin typeface="AR P丸ゴシック体E" panose="020F0900000000000000" pitchFamily="50" charset="-128"/>
                <a:ea typeface="AR P丸ゴシック体E" panose="020F0900000000000000" pitchFamily="50" charset="-128"/>
              </a:rPr>
              <a:t>カードの差が ３</a:t>
            </a:r>
            <a:endParaRPr kumimoji="1" lang="ja-JP" altLang="en-US" sz="2800" dirty="0">
              <a:solidFill>
                <a:schemeClr val="bg1"/>
              </a:solidFill>
              <a:latin typeface="AR P丸ゴシック体E" panose="020F0900000000000000" pitchFamily="50" charset="-128"/>
              <a:ea typeface="AR P丸ゴシック体E" panose="020F0900000000000000" pitchFamily="50" charset="-128"/>
            </a:endParaRPr>
          </a:p>
        </p:txBody>
      </p:sp>
      <p:sp>
        <p:nvSpPr>
          <p:cNvPr id="33" name="テキスト ボックス 32"/>
          <p:cNvSpPr txBox="1"/>
          <p:nvPr/>
        </p:nvSpPr>
        <p:spPr>
          <a:xfrm>
            <a:off x="1775520" y="1537628"/>
            <a:ext cx="3168352" cy="523220"/>
          </a:xfrm>
          <a:prstGeom prst="rect">
            <a:avLst/>
          </a:prstGeom>
          <a:noFill/>
        </p:spPr>
        <p:txBody>
          <a:bodyPr wrap="square" rtlCol="0">
            <a:spAutoFit/>
          </a:bodyPr>
          <a:lstStyle/>
          <a:p>
            <a:r>
              <a:rPr lang="ja-JP" altLang="en-US" sz="2800" dirty="0" smtClean="0">
                <a:solidFill>
                  <a:schemeClr val="bg1"/>
                </a:solidFill>
                <a:latin typeface="AR P丸ゴシック体E" panose="020F0900000000000000" pitchFamily="50" charset="-128"/>
                <a:ea typeface="AR P丸ゴシック体E" panose="020F0900000000000000" pitchFamily="50" charset="-128"/>
              </a:rPr>
              <a:t>６３－３６</a:t>
            </a:r>
            <a:r>
              <a:rPr lang="ja-JP" altLang="en-US" sz="2800" dirty="0" smtClean="0">
                <a:solidFill>
                  <a:schemeClr val="bg1"/>
                </a:solidFill>
                <a:latin typeface="AR丸ゴシック体E" panose="020F0909000000000000" pitchFamily="49" charset="-128"/>
                <a:ea typeface="AR丸ゴシック体E" panose="020F0909000000000000" pitchFamily="49" charset="-128"/>
              </a:rPr>
              <a:t>＝</a:t>
            </a:r>
            <a:r>
              <a:rPr lang="ja-JP" altLang="en-US" sz="2800" dirty="0" smtClean="0">
                <a:solidFill>
                  <a:schemeClr val="bg1"/>
                </a:solidFill>
                <a:latin typeface="AR P丸ゴシック体E" panose="020F0900000000000000" pitchFamily="50" charset="-128"/>
                <a:ea typeface="AR P丸ゴシック体E" panose="020F0900000000000000" pitchFamily="50" charset="-128"/>
              </a:rPr>
              <a:t>２７</a:t>
            </a:r>
            <a:endParaRPr kumimoji="1" lang="en-US" altLang="ja-JP" sz="2800" dirty="0" smtClean="0">
              <a:solidFill>
                <a:schemeClr val="bg1"/>
              </a:solidFill>
              <a:latin typeface="AR P丸ゴシック体E" panose="020F0900000000000000" pitchFamily="50" charset="-128"/>
              <a:ea typeface="AR P丸ゴシック体E" panose="020F0900000000000000" pitchFamily="50" charset="-128"/>
            </a:endParaRPr>
          </a:p>
        </p:txBody>
      </p:sp>
      <p:sp>
        <p:nvSpPr>
          <p:cNvPr id="34" name="正方形/長方形 33"/>
          <p:cNvSpPr/>
          <p:nvPr/>
        </p:nvSpPr>
        <p:spPr>
          <a:xfrm>
            <a:off x="767408" y="1988840"/>
            <a:ext cx="639919" cy="523220"/>
          </a:xfrm>
          <a:prstGeom prst="rect">
            <a:avLst/>
          </a:prstGeom>
        </p:spPr>
        <p:txBody>
          <a:bodyPr wrap="none">
            <a:spAutoFit/>
          </a:bodyPr>
          <a:lstStyle/>
          <a:p>
            <a:r>
              <a:rPr lang="ja-JP" altLang="en-US" sz="2800" dirty="0" smtClean="0">
                <a:solidFill>
                  <a:prstClr val="white"/>
                </a:solidFill>
                <a:latin typeface="AR P丸ゴシック体E" panose="020F0900000000000000" pitchFamily="50" charset="-128"/>
                <a:ea typeface="AR P丸ゴシック体E" panose="020F0900000000000000" pitchFamily="50" charset="-128"/>
              </a:rPr>
              <a:t>６３</a:t>
            </a:r>
            <a:endParaRPr lang="ja-JP" altLang="en-US" dirty="0"/>
          </a:p>
        </p:txBody>
      </p:sp>
      <p:sp>
        <p:nvSpPr>
          <p:cNvPr id="35" name="正方形/長方形 34"/>
          <p:cNvSpPr/>
          <p:nvPr/>
        </p:nvSpPr>
        <p:spPr>
          <a:xfrm>
            <a:off x="1775520" y="1916832"/>
            <a:ext cx="4122000" cy="523220"/>
          </a:xfrm>
          <a:prstGeom prst="rect">
            <a:avLst/>
          </a:prstGeom>
        </p:spPr>
        <p:txBody>
          <a:bodyPr wrap="square">
            <a:spAutoFit/>
          </a:bodyPr>
          <a:lstStyle/>
          <a:p>
            <a:pPr algn="dist"/>
            <a:r>
              <a:rPr lang="ja-JP" altLang="en-US" sz="2800" dirty="0" smtClean="0">
                <a:solidFill>
                  <a:schemeClr val="bg1"/>
                </a:solidFill>
                <a:latin typeface="AR丸ゴシック体E" panose="020F0909000000000000" pitchFamily="49" charset="-128"/>
                <a:ea typeface="AR丸ゴシック体E" panose="020F0909000000000000" pitchFamily="49" charset="-128"/>
              </a:rPr>
              <a:t>⑩⑩⑩⑩⑩⑩①①①</a:t>
            </a:r>
            <a:endParaRPr lang="ja-JP" altLang="en-US" sz="2800" dirty="0">
              <a:solidFill>
                <a:schemeClr val="bg1"/>
              </a:solidFill>
              <a:latin typeface="AR丸ゴシック体E" panose="020F0909000000000000" pitchFamily="49" charset="-128"/>
              <a:ea typeface="AR丸ゴシック体E" panose="020F0909000000000000" pitchFamily="49" charset="-128"/>
            </a:endParaRPr>
          </a:p>
        </p:txBody>
      </p:sp>
      <p:sp>
        <p:nvSpPr>
          <p:cNvPr id="36" name="正方形/長方形 35"/>
          <p:cNvSpPr/>
          <p:nvPr/>
        </p:nvSpPr>
        <p:spPr>
          <a:xfrm>
            <a:off x="1753849" y="3068960"/>
            <a:ext cx="4122295" cy="523220"/>
          </a:xfrm>
          <a:prstGeom prst="rect">
            <a:avLst/>
          </a:prstGeom>
        </p:spPr>
        <p:txBody>
          <a:bodyPr wrap="square">
            <a:spAutoFit/>
          </a:bodyPr>
          <a:lstStyle/>
          <a:p>
            <a:pPr algn="dist"/>
            <a:r>
              <a:rPr lang="ja-JP" altLang="en-US" sz="2800" dirty="0" smtClean="0">
                <a:solidFill>
                  <a:schemeClr val="bg1"/>
                </a:solidFill>
                <a:latin typeface="AR丸ゴシック体E" panose="020F0909000000000000" pitchFamily="49" charset="-128"/>
                <a:ea typeface="AR丸ゴシック体E" panose="020F0909000000000000" pitchFamily="49" charset="-128"/>
              </a:rPr>
              <a:t>⑩⑩⑩①①①①①①</a:t>
            </a:r>
            <a:endParaRPr lang="ja-JP" altLang="en-US" sz="2800" dirty="0">
              <a:solidFill>
                <a:schemeClr val="bg1"/>
              </a:solidFill>
              <a:latin typeface="AR丸ゴシック体E" panose="020F0909000000000000" pitchFamily="49" charset="-128"/>
              <a:ea typeface="AR丸ゴシック体E" panose="020F0909000000000000" pitchFamily="49" charset="-128"/>
            </a:endParaRPr>
          </a:p>
        </p:txBody>
      </p:sp>
      <p:sp>
        <p:nvSpPr>
          <p:cNvPr id="37" name="正方形/長方形 36"/>
          <p:cNvSpPr/>
          <p:nvPr/>
        </p:nvSpPr>
        <p:spPr>
          <a:xfrm>
            <a:off x="767408" y="3140968"/>
            <a:ext cx="639919" cy="523220"/>
          </a:xfrm>
          <a:prstGeom prst="rect">
            <a:avLst/>
          </a:prstGeom>
        </p:spPr>
        <p:txBody>
          <a:bodyPr wrap="none">
            <a:spAutoFit/>
          </a:bodyPr>
          <a:lstStyle/>
          <a:p>
            <a:r>
              <a:rPr lang="ja-JP" altLang="en-US" sz="2800" dirty="0" smtClean="0">
                <a:solidFill>
                  <a:prstClr val="white"/>
                </a:solidFill>
                <a:latin typeface="AR P丸ゴシック体E" panose="020F0900000000000000" pitchFamily="50" charset="-128"/>
                <a:ea typeface="AR P丸ゴシック体E" panose="020F0900000000000000" pitchFamily="50" charset="-128"/>
              </a:rPr>
              <a:t>３６</a:t>
            </a:r>
            <a:endParaRPr lang="ja-JP" altLang="en-US" dirty="0"/>
          </a:p>
        </p:txBody>
      </p:sp>
      <p:sp>
        <p:nvSpPr>
          <p:cNvPr id="38" name="正方形/長方形 37"/>
          <p:cNvSpPr/>
          <p:nvPr/>
        </p:nvSpPr>
        <p:spPr>
          <a:xfrm>
            <a:off x="1775520" y="2276872"/>
            <a:ext cx="4076054" cy="400110"/>
          </a:xfrm>
          <a:prstGeom prst="rect">
            <a:avLst/>
          </a:prstGeom>
        </p:spPr>
        <p:txBody>
          <a:bodyPr wrap="square">
            <a:spAutoFit/>
          </a:bodyPr>
          <a:lstStyle/>
          <a:p>
            <a:pPr algn="dist"/>
            <a:r>
              <a:rPr lang="ja-JP" altLang="en-US" sz="2000" dirty="0" smtClean="0">
                <a:solidFill>
                  <a:schemeClr val="bg1"/>
                </a:solidFill>
                <a:latin typeface="AR丸ゴシック体E" panose="020F0909000000000000" pitchFamily="49" charset="-128"/>
                <a:ea typeface="AR丸ゴシック体E" panose="020F0909000000000000" pitchFamily="49" charset="-128"/>
              </a:rPr>
              <a:t>｜｜｜｜｜｜｜｜｜</a:t>
            </a:r>
            <a:endParaRPr lang="ja-JP" altLang="en-US" sz="2000" dirty="0">
              <a:solidFill>
                <a:schemeClr val="bg1"/>
              </a:solidFill>
              <a:latin typeface="AR丸ゴシック体E" panose="020F0909000000000000" pitchFamily="49" charset="-128"/>
              <a:ea typeface="AR丸ゴシック体E" panose="020F0909000000000000" pitchFamily="49" charset="-128"/>
            </a:endParaRPr>
          </a:p>
        </p:txBody>
      </p:sp>
      <p:sp>
        <p:nvSpPr>
          <p:cNvPr id="39" name="正方形/長方形 38"/>
          <p:cNvSpPr/>
          <p:nvPr/>
        </p:nvSpPr>
        <p:spPr>
          <a:xfrm>
            <a:off x="1775520" y="2564904"/>
            <a:ext cx="4076054" cy="400110"/>
          </a:xfrm>
          <a:prstGeom prst="rect">
            <a:avLst/>
          </a:prstGeom>
        </p:spPr>
        <p:txBody>
          <a:bodyPr wrap="square">
            <a:spAutoFit/>
          </a:bodyPr>
          <a:lstStyle/>
          <a:p>
            <a:pPr algn="dist"/>
            <a:r>
              <a:rPr lang="ja-JP" altLang="en-US" sz="2000" dirty="0" smtClean="0">
                <a:solidFill>
                  <a:schemeClr val="bg1"/>
                </a:solidFill>
                <a:latin typeface="AR丸ゴシック体E" panose="020F0909000000000000" pitchFamily="49" charset="-128"/>
                <a:ea typeface="AR丸ゴシック体E" panose="020F0909000000000000" pitchFamily="49" charset="-128"/>
              </a:rPr>
              <a:t>｜｜｜｜｜｜｜｜｜</a:t>
            </a:r>
            <a:endParaRPr lang="ja-JP" altLang="en-US" sz="2000" dirty="0">
              <a:solidFill>
                <a:schemeClr val="bg1"/>
              </a:solidFill>
              <a:latin typeface="AR丸ゴシック体E" panose="020F0909000000000000" pitchFamily="49" charset="-128"/>
              <a:ea typeface="AR丸ゴシック体E" panose="020F0909000000000000" pitchFamily="49" charset="-128"/>
            </a:endParaRPr>
          </a:p>
        </p:txBody>
      </p:sp>
      <p:sp>
        <p:nvSpPr>
          <p:cNvPr id="40" name="正方形/長方形 39"/>
          <p:cNvSpPr/>
          <p:nvPr/>
        </p:nvSpPr>
        <p:spPr>
          <a:xfrm>
            <a:off x="1775520" y="2852936"/>
            <a:ext cx="4076054" cy="400110"/>
          </a:xfrm>
          <a:prstGeom prst="rect">
            <a:avLst/>
          </a:prstGeom>
        </p:spPr>
        <p:txBody>
          <a:bodyPr wrap="square">
            <a:spAutoFit/>
          </a:bodyPr>
          <a:lstStyle/>
          <a:p>
            <a:pPr algn="dist"/>
            <a:r>
              <a:rPr lang="ja-JP" altLang="en-US" sz="2000" dirty="0" smtClean="0">
                <a:solidFill>
                  <a:schemeClr val="bg1"/>
                </a:solidFill>
                <a:latin typeface="AR丸ゴシック体E" panose="020F0909000000000000" pitchFamily="49" charset="-128"/>
                <a:ea typeface="AR丸ゴシック体E" panose="020F0909000000000000" pitchFamily="49" charset="-128"/>
              </a:rPr>
              <a:t>｜｜｜｜｜｜｜｜｜</a:t>
            </a:r>
            <a:endParaRPr lang="ja-JP" altLang="en-US" sz="2000" dirty="0">
              <a:solidFill>
                <a:schemeClr val="bg1"/>
              </a:solidFill>
              <a:latin typeface="AR丸ゴシック体E" panose="020F0909000000000000" pitchFamily="49" charset="-128"/>
              <a:ea typeface="AR丸ゴシック体E" panose="020F0909000000000000" pitchFamily="49" charset="-128"/>
            </a:endParaRPr>
          </a:p>
        </p:txBody>
      </p:sp>
      <p:sp>
        <p:nvSpPr>
          <p:cNvPr id="41" name="テキスト ボックス 40"/>
          <p:cNvSpPr txBox="1"/>
          <p:nvPr/>
        </p:nvSpPr>
        <p:spPr>
          <a:xfrm>
            <a:off x="1761438" y="3761112"/>
            <a:ext cx="3482022" cy="523220"/>
          </a:xfrm>
          <a:prstGeom prst="rect">
            <a:avLst/>
          </a:prstGeom>
          <a:noFill/>
        </p:spPr>
        <p:txBody>
          <a:bodyPr wrap="square" rtlCol="0">
            <a:spAutoFit/>
          </a:bodyPr>
          <a:lstStyle/>
          <a:p>
            <a:r>
              <a:rPr kumimoji="1" lang="ja-JP" altLang="en-US" sz="2800" dirty="0" smtClean="0">
                <a:solidFill>
                  <a:schemeClr val="bg1"/>
                </a:solidFill>
                <a:latin typeface="AR P丸ゴシック体E" panose="020F0900000000000000" pitchFamily="50" charset="-128"/>
                <a:ea typeface="AR P丸ゴシック体E" panose="020F0900000000000000" pitchFamily="50" charset="-128"/>
              </a:rPr>
              <a:t>１０</a:t>
            </a:r>
            <a:r>
              <a:rPr kumimoji="1" lang="ja-JP" altLang="en-US" sz="2800" dirty="0" smtClean="0">
                <a:solidFill>
                  <a:schemeClr val="bg1"/>
                </a:solidFill>
                <a:latin typeface="AR丸ゴシック体E" panose="020F0909000000000000" pitchFamily="49" charset="-128"/>
                <a:ea typeface="AR丸ゴシック体E" panose="020F0909000000000000" pitchFamily="49" charset="-128"/>
              </a:rPr>
              <a:t>ー１が３つ残る</a:t>
            </a:r>
            <a:endParaRPr kumimoji="1" lang="ja-JP" altLang="en-US" sz="2800" dirty="0">
              <a:solidFill>
                <a:schemeClr val="bg1"/>
              </a:solidFill>
              <a:latin typeface="AR丸ゴシック体E" panose="020F0909000000000000" pitchFamily="49" charset="-128"/>
              <a:ea typeface="AR丸ゴシック体E" panose="020F0909000000000000" pitchFamily="49" charset="-128"/>
            </a:endParaRPr>
          </a:p>
        </p:txBody>
      </p:sp>
      <p:sp>
        <p:nvSpPr>
          <p:cNvPr id="42" name="テキスト ボックス 41"/>
          <p:cNvSpPr txBox="1"/>
          <p:nvPr/>
        </p:nvSpPr>
        <p:spPr>
          <a:xfrm>
            <a:off x="1735700" y="4241777"/>
            <a:ext cx="4288291" cy="954107"/>
          </a:xfrm>
          <a:prstGeom prst="rect">
            <a:avLst/>
          </a:prstGeom>
          <a:noFill/>
        </p:spPr>
        <p:txBody>
          <a:bodyPr wrap="square" rtlCol="0">
            <a:spAutoFit/>
          </a:bodyPr>
          <a:lstStyle/>
          <a:p>
            <a:r>
              <a:rPr kumimoji="1" lang="ja-JP" altLang="en-US" sz="2800" dirty="0" smtClean="0">
                <a:solidFill>
                  <a:schemeClr val="bg1"/>
                </a:solidFill>
                <a:latin typeface="AR丸ゴシック体E" panose="020F0909000000000000" pitchFamily="49" charset="-128"/>
                <a:ea typeface="AR丸ゴシック体E" panose="020F0909000000000000" pitchFamily="49" charset="-128"/>
              </a:rPr>
              <a:t>つまり９が３つ残るから</a:t>
            </a:r>
            <a:endParaRPr kumimoji="1" lang="en-US" altLang="ja-JP" sz="2800" dirty="0" smtClean="0">
              <a:solidFill>
                <a:schemeClr val="bg1"/>
              </a:solidFill>
              <a:latin typeface="AR丸ゴシック体E" panose="020F0909000000000000" pitchFamily="49" charset="-128"/>
              <a:ea typeface="AR丸ゴシック体E" panose="020F0909000000000000" pitchFamily="49" charset="-128"/>
            </a:endParaRPr>
          </a:p>
          <a:p>
            <a:r>
              <a:rPr lang="ja-JP" altLang="en-US" sz="2800" dirty="0" smtClean="0">
                <a:solidFill>
                  <a:schemeClr val="bg1"/>
                </a:solidFill>
                <a:latin typeface="AR丸ゴシック体E" panose="020F0909000000000000" pitchFamily="49" charset="-128"/>
                <a:ea typeface="AR丸ゴシック体E" panose="020F0909000000000000" pitchFamily="49" charset="-128"/>
              </a:rPr>
              <a:t>９</a:t>
            </a:r>
            <a:r>
              <a:rPr lang="en-US" altLang="ja-JP" sz="2800" dirty="0" smtClean="0">
                <a:solidFill>
                  <a:schemeClr val="bg1"/>
                </a:solidFill>
                <a:latin typeface="AR丸ゴシック体E" panose="020F0909000000000000" pitchFamily="49" charset="-128"/>
                <a:ea typeface="AR丸ゴシック体E" panose="020F0909000000000000" pitchFamily="49" charset="-128"/>
              </a:rPr>
              <a:t>×</a:t>
            </a:r>
            <a:r>
              <a:rPr lang="ja-JP" altLang="en-US" sz="2800" dirty="0" smtClean="0">
                <a:solidFill>
                  <a:schemeClr val="bg1"/>
                </a:solidFill>
                <a:latin typeface="AR丸ゴシック体E" panose="020F0909000000000000" pitchFamily="49" charset="-128"/>
                <a:ea typeface="AR丸ゴシック体E" panose="020F0909000000000000" pitchFamily="49" charset="-128"/>
              </a:rPr>
              <a:t>３＝</a:t>
            </a:r>
            <a:r>
              <a:rPr lang="en-US" altLang="ja-JP" sz="2800" dirty="0" smtClean="0">
                <a:solidFill>
                  <a:schemeClr val="bg1"/>
                </a:solidFill>
                <a:latin typeface="AR丸ゴシック体E" panose="020F0909000000000000" pitchFamily="49" charset="-128"/>
                <a:ea typeface="AR丸ゴシック体E" panose="020F0909000000000000" pitchFamily="49" charset="-128"/>
              </a:rPr>
              <a:t>27</a:t>
            </a:r>
            <a:endParaRPr kumimoji="1" lang="ja-JP" altLang="en-US" sz="2800" dirty="0">
              <a:solidFill>
                <a:schemeClr val="bg1"/>
              </a:solidFill>
              <a:latin typeface="AR丸ゴシック体E" panose="020F0909000000000000" pitchFamily="49" charset="-128"/>
              <a:ea typeface="AR丸ゴシック体E" panose="020F0909000000000000" pitchFamily="49" charset="-128"/>
            </a:endParaRPr>
          </a:p>
        </p:txBody>
      </p:sp>
      <p:sp>
        <p:nvSpPr>
          <p:cNvPr id="43" name="角丸四角形 42"/>
          <p:cNvSpPr/>
          <p:nvPr/>
        </p:nvSpPr>
        <p:spPr>
          <a:xfrm>
            <a:off x="3608817" y="1936892"/>
            <a:ext cx="432000" cy="1700081"/>
          </a:xfrm>
          <a:prstGeom prst="roundRect">
            <a:avLst>
              <a:gd name="adj" fmla="val 50000"/>
            </a:avLst>
          </a:prstGeom>
          <a:noFill/>
          <a:ln w="28575">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テキスト ボックス 43"/>
          <p:cNvSpPr txBox="1"/>
          <p:nvPr/>
        </p:nvSpPr>
        <p:spPr>
          <a:xfrm>
            <a:off x="7852594" y="1055567"/>
            <a:ext cx="2664296" cy="523220"/>
          </a:xfrm>
          <a:prstGeom prst="rect">
            <a:avLst/>
          </a:prstGeom>
          <a:noFill/>
        </p:spPr>
        <p:txBody>
          <a:bodyPr wrap="square" rtlCol="0">
            <a:spAutoFit/>
          </a:bodyPr>
          <a:lstStyle/>
          <a:p>
            <a:r>
              <a:rPr kumimoji="1" lang="ja-JP" altLang="en-US" sz="2800" dirty="0" smtClean="0">
                <a:solidFill>
                  <a:schemeClr val="bg1"/>
                </a:solidFill>
                <a:latin typeface="AR P丸ゴシック体E" panose="020F0900000000000000" pitchFamily="50" charset="-128"/>
                <a:ea typeface="AR P丸ゴシック体E" panose="020F0900000000000000" pitchFamily="50" charset="-128"/>
              </a:rPr>
              <a:t>カードの差が４</a:t>
            </a:r>
            <a:endParaRPr kumimoji="1" lang="ja-JP" altLang="en-US" sz="2800" dirty="0">
              <a:solidFill>
                <a:schemeClr val="bg1"/>
              </a:solidFill>
              <a:latin typeface="AR P丸ゴシック体E" panose="020F0900000000000000" pitchFamily="50" charset="-128"/>
              <a:ea typeface="AR P丸ゴシック体E" panose="020F0900000000000000" pitchFamily="50" charset="-128"/>
            </a:endParaRPr>
          </a:p>
        </p:txBody>
      </p:sp>
      <p:sp>
        <p:nvSpPr>
          <p:cNvPr id="67" name="テキスト ボックス 66"/>
          <p:cNvSpPr txBox="1"/>
          <p:nvPr/>
        </p:nvSpPr>
        <p:spPr>
          <a:xfrm>
            <a:off x="7852594" y="1537628"/>
            <a:ext cx="3168352" cy="523220"/>
          </a:xfrm>
          <a:prstGeom prst="rect">
            <a:avLst/>
          </a:prstGeom>
          <a:noFill/>
        </p:spPr>
        <p:txBody>
          <a:bodyPr wrap="square" rtlCol="0">
            <a:spAutoFit/>
          </a:bodyPr>
          <a:lstStyle/>
          <a:p>
            <a:r>
              <a:rPr lang="ja-JP" altLang="en-US" sz="2800" dirty="0" smtClean="0">
                <a:solidFill>
                  <a:schemeClr val="bg1"/>
                </a:solidFill>
                <a:latin typeface="AR P丸ゴシック体E" panose="020F0900000000000000" pitchFamily="50" charset="-128"/>
                <a:ea typeface="AR P丸ゴシック体E" panose="020F0900000000000000" pitchFamily="50" charset="-128"/>
              </a:rPr>
              <a:t>６２－２６</a:t>
            </a:r>
            <a:r>
              <a:rPr lang="ja-JP" altLang="en-US" sz="2800" dirty="0" smtClean="0">
                <a:solidFill>
                  <a:schemeClr val="bg1"/>
                </a:solidFill>
                <a:latin typeface="AR丸ゴシック体E" panose="020F0909000000000000" pitchFamily="49" charset="-128"/>
                <a:ea typeface="AR丸ゴシック体E" panose="020F0909000000000000" pitchFamily="49" charset="-128"/>
              </a:rPr>
              <a:t>＝</a:t>
            </a:r>
            <a:r>
              <a:rPr lang="ja-JP" altLang="en-US" sz="2800" dirty="0" smtClean="0">
                <a:solidFill>
                  <a:schemeClr val="bg1"/>
                </a:solidFill>
                <a:latin typeface="AR P丸ゴシック体E" panose="020F0900000000000000" pitchFamily="50" charset="-128"/>
                <a:ea typeface="AR P丸ゴシック体E" panose="020F0900000000000000" pitchFamily="50" charset="-128"/>
              </a:rPr>
              <a:t>３６</a:t>
            </a:r>
            <a:endParaRPr kumimoji="1" lang="en-US" altLang="ja-JP" sz="2800" dirty="0" smtClean="0">
              <a:solidFill>
                <a:schemeClr val="bg1"/>
              </a:solidFill>
              <a:latin typeface="AR P丸ゴシック体E" panose="020F0900000000000000" pitchFamily="50" charset="-128"/>
              <a:ea typeface="AR P丸ゴシック体E" panose="020F0900000000000000" pitchFamily="50" charset="-128"/>
            </a:endParaRPr>
          </a:p>
        </p:txBody>
      </p:sp>
      <p:sp>
        <p:nvSpPr>
          <p:cNvPr id="68" name="正方形/長方形 67"/>
          <p:cNvSpPr/>
          <p:nvPr/>
        </p:nvSpPr>
        <p:spPr>
          <a:xfrm>
            <a:off x="6844482" y="1991671"/>
            <a:ext cx="644728" cy="523220"/>
          </a:xfrm>
          <a:prstGeom prst="rect">
            <a:avLst/>
          </a:prstGeom>
        </p:spPr>
        <p:txBody>
          <a:bodyPr wrap="none">
            <a:spAutoFit/>
          </a:bodyPr>
          <a:lstStyle/>
          <a:p>
            <a:r>
              <a:rPr lang="ja-JP" altLang="en-US" sz="2800" dirty="0" smtClean="0">
                <a:solidFill>
                  <a:prstClr val="white"/>
                </a:solidFill>
                <a:latin typeface="AR P丸ゴシック体E" panose="020F0900000000000000" pitchFamily="50" charset="-128"/>
                <a:ea typeface="AR P丸ゴシック体E" panose="020F0900000000000000" pitchFamily="50" charset="-128"/>
              </a:rPr>
              <a:t>６２</a:t>
            </a:r>
            <a:endParaRPr lang="ja-JP" altLang="en-US" dirty="0"/>
          </a:p>
        </p:txBody>
      </p:sp>
      <p:sp>
        <p:nvSpPr>
          <p:cNvPr id="69" name="正方形/長方形 68"/>
          <p:cNvSpPr/>
          <p:nvPr/>
        </p:nvSpPr>
        <p:spPr>
          <a:xfrm>
            <a:off x="7764905" y="1991671"/>
            <a:ext cx="3792511" cy="523220"/>
          </a:xfrm>
          <a:prstGeom prst="rect">
            <a:avLst/>
          </a:prstGeom>
        </p:spPr>
        <p:txBody>
          <a:bodyPr wrap="square">
            <a:spAutoFit/>
          </a:bodyPr>
          <a:lstStyle/>
          <a:p>
            <a:pPr algn="dist"/>
            <a:r>
              <a:rPr lang="ja-JP" altLang="en-US" sz="2800" dirty="0" smtClean="0">
                <a:solidFill>
                  <a:schemeClr val="bg1"/>
                </a:solidFill>
                <a:latin typeface="AR丸ゴシック体E" panose="020F0909000000000000" pitchFamily="49" charset="-128"/>
                <a:ea typeface="AR丸ゴシック体E" panose="020F0909000000000000" pitchFamily="49" charset="-128"/>
              </a:rPr>
              <a:t>⑩⑩⑩⑩⑩⑩①①</a:t>
            </a:r>
            <a:endParaRPr lang="ja-JP" altLang="en-US" sz="2800" dirty="0">
              <a:solidFill>
                <a:schemeClr val="bg1"/>
              </a:solidFill>
              <a:latin typeface="AR丸ゴシック体E" panose="020F0909000000000000" pitchFamily="49" charset="-128"/>
              <a:ea typeface="AR丸ゴシック体E" panose="020F0909000000000000" pitchFamily="49" charset="-128"/>
            </a:endParaRPr>
          </a:p>
        </p:txBody>
      </p:sp>
      <p:sp>
        <p:nvSpPr>
          <p:cNvPr id="70" name="正方形/長方形 69"/>
          <p:cNvSpPr/>
          <p:nvPr/>
        </p:nvSpPr>
        <p:spPr>
          <a:xfrm>
            <a:off x="7779895" y="3068960"/>
            <a:ext cx="3777521" cy="523220"/>
          </a:xfrm>
          <a:prstGeom prst="rect">
            <a:avLst/>
          </a:prstGeom>
        </p:spPr>
        <p:txBody>
          <a:bodyPr wrap="square">
            <a:spAutoFit/>
          </a:bodyPr>
          <a:lstStyle/>
          <a:p>
            <a:pPr algn="dist"/>
            <a:r>
              <a:rPr lang="ja-JP" altLang="en-US" sz="2800" dirty="0" smtClean="0">
                <a:solidFill>
                  <a:schemeClr val="bg1"/>
                </a:solidFill>
                <a:latin typeface="AR丸ゴシック体E" panose="020F0909000000000000" pitchFamily="49" charset="-128"/>
                <a:ea typeface="AR丸ゴシック体E" panose="020F0909000000000000" pitchFamily="49" charset="-128"/>
              </a:rPr>
              <a:t>⑩⑩①①①①①①</a:t>
            </a:r>
            <a:endParaRPr lang="ja-JP" altLang="en-US" sz="2800" dirty="0">
              <a:solidFill>
                <a:schemeClr val="bg1"/>
              </a:solidFill>
              <a:latin typeface="AR丸ゴシック体E" panose="020F0909000000000000" pitchFamily="49" charset="-128"/>
              <a:ea typeface="AR丸ゴシック体E" panose="020F0909000000000000" pitchFamily="49" charset="-128"/>
            </a:endParaRPr>
          </a:p>
        </p:txBody>
      </p:sp>
      <p:sp>
        <p:nvSpPr>
          <p:cNvPr id="71" name="正方形/長方形 70"/>
          <p:cNvSpPr/>
          <p:nvPr/>
        </p:nvSpPr>
        <p:spPr>
          <a:xfrm>
            <a:off x="6844482" y="3140968"/>
            <a:ext cx="644728" cy="523220"/>
          </a:xfrm>
          <a:prstGeom prst="rect">
            <a:avLst/>
          </a:prstGeom>
        </p:spPr>
        <p:txBody>
          <a:bodyPr wrap="none">
            <a:spAutoFit/>
          </a:bodyPr>
          <a:lstStyle/>
          <a:p>
            <a:r>
              <a:rPr lang="ja-JP" altLang="en-US" sz="2800" dirty="0" smtClean="0">
                <a:solidFill>
                  <a:prstClr val="white"/>
                </a:solidFill>
                <a:latin typeface="AR P丸ゴシック体E" panose="020F0900000000000000" pitchFamily="50" charset="-128"/>
                <a:ea typeface="AR P丸ゴシック体E" panose="020F0900000000000000" pitchFamily="50" charset="-128"/>
              </a:rPr>
              <a:t>２６</a:t>
            </a:r>
            <a:endParaRPr lang="ja-JP" altLang="en-US" dirty="0"/>
          </a:p>
        </p:txBody>
      </p:sp>
      <p:sp>
        <p:nvSpPr>
          <p:cNvPr id="72" name="正方形/長方形 71"/>
          <p:cNvSpPr/>
          <p:nvPr/>
        </p:nvSpPr>
        <p:spPr>
          <a:xfrm>
            <a:off x="7852594" y="2332547"/>
            <a:ext cx="3644006" cy="369332"/>
          </a:xfrm>
          <a:prstGeom prst="rect">
            <a:avLst/>
          </a:prstGeom>
        </p:spPr>
        <p:txBody>
          <a:bodyPr wrap="square">
            <a:spAutoFit/>
          </a:bodyPr>
          <a:lstStyle/>
          <a:p>
            <a:pPr algn="dist"/>
            <a:r>
              <a:rPr lang="ja-JP" altLang="en-US" dirty="0" smtClean="0">
                <a:solidFill>
                  <a:schemeClr val="bg1"/>
                </a:solidFill>
                <a:latin typeface="AR丸ゴシック体E" panose="020F0909000000000000" pitchFamily="49" charset="-128"/>
                <a:ea typeface="AR丸ゴシック体E" panose="020F0909000000000000" pitchFamily="49" charset="-128"/>
              </a:rPr>
              <a:t>｜｜｜｜｜｜｜｜</a:t>
            </a:r>
            <a:endParaRPr lang="ja-JP" altLang="en-US" dirty="0">
              <a:solidFill>
                <a:schemeClr val="bg1"/>
              </a:solidFill>
              <a:latin typeface="AR丸ゴシック体E" panose="020F0909000000000000" pitchFamily="49" charset="-128"/>
              <a:ea typeface="AR丸ゴシック体E" panose="020F0909000000000000" pitchFamily="49" charset="-128"/>
            </a:endParaRPr>
          </a:p>
        </p:txBody>
      </p:sp>
      <p:sp>
        <p:nvSpPr>
          <p:cNvPr id="73" name="正方形/長方形 72"/>
          <p:cNvSpPr/>
          <p:nvPr/>
        </p:nvSpPr>
        <p:spPr>
          <a:xfrm>
            <a:off x="7852594" y="2612630"/>
            <a:ext cx="3644006" cy="369332"/>
          </a:xfrm>
          <a:prstGeom prst="rect">
            <a:avLst/>
          </a:prstGeom>
        </p:spPr>
        <p:txBody>
          <a:bodyPr wrap="square">
            <a:spAutoFit/>
          </a:bodyPr>
          <a:lstStyle/>
          <a:p>
            <a:pPr algn="dist"/>
            <a:r>
              <a:rPr lang="ja-JP" altLang="en-US" dirty="0" smtClean="0">
                <a:solidFill>
                  <a:schemeClr val="bg1"/>
                </a:solidFill>
                <a:latin typeface="AR丸ゴシック体E" panose="020F0909000000000000" pitchFamily="49" charset="-128"/>
                <a:ea typeface="AR丸ゴシック体E" panose="020F0909000000000000" pitchFamily="49" charset="-128"/>
              </a:rPr>
              <a:t>｜｜｜｜｜｜｜｜</a:t>
            </a:r>
            <a:endParaRPr lang="ja-JP" altLang="en-US" dirty="0">
              <a:solidFill>
                <a:schemeClr val="bg1"/>
              </a:solidFill>
              <a:latin typeface="AR丸ゴシック体E" panose="020F0909000000000000" pitchFamily="49" charset="-128"/>
              <a:ea typeface="AR丸ゴシック体E" panose="020F0909000000000000" pitchFamily="49" charset="-128"/>
            </a:endParaRPr>
          </a:p>
        </p:txBody>
      </p:sp>
      <p:sp>
        <p:nvSpPr>
          <p:cNvPr id="74" name="正方形/長方形 73"/>
          <p:cNvSpPr/>
          <p:nvPr/>
        </p:nvSpPr>
        <p:spPr>
          <a:xfrm>
            <a:off x="7852594" y="2879974"/>
            <a:ext cx="3644006" cy="369332"/>
          </a:xfrm>
          <a:prstGeom prst="rect">
            <a:avLst/>
          </a:prstGeom>
        </p:spPr>
        <p:txBody>
          <a:bodyPr wrap="square">
            <a:spAutoFit/>
          </a:bodyPr>
          <a:lstStyle/>
          <a:p>
            <a:pPr algn="dist"/>
            <a:r>
              <a:rPr lang="ja-JP" altLang="en-US" dirty="0" smtClean="0">
                <a:solidFill>
                  <a:schemeClr val="bg1"/>
                </a:solidFill>
                <a:latin typeface="AR丸ゴシック体E" panose="020F0909000000000000" pitchFamily="49" charset="-128"/>
                <a:ea typeface="AR丸ゴシック体E" panose="020F0909000000000000" pitchFamily="49" charset="-128"/>
              </a:rPr>
              <a:t>｜｜｜｜｜｜｜｜</a:t>
            </a:r>
            <a:endParaRPr lang="ja-JP" altLang="en-US" dirty="0">
              <a:solidFill>
                <a:schemeClr val="bg1"/>
              </a:solidFill>
              <a:latin typeface="AR丸ゴシック体E" panose="020F0909000000000000" pitchFamily="49" charset="-128"/>
              <a:ea typeface="AR丸ゴシック体E" panose="020F0909000000000000" pitchFamily="49" charset="-128"/>
            </a:endParaRPr>
          </a:p>
        </p:txBody>
      </p:sp>
      <p:sp>
        <p:nvSpPr>
          <p:cNvPr id="75" name="テキスト ボックス 74"/>
          <p:cNvSpPr txBox="1"/>
          <p:nvPr/>
        </p:nvSpPr>
        <p:spPr>
          <a:xfrm>
            <a:off x="7826956" y="3789040"/>
            <a:ext cx="3482022" cy="523220"/>
          </a:xfrm>
          <a:prstGeom prst="rect">
            <a:avLst/>
          </a:prstGeom>
          <a:noFill/>
        </p:spPr>
        <p:txBody>
          <a:bodyPr wrap="square" rtlCol="0">
            <a:spAutoFit/>
          </a:bodyPr>
          <a:lstStyle/>
          <a:p>
            <a:r>
              <a:rPr kumimoji="1" lang="ja-JP" altLang="en-US" sz="2800" dirty="0" smtClean="0">
                <a:solidFill>
                  <a:schemeClr val="bg1"/>
                </a:solidFill>
                <a:latin typeface="AR P丸ゴシック体E" panose="020F0900000000000000" pitchFamily="50" charset="-128"/>
                <a:ea typeface="AR P丸ゴシック体E" panose="020F0900000000000000" pitchFamily="50" charset="-128"/>
              </a:rPr>
              <a:t>１０</a:t>
            </a:r>
            <a:r>
              <a:rPr kumimoji="1" lang="ja-JP" altLang="en-US" sz="2800" dirty="0" smtClean="0">
                <a:solidFill>
                  <a:schemeClr val="bg1"/>
                </a:solidFill>
                <a:latin typeface="AR丸ゴシック体E" panose="020F0909000000000000" pitchFamily="49" charset="-128"/>
                <a:ea typeface="AR丸ゴシック体E" panose="020F0909000000000000" pitchFamily="49" charset="-128"/>
              </a:rPr>
              <a:t>ー１が４つ残る</a:t>
            </a:r>
            <a:endParaRPr kumimoji="1" lang="ja-JP" altLang="en-US" sz="2800" dirty="0">
              <a:solidFill>
                <a:schemeClr val="bg1"/>
              </a:solidFill>
              <a:latin typeface="AR丸ゴシック体E" panose="020F0909000000000000" pitchFamily="49" charset="-128"/>
              <a:ea typeface="AR丸ゴシック体E" panose="020F0909000000000000" pitchFamily="49" charset="-128"/>
            </a:endParaRPr>
          </a:p>
        </p:txBody>
      </p:sp>
      <p:sp>
        <p:nvSpPr>
          <p:cNvPr id="76" name="テキスト ボックス 75"/>
          <p:cNvSpPr txBox="1"/>
          <p:nvPr/>
        </p:nvSpPr>
        <p:spPr>
          <a:xfrm>
            <a:off x="7826956" y="4250995"/>
            <a:ext cx="4173700" cy="954107"/>
          </a:xfrm>
          <a:prstGeom prst="rect">
            <a:avLst/>
          </a:prstGeom>
          <a:noFill/>
        </p:spPr>
        <p:txBody>
          <a:bodyPr wrap="square" rtlCol="0">
            <a:spAutoFit/>
          </a:bodyPr>
          <a:lstStyle/>
          <a:p>
            <a:r>
              <a:rPr kumimoji="1" lang="ja-JP" altLang="en-US" sz="2800" dirty="0" smtClean="0">
                <a:solidFill>
                  <a:schemeClr val="bg1"/>
                </a:solidFill>
                <a:latin typeface="AR丸ゴシック体E" panose="020F0909000000000000" pitchFamily="49" charset="-128"/>
                <a:ea typeface="AR丸ゴシック体E" panose="020F0909000000000000" pitchFamily="49" charset="-128"/>
              </a:rPr>
              <a:t>つまり９が４つ残るから</a:t>
            </a:r>
            <a:endParaRPr kumimoji="1" lang="en-US" altLang="ja-JP" sz="2800" dirty="0" smtClean="0">
              <a:solidFill>
                <a:schemeClr val="bg1"/>
              </a:solidFill>
              <a:latin typeface="AR丸ゴシック体E" panose="020F0909000000000000" pitchFamily="49" charset="-128"/>
              <a:ea typeface="AR丸ゴシック体E" panose="020F0909000000000000" pitchFamily="49" charset="-128"/>
            </a:endParaRPr>
          </a:p>
          <a:p>
            <a:r>
              <a:rPr lang="ja-JP" altLang="en-US" sz="2800" dirty="0" smtClean="0">
                <a:solidFill>
                  <a:schemeClr val="bg1"/>
                </a:solidFill>
                <a:latin typeface="AR丸ゴシック体E" panose="020F0909000000000000" pitchFamily="49" charset="-128"/>
                <a:ea typeface="AR丸ゴシック体E" panose="020F0909000000000000" pitchFamily="49" charset="-128"/>
              </a:rPr>
              <a:t>９</a:t>
            </a:r>
            <a:r>
              <a:rPr lang="en-US" altLang="ja-JP" sz="2800" dirty="0" smtClean="0">
                <a:solidFill>
                  <a:schemeClr val="bg1"/>
                </a:solidFill>
                <a:latin typeface="AR丸ゴシック体E" panose="020F0909000000000000" pitchFamily="49" charset="-128"/>
                <a:ea typeface="AR丸ゴシック体E" panose="020F0909000000000000" pitchFamily="49" charset="-128"/>
              </a:rPr>
              <a:t>×</a:t>
            </a:r>
            <a:r>
              <a:rPr lang="ja-JP" altLang="en-US" sz="2800" dirty="0" smtClean="0">
                <a:solidFill>
                  <a:schemeClr val="bg1"/>
                </a:solidFill>
                <a:latin typeface="AR丸ゴシック体E" panose="020F0909000000000000" pitchFamily="49" charset="-128"/>
                <a:ea typeface="AR丸ゴシック体E" panose="020F0909000000000000" pitchFamily="49" charset="-128"/>
              </a:rPr>
              <a:t>４＝</a:t>
            </a:r>
            <a:r>
              <a:rPr lang="en-US" altLang="ja-JP" sz="2800" dirty="0" smtClean="0">
                <a:solidFill>
                  <a:schemeClr val="bg1"/>
                </a:solidFill>
                <a:latin typeface="AR丸ゴシック体E" panose="020F0909000000000000" pitchFamily="49" charset="-128"/>
                <a:ea typeface="AR丸ゴシック体E" panose="020F0909000000000000" pitchFamily="49" charset="-128"/>
              </a:rPr>
              <a:t>36</a:t>
            </a:r>
            <a:endParaRPr kumimoji="1" lang="ja-JP" altLang="en-US" sz="2800" dirty="0">
              <a:solidFill>
                <a:schemeClr val="bg1"/>
              </a:solidFill>
              <a:latin typeface="AR丸ゴシック体E" panose="020F0909000000000000" pitchFamily="49" charset="-128"/>
              <a:ea typeface="AR丸ゴシック体E" panose="020F0909000000000000" pitchFamily="49" charset="-128"/>
            </a:endParaRPr>
          </a:p>
        </p:txBody>
      </p:sp>
      <p:sp>
        <p:nvSpPr>
          <p:cNvPr id="77" name="角丸四角形 76"/>
          <p:cNvSpPr/>
          <p:nvPr/>
        </p:nvSpPr>
        <p:spPr>
          <a:xfrm>
            <a:off x="9685158" y="2013635"/>
            <a:ext cx="432000" cy="1651807"/>
          </a:xfrm>
          <a:prstGeom prst="roundRect">
            <a:avLst>
              <a:gd name="adj" fmla="val 50000"/>
            </a:avLst>
          </a:prstGeom>
          <a:noFill/>
          <a:ln w="28575">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8" name="角丸四角形 77"/>
          <p:cNvSpPr/>
          <p:nvPr/>
        </p:nvSpPr>
        <p:spPr>
          <a:xfrm>
            <a:off x="9239642" y="2018855"/>
            <a:ext cx="432000" cy="1651807"/>
          </a:xfrm>
          <a:prstGeom prst="roundRect">
            <a:avLst>
              <a:gd name="adj" fmla="val 50000"/>
            </a:avLst>
          </a:prstGeom>
          <a:noFill/>
          <a:ln w="28575">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9" name="角丸四角形 78"/>
          <p:cNvSpPr/>
          <p:nvPr/>
        </p:nvSpPr>
        <p:spPr>
          <a:xfrm>
            <a:off x="3143672" y="1944943"/>
            <a:ext cx="432000" cy="1700081"/>
          </a:xfrm>
          <a:prstGeom prst="roundRect">
            <a:avLst>
              <a:gd name="adj" fmla="val 50000"/>
            </a:avLst>
          </a:prstGeom>
          <a:noFill/>
          <a:ln w="28575">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0" name="角丸四角形 79"/>
          <p:cNvSpPr/>
          <p:nvPr/>
        </p:nvSpPr>
        <p:spPr>
          <a:xfrm>
            <a:off x="4055066" y="1944943"/>
            <a:ext cx="432000" cy="1700081"/>
          </a:xfrm>
          <a:prstGeom prst="roundRect">
            <a:avLst>
              <a:gd name="adj" fmla="val 50000"/>
            </a:avLst>
          </a:prstGeom>
          <a:noFill/>
          <a:ln w="28575">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1" name="角丸四角形 80"/>
          <p:cNvSpPr/>
          <p:nvPr/>
        </p:nvSpPr>
        <p:spPr>
          <a:xfrm>
            <a:off x="8791828" y="2034621"/>
            <a:ext cx="432000" cy="1651807"/>
          </a:xfrm>
          <a:prstGeom prst="roundRect">
            <a:avLst>
              <a:gd name="adj" fmla="val 50000"/>
            </a:avLst>
          </a:prstGeom>
          <a:noFill/>
          <a:ln w="28575">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2" name="角丸四角形 81"/>
          <p:cNvSpPr/>
          <p:nvPr/>
        </p:nvSpPr>
        <p:spPr>
          <a:xfrm>
            <a:off x="10144262" y="2034621"/>
            <a:ext cx="432000" cy="1651807"/>
          </a:xfrm>
          <a:prstGeom prst="roundRect">
            <a:avLst>
              <a:gd name="adj" fmla="val 50000"/>
            </a:avLst>
          </a:prstGeom>
          <a:noFill/>
          <a:ln w="28575">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83" name="Picture 5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flipH="1">
            <a:off x="10117158" y="4718830"/>
            <a:ext cx="1391400" cy="16676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4" name="角丸四角形吹き出し 83"/>
          <p:cNvSpPr/>
          <p:nvPr/>
        </p:nvSpPr>
        <p:spPr>
          <a:xfrm>
            <a:off x="922805" y="5216497"/>
            <a:ext cx="9145016" cy="748781"/>
          </a:xfrm>
          <a:prstGeom prst="wedgeRoundRectCallout">
            <a:avLst>
              <a:gd name="adj1" fmla="val 53294"/>
              <a:gd name="adj2" fmla="val 27813"/>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2000" dirty="0" smtClean="0">
                <a:solidFill>
                  <a:schemeClr val="tx1"/>
                </a:solidFill>
              </a:rPr>
              <a:t>カードの差が３，４，５などの場合も、カードの差の数の分だけ、</a:t>
            </a:r>
            <a:r>
              <a:rPr lang="ja-JP" altLang="en-US" sz="2000" dirty="0" smtClean="0">
                <a:solidFill>
                  <a:schemeClr val="tx1"/>
                </a:solidFill>
              </a:rPr>
              <a:t>１０－１が残ります。</a:t>
            </a:r>
            <a:endParaRPr lang="en-US" altLang="ja-JP" sz="2000" dirty="0" smtClean="0">
              <a:solidFill>
                <a:schemeClr val="tx1"/>
              </a:solidFill>
            </a:endParaRPr>
          </a:p>
          <a:p>
            <a:r>
              <a:rPr kumimoji="1" lang="ja-JP" altLang="en-US" sz="2000" dirty="0" smtClean="0">
                <a:solidFill>
                  <a:schemeClr val="tx1"/>
                </a:solidFill>
              </a:rPr>
              <a:t>つまり、カードの差の数の分だけ、９が残るからです。</a:t>
            </a:r>
            <a:endParaRPr kumimoji="1" lang="ja-JP" altLang="en-US" sz="2000" dirty="0">
              <a:solidFill>
                <a:schemeClr val="tx1"/>
              </a:solidFill>
            </a:endParaRPr>
          </a:p>
        </p:txBody>
      </p:sp>
    </p:spTree>
    <p:extLst>
      <p:ext uri="{BB962C8B-B14F-4D97-AF65-F5344CB8AC3E}">
        <p14:creationId xmlns:p14="http://schemas.microsoft.com/office/powerpoint/2010/main" val="38943319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wipe(left)">
                                      <p:cBhvr>
                                        <p:cTn id="7" dur="500"/>
                                        <p:tgtEl>
                                          <p:spTgt spid="2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2"/>
                                        </p:tgtEl>
                                        <p:attrNameLst>
                                          <p:attrName>style.visibility</p:attrName>
                                        </p:attrNameLst>
                                      </p:cBhvr>
                                      <p:to>
                                        <p:strVal val="visible"/>
                                      </p:to>
                                    </p:set>
                                    <p:animEffect transition="in" filter="wipe(left)">
                                      <p:cBhvr>
                                        <p:cTn id="12" dur="500"/>
                                        <p:tgtEl>
                                          <p:spTgt spid="32"/>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33"/>
                                        </p:tgtEl>
                                        <p:attrNameLst>
                                          <p:attrName>style.visibility</p:attrName>
                                        </p:attrNameLst>
                                      </p:cBhvr>
                                      <p:to>
                                        <p:strVal val="visible"/>
                                      </p:to>
                                    </p:set>
                                    <p:animEffect transition="in" filter="wipe(left)">
                                      <p:cBhvr>
                                        <p:cTn id="15" dur="500"/>
                                        <p:tgtEl>
                                          <p:spTgt spid="33"/>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44"/>
                                        </p:tgtEl>
                                        <p:attrNameLst>
                                          <p:attrName>style.visibility</p:attrName>
                                        </p:attrNameLst>
                                      </p:cBhvr>
                                      <p:to>
                                        <p:strVal val="visible"/>
                                      </p:to>
                                    </p:set>
                                    <p:animEffect transition="in" filter="wipe(left)">
                                      <p:cBhvr>
                                        <p:cTn id="18" dur="500"/>
                                        <p:tgtEl>
                                          <p:spTgt spid="44"/>
                                        </p:tgtEl>
                                      </p:cBhvr>
                                    </p:animEffect>
                                  </p:childTnLst>
                                </p:cTn>
                              </p:par>
                              <p:par>
                                <p:cTn id="19" presetID="22" presetClass="entr" presetSubtype="8" fill="hold" grpId="0" nodeType="withEffect">
                                  <p:stCondLst>
                                    <p:cond delay="0"/>
                                  </p:stCondLst>
                                  <p:childTnLst>
                                    <p:set>
                                      <p:cBhvr>
                                        <p:cTn id="20" dur="1" fill="hold">
                                          <p:stCondLst>
                                            <p:cond delay="0"/>
                                          </p:stCondLst>
                                        </p:cTn>
                                        <p:tgtEl>
                                          <p:spTgt spid="67"/>
                                        </p:tgtEl>
                                        <p:attrNameLst>
                                          <p:attrName>style.visibility</p:attrName>
                                        </p:attrNameLst>
                                      </p:cBhvr>
                                      <p:to>
                                        <p:strVal val="visible"/>
                                      </p:to>
                                    </p:set>
                                    <p:animEffect transition="in" filter="wipe(left)">
                                      <p:cBhvr>
                                        <p:cTn id="21" dur="500"/>
                                        <p:tgtEl>
                                          <p:spTgt spid="67"/>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34"/>
                                        </p:tgtEl>
                                        <p:attrNameLst>
                                          <p:attrName>style.visibility</p:attrName>
                                        </p:attrNameLst>
                                      </p:cBhvr>
                                      <p:to>
                                        <p:strVal val="visible"/>
                                      </p:to>
                                    </p:set>
                                    <p:animEffect transition="in" filter="fade">
                                      <p:cBhvr>
                                        <p:cTn id="26" dur="500"/>
                                        <p:tgtEl>
                                          <p:spTgt spid="34"/>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35"/>
                                        </p:tgtEl>
                                        <p:attrNameLst>
                                          <p:attrName>style.visibility</p:attrName>
                                        </p:attrNameLst>
                                      </p:cBhvr>
                                      <p:to>
                                        <p:strVal val="visible"/>
                                      </p:to>
                                    </p:set>
                                    <p:animEffect transition="in" filter="wipe(left)">
                                      <p:cBhvr>
                                        <p:cTn id="31" dur="500"/>
                                        <p:tgtEl>
                                          <p:spTgt spid="35"/>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37"/>
                                        </p:tgtEl>
                                        <p:attrNameLst>
                                          <p:attrName>style.visibility</p:attrName>
                                        </p:attrNameLst>
                                      </p:cBhvr>
                                      <p:to>
                                        <p:strVal val="visible"/>
                                      </p:to>
                                    </p:set>
                                    <p:animEffect transition="in" filter="fade">
                                      <p:cBhvr>
                                        <p:cTn id="36" dur="500"/>
                                        <p:tgtEl>
                                          <p:spTgt spid="37"/>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grpId="0" nodeType="clickEffect">
                                  <p:stCondLst>
                                    <p:cond delay="0"/>
                                  </p:stCondLst>
                                  <p:childTnLst>
                                    <p:set>
                                      <p:cBhvr>
                                        <p:cTn id="40" dur="1" fill="hold">
                                          <p:stCondLst>
                                            <p:cond delay="0"/>
                                          </p:stCondLst>
                                        </p:cTn>
                                        <p:tgtEl>
                                          <p:spTgt spid="36"/>
                                        </p:tgtEl>
                                        <p:attrNameLst>
                                          <p:attrName>style.visibility</p:attrName>
                                        </p:attrNameLst>
                                      </p:cBhvr>
                                      <p:to>
                                        <p:strVal val="visible"/>
                                      </p:to>
                                    </p:set>
                                    <p:animEffect transition="in" filter="wipe(left)">
                                      <p:cBhvr>
                                        <p:cTn id="41" dur="500"/>
                                        <p:tgtEl>
                                          <p:spTgt spid="36"/>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4" fill="hold" grpId="0" nodeType="clickEffect">
                                  <p:stCondLst>
                                    <p:cond delay="0"/>
                                  </p:stCondLst>
                                  <p:childTnLst>
                                    <p:set>
                                      <p:cBhvr>
                                        <p:cTn id="45" dur="1" fill="hold">
                                          <p:stCondLst>
                                            <p:cond delay="0"/>
                                          </p:stCondLst>
                                        </p:cTn>
                                        <p:tgtEl>
                                          <p:spTgt spid="40"/>
                                        </p:tgtEl>
                                        <p:attrNameLst>
                                          <p:attrName>style.visibility</p:attrName>
                                        </p:attrNameLst>
                                      </p:cBhvr>
                                      <p:to>
                                        <p:strVal val="visible"/>
                                      </p:to>
                                    </p:set>
                                    <p:animEffect transition="in" filter="wipe(down)">
                                      <p:cBhvr>
                                        <p:cTn id="46" dur="500"/>
                                        <p:tgtEl>
                                          <p:spTgt spid="40"/>
                                        </p:tgtEl>
                                      </p:cBhvr>
                                    </p:animEffect>
                                  </p:childTnLst>
                                </p:cTn>
                              </p:par>
                              <p:par>
                                <p:cTn id="47" presetID="22" presetClass="entr" presetSubtype="4" fill="hold" grpId="0" nodeType="withEffect">
                                  <p:stCondLst>
                                    <p:cond delay="0"/>
                                  </p:stCondLst>
                                  <p:childTnLst>
                                    <p:set>
                                      <p:cBhvr>
                                        <p:cTn id="48" dur="1" fill="hold">
                                          <p:stCondLst>
                                            <p:cond delay="0"/>
                                          </p:stCondLst>
                                        </p:cTn>
                                        <p:tgtEl>
                                          <p:spTgt spid="39"/>
                                        </p:tgtEl>
                                        <p:attrNameLst>
                                          <p:attrName>style.visibility</p:attrName>
                                        </p:attrNameLst>
                                      </p:cBhvr>
                                      <p:to>
                                        <p:strVal val="visible"/>
                                      </p:to>
                                    </p:set>
                                    <p:animEffect transition="in" filter="wipe(down)">
                                      <p:cBhvr>
                                        <p:cTn id="49" dur="500"/>
                                        <p:tgtEl>
                                          <p:spTgt spid="39"/>
                                        </p:tgtEl>
                                      </p:cBhvr>
                                    </p:animEffect>
                                  </p:childTnLst>
                                </p:cTn>
                              </p:par>
                              <p:par>
                                <p:cTn id="50" presetID="22" presetClass="entr" presetSubtype="4" fill="hold" grpId="0" nodeType="withEffect">
                                  <p:stCondLst>
                                    <p:cond delay="0"/>
                                  </p:stCondLst>
                                  <p:childTnLst>
                                    <p:set>
                                      <p:cBhvr>
                                        <p:cTn id="51" dur="1" fill="hold">
                                          <p:stCondLst>
                                            <p:cond delay="0"/>
                                          </p:stCondLst>
                                        </p:cTn>
                                        <p:tgtEl>
                                          <p:spTgt spid="38"/>
                                        </p:tgtEl>
                                        <p:attrNameLst>
                                          <p:attrName>style.visibility</p:attrName>
                                        </p:attrNameLst>
                                      </p:cBhvr>
                                      <p:to>
                                        <p:strVal val="visible"/>
                                      </p:to>
                                    </p:set>
                                    <p:animEffect transition="in" filter="wipe(down)">
                                      <p:cBhvr>
                                        <p:cTn id="52" dur="500"/>
                                        <p:tgtEl>
                                          <p:spTgt spid="38"/>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68"/>
                                        </p:tgtEl>
                                        <p:attrNameLst>
                                          <p:attrName>style.visibility</p:attrName>
                                        </p:attrNameLst>
                                      </p:cBhvr>
                                      <p:to>
                                        <p:strVal val="visible"/>
                                      </p:to>
                                    </p:set>
                                    <p:animEffect transition="in" filter="fade">
                                      <p:cBhvr>
                                        <p:cTn id="57" dur="500"/>
                                        <p:tgtEl>
                                          <p:spTgt spid="68"/>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8" fill="hold" grpId="0" nodeType="clickEffect">
                                  <p:stCondLst>
                                    <p:cond delay="0"/>
                                  </p:stCondLst>
                                  <p:childTnLst>
                                    <p:set>
                                      <p:cBhvr>
                                        <p:cTn id="61" dur="1" fill="hold">
                                          <p:stCondLst>
                                            <p:cond delay="0"/>
                                          </p:stCondLst>
                                        </p:cTn>
                                        <p:tgtEl>
                                          <p:spTgt spid="69"/>
                                        </p:tgtEl>
                                        <p:attrNameLst>
                                          <p:attrName>style.visibility</p:attrName>
                                        </p:attrNameLst>
                                      </p:cBhvr>
                                      <p:to>
                                        <p:strVal val="visible"/>
                                      </p:to>
                                    </p:set>
                                    <p:animEffect transition="in" filter="wipe(left)">
                                      <p:cBhvr>
                                        <p:cTn id="62" dur="500"/>
                                        <p:tgtEl>
                                          <p:spTgt spid="69"/>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71"/>
                                        </p:tgtEl>
                                        <p:attrNameLst>
                                          <p:attrName>style.visibility</p:attrName>
                                        </p:attrNameLst>
                                      </p:cBhvr>
                                      <p:to>
                                        <p:strVal val="visible"/>
                                      </p:to>
                                    </p:set>
                                    <p:animEffect transition="in" filter="fade">
                                      <p:cBhvr>
                                        <p:cTn id="67" dur="500"/>
                                        <p:tgtEl>
                                          <p:spTgt spid="71"/>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8" fill="hold" grpId="0" nodeType="clickEffect">
                                  <p:stCondLst>
                                    <p:cond delay="0"/>
                                  </p:stCondLst>
                                  <p:childTnLst>
                                    <p:set>
                                      <p:cBhvr>
                                        <p:cTn id="71" dur="1" fill="hold">
                                          <p:stCondLst>
                                            <p:cond delay="0"/>
                                          </p:stCondLst>
                                        </p:cTn>
                                        <p:tgtEl>
                                          <p:spTgt spid="70"/>
                                        </p:tgtEl>
                                        <p:attrNameLst>
                                          <p:attrName>style.visibility</p:attrName>
                                        </p:attrNameLst>
                                      </p:cBhvr>
                                      <p:to>
                                        <p:strVal val="visible"/>
                                      </p:to>
                                    </p:set>
                                    <p:animEffect transition="in" filter="wipe(left)">
                                      <p:cBhvr>
                                        <p:cTn id="72" dur="500"/>
                                        <p:tgtEl>
                                          <p:spTgt spid="70"/>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4" fill="hold" grpId="0" nodeType="clickEffect">
                                  <p:stCondLst>
                                    <p:cond delay="0"/>
                                  </p:stCondLst>
                                  <p:childTnLst>
                                    <p:set>
                                      <p:cBhvr>
                                        <p:cTn id="76" dur="1" fill="hold">
                                          <p:stCondLst>
                                            <p:cond delay="0"/>
                                          </p:stCondLst>
                                        </p:cTn>
                                        <p:tgtEl>
                                          <p:spTgt spid="74"/>
                                        </p:tgtEl>
                                        <p:attrNameLst>
                                          <p:attrName>style.visibility</p:attrName>
                                        </p:attrNameLst>
                                      </p:cBhvr>
                                      <p:to>
                                        <p:strVal val="visible"/>
                                      </p:to>
                                    </p:set>
                                    <p:animEffect transition="in" filter="wipe(down)">
                                      <p:cBhvr>
                                        <p:cTn id="77" dur="500"/>
                                        <p:tgtEl>
                                          <p:spTgt spid="74"/>
                                        </p:tgtEl>
                                      </p:cBhvr>
                                    </p:animEffect>
                                  </p:childTnLst>
                                </p:cTn>
                              </p:par>
                              <p:par>
                                <p:cTn id="78" presetID="22" presetClass="entr" presetSubtype="4" fill="hold" grpId="0" nodeType="withEffect">
                                  <p:stCondLst>
                                    <p:cond delay="0"/>
                                  </p:stCondLst>
                                  <p:childTnLst>
                                    <p:set>
                                      <p:cBhvr>
                                        <p:cTn id="79" dur="1" fill="hold">
                                          <p:stCondLst>
                                            <p:cond delay="0"/>
                                          </p:stCondLst>
                                        </p:cTn>
                                        <p:tgtEl>
                                          <p:spTgt spid="73"/>
                                        </p:tgtEl>
                                        <p:attrNameLst>
                                          <p:attrName>style.visibility</p:attrName>
                                        </p:attrNameLst>
                                      </p:cBhvr>
                                      <p:to>
                                        <p:strVal val="visible"/>
                                      </p:to>
                                    </p:set>
                                    <p:animEffect transition="in" filter="wipe(down)">
                                      <p:cBhvr>
                                        <p:cTn id="80" dur="500"/>
                                        <p:tgtEl>
                                          <p:spTgt spid="73"/>
                                        </p:tgtEl>
                                      </p:cBhvr>
                                    </p:animEffect>
                                  </p:childTnLst>
                                </p:cTn>
                              </p:par>
                              <p:par>
                                <p:cTn id="81" presetID="22" presetClass="entr" presetSubtype="4" fill="hold" grpId="0" nodeType="withEffect">
                                  <p:stCondLst>
                                    <p:cond delay="0"/>
                                  </p:stCondLst>
                                  <p:childTnLst>
                                    <p:set>
                                      <p:cBhvr>
                                        <p:cTn id="82" dur="1" fill="hold">
                                          <p:stCondLst>
                                            <p:cond delay="0"/>
                                          </p:stCondLst>
                                        </p:cTn>
                                        <p:tgtEl>
                                          <p:spTgt spid="72"/>
                                        </p:tgtEl>
                                        <p:attrNameLst>
                                          <p:attrName>style.visibility</p:attrName>
                                        </p:attrNameLst>
                                      </p:cBhvr>
                                      <p:to>
                                        <p:strVal val="visible"/>
                                      </p:to>
                                    </p:set>
                                    <p:animEffect transition="in" filter="wipe(down)">
                                      <p:cBhvr>
                                        <p:cTn id="83" dur="500"/>
                                        <p:tgtEl>
                                          <p:spTgt spid="72"/>
                                        </p:tgtEl>
                                      </p:cBhvr>
                                    </p:animEffect>
                                  </p:childTnLst>
                                </p:cTn>
                              </p:par>
                            </p:childTnLst>
                          </p:cTn>
                        </p:par>
                      </p:childTnLst>
                    </p:cTn>
                  </p:par>
                  <p:par>
                    <p:cTn id="84" fill="hold">
                      <p:stCondLst>
                        <p:cond delay="indefinite"/>
                      </p:stCondLst>
                      <p:childTnLst>
                        <p:par>
                          <p:cTn id="85" fill="hold">
                            <p:stCondLst>
                              <p:cond delay="0"/>
                            </p:stCondLst>
                            <p:childTnLst>
                              <p:par>
                                <p:cTn id="86" presetID="16" presetClass="entr" presetSubtype="21" fill="hold" grpId="0" nodeType="clickEffect">
                                  <p:stCondLst>
                                    <p:cond delay="0"/>
                                  </p:stCondLst>
                                  <p:childTnLst>
                                    <p:set>
                                      <p:cBhvr>
                                        <p:cTn id="87" dur="1" fill="hold">
                                          <p:stCondLst>
                                            <p:cond delay="0"/>
                                          </p:stCondLst>
                                        </p:cTn>
                                        <p:tgtEl>
                                          <p:spTgt spid="79"/>
                                        </p:tgtEl>
                                        <p:attrNameLst>
                                          <p:attrName>style.visibility</p:attrName>
                                        </p:attrNameLst>
                                      </p:cBhvr>
                                      <p:to>
                                        <p:strVal val="visible"/>
                                      </p:to>
                                    </p:set>
                                    <p:animEffect transition="in" filter="barn(inVertical)">
                                      <p:cBhvr>
                                        <p:cTn id="88" dur="1500"/>
                                        <p:tgtEl>
                                          <p:spTgt spid="79"/>
                                        </p:tgtEl>
                                      </p:cBhvr>
                                    </p:animEffect>
                                  </p:childTnLst>
                                </p:cTn>
                              </p:par>
                            </p:childTnLst>
                          </p:cTn>
                        </p:par>
                        <p:par>
                          <p:cTn id="89" fill="hold">
                            <p:stCondLst>
                              <p:cond delay="1500"/>
                            </p:stCondLst>
                            <p:childTnLst>
                              <p:par>
                                <p:cTn id="90" presetID="16" presetClass="entr" presetSubtype="21" fill="hold" grpId="0" nodeType="afterEffect">
                                  <p:stCondLst>
                                    <p:cond delay="0"/>
                                  </p:stCondLst>
                                  <p:childTnLst>
                                    <p:set>
                                      <p:cBhvr>
                                        <p:cTn id="91" dur="1" fill="hold">
                                          <p:stCondLst>
                                            <p:cond delay="0"/>
                                          </p:stCondLst>
                                        </p:cTn>
                                        <p:tgtEl>
                                          <p:spTgt spid="43"/>
                                        </p:tgtEl>
                                        <p:attrNameLst>
                                          <p:attrName>style.visibility</p:attrName>
                                        </p:attrNameLst>
                                      </p:cBhvr>
                                      <p:to>
                                        <p:strVal val="visible"/>
                                      </p:to>
                                    </p:set>
                                    <p:animEffect transition="in" filter="barn(inVertical)">
                                      <p:cBhvr>
                                        <p:cTn id="92" dur="1500"/>
                                        <p:tgtEl>
                                          <p:spTgt spid="43"/>
                                        </p:tgtEl>
                                      </p:cBhvr>
                                    </p:animEffect>
                                  </p:childTnLst>
                                </p:cTn>
                              </p:par>
                            </p:childTnLst>
                          </p:cTn>
                        </p:par>
                        <p:par>
                          <p:cTn id="93" fill="hold">
                            <p:stCondLst>
                              <p:cond delay="3000"/>
                            </p:stCondLst>
                            <p:childTnLst>
                              <p:par>
                                <p:cTn id="94" presetID="16" presetClass="entr" presetSubtype="21" fill="hold" grpId="0" nodeType="afterEffect">
                                  <p:stCondLst>
                                    <p:cond delay="0"/>
                                  </p:stCondLst>
                                  <p:childTnLst>
                                    <p:set>
                                      <p:cBhvr>
                                        <p:cTn id="95" dur="1" fill="hold">
                                          <p:stCondLst>
                                            <p:cond delay="0"/>
                                          </p:stCondLst>
                                        </p:cTn>
                                        <p:tgtEl>
                                          <p:spTgt spid="80"/>
                                        </p:tgtEl>
                                        <p:attrNameLst>
                                          <p:attrName>style.visibility</p:attrName>
                                        </p:attrNameLst>
                                      </p:cBhvr>
                                      <p:to>
                                        <p:strVal val="visible"/>
                                      </p:to>
                                    </p:set>
                                    <p:animEffect transition="in" filter="barn(inVertical)">
                                      <p:cBhvr>
                                        <p:cTn id="96" dur="1500"/>
                                        <p:tgtEl>
                                          <p:spTgt spid="80"/>
                                        </p:tgtEl>
                                      </p:cBhvr>
                                    </p:animEffect>
                                  </p:childTnLst>
                                </p:cTn>
                              </p:par>
                            </p:childTnLst>
                          </p:cTn>
                        </p:par>
                      </p:childTnLst>
                    </p:cTn>
                  </p:par>
                  <p:par>
                    <p:cTn id="97" fill="hold">
                      <p:stCondLst>
                        <p:cond delay="indefinite"/>
                      </p:stCondLst>
                      <p:childTnLst>
                        <p:par>
                          <p:cTn id="98" fill="hold">
                            <p:stCondLst>
                              <p:cond delay="0"/>
                            </p:stCondLst>
                            <p:childTnLst>
                              <p:par>
                                <p:cTn id="99" presetID="22" presetClass="entr" presetSubtype="8" fill="hold" grpId="0" nodeType="clickEffect">
                                  <p:stCondLst>
                                    <p:cond delay="0"/>
                                  </p:stCondLst>
                                  <p:childTnLst>
                                    <p:set>
                                      <p:cBhvr>
                                        <p:cTn id="100" dur="1" fill="hold">
                                          <p:stCondLst>
                                            <p:cond delay="0"/>
                                          </p:stCondLst>
                                        </p:cTn>
                                        <p:tgtEl>
                                          <p:spTgt spid="41"/>
                                        </p:tgtEl>
                                        <p:attrNameLst>
                                          <p:attrName>style.visibility</p:attrName>
                                        </p:attrNameLst>
                                      </p:cBhvr>
                                      <p:to>
                                        <p:strVal val="visible"/>
                                      </p:to>
                                    </p:set>
                                    <p:animEffect transition="in" filter="wipe(left)">
                                      <p:cBhvr>
                                        <p:cTn id="101" dur="500"/>
                                        <p:tgtEl>
                                          <p:spTgt spid="41"/>
                                        </p:tgtEl>
                                      </p:cBhvr>
                                    </p:animEffect>
                                  </p:childTnLst>
                                </p:cTn>
                              </p:par>
                            </p:childTnLst>
                          </p:cTn>
                        </p:par>
                      </p:childTnLst>
                    </p:cTn>
                  </p:par>
                  <p:par>
                    <p:cTn id="102" fill="hold">
                      <p:stCondLst>
                        <p:cond delay="indefinite"/>
                      </p:stCondLst>
                      <p:childTnLst>
                        <p:par>
                          <p:cTn id="103" fill="hold">
                            <p:stCondLst>
                              <p:cond delay="0"/>
                            </p:stCondLst>
                            <p:childTnLst>
                              <p:par>
                                <p:cTn id="104" presetID="22" presetClass="entr" presetSubtype="8" fill="hold" grpId="0" nodeType="clickEffect">
                                  <p:stCondLst>
                                    <p:cond delay="0"/>
                                  </p:stCondLst>
                                  <p:childTnLst>
                                    <p:set>
                                      <p:cBhvr>
                                        <p:cTn id="105" dur="1" fill="hold">
                                          <p:stCondLst>
                                            <p:cond delay="0"/>
                                          </p:stCondLst>
                                        </p:cTn>
                                        <p:tgtEl>
                                          <p:spTgt spid="42"/>
                                        </p:tgtEl>
                                        <p:attrNameLst>
                                          <p:attrName>style.visibility</p:attrName>
                                        </p:attrNameLst>
                                      </p:cBhvr>
                                      <p:to>
                                        <p:strVal val="visible"/>
                                      </p:to>
                                    </p:set>
                                    <p:animEffect transition="in" filter="wipe(left)">
                                      <p:cBhvr>
                                        <p:cTn id="106" dur="500"/>
                                        <p:tgtEl>
                                          <p:spTgt spid="42"/>
                                        </p:tgtEl>
                                      </p:cBhvr>
                                    </p:animEffect>
                                  </p:childTnLst>
                                </p:cTn>
                              </p:par>
                            </p:childTnLst>
                          </p:cTn>
                        </p:par>
                      </p:childTnLst>
                    </p:cTn>
                  </p:par>
                  <p:par>
                    <p:cTn id="107" fill="hold">
                      <p:stCondLst>
                        <p:cond delay="indefinite"/>
                      </p:stCondLst>
                      <p:childTnLst>
                        <p:par>
                          <p:cTn id="108" fill="hold">
                            <p:stCondLst>
                              <p:cond delay="0"/>
                            </p:stCondLst>
                            <p:childTnLst>
                              <p:par>
                                <p:cTn id="109" presetID="16" presetClass="entr" presetSubtype="21" fill="hold" grpId="0" nodeType="clickEffect">
                                  <p:stCondLst>
                                    <p:cond delay="0"/>
                                  </p:stCondLst>
                                  <p:childTnLst>
                                    <p:set>
                                      <p:cBhvr>
                                        <p:cTn id="110" dur="1" fill="hold">
                                          <p:stCondLst>
                                            <p:cond delay="0"/>
                                          </p:stCondLst>
                                        </p:cTn>
                                        <p:tgtEl>
                                          <p:spTgt spid="81"/>
                                        </p:tgtEl>
                                        <p:attrNameLst>
                                          <p:attrName>style.visibility</p:attrName>
                                        </p:attrNameLst>
                                      </p:cBhvr>
                                      <p:to>
                                        <p:strVal val="visible"/>
                                      </p:to>
                                    </p:set>
                                    <p:animEffect transition="in" filter="barn(inVertical)">
                                      <p:cBhvr>
                                        <p:cTn id="111" dur="1500"/>
                                        <p:tgtEl>
                                          <p:spTgt spid="81"/>
                                        </p:tgtEl>
                                      </p:cBhvr>
                                    </p:animEffect>
                                  </p:childTnLst>
                                </p:cTn>
                              </p:par>
                            </p:childTnLst>
                          </p:cTn>
                        </p:par>
                        <p:par>
                          <p:cTn id="112" fill="hold">
                            <p:stCondLst>
                              <p:cond delay="1500"/>
                            </p:stCondLst>
                            <p:childTnLst>
                              <p:par>
                                <p:cTn id="113" presetID="16" presetClass="entr" presetSubtype="21" fill="hold" grpId="0" nodeType="afterEffect">
                                  <p:stCondLst>
                                    <p:cond delay="0"/>
                                  </p:stCondLst>
                                  <p:childTnLst>
                                    <p:set>
                                      <p:cBhvr>
                                        <p:cTn id="114" dur="1" fill="hold">
                                          <p:stCondLst>
                                            <p:cond delay="0"/>
                                          </p:stCondLst>
                                        </p:cTn>
                                        <p:tgtEl>
                                          <p:spTgt spid="78"/>
                                        </p:tgtEl>
                                        <p:attrNameLst>
                                          <p:attrName>style.visibility</p:attrName>
                                        </p:attrNameLst>
                                      </p:cBhvr>
                                      <p:to>
                                        <p:strVal val="visible"/>
                                      </p:to>
                                    </p:set>
                                    <p:animEffect transition="in" filter="barn(inVertical)">
                                      <p:cBhvr>
                                        <p:cTn id="115" dur="1500"/>
                                        <p:tgtEl>
                                          <p:spTgt spid="78"/>
                                        </p:tgtEl>
                                      </p:cBhvr>
                                    </p:animEffect>
                                  </p:childTnLst>
                                </p:cTn>
                              </p:par>
                            </p:childTnLst>
                          </p:cTn>
                        </p:par>
                        <p:par>
                          <p:cTn id="116" fill="hold">
                            <p:stCondLst>
                              <p:cond delay="3000"/>
                            </p:stCondLst>
                            <p:childTnLst>
                              <p:par>
                                <p:cTn id="117" presetID="16" presetClass="entr" presetSubtype="21" fill="hold" grpId="0" nodeType="afterEffect">
                                  <p:stCondLst>
                                    <p:cond delay="0"/>
                                  </p:stCondLst>
                                  <p:childTnLst>
                                    <p:set>
                                      <p:cBhvr>
                                        <p:cTn id="118" dur="1" fill="hold">
                                          <p:stCondLst>
                                            <p:cond delay="0"/>
                                          </p:stCondLst>
                                        </p:cTn>
                                        <p:tgtEl>
                                          <p:spTgt spid="77"/>
                                        </p:tgtEl>
                                        <p:attrNameLst>
                                          <p:attrName>style.visibility</p:attrName>
                                        </p:attrNameLst>
                                      </p:cBhvr>
                                      <p:to>
                                        <p:strVal val="visible"/>
                                      </p:to>
                                    </p:set>
                                    <p:animEffect transition="in" filter="barn(inVertical)">
                                      <p:cBhvr>
                                        <p:cTn id="119" dur="1500"/>
                                        <p:tgtEl>
                                          <p:spTgt spid="77"/>
                                        </p:tgtEl>
                                      </p:cBhvr>
                                    </p:animEffect>
                                  </p:childTnLst>
                                </p:cTn>
                              </p:par>
                            </p:childTnLst>
                          </p:cTn>
                        </p:par>
                        <p:par>
                          <p:cTn id="120" fill="hold">
                            <p:stCondLst>
                              <p:cond delay="4500"/>
                            </p:stCondLst>
                            <p:childTnLst>
                              <p:par>
                                <p:cTn id="121" presetID="16" presetClass="entr" presetSubtype="21" fill="hold" grpId="0" nodeType="afterEffect">
                                  <p:stCondLst>
                                    <p:cond delay="0"/>
                                  </p:stCondLst>
                                  <p:childTnLst>
                                    <p:set>
                                      <p:cBhvr>
                                        <p:cTn id="122" dur="1" fill="hold">
                                          <p:stCondLst>
                                            <p:cond delay="0"/>
                                          </p:stCondLst>
                                        </p:cTn>
                                        <p:tgtEl>
                                          <p:spTgt spid="82"/>
                                        </p:tgtEl>
                                        <p:attrNameLst>
                                          <p:attrName>style.visibility</p:attrName>
                                        </p:attrNameLst>
                                      </p:cBhvr>
                                      <p:to>
                                        <p:strVal val="visible"/>
                                      </p:to>
                                    </p:set>
                                    <p:animEffect transition="in" filter="barn(inVertical)">
                                      <p:cBhvr>
                                        <p:cTn id="123" dur="1500"/>
                                        <p:tgtEl>
                                          <p:spTgt spid="82"/>
                                        </p:tgtEl>
                                      </p:cBhvr>
                                    </p:animEffect>
                                  </p:childTnLst>
                                </p:cTn>
                              </p:par>
                            </p:childTnLst>
                          </p:cTn>
                        </p:par>
                      </p:childTnLst>
                    </p:cTn>
                  </p:par>
                  <p:par>
                    <p:cTn id="124" fill="hold">
                      <p:stCondLst>
                        <p:cond delay="indefinite"/>
                      </p:stCondLst>
                      <p:childTnLst>
                        <p:par>
                          <p:cTn id="125" fill="hold">
                            <p:stCondLst>
                              <p:cond delay="0"/>
                            </p:stCondLst>
                            <p:childTnLst>
                              <p:par>
                                <p:cTn id="126" presetID="22" presetClass="entr" presetSubtype="8" fill="hold" grpId="0" nodeType="clickEffect">
                                  <p:stCondLst>
                                    <p:cond delay="0"/>
                                  </p:stCondLst>
                                  <p:childTnLst>
                                    <p:set>
                                      <p:cBhvr>
                                        <p:cTn id="127" dur="1" fill="hold">
                                          <p:stCondLst>
                                            <p:cond delay="0"/>
                                          </p:stCondLst>
                                        </p:cTn>
                                        <p:tgtEl>
                                          <p:spTgt spid="75"/>
                                        </p:tgtEl>
                                        <p:attrNameLst>
                                          <p:attrName>style.visibility</p:attrName>
                                        </p:attrNameLst>
                                      </p:cBhvr>
                                      <p:to>
                                        <p:strVal val="visible"/>
                                      </p:to>
                                    </p:set>
                                    <p:animEffect transition="in" filter="wipe(left)">
                                      <p:cBhvr>
                                        <p:cTn id="128" dur="500"/>
                                        <p:tgtEl>
                                          <p:spTgt spid="75"/>
                                        </p:tgtEl>
                                      </p:cBhvr>
                                    </p:animEffect>
                                  </p:childTnLst>
                                </p:cTn>
                              </p:par>
                            </p:childTnLst>
                          </p:cTn>
                        </p:par>
                      </p:childTnLst>
                    </p:cTn>
                  </p:par>
                  <p:par>
                    <p:cTn id="129" fill="hold">
                      <p:stCondLst>
                        <p:cond delay="indefinite"/>
                      </p:stCondLst>
                      <p:childTnLst>
                        <p:par>
                          <p:cTn id="130" fill="hold">
                            <p:stCondLst>
                              <p:cond delay="0"/>
                            </p:stCondLst>
                            <p:childTnLst>
                              <p:par>
                                <p:cTn id="131" presetID="22" presetClass="entr" presetSubtype="8" fill="hold" grpId="0" nodeType="clickEffect">
                                  <p:stCondLst>
                                    <p:cond delay="0"/>
                                  </p:stCondLst>
                                  <p:childTnLst>
                                    <p:set>
                                      <p:cBhvr>
                                        <p:cTn id="132" dur="1" fill="hold">
                                          <p:stCondLst>
                                            <p:cond delay="0"/>
                                          </p:stCondLst>
                                        </p:cTn>
                                        <p:tgtEl>
                                          <p:spTgt spid="76"/>
                                        </p:tgtEl>
                                        <p:attrNameLst>
                                          <p:attrName>style.visibility</p:attrName>
                                        </p:attrNameLst>
                                      </p:cBhvr>
                                      <p:to>
                                        <p:strVal val="visible"/>
                                      </p:to>
                                    </p:set>
                                    <p:animEffect transition="in" filter="wipe(left)">
                                      <p:cBhvr>
                                        <p:cTn id="133" dur="500"/>
                                        <p:tgtEl>
                                          <p:spTgt spid="76"/>
                                        </p:tgtEl>
                                      </p:cBhvr>
                                    </p:animEffect>
                                  </p:childTnLst>
                                </p:cTn>
                              </p:par>
                            </p:childTnLst>
                          </p:cTn>
                        </p:par>
                      </p:childTnLst>
                    </p:cTn>
                  </p:par>
                  <p:par>
                    <p:cTn id="134" fill="hold">
                      <p:stCondLst>
                        <p:cond delay="indefinite"/>
                      </p:stCondLst>
                      <p:childTnLst>
                        <p:par>
                          <p:cTn id="135" fill="hold">
                            <p:stCondLst>
                              <p:cond delay="0"/>
                            </p:stCondLst>
                            <p:childTnLst>
                              <p:par>
                                <p:cTn id="136" presetID="10" presetClass="entr" presetSubtype="0" fill="hold" nodeType="clickEffect">
                                  <p:stCondLst>
                                    <p:cond delay="0"/>
                                  </p:stCondLst>
                                  <p:childTnLst>
                                    <p:set>
                                      <p:cBhvr>
                                        <p:cTn id="137" dur="1" fill="hold">
                                          <p:stCondLst>
                                            <p:cond delay="0"/>
                                          </p:stCondLst>
                                        </p:cTn>
                                        <p:tgtEl>
                                          <p:spTgt spid="83"/>
                                        </p:tgtEl>
                                        <p:attrNameLst>
                                          <p:attrName>style.visibility</p:attrName>
                                        </p:attrNameLst>
                                      </p:cBhvr>
                                      <p:to>
                                        <p:strVal val="visible"/>
                                      </p:to>
                                    </p:set>
                                    <p:animEffect transition="in" filter="fade">
                                      <p:cBhvr>
                                        <p:cTn id="138" dur="500"/>
                                        <p:tgtEl>
                                          <p:spTgt spid="83"/>
                                        </p:tgtEl>
                                      </p:cBhvr>
                                    </p:animEffect>
                                  </p:childTnLst>
                                </p:cTn>
                              </p:par>
                            </p:childTnLst>
                          </p:cTn>
                        </p:par>
                      </p:childTnLst>
                    </p:cTn>
                  </p:par>
                  <p:par>
                    <p:cTn id="139" fill="hold">
                      <p:stCondLst>
                        <p:cond delay="indefinite"/>
                      </p:stCondLst>
                      <p:childTnLst>
                        <p:par>
                          <p:cTn id="140" fill="hold">
                            <p:stCondLst>
                              <p:cond delay="0"/>
                            </p:stCondLst>
                            <p:childTnLst>
                              <p:par>
                                <p:cTn id="141" presetID="22" presetClass="entr" presetSubtype="8" fill="hold" grpId="0" nodeType="clickEffect">
                                  <p:stCondLst>
                                    <p:cond delay="0"/>
                                  </p:stCondLst>
                                  <p:childTnLst>
                                    <p:set>
                                      <p:cBhvr>
                                        <p:cTn id="142" dur="1" fill="hold">
                                          <p:stCondLst>
                                            <p:cond delay="0"/>
                                          </p:stCondLst>
                                        </p:cTn>
                                        <p:tgtEl>
                                          <p:spTgt spid="84"/>
                                        </p:tgtEl>
                                        <p:attrNameLst>
                                          <p:attrName>style.visibility</p:attrName>
                                        </p:attrNameLst>
                                      </p:cBhvr>
                                      <p:to>
                                        <p:strVal val="visible"/>
                                      </p:to>
                                    </p:set>
                                    <p:animEffect transition="in" filter="wipe(left)">
                                      <p:cBhvr>
                                        <p:cTn id="143" dur="500"/>
                                        <p:tgtEl>
                                          <p:spTgt spid="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32" grpId="0"/>
      <p:bldP spid="33" grpId="0"/>
      <p:bldP spid="34" grpId="0"/>
      <p:bldP spid="35" grpId="0"/>
      <p:bldP spid="36" grpId="0"/>
      <p:bldP spid="37" grpId="0"/>
      <p:bldP spid="38" grpId="0"/>
      <p:bldP spid="39" grpId="0"/>
      <p:bldP spid="40" grpId="0"/>
      <p:bldP spid="41" grpId="0"/>
      <p:bldP spid="42" grpId="0"/>
      <p:bldP spid="43" grpId="0" animBg="1"/>
      <p:bldP spid="44" grpId="0"/>
      <p:bldP spid="67" grpId="0"/>
      <p:bldP spid="68" grpId="0"/>
      <p:bldP spid="69" grpId="0"/>
      <p:bldP spid="70" grpId="0"/>
      <p:bldP spid="71" grpId="0"/>
      <p:bldP spid="72" grpId="0"/>
      <p:bldP spid="73" grpId="0"/>
      <p:bldP spid="74" grpId="0"/>
      <p:bldP spid="75" grpId="0"/>
      <p:bldP spid="76" grpId="0"/>
      <p:bldP spid="77" grpId="0" animBg="1"/>
      <p:bldP spid="78" grpId="0" animBg="1"/>
      <p:bldP spid="79" grpId="0" animBg="1"/>
      <p:bldP spid="80" grpId="0" animBg="1"/>
      <p:bldP spid="81" grpId="0" animBg="1"/>
      <p:bldP spid="82" grpId="0" animBg="1"/>
      <p:bldP spid="8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5C00"/>
        </a:solidFill>
        <a:effectLst/>
      </p:bgPr>
    </p:bg>
    <p:spTree>
      <p:nvGrpSpPr>
        <p:cNvPr id="1" name=""/>
        <p:cNvGrpSpPr/>
        <p:nvPr/>
      </p:nvGrpSpPr>
      <p:grpSpPr>
        <a:xfrm>
          <a:off x="0" y="0"/>
          <a:ext cx="0" cy="0"/>
          <a:chOff x="0" y="0"/>
          <a:chExt cx="0" cy="0"/>
        </a:xfrm>
      </p:grpSpPr>
      <p:pic>
        <p:nvPicPr>
          <p:cNvPr id="20" name="質問2" hidden="1"/>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643840" y="5450897"/>
            <a:ext cx="720001" cy="72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 name="No図2" hidden="1"/>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flipH="1">
            <a:off x="10746015" y="4171897"/>
            <a:ext cx="720000" cy="61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 name="Picture 5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a:off x="9980733" y="1963858"/>
            <a:ext cx="1069887" cy="12375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9" name="Picture 39"/>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665211">
            <a:off x="357893" y="277780"/>
            <a:ext cx="1059954" cy="108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0" name="角丸四角形吹き出し 39"/>
          <p:cNvSpPr/>
          <p:nvPr/>
        </p:nvSpPr>
        <p:spPr>
          <a:xfrm>
            <a:off x="1651732" y="346248"/>
            <a:ext cx="9340812" cy="850504"/>
          </a:xfrm>
          <a:prstGeom prst="wedgeRoundRectCallout">
            <a:avLst>
              <a:gd name="adj1" fmla="val -53263"/>
              <a:gd name="adj2" fmla="val 37601"/>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dirty="0" smtClean="0">
                <a:solidFill>
                  <a:schemeClr val="tx1"/>
                </a:solidFill>
              </a:rPr>
              <a:t>そう</a:t>
            </a:r>
            <a:r>
              <a:rPr kumimoji="1" lang="ja-JP" altLang="en-US" sz="2000" dirty="0" err="1" smtClean="0">
                <a:solidFill>
                  <a:schemeClr val="tx1"/>
                </a:solidFill>
              </a:rPr>
              <a:t>たさんは</a:t>
            </a:r>
            <a:r>
              <a:rPr kumimoji="1" lang="ja-JP" altLang="en-US" sz="2000" dirty="0" smtClean="0">
                <a:solidFill>
                  <a:schemeClr val="tx1"/>
                </a:solidFill>
              </a:rPr>
              <a:t>、カードの差が１、２、３の場合の２けたのひき算の答えを下のようにまとめました。</a:t>
            </a:r>
            <a:endParaRPr kumimoji="1" lang="ja-JP" altLang="en-US" sz="2000" dirty="0">
              <a:solidFill>
                <a:schemeClr val="tx1"/>
              </a:solidFill>
            </a:endParaRPr>
          </a:p>
        </p:txBody>
      </p:sp>
      <p:sp>
        <p:nvSpPr>
          <p:cNvPr id="41" name="角丸四角形吹き出し 40"/>
          <p:cNvSpPr/>
          <p:nvPr/>
        </p:nvSpPr>
        <p:spPr>
          <a:xfrm>
            <a:off x="3030628" y="1372361"/>
            <a:ext cx="6583019" cy="1835318"/>
          </a:xfrm>
          <a:prstGeom prst="wedgeRoundRectCallout">
            <a:avLst>
              <a:gd name="adj1" fmla="val 56038"/>
              <a:gd name="adj2" fmla="val 31883"/>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dirty="0">
                <a:solidFill>
                  <a:schemeClr val="tx1"/>
                </a:solidFill>
              </a:rPr>
              <a:t>カードの差が１の場合、２けたのひき算の答えは９です。</a:t>
            </a:r>
            <a:endParaRPr lang="en-US" altLang="ja-JP" sz="2000" dirty="0">
              <a:solidFill>
                <a:schemeClr val="tx1"/>
              </a:solidFill>
            </a:endParaRPr>
          </a:p>
          <a:p>
            <a:r>
              <a:rPr lang="ja-JP" altLang="en-US" sz="2000" dirty="0">
                <a:solidFill>
                  <a:schemeClr val="tx1"/>
                </a:solidFill>
              </a:rPr>
              <a:t>カードの差が２の場合、２けたのひき算の答えは１８です。</a:t>
            </a:r>
          </a:p>
          <a:p>
            <a:r>
              <a:rPr lang="ja-JP" altLang="en-US" sz="2000" dirty="0">
                <a:solidFill>
                  <a:schemeClr val="tx1"/>
                </a:solidFill>
              </a:rPr>
              <a:t>カードの差が３の場合、２けたのひき算の答えは２７です。</a:t>
            </a:r>
            <a:endParaRPr lang="en-US" altLang="ja-JP" sz="2000" dirty="0">
              <a:solidFill>
                <a:schemeClr val="tx1"/>
              </a:solidFill>
            </a:endParaRPr>
          </a:p>
          <a:p>
            <a:r>
              <a:rPr lang="ja-JP" altLang="en-US" sz="2000" dirty="0">
                <a:solidFill>
                  <a:schemeClr val="tx1"/>
                </a:solidFill>
              </a:rPr>
              <a:t>カードの差がわかれば、２けたのひき算の答えはかけ算で簡単に求めることができます。</a:t>
            </a:r>
          </a:p>
        </p:txBody>
      </p:sp>
      <p:pic>
        <p:nvPicPr>
          <p:cNvPr id="42" name="Picture 39"/>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665211">
            <a:off x="278794" y="3952883"/>
            <a:ext cx="1059954" cy="108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3" name="角丸四角形吹き出し 42"/>
          <p:cNvSpPr/>
          <p:nvPr/>
        </p:nvSpPr>
        <p:spPr>
          <a:xfrm>
            <a:off x="1651732" y="3464422"/>
            <a:ext cx="9340812" cy="1476746"/>
          </a:xfrm>
          <a:prstGeom prst="wedgeRoundRectCallout">
            <a:avLst>
              <a:gd name="adj1" fmla="val -53744"/>
              <a:gd name="adj2" fmla="val 27499"/>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2000" dirty="0" smtClean="0">
                <a:solidFill>
                  <a:schemeClr val="tx1"/>
                </a:solidFill>
              </a:rPr>
              <a:t>そうたさんが言うように、カードの差を使って、２けたのひき算の答えをかけ算で簡単に求めることができるきまりがあります。</a:t>
            </a:r>
            <a:endParaRPr kumimoji="1" lang="en-US" altLang="ja-JP" sz="2000" dirty="0" smtClean="0">
              <a:solidFill>
                <a:schemeClr val="tx1"/>
              </a:solidFill>
            </a:endParaRPr>
          </a:p>
          <a:p>
            <a:r>
              <a:rPr kumimoji="1" lang="ja-JP" altLang="en-US" sz="2000" dirty="0" smtClean="0">
                <a:solidFill>
                  <a:schemeClr val="tx1"/>
                </a:solidFill>
              </a:rPr>
              <a:t>このきまりを、言葉と数を使って書きましょう。</a:t>
            </a:r>
            <a:endParaRPr kumimoji="1" lang="en-US" altLang="ja-JP" sz="2000" dirty="0" smtClean="0">
              <a:solidFill>
                <a:schemeClr val="tx1"/>
              </a:solidFill>
            </a:endParaRPr>
          </a:p>
          <a:p>
            <a:r>
              <a:rPr lang="ja-JP" altLang="en-US" sz="2000" dirty="0">
                <a:solidFill>
                  <a:schemeClr val="tx1"/>
                </a:solidFill>
              </a:rPr>
              <a:t>そのとき</a:t>
            </a:r>
            <a:r>
              <a:rPr lang="ja-JP" altLang="en-US" sz="2000" dirty="0" smtClean="0">
                <a:solidFill>
                  <a:schemeClr val="tx1"/>
                </a:solidFill>
              </a:rPr>
              <a:t>、「カードの差」、「２けたのひき算の答え」の２つの言葉を使いましょう。</a:t>
            </a:r>
            <a:endParaRPr kumimoji="1" lang="ja-JP" altLang="en-US" sz="2000" dirty="0">
              <a:solidFill>
                <a:schemeClr val="tx1"/>
              </a:solidFill>
            </a:endParaRPr>
          </a:p>
        </p:txBody>
      </p:sp>
      <p:pic>
        <p:nvPicPr>
          <p:cNvPr id="44" name="Picture 5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flipH="1">
            <a:off x="9797342" y="4797152"/>
            <a:ext cx="1391400" cy="16676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7" name="角丸四角形吹き出し 66"/>
          <p:cNvSpPr/>
          <p:nvPr/>
        </p:nvSpPr>
        <p:spPr>
          <a:xfrm>
            <a:off x="2711624" y="5630986"/>
            <a:ext cx="7085718" cy="540000"/>
          </a:xfrm>
          <a:prstGeom prst="wedgeRoundRectCallout">
            <a:avLst>
              <a:gd name="adj1" fmla="val 55428"/>
              <a:gd name="adj2" fmla="val 23174"/>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dirty="0" smtClean="0">
                <a:solidFill>
                  <a:schemeClr val="tx1"/>
                </a:solidFill>
              </a:rPr>
              <a:t>カードの差に９をかけると、２けたのひき算の答えになります。</a:t>
            </a:r>
            <a:endParaRPr kumimoji="1" lang="ja-JP" altLang="en-US" sz="2000" dirty="0">
              <a:solidFill>
                <a:schemeClr val="tx1"/>
              </a:solidFill>
            </a:endParaRPr>
          </a:p>
        </p:txBody>
      </p:sp>
    </p:spTree>
    <p:extLst>
      <p:ext uri="{BB962C8B-B14F-4D97-AF65-F5344CB8AC3E}">
        <p14:creationId xmlns:p14="http://schemas.microsoft.com/office/powerpoint/2010/main" val="28346950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0"/>
                                        </p:tgtEl>
                                        <p:attrNameLst>
                                          <p:attrName>style.visibility</p:attrName>
                                        </p:attrNameLst>
                                      </p:cBhvr>
                                      <p:to>
                                        <p:strVal val="visible"/>
                                      </p:to>
                                    </p:set>
                                    <p:animEffect transition="in" filter="wipe(left)">
                                      <p:cBhvr>
                                        <p:cTn id="7" dur="500"/>
                                        <p:tgtEl>
                                          <p:spTgt spid="4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7"/>
                                        </p:tgtEl>
                                        <p:attrNameLst>
                                          <p:attrName>style.visibility</p:attrName>
                                        </p:attrNameLst>
                                      </p:cBhvr>
                                      <p:to>
                                        <p:strVal val="visible"/>
                                      </p:to>
                                    </p:set>
                                    <p:animEffect transition="in" filter="fade">
                                      <p:cBhvr>
                                        <p:cTn id="12" dur="500"/>
                                        <p:tgtEl>
                                          <p:spTgt spid="3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1"/>
                                        </p:tgtEl>
                                        <p:attrNameLst>
                                          <p:attrName>style.visibility</p:attrName>
                                        </p:attrNameLst>
                                      </p:cBhvr>
                                      <p:to>
                                        <p:strVal val="visible"/>
                                      </p:to>
                                    </p:set>
                                    <p:animEffect transition="in" filter="wipe(left)">
                                      <p:cBhvr>
                                        <p:cTn id="17" dur="500"/>
                                        <p:tgtEl>
                                          <p:spTgt spid="4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2"/>
                                        </p:tgtEl>
                                        <p:attrNameLst>
                                          <p:attrName>style.visibility</p:attrName>
                                        </p:attrNameLst>
                                      </p:cBhvr>
                                      <p:to>
                                        <p:strVal val="visible"/>
                                      </p:to>
                                    </p:set>
                                    <p:animEffect transition="in" filter="fade">
                                      <p:cBhvr>
                                        <p:cTn id="22" dur="500"/>
                                        <p:tgtEl>
                                          <p:spTgt spid="42"/>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3"/>
                                        </p:tgtEl>
                                        <p:attrNameLst>
                                          <p:attrName>style.visibility</p:attrName>
                                        </p:attrNameLst>
                                      </p:cBhvr>
                                      <p:to>
                                        <p:strVal val="visible"/>
                                      </p:to>
                                    </p:set>
                                    <p:animEffect transition="in" filter="wipe(left)">
                                      <p:cBhvr>
                                        <p:cTn id="27" dur="500"/>
                                        <p:tgtEl>
                                          <p:spTgt spid="43"/>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4"/>
                                        </p:tgtEl>
                                        <p:attrNameLst>
                                          <p:attrName>style.visibility</p:attrName>
                                        </p:attrNameLst>
                                      </p:cBhvr>
                                      <p:to>
                                        <p:strVal val="visible"/>
                                      </p:to>
                                    </p:set>
                                    <p:animEffect transition="in" filter="fade">
                                      <p:cBhvr>
                                        <p:cTn id="32" dur="500"/>
                                        <p:tgtEl>
                                          <p:spTgt spid="44"/>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67"/>
                                        </p:tgtEl>
                                        <p:attrNameLst>
                                          <p:attrName>style.visibility</p:attrName>
                                        </p:attrNameLst>
                                      </p:cBhvr>
                                      <p:to>
                                        <p:strVal val="visible"/>
                                      </p:to>
                                    </p:set>
                                    <p:animEffect transition="in" filter="wipe(left)">
                                      <p:cBhvr>
                                        <p:cTn id="37" dur="500"/>
                                        <p:tgtEl>
                                          <p:spTgt spid="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animBg="1"/>
      <p:bldP spid="41" grpId="0" animBg="1"/>
      <p:bldP spid="43" grpId="0" animBg="1"/>
      <p:bldP spid="67" grpId="0" animBg="1"/>
    </p:bldLst>
  </p:timing>
</p:sld>
</file>

<file path=ppt/theme/theme1.xml><?xml version="1.0" encoding="utf-8"?>
<a:theme xmlns:a="http://schemas.openxmlformats.org/drawingml/2006/main" name="1_フラッシュ１">
  <a:themeElements>
    <a:clrScheme name="フラッシュ１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フラッシュ１">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フラッシュ１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フラッシュ１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フラッシュ１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フラッシュ１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フラッシュ１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フラッシュ１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フラッシュ１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フラッシュ１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フラッシュ１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フラッシュ１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フラッシュ１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フラッシュ１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プレゼンテーション1</Template>
  <TotalTime>1953</TotalTime>
  <Words>975</Words>
  <Application>Microsoft Office PowerPoint</Application>
  <PresentationFormat>ワイド画面</PresentationFormat>
  <Paragraphs>148</Paragraphs>
  <Slides>9</Slides>
  <Notes>3</Notes>
  <HiddenSlides>0</HiddenSlides>
  <MMClips>0</MMClips>
  <ScaleCrop>false</ScaleCrop>
  <HeadingPairs>
    <vt:vector size="6" baseType="variant">
      <vt:variant>
        <vt:lpstr>使用されているフォント</vt:lpstr>
      </vt:variant>
      <vt:variant>
        <vt:i4>7</vt:i4>
      </vt:variant>
      <vt:variant>
        <vt:lpstr>テーマ</vt:lpstr>
      </vt:variant>
      <vt:variant>
        <vt:i4>2</vt:i4>
      </vt:variant>
      <vt:variant>
        <vt:lpstr>スライド タイトル</vt:lpstr>
      </vt:variant>
      <vt:variant>
        <vt:i4>9</vt:i4>
      </vt:variant>
    </vt:vector>
  </HeadingPairs>
  <TitlesOfParts>
    <vt:vector size="18" baseType="lpstr">
      <vt:lpstr>ＭＳ ゴシック</vt:lpstr>
      <vt:lpstr>AR丸ゴシック体E</vt:lpstr>
      <vt:lpstr>AR P丸ゴシック体E</vt:lpstr>
      <vt:lpstr>Calibri</vt:lpstr>
      <vt:lpstr>Arial</vt:lpstr>
      <vt:lpstr>ＭＳ Ｐゴシック</vt:lpstr>
      <vt:lpstr>Calibri Light</vt:lpstr>
      <vt:lpstr>1_フラッシュ１</vt:lpstr>
      <vt:lpstr>デザインの設定</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小泉 浩</dc:creator>
  <cp:lastModifiedBy>小泉 浩</cp:lastModifiedBy>
  <cp:revision>148</cp:revision>
  <cp:lastPrinted>2006-12-27T00:38:38Z</cp:lastPrinted>
  <dcterms:created xsi:type="dcterms:W3CDTF">2006-12-27T00:38:38Z</dcterms:created>
  <dcterms:modified xsi:type="dcterms:W3CDTF">2017-10-03T08:10:56Z</dcterms:modified>
</cp:coreProperties>
</file>