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  <p:sldMasterId id="2147483673" r:id="rId3"/>
    <p:sldMasterId id="2147483685" r:id="rId4"/>
    <p:sldMasterId id="2147483698" r:id="rId5"/>
  </p:sldMasterIdLst>
  <p:notesMasterIdLst>
    <p:notesMasterId r:id="rId8"/>
  </p:notesMasterIdLst>
  <p:handoutMasterIdLst>
    <p:handoutMasterId r:id="rId9"/>
  </p:handoutMasterIdLst>
  <p:sldIdLst>
    <p:sldId id="569" r:id="rId6"/>
    <p:sldId id="460" r:id="rId7"/>
  </p:sldIdLst>
  <p:sldSz cx="12192000" cy="6858000"/>
  <p:notesSz cx="7099300" cy="10234613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 P浪漫明朝体U" panose="02020A00000000000000" pitchFamily="18" charset="-128"/>
      <p:regular r:id="rId14"/>
    </p:embeddedFont>
    <p:embeddedFont>
      <p:font typeface="HG教科書体" panose="02020609000000000000" pitchFamily="17" charset="-128"/>
      <p:regular r:id="rId15"/>
    </p:embeddedFont>
    <p:embeddedFont>
      <p:font typeface="Calibri Light" panose="020F0302020204030204" pitchFamily="34" charset="0"/>
      <p:regular r:id="rId16"/>
      <p:italic r:id="rId17"/>
    </p:embeddedFont>
    <p:embeddedFont>
      <p:font typeface="HGS教科書体" panose="02020600000000000000" pitchFamily="18" charset="-128"/>
      <p:regular r:id="rId18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45B8AC"/>
    <a:srgbClr val="4FAC87"/>
    <a:srgbClr val="008E40"/>
    <a:srgbClr val="FFCC99"/>
    <a:srgbClr val="3333CC"/>
    <a:srgbClr val="993366"/>
    <a:srgbClr val="D60093"/>
    <a:srgbClr val="FF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4667" autoAdjust="0"/>
  </p:normalViewPr>
  <p:slideViewPr>
    <p:cSldViewPr>
      <p:cViewPr>
        <p:scale>
          <a:sx n="50" d="100"/>
          <a:sy n="50" d="100"/>
        </p:scale>
        <p:origin x="246" y="414"/>
      </p:cViewPr>
      <p:guideLst>
        <p:guide orient="horz" pos="129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5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43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79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91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43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19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0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3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5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338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01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198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6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7809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96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6821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1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07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594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66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97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77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9827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662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587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900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4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2061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94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8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099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823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792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3408086" y="501811"/>
            <a:ext cx="5375831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r>
              <a:rPr kumimoji="1" lang="ja-JP" altLang="en-US" sz="25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kumimoji="1" lang="ja-JP" altLang="en-US" sz="25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8289145" y="764705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kumimoji="1" lang="ja-JP" altLang="en-US" sz="12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9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9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773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214687"/>
              </p:ext>
            </p:extLst>
          </p:nvPr>
        </p:nvGraphicFramePr>
        <p:xfrm>
          <a:off x="0" y="0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-672752" y="764704"/>
            <a:ext cx="6096000" cy="6334698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535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刃</a:t>
            </a:r>
            <a:endParaRPr kumimoji="1" lang="ja-JP" altLang="en-US" sz="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23248" y="3246411"/>
            <a:ext cx="638403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書き順</a:t>
            </a:r>
            <a:endParaRPr kumimoji="1" lang="ja-JP" altLang="en-US" sz="1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228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3006"/>
              </p:ext>
            </p:extLst>
          </p:nvPr>
        </p:nvGraphicFramePr>
        <p:xfrm>
          <a:off x="-4800" y="-50208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214620" y="576412"/>
            <a:ext cx="5760000" cy="576000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 anchor="ctr">
            <a:noAutofit/>
          </a:bodyPr>
          <a:lstStyle/>
          <a:p>
            <a:pPr algn="ctr"/>
            <a:r>
              <a:rPr lang="ja-JP" altLang="en-US" sz="50000" b="1" dirty="0" smtClean="0">
                <a:ln w="57150">
                  <a:solidFill>
                    <a:schemeClr val="tx1"/>
                  </a:solidFill>
                </a:ln>
                <a:solidFill>
                  <a:schemeClr val="bg1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刃</a:t>
            </a:r>
            <a:endParaRPr lang="ja-JP" altLang="en-US" sz="50000" b="1" dirty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0" name="フリーフォーム 9"/>
          <p:cNvSpPr/>
          <p:nvPr/>
        </p:nvSpPr>
        <p:spPr>
          <a:xfrm>
            <a:off x="3348211" y="1603400"/>
            <a:ext cx="3948113" cy="838200"/>
          </a:xfrm>
          <a:custGeom>
            <a:avLst/>
            <a:gdLst>
              <a:gd name="connsiteX0" fmla="*/ 28575 w 3948113"/>
              <a:gd name="connsiteY0" fmla="*/ 147637 h 838200"/>
              <a:gd name="connsiteX1" fmla="*/ 0 w 3948113"/>
              <a:gd name="connsiteY1" fmla="*/ 204787 h 838200"/>
              <a:gd name="connsiteX2" fmla="*/ 9525 w 3948113"/>
              <a:gd name="connsiteY2" fmla="*/ 276225 h 838200"/>
              <a:gd name="connsiteX3" fmla="*/ 42863 w 3948113"/>
              <a:gd name="connsiteY3" fmla="*/ 385762 h 838200"/>
              <a:gd name="connsiteX4" fmla="*/ 80963 w 3948113"/>
              <a:gd name="connsiteY4" fmla="*/ 452437 h 838200"/>
              <a:gd name="connsiteX5" fmla="*/ 142875 w 3948113"/>
              <a:gd name="connsiteY5" fmla="*/ 542925 h 838200"/>
              <a:gd name="connsiteX6" fmla="*/ 204788 w 3948113"/>
              <a:gd name="connsiteY6" fmla="*/ 619125 h 838200"/>
              <a:gd name="connsiteX7" fmla="*/ 309563 w 3948113"/>
              <a:gd name="connsiteY7" fmla="*/ 704850 h 838200"/>
              <a:gd name="connsiteX8" fmla="*/ 447675 w 3948113"/>
              <a:gd name="connsiteY8" fmla="*/ 790575 h 838200"/>
              <a:gd name="connsiteX9" fmla="*/ 523875 w 3948113"/>
              <a:gd name="connsiteY9" fmla="*/ 838200 h 838200"/>
              <a:gd name="connsiteX10" fmla="*/ 1566863 w 3948113"/>
              <a:gd name="connsiteY10" fmla="*/ 614362 h 838200"/>
              <a:gd name="connsiteX11" fmla="*/ 1905000 w 3948113"/>
              <a:gd name="connsiteY11" fmla="*/ 561975 h 838200"/>
              <a:gd name="connsiteX12" fmla="*/ 2986088 w 3948113"/>
              <a:gd name="connsiteY12" fmla="*/ 471487 h 838200"/>
              <a:gd name="connsiteX13" fmla="*/ 3948113 w 3948113"/>
              <a:gd name="connsiteY13" fmla="*/ 395287 h 838200"/>
              <a:gd name="connsiteX14" fmla="*/ 3814763 w 3948113"/>
              <a:gd name="connsiteY14" fmla="*/ 242887 h 838200"/>
              <a:gd name="connsiteX15" fmla="*/ 3709988 w 3948113"/>
              <a:gd name="connsiteY15" fmla="*/ 157162 h 838200"/>
              <a:gd name="connsiteX16" fmla="*/ 3543300 w 3948113"/>
              <a:gd name="connsiteY16" fmla="*/ 61912 h 838200"/>
              <a:gd name="connsiteX17" fmla="*/ 3443288 w 3948113"/>
              <a:gd name="connsiteY17" fmla="*/ 0 h 838200"/>
              <a:gd name="connsiteX18" fmla="*/ 3343275 w 3948113"/>
              <a:gd name="connsiteY18" fmla="*/ 42862 h 838200"/>
              <a:gd name="connsiteX19" fmla="*/ 3205163 w 3948113"/>
              <a:gd name="connsiteY19" fmla="*/ 128587 h 838200"/>
              <a:gd name="connsiteX20" fmla="*/ 2671763 w 3948113"/>
              <a:gd name="connsiteY20" fmla="*/ 157162 h 838200"/>
              <a:gd name="connsiteX21" fmla="*/ 2185988 w 3948113"/>
              <a:gd name="connsiteY21" fmla="*/ 200025 h 838200"/>
              <a:gd name="connsiteX22" fmla="*/ 1471613 w 3948113"/>
              <a:gd name="connsiteY22" fmla="*/ 285750 h 838200"/>
              <a:gd name="connsiteX23" fmla="*/ 976313 w 3948113"/>
              <a:gd name="connsiteY23" fmla="*/ 342900 h 838200"/>
              <a:gd name="connsiteX24" fmla="*/ 771525 w 3948113"/>
              <a:gd name="connsiteY24" fmla="*/ 357187 h 838200"/>
              <a:gd name="connsiteX25" fmla="*/ 547688 w 3948113"/>
              <a:gd name="connsiteY25" fmla="*/ 366712 h 838200"/>
              <a:gd name="connsiteX26" fmla="*/ 428625 w 3948113"/>
              <a:gd name="connsiteY26" fmla="*/ 347662 h 838200"/>
              <a:gd name="connsiteX27" fmla="*/ 323850 w 3948113"/>
              <a:gd name="connsiteY27" fmla="*/ 290512 h 838200"/>
              <a:gd name="connsiteX28" fmla="*/ 257175 w 3948113"/>
              <a:gd name="connsiteY28" fmla="*/ 233362 h 838200"/>
              <a:gd name="connsiteX29" fmla="*/ 214313 w 3948113"/>
              <a:gd name="connsiteY29" fmla="*/ 195262 h 838200"/>
              <a:gd name="connsiteX30" fmla="*/ 176213 w 3948113"/>
              <a:gd name="connsiteY30" fmla="*/ 176212 h 838200"/>
              <a:gd name="connsiteX31" fmla="*/ 123825 w 3948113"/>
              <a:gd name="connsiteY31" fmla="*/ 147637 h 838200"/>
              <a:gd name="connsiteX32" fmla="*/ 90488 w 3948113"/>
              <a:gd name="connsiteY32" fmla="*/ 142875 h 838200"/>
              <a:gd name="connsiteX33" fmla="*/ 28575 w 3948113"/>
              <a:gd name="connsiteY33" fmla="*/ 147637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948113" h="838200">
                <a:moveTo>
                  <a:pt x="28575" y="147637"/>
                </a:moveTo>
                <a:lnTo>
                  <a:pt x="0" y="204787"/>
                </a:lnTo>
                <a:lnTo>
                  <a:pt x="9525" y="276225"/>
                </a:lnTo>
                <a:lnTo>
                  <a:pt x="42863" y="385762"/>
                </a:lnTo>
                <a:lnTo>
                  <a:pt x="80963" y="452437"/>
                </a:lnTo>
                <a:lnTo>
                  <a:pt x="142875" y="542925"/>
                </a:lnTo>
                <a:lnTo>
                  <a:pt x="204788" y="619125"/>
                </a:lnTo>
                <a:lnTo>
                  <a:pt x="309563" y="704850"/>
                </a:lnTo>
                <a:lnTo>
                  <a:pt x="447675" y="790575"/>
                </a:lnTo>
                <a:lnTo>
                  <a:pt x="523875" y="838200"/>
                </a:lnTo>
                <a:lnTo>
                  <a:pt x="1566863" y="614362"/>
                </a:lnTo>
                <a:lnTo>
                  <a:pt x="1905000" y="561975"/>
                </a:lnTo>
                <a:lnTo>
                  <a:pt x="2986088" y="471487"/>
                </a:lnTo>
                <a:lnTo>
                  <a:pt x="3948113" y="395287"/>
                </a:lnTo>
                <a:lnTo>
                  <a:pt x="3814763" y="242887"/>
                </a:lnTo>
                <a:lnTo>
                  <a:pt x="3709988" y="157162"/>
                </a:lnTo>
                <a:lnTo>
                  <a:pt x="3543300" y="61912"/>
                </a:lnTo>
                <a:lnTo>
                  <a:pt x="3443288" y="0"/>
                </a:lnTo>
                <a:lnTo>
                  <a:pt x="3343275" y="42862"/>
                </a:lnTo>
                <a:lnTo>
                  <a:pt x="3205163" y="128587"/>
                </a:lnTo>
                <a:lnTo>
                  <a:pt x="2671763" y="157162"/>
                </a:lnTo>
                <a:lnTo>
                  <a:pt x="2185988" y="200025"/>
                </a:lnTo>
                <a:lnTo>
                  <a:pt x="1471613" y="285750"/>
                </a:lnTo>
                <a:lnTo>
                  <a:pt x="976313" y="342900"/>
                </a:lnTo>
                <a:lnTo>
                  <a:pt x="771525" y="357187"/>
                </a:lnTo>
                <a:lnTo>
                  <a:pt x="547688" y="366712"/>
                </a:lnTo>
                <a:lnTo>
                  <a:pt x="428625" y="347662"/>
                </a:lnTo>
                <a:lnTo>
                  <a:pt x="323850" y="290512"/>
                </a:lnTo>
                <a:lnTo>
                  <a:pt x="257175" y="233362"/>
                </a:lnTo>
                <a:lnTo>
                  <a:pt x="214313" y="195262"/>
                </a:lnTo>
                <a:lnTo>
                  <a:pt x="176213" y="176212"/>
                </a:lnTo>
                <a:lnTo>
                  <a:pt x="123825" y="147637"/>
                </a:lnTo>
                <a:lnTo>
                  <a:pt x="90488" y="142875"/>
                </a:lnTo>
                <a:lnTo>
                  <a:pt x="28575" y="147637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フリーフォーム 11"/>
          <p:cNvSpPr/>
          <p:nvPr/>
        </p:nvSpPr>
        <p:spPr>
          <a:xfrm>
            <a:off x="5624686" y="1595462"/>
            <a:ext cx="1676400" cy="4610100"/>
          </a:xfrm>
          <a:custGeom>
            <a:avLst/>
            <a:gdLst>
              <a:gd name="connsiteX0" fmla="*/ 1181100 w 1676400"/>
              <a:gd name="connsiteY0" fmla="*/ 0 h 4610100"/>
              <a:gd name="connsiteX1" fmla="*/ 1155700 w 1676400"/>
              <a:gd name="connsiteY1" fmla="*/ 482600 h 4610100"/>
              <a:gd name="connsiteX2" fmla="*/ 939800 w 1676400"/>
              <a:gd name="connsiteY2" fmla="*/ 1625600 h 4610100"/>
              <a:gd name="connsiteX3" fmla="*/ 850900 w 1676400"/>
              <a:gd name="connsiteY3" fmla="*/ 2044700 h 4610100"/>
              <a:gd name="connsiteX4" fmla="*/ 698500 w 1676400"/>
              <a:gd name="connsiteY4" fmla="*/ 2692400 h 4610100"/>
              <a:gd name="connsiteX5" fmla="*/ 482600 w 1676400"/>
              <a:gd name="connsiteY5" fmla="*/ 3327400 h 4610100"/>
              <a:gd name="connsiteX6" fmla="*/ 330200 w 1676400"/>
              <a:gd name="connsiteY6" fmla="*/ 3644900 h 4610100"/>
              <a:gd name="connsiteX7" fmla="*/ 139700 w 1676400"/>
              <a:gd name="connsiteY7" fmla="*/ 3937000 h 4610100"/>
              <a:gd name="connsiteX8" fmla="*/ 25400 w 1676400"/>
              <a:gd name="connsiteY8" fmla="*/ 3987800 h 4610100"/>
              <a:gd name="connsiteX9" fmla="*/ 0 w 1676400"/>
              <a:gd name="connsiteY9" fmla="*/ 4610100 h 4610100"/>
              <a:gd name="connsiteX10" fmla="*/ 304800 w 1676400"/>
              <a:gd name="connsiteY10" fmla="*/ 4419600 h 4610100"/>
              <a:gd name="connsiteX11" fmla="*/ 635000 w 1676400"/>
              <a:gd name="connsiteY11" fmla="*/ 4064000 h 4610100"/>
              <a:gd name="connsiteX12" fmla="*/ 812800 w 1676400"/>
              <a:gd name="connsiteY12" fmla="*/ 3683000 h 4610100"/>
              <a:gd name="connsiteX13" fmla="*/ 1079500 w 1676400"/>
              <a:gd name="connsiteY13" fmla="*/ 2857500 h 4610100"/>
              <a:gd name="connsiteX14" fmla="*/ 1282700 w 1676400"/>
              <a:gd name="connsiteY14" fmla="*/ 2082800 h 4610100"/>
              <a:gd name="connsiteX15" fmla="*/ 1447800 w 1676400"/>
              <a:gd name="connsiteY15" fmla="*/ 1333500 h 4610100"/>
              <a:gd name="connsiteX16" fmla="*/ 1600200 w 1676400"/>
              <a:gd name="connsiteY16" fmla="*/ 635000 h 4610100"/>
              <a:gd name="connsiteX17" fmla="*/ 1663700 w 1676400"/>
              <a:gd name="connsiteY17" fmla="*/ 546100 h 4610100"/>
              <a:gd name="connsiteX18" fmla="*/ 1676400 w 1676400"/>
              <a:gd name="connsiteY18" fmla="*/ 482600 h 4610100"/>
              <a:gd name="connsiteX19" fmla="*/ 1663700 w 1676400"/>
              <a:gd name="connsiteY19" fmla="*/ 406400 h 4610100"/>
              <a:gd name="connsiteX20" fmla="*/ 1460500 w 1676400"/>
              <a:gd name="connsiteY20" fmla="*/ 190500 h 4610100"/>
              <a:gd name="connsiteX21" fmla="*/ 1181100 w 1676400"/>
              <a:gd name="connsiteY21" fmla="*/ 0 h 461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76400" h="4610100">
                <a:moveTo>
                  <a:pt x="1181100" y="0"/>
                </a:moveTo>
                <a:lnTo>
                  <a:pt x="1155700" y="482600"/>
                </a:lnTo>
                <a:lnTo>
                  <a:pt x="939800" y="1625600"/>
                </a:lnTo>
                <a:lnTo>
                  <a:pt x="850900" y="2044700"/>
                </a:lnTo>
                <a:lnTo>
                  <a:pt x="698500" y="2692400"/>
                </a:lnTo>
                <a:lnTo>
                  <a:pt x="482600" y="3327400"/>
                </a:lnTo>
                <a:lnTo>
                  <a:pt x="330200" y="3644900"/>
                </a:lnTo>
                <a:lnTo>
                  <a:pt x="139700" y="3937000"/>
                </a:lnTo>
                <a:lnTo>
                  <a:pt x="25400" y="3987800"/>
                </a:lnTo>
                <a:lnTo>
                  <a:pt x="0" y="4610100"/>
                </a:lnTo>
                <a:lnTo>
                  <a:pt x="304800" y="4419600"/>
                </a:lnTo>
                <a:lnTo>
                  <a:pt x="635000" y="4064000"/>
                </a:lnTo>
                <a:lnTo>
                  <a:pt x="812800" y="3683000"/>
                </a:lnTo>
                <a:lnTo>
                  <a:pt x="1079500" y="2857500"/>
                </a:lnTo>
                <a:lnTo>
                  <a:pt x="1282700" y="2082800"/>
                </a:lnTo>
                <a:lnTo>
                  <a:pt x="1447800" y="1333500"/>
                </a:lnTo>
                <a:lnTo>
                  <a:pt x="1600200" y="635000"/>
                </a:lnTo>
                <a:lnTo>
                  <a:pt x="1663700" y="546100"/>
                </a:lnTo>
                <a:lnTo>
                  <a:pt x="1676400" y="482600"/>
                </a:lnTo>
                <a:lnTo>
                  <a:pt x="1663700" y="406400"/>
                </a:lnTo>
                <a:lnTo>
                  <a:pt x="1460500" y="190500"/>
                </a:lnTo>
                <a:lnTo>
                  <a:pt x="1181100" y="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4862686" y="5367362"/>
            <a:ext cx="927100" cy="850900"/>
          </a:xfrm>
          <a:custGeom>
            <a:avLst/>
            <a:gdLst>
              <a:gd name="connsiteX0" fmla="*/ 0 w 927100"/>
              <a:gd name="connsiteY0" fmla="*/ 12700 h 850900"/>
              <a:gd name="connsiteX1" fmla="*/ 12700 w 927100"/>
              <a:gd name="connsiteY1" fmla="*/ 152400 h 850900"/>
              <a:gd name="connsiteX2" fmla="*/ 228600 w 927100"/>
              <a:gd name="connsiteY2" fmla="*/ 304800 h 850900"/>
              <a:gd name="connsiteX3" fmla="*/ 393700 w 927100"/>
              <a:gd name="connsiteY3" fmla="*/ 444500 h 850900"/>
              <a:gd name="connsiteX4" fmla="*/ 558800 w 927100"/>
              <a:gd name="connsiteY4" fmla="*/ 584200 h 850900"/>
              <a:gd name="connsiteX5" fmla="*/ 609600 w 927100"/>
              <a:gd name="connsiteY5" fmla="*/ 673100 h 850900"/>
              <a:gd name="connsiteX6" fmla="*/ 660400 w 927100"/>
              <a:gd name="connsiteY6" fmla="*/ 800100 h 850900"/>
              <a:gd name="connsiteX7" fmla="*/ 774700 w 927100"/>
              <a:gd name="connsiteY7" fmla="*/ 850900 h 850900"/>
              <a:gd name="connsiteX8" fmla="*/ 901700 w 927100"/>
              <a:gd name="connsiteY8" fmla="*/ 698500 h 850900"/>
              <a:gd name="connsiteX9" fmla="*/ 927100 w 927100"/>
              <a:gd name="connsiteY9" fmla="*/ 520700 h 850900"/>
              <a:gd name="connsiteX10" fmla="*/ 927100 w 927100"/>
              <a:gd name="connsiteY10" fmla="*/ 431800 h 850900"/>
              <a:gd name="connsiteX11" fmla="*/ 838200 w 927100"/>
              <a:gd name="connsiteY11" fmla="*/ 215900 h 850900"/>
              <a:gd name="connsiteX12" fmla="*/ 812800 w 927100"/>
              <a:gd name="connsiteY12" fmla="*/ 190500 h 850900"/>
              <a:gd name="connsiteX13" fmla="*/ 723900 w 927100"/>
              <a:gd name="connsiteY13" fmla="*/ 203200 h 850900"/>
              <a:gd name="connsiteX14" fmla="*/ 342900 w 927100"/>
              <a:gd name="connsiteY14" fmla="*/ 88900 h 850900"/>
              <a:gd name="connsiteX15" fmla="*/ 190500 w 927100"/>
              <a:gd name="connsiteY15" fmla="*/ 25400 h 850900"/>
              <a:gd name="connsiteX16" fmla="*/ 76200 w 927100"/>
              <a:gd name="connsiteY16" fmla="*/ 0 h 850900"/>
              <a:gd name="connsiteX17" fmla="*/ 0 w 927100"/>
              <a:gd name="connsiteY17" fmla="*/ 12700 h 85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27100" h="850900">
                <a:moveTo>
                  <a:pt x="0" y="12700"/>
                </a:moveTo>
                <a:lnTo>
                  <a:pt x="12700" y="152400"/>
                </a:lnTo>
                <a:lnTo>
                  <a:pt x="228600" y="304800"/>
                </a:lnTo>
                <a:lnTo>
                  <a:pt x="393700" y="444500"/>
                </a:lnTo>
                <a:lnTo>
                  <a:pt x="558800" y="584200"/>
                </a:lnTo>
                <a:lnTo>
                  <a:pt x="609600" y="673100"/>
                </a:lnTo>
                <a:lnTo>
                  <a:pt x="660400" y="800100"/>
                </a:lnTo>
                <a:lnTo>
                  <a:pt x="774700" y="850900"/>
                </a:lnTo>
                <a:lnTo>
                  <a:pt x="901700" y="698500"/>
                </a:lnTo>
                <a:lnTo>
                  <a:pt x="927100" y="520700"/>
                </a:lnTo>
                <a:lnTo>
                  <a:pt x="927100" y="431800"/>
                </a:lnTo>
                <a:lnTo>
                  <a:pt x="838200" y="215900"/>
                </a:lnTo>
                <a:lnTo>
                  <a:pt x="812800" y="190500"/>
                </a:lnTo>
                <a:lnTo>
                  <a:pt x="723900" y="203200"/>
                </a:lnTo>
                <a:lnTo>
                  <a:pt x="342900" y="88900"/>
                </a:lnTo>
                <a:lnTo>
                  <a:pt x="190500" y="25400"/>
                </a:lnTo>
                <a:lnTo>
                  <a:pt x="76200" y="0"/>
                </a:lnTo>
                <a:lnTo>
                  <a:pt x="0" y="127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2932286" y="1938362"/>
            <a:ext cx="2540000" cy="3911600"/>
          </a:xfrm>
          <a:custGeom>
            <a:avLst/>
            <a:gdLst>
              <a:gd name="connsiteX0" fmla="*/ 1968500 w 2552700"/>
              <a:gd name="connsiteY0" fmla="*/ 0 h 3911600"/>
              <a:gd name="connsiteX1" fmla="*/ 2006600 w 2552700"/>
              <a:gd name="connsiteY1" fmla="*/ 304800 h 3911600"/>
              <a:gd name="connsiteX2" fmla="*/ 1968500 w 2552700"/>
              <a:gd name="connsiteY2" fmla="*/ 698500 h 3911600"/>
              <a:gd name="connsiteX3" fmla="*/ 1854200 w 2552700"/>
              <a:gd name="connsiteY3" fmla="*/ 1104900 h 3911600"/>
              <a:gd name="connsiteX4" fmla="*/ 1689100 w 2552700"/>
              <a:gd name="connsiteY4" fmla="*/ 1625600 h 3911600"/>
              <a:gd name="connsiteX5" fmla="*/ 1524000 w 2552700"/>
              <a:gd name="connsiteY5" fmla="*/ 2057400 h 3911600"/>
              <a:gd name="connsiteX6" fmla="*/ 927100 w 2552700"/>
              <a:gd name="connsiteY6" fmla="*/ 2933700 h 3911600"/>
              <a:gd name="connsiteX7" fmla="*/ 508000 w 2552700"/>
              <a:gd name="connsiteY7" fmla="*/ 3352800 h 3911600"/>
              <a:gd name="connsiteX8" fmla="*/ 101600 w 2552700"/>
              <a:gd name="connsiteY8" fmla="*/ 3695700 h 3911600"/>
              <a:gd name="connsiteX9" fmla="*/ 12700 w 2552700"/>
              <a:gd name="connsiteY9" fmla="*/ 3759200 h 3911600"/>
              <a:gd name="connsiteX10" fmla="*/ 0 w 2552700"/>
              <a:gd name="connsiteY10" fmla="*/ 3886200 h 3911600"/>
              <a:gd name="connsiteX11" fmla="*/ 38100 w 2552700"/>
              <a:gd name="connsiteY11" fmla="*/ 3898900 h 3911600"/>
              <a:gd name="connsiteX12" fmla="*/ 139700 w 2552700"/>
              <a:gd name="connsiteY12" fmla="*/ 3911600 h 3911600"/>
              <a:gd name="connsiteX13" fmla="*/ 469900 w 2552700"/>
              <a:gd name="connsiteY13" fmla="*/ 3708400 h 3911600"/>
              <a:gd name="connsiteX14" fmla="*/ 1003300 w 2552700"/>
              <a:gd name="connsiteY14" fmla="*/ 3314700 h 3911600"/>
              <a:gd name="connsiteX15" fmla="*/ 1358900 w 2552700"/>
              <a:gd name="connsiteY15" fmla="*/ 2933700 h 3911600"/>
              <a:gd name="connsiteX16" fmla="*/ 1854200 w 2552700"/>
              <a:gd name="connsiteY16" fmla="*/ 2260600 h 3911600"/>
              <a:gd name="connsiteX17" fmla="*/ 2032000 w 2552700"/>
              <a:gd name="connsiteY17" fmla="*/ 1866900 h 3911600"/>
              <a:gd name="connsiteX18" fmla="*/ 2425700 w 2552700"/>
              <a:gd name="connsiteY18" fmla="*/ 673100 h 3911600"/>
              <a:gd name="connsiteX19" fmla="*/ 2463800 w 2552700"/>
              <a:gd name="connsiteY19" fmla="*/ 571500 h 3911600"/>
              <a:gd name="connsiteX20" fmla="*/ 2552700 w 2552700"/>
              <a:gd name="connsiteY20" fmla="*/ 393700 h 3911600"/>
              <a:gd name="connsiteX21" fmla="*/ 1968500 w 2552700"/>
              <a:gd name="connsiteY21" fmla="*/ 0 h 3911600"/>
              <a:gd name="connsiteX0" fmla="*/ 1968500 w 2552700"/>
              <a:gd name="connsiteY0" fmla="*/ 0 h 3911600"/>
              <a:gd name="connsiteX1" fmla="*/ 2006600 w 2552700"/>
              <a:gd name="connsiteY1" fmla="*/ 304800 h 3911600"/>
              <a:gd name="connsiteX2" fmla="*/ 1968500 w 2552700"/>
              <a:gd name="connsiteY2" fmla="*/ 698500 h 3911600"/>
              <a:gd name="connsiteX3" fmla="*/ 1854200 w 2552700"/>
              <a:gd name="connsiteY3" fmla="*/ 1104900 h 3911600"/>
              <a:gd name="connsiteX4" fmla="*/ 1689100 w 2552700"/>
              <a:gd name="connsiteY4" fmla="*/ 1625600 h 3911600"/>
              <a:gd name="connsiteX5" fmla="*/ 1524000 w 2552700"/>
              <a:gd name="connsiteY5" fmla="*/ 2057400 h 3911600"/>
              <a:gd name="connsiteX6" fmla="*/ 927100 w 2552700"/>
              <a:gd name="connsiteY6" fmla="*/ 2933700 h 3911600"/>
              <a:gd name="connsiteX7" fmla="*/ 508000 w 2552700"/>
              <a:gd name="connsiteY7" fmla="*/ 3352800 h 3911600"/>
              <a:gd name="connsiteX8" fmla="*/ 101600 w 2552700"/>
              <a:gd name="connsiteY8" fmla="*/ 3695700 h 3911600"/>
              <a:gd name="connsiteX9" fmla="*/ 12700 w 2552700"/>
              <a:gd name="connsiteY9" fmla="*/ 3759200 h 3911600"/>
              <a:gd name="connsiteX10" fmla="*/ 0 w 2552700"/>
              <a:gd name="connsiteY10" fmla="*/ 3886200 h 3911600"/>
              <a:gd name="connsiteX11" fmla="*/ 63500 w 2552700"/>
              <a:gd name="connsiteY11" fmla="*/ 3886200 h 3911600"/>
              <a:gd name="connsiteX12" fmla="*/ 139700 w 2552700"/>
              <a:gd name="connsiteY12" fmla="*/ 3911600 h 3911600"/>
              <a:gd name="connsiteX13" fmla="*/ 469900 w 2552700"/>
              <a:gd name="connsiteY13" fmla="*/ 3708400 h 3911600"/>
              <a:gd name="connsiteX14" fmla="*/ 1003300 w 2552700"/>
              <a:gd name="connsiteY14" fmla="*/ 3314700 h 3911600"/>
              <a:gd name="connsiteX15" fmla="*/ 1358900 w 2552700"/>
              <a:gd name="connsiteY15" fmla="*/ 2933700 h 3911600"/>
              <a:gd name="connsiteX16" fmla="*/ 1854200 w 2552700"/>
              <a:gd name="connsiteY16" fmla="*/ 2260600 h 3911600"/>
              <a:gd name="connsiteX17" fmla="*/ 2032000 w 2552700"/>
              <a:gd name="connsiteY17" fmla="*/ 1866900 h 3911600"/>
              <a:gd name="connsiteX18" fmla="*/ 2425700 w 2552700"/>
              <a:gd name="connsiteY18" fmla="*/ 673100 h 3911600"/>
              <a:gd name="connsiteX19" fmla="*/ 2463800 w 2552700"/>
              <a:gd name="connsiteY19" fmla="*/ 571500 h 3911600"/>
              <a:gd name="connsiteX20" fmla="*/ 2552700 w 2552700"/>
              <a:gd name="connsiteY20" fmla="*/ 393700 h 3911600"/>
              <a:gd name="connsiteX21" fmla="*/ 1968500 w 2552700"/>
              <a:gd name="connsiteY21" fmla="*/ 0 h 3911600"/>
              <a:gd name="connsiteX0" fmla="*/ 1968500 w 2552700"/>
              <a:gd name="connsiteY0" fmla="*/ 0 h 3911600"/>
              <a:gd name="connsiteX1" fmla="*/ 2006600 w 2552700"/>
              <a:gd name="connsiteY1" fmla="*/ 304800 h 3911600"/>
              <a:gd name="connsiteX2" fmla="*/ 1968500 w 2552700"/>
              <a:gd name="connsiteY2" fmla="*/ 698500 h 3911600"/>
              <a:gd name="connsiteX3" fmla="*/ 1854200 w 2552700"/>
              <a:gd name="connsiteY3" fmla="*/ 1104900 h 3911600"/>
              <a:gd name="connsiteX4" fmla="*/ 1689100 w 2552700"/>
              <a:gd name="connsiteY4" fmla="*/ 1625600 h 3911600"/>
              <a:gd name="connsiteX5" fmla="*/ 1524000 w 2552700"/>
              <a:gd name="connsiteY5" fmla="*/ 2057400 h 3911600"/>
              <a:gd name="connsiteX6" fmla="*/ 927100 w 2552700"/>
              <a:gd name="connsiteY6" fmla="*/ 2933700 h 3911600"/>
              <a:gd name="connsiteX7" fmla="*/ 508000 w 2552700"/>
              <a:gd name="connsiteY7" fmla="*/ 3352800 h 3911600"/>
              <a:gd name="connsiteX8" fmla="*/ 101600 w 2552700"/>
              <a:gd name="connsiteY8" fmla="*/ 3695700 h 3911600"/>
              <a:gd name="connsiteX9" fmla="*/ 12700 w 2552700"/>
              <a:gd name="connsiteY9" fmla="*/ 3759200 h 3911600"/>
              <a:gd name="connsiteX10" fmla="*/ 0 w 2552700"/>
              <a:gd name="connsiteY10" fmla="*/ 3886200 h 3911600"/>
              <a:gd name="connsiteX11" fmla="*/ 101600 w 2552700"/>
              <a:gd name="connsiteY11" fmla="*/ 3886200 h 3911600"/>
              <a:gd name="connsiteX12" fmla="*/ 139700 w 2552700"/>
              <a:gd name="connsiteY12" fmla="*/ 3911600 h 3911600"/>
              <a:gd name="connsiteX13" fmla="*/ 469900 w 2552700"/>
              <a:gd name="connsiteY13" fmla="*/ 3708400 h 3911600"/>
              <a:gd name="connsiteX14" fmla="*/ 1003300 w 2552700"/>
              <a:gd name="connsiteY14" fmla="*/ 3314700 h 3911600"/>
              <a:gd name="connsiteX15" fmla="*/ 1358900 w 2552700"/>
              <a:gd name="connsiteY15" fmla="*/ 2933700 h 3911600"/>
              <a:gd name="connsiteX16" fmla="*/ 1854200 w 2552700"/>
              <a:gd name="connsiteY16" fmla="*/ 2260600 h 3911600"/>
              <a:gd name="connsiteX17" fmla="*/ 2032000 w 2552700"/>
              <a:gd name="connsiteY17" fmla="*/ 1866900 h 3911600"/>
              <a:gd name="connsiteX18" fmla="*/ 2425700 w 2552700"/>
              <a:gd name="connsiteY18" fmla="*/ 673100 h 3911600"/>
              <a:gd name="connsiteX19" fmla="*/ 2463800 w 2552700"/>
              <a:gd name="connsiteY19" fmla="*/ 571500 h 3911600"/>
              <a:gd name="connsiteX20" fmla="*/ 2552700 w 2552700"/>
              <a:gd name="connsiteY20" fmla="*/ 393700 h 3911600"/>
              <a:gd name="connsiteX21" fmla="*/ 1968500 w 2552700"/>
              <a:gd name="connsiteY21" fmla="*/ 0 h 3911600"/>
              <a:gd name="connsiteX0" fmla="*/ 1955800 w 2540000"/>
              <a:gd name="connsiteY0" fmla="*/ 0 h 3911600"/>
              <a:gd name="connsiteX1" fmla="*/ 1993900 w 2540000"/>
              <a:gd name="connsiteY1" fmla="*/ 304800 h 3911600"/>
              <a:gd name="connsiteX2" fmla="*/ 1955800 w 2540000"/>
              <a:gd name="connsiteY2" fmla="*/ 698500 h 3911600"/>
              <a:gd name="connsiteX3" fmla="*/ 1841500 w 2540000"/>
              <a:gd name="connsiteY3" fmla="*/ 1104900 h 3911600"/>
              <a:gd name="connsiteX4" fmla="*/ 1676400 w 2540000"/>
              <a:gd name="connsiteY4" fmla="*/ 1625600 h 3911600"/>
              <a:gd name="connsiteX5" fmla="*/ 1511300 w 2540000"/>
              <a:gd name="connsiteY5" fmla="*/ 2057400 h 3911600"/>
              <a:gd name="connsiteX6" fmla="*/ 914400 w 2540000"/>
              <a:gd name="connsiteY6" fmla="*/ 2933700 h 3911600"/>
              <a:gd name="connsiteX7" fmla="*/ 495300 w 2540000"/>
              <a:gd name="connsiteY7" fmla="*/ 3352800 h 3911600"/>
              <a:gd name="connsiteX8" fmla="*/ 88900 w 2540000"/>
              <a:gd name="connsiteY8" fmla="*/ 3695700 h 3911600"/>
              <a:gd name="connsiteX9" fmla="*/ 0 w 2540000"/>
              <a:gd name="connsiteY9" fmla="*/ 3759200 h 3911600"/>
              <a:gd name="connsiteX10" fmla="*/ 12700 w 2540000"/>
              <a:gd name="connsiteY10" fmla="*/ 3886200 h 3911600"/>
              <a:gd name="connsiteX11" fmla="*/ 88900 w 2540000"/>
              <a:gd name="connsiteY11" fmla="*/ 3886200 h 3911600"/>
              <a:gd name="connsiteX12" fmla="*/ 127000 w 2540000"/>
              <a:gd name="connsiteY12" fmla="*/ 3911600 h 3911600"/>
              <a:gd name="connsiteX13" fmla="*/ 457200 w 2540000"/>
              <a:gd name="connsiteY13" fmla="*/ 3708400 h 3911600"/>
              <a:gd name="connsiteX14" fmla="*/ 990600 w 2540000"/>
              <a:gd name="connsiteY14" fmla="*/ 3314700 h 3911600"/>
              <a:gd name="connsiteX15" fmla="*/ 1346200 w 2540000"/>
              <a:gd name="connsiteY15" fmla="*/ 2933700 h 3911600"/>
              <a:gd name="connsiteX16" fmla="*/ 1841500 w 2540000"/>
              <a:gd name="connsiteY16" fmla="*/ 2260600 h 3911600"/>
              <a:gd name="connsiteX17" fmla="*/ 2019300 w 2540000"/>
              <a:gd name="connsiteY17" fmla="*/ 1866900 h 3911600"/>
              <a:gd name="connsiteX18" fmla="*/ 2413000 w 2540000"/>
              <a:gd name="connsiteY18" fmla="*/ 673100 h 3911600"/>
              <a:gd name="connsiteX19" fmla="*/ 2451100 w 2540000"/>
              <a:gd name="connsiteY19" fmla="*/ 571500 h 3911600"/>
              <a:gd name="connsiteX20" fmla="*/ 2540000 w 2540000"/>
              <a:gd name="connsiteY20" fmla="*/ 393700 h 3911600"/>
              <a:gd name="connsiteX21" fmla="*/ 1955800 w 2540000"/>
              <a:gd name="connsiteY21" fmla="*/ 0 h 391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540000" h="3911600">
                <a:moveTo>
                  <a:pt x="1955800" y="0"/>
                </a:moveTo>
                <a:lnTo>
                  <a:pt x="1993900" y="304800"/>
                </a:lnTo>
                <a:lnTo>
                  <a:pt x="1955800" y="698500"/>
                </a:lnTo>
                <a:lnTo>
                  <a:pt x="1841500" y="1104900"/>
                </a:lnTo>
                <a:lnTo>
                  <a:pt x="1676400" y="1625600"/>
                </a:lnTo>
                <a:lnTo>
                  <a:pt x="1511300" y="2057400"/>
                </a:lnTo>
                <a:lnTo>
                  <a:pt x="914400" y="2933700"/>
                </a:lnTo>
                <a:lnTo>
                  <a:pt x="495300" y="3352800"/>
                </a:lnTo>
                <a:lnTo>
                  <a:pt x="88900" y="3695700"/>
                </a:lnTo>
                <a:lnTo>
                  <a:pt x="0" y="3759200"/>
                </a:lnTo>
                <a:lnTo>
                  <a:pt x="12700" y="3886200"/>
                </a:lnTo>
                <a:lnTo>
                  <a:pt x="88900" y="3886200"/>
                </a:lnTo>
                <a:lnTo>
                  <a:pt x="127000" y="3911600"/>
                </a:lnTo>
                <a:lnTo>
                  <a:pt x="457200" y="3708400"/>
                </a:lnTo>
                <a:lnTo>
                  <a:pt x="990600" y="3314700"/>
                </a:lnTo>
                <a:lnTo>
                  <a:pt x="1346200" y="2933700"/>
                </a:lnTo>
                <a:lnTo>
                  <a:pt x="1841500" y="2260600"/>
                </a:lnTo>
                <a:lnTo>
                  <a:pt x="2019300" y="1866900"/>
                </a:lnTo>
                <a:lnTo>
                  <a:pt x="2413000" y="673100"/>
                </a:lnTo>
                <a:lnTo>
                  <a:pt x="2451100" y="571500"/>
                </a:lnTo>
                <a:lnTo>
                  <a:pt x="2540000" y="393700"/>
                </a:lnTo>
                <a:lnTo>
                  <a:pt x="1955800" y="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3668886" y="3284562"/>
            <a:ext cx="1828800" cy="1460500"/>
          </a:xfrm>
          <a:custGeom>
            <a:avLst/>
            <a:gdLst>
              <a:gd name="connsiteX0" fmla="*/ 0 w 1841500"/>
              <a:gd name="connsiteY0" fmla="*/ 25400 h 1460500"/>
              <a:gd name="connsiteX1" fmla="*/ 25400 w 1841500"/>
              <a:gd name="connsiteY1" fmla="*/ 152400 h 1460500"/>
              <a:gd name="connsiteX2" fmla="*/ 139700 w 1841500"/>
              <a:gd name="connsiteY2" fmla="*/ 228600 h 1460500"/>
              <a:gd name="connsiteX3" fmla="*/ 673100 w 1841500"/>
              <a:gd name="connsiteY3" fmla="*/ 558800 h 1460500"/>
              <a:gd name="connsiteX4" fmla="*/ 990600 w 1841500"/>
              <a:gd name="connsiteY4" fmla="*/ 838200 h 1460500"/>
              <a:gd name="connsiteX5" fmla="*/ 1257300 w 1841500"/>
              <a:gd name="connsiteY5" fmla="*/ 1092200 h 1460500"/>
              <a:gd name="connsiteX6" fmla="*/ 1485900 w 1841500"/>
              <a:gd name="connsiteY6" fmla="*/ 1384300 h 1460500"/>
              <a:gd name="connsiteX7" fmla="*/ 1587500 w 1841500"/>
              <a:gd name="connsiteY7" fmla="*/ 1460500 h 1460500"/>
              <a:gd name="connsiteX8" fmla="*/ 1714500 w 1841500"/>
              <a:gd name="connsiteY8" fmla="*/ 1460500 h 1460500"/>
              <a:gd name="connsiteX9" fmla="*/ 1841500 w 1841500"/>
              <a:gd name="connsiteY9" fmla="*/ 1384300 h 1460500"/>
              <a:gd name="connsiteX10" fmla="*/ 1841500 w 1841500"/>
              <a:gd name="connsiteY10" fmla="*/ 1282700 h 1460500"/>
              <a:gd name="connsiteX11" fmla="*/ 1778000 w 1841500"/>
              <a:gd name="connsiteY11" fmla="*/ 977900 h 1460500"/>
              <a:gd name="connsiteX12" fmla="*/ 1638300 w 1841500"/>
              <a:gd name="connsiteY12" fmla="*/ 787400 h 1460500"/>
              <a:gd name="connsiteX13" fmla="*/ 1371600 w 1841500"/>
              <a:gd name="connsiteY13" fmla="*/ 571500 h 1460500"/>
              <a:gd name="connsiteX14" fmla="*/ 850900 w 1841500"/>
              <a:gd name="connsiteY14" fmla="*/ 266700 h 1460500"/>
              <a:gd name="connsiteX15" fmla="*/ 558800 w 1841500"/>
              <a:gd name="connsiteY15" fmla="*/ 114300 h 1460500"/>
              <a:gd name="connsiteX16" fmla="*/ 330200 w 1841500"/>
              <a:gd name="connsiteY16" fmla="*/ 38100 h 1460500"/>
              <a:gd name="connsiteX17" fmla="*/ 165100 w 1841500"/>
              <a:gd name="connsiteY17" fmla="*/ 0 h 1460500"/>
              <a:gd name="connsiteX18" fmla="*/ 88900 w 1841500"/>
              <a:gd name="connsiteY18" fmla="*/ 0 h 1460500"/>
              <a:gd name="connsiteX19" fmla="*/ 0 w 1841500"/>
              <a:gd name="connsiteY19" fmla="*/ 25400 h 1460500"/>
              <a:gd name="connsiteX0" fmla="*/ 0 w 1854200"/>
              <a:gd name="connsiteY0" fmla="*/ 25400 h 1460500"/>
              <a:gd name="connsiteX1" fmla="*/ 25400 w 1854200"/>
              <a:gd name="connsiteY1" fmla="*/ 152400 h 1460500"/>
              <a:gd name="connsiteX2" fmla="*/ 139700 w 1854200"/>
              <a:gd name="connsiteY2" fmla="*/ 228600 h 1460500"/>
              <a:gd name="connsiteX3" fmla="*/ 673100 w 1854200"/>
              <a:gd name="connsiteY3" fmla="*/ 558800 h 1460500"/>
              <a:gd name="connsiteX4" fmla="*/ 990600 w 1854200"/>
              <a:gd name="connsiteY4" fmla="*/ 838200 h 1460500"/>
              <a:gd name="connsiteX5" fmla="*/ 1257300 w 1854200"/>
              <a:gd name="connsiteY5" fmla="*/ 1092200 h 1460500"/>
              <a:gd name="connsiteX6" fmla="*/ 1485900 w 1854200"/>
              <a:gd name="connsiteY6" fmla="*/ 1384300 h 1460500"/>
              <a:gd name="connsiteX7" fmla="*/ 1587500 w 1854200"/>
              <a:gd name="connsiteY7" fmla="*/ 1460500 h 1460500"/>
              <a:gd name="connsiteX8" fmla="*/ 1714500 w 1854200"/>
              <a:gd name="connsiteY8" fmla="*/ 1460500 h 1460500"/>
              <a:gd name="connsiteX9" fmla="*/ 1841500 w 1854200"/>
              <a:gd name="connsiteY9" fmla="*/ 1384300 h 1460500"/>
              <a:gd name="connsiteX10" fmla="*/ 1854200 w 1854200"/>
              <a:gd name="connsiteY10" fmla="*/ 1168400 h 1460500"/>
              <a:gd name="connsiteX11" fmla="*/ 1778000 w 1854200"/>
              <a:gd name="connsiteY11" fmla="*/ 977900 h 1460500"/>
              <a:gd name="connsiteX12" fmla="*/ 1638300 w 1854200"/>
              <a:gd name="connsiteY12" fmla="*/ 787400 h 1460500"/>
              <a:gd name="connsiteX13" fmla="*/ 1371600 w 1854200"/>
              <a:gd name="connsiteY13" fmla="*/ 571500 h 1460500"/>
              <a:gd name="connsiteX14" fmla="*/ 850900 w 1854200"/>
              <a:gd name="connsiteY14" fmla="*/ 266700 h 1460500"/>
              <a:gd name="connsiteX15" fmla="*/ 558800 w 1854200"/>
              <a:gd name="connsiteY15" fmla="*/ 114300 h 1460500"/>
              <a:gd name="connsiteX16" fmla="*/ 330200 w 1854200"/>
              <a:gd name="connsiteY16" fmla="*/ 38100 h 1460500"/>
              <a:gd name="connsiteX17" fmla="*/ 165100 w 1854200"/>
              <a:gd name="connsiteY17" fmla="*/ 0 h 1460500"/>
              <a:gd name="connsiteX18" fmla="*/ 88900 w 1854200"/>
              <a:gd name="connsiteY18" fmla="*/ 0 h 1460500"/>
              <a:gd name="connsiteX19" fmla="*/ 0 w 1854200"/>
              <a:gd name="connsiteY19" fmla="*/ 25400 h 1460500"/>
              <a:gd name="connsiteX0" fmla="*/ 0 w 1854200"/>
              <a:gd name="connsiteY0" fmla="*/ 25400 h 1460500"/>
              <a:gd name="connsiteX1" fmla="*/ 25400 w 1854200"/>
              <a:gd name="connsiteY1" fmla="*/ 152400 h 1460500"/>
              <a:gd name="connsiteX2" fmla="*/ 139700 w 1854200"/>
              <a:gd name="connsiteY2" fmla="*/ 228600 h 1460500"/>
              <a:gd name="connsiteX3" fmla="*/ 673100 w 1854200"/>
              <a:gd name="connsiteY3" fmla="*/ 558800 h 1460500"/>
              <a:gd name="connsiteX4" fmla="*/ 990600 w 1854200"/>
              <a:gd name="connsiteY4" fmla="*/ 838200 h 1460500"/>
              <a:gd name="connsiteX5" fmla="*/ 1257300 w 1854200"/>
              <a:gd name="connsiteY5" fmla="*/ 1092200 h 1460500"/>
              <a:gd name="connsiteX6" fmla="*/ 1485900 w 1854200"/>
              <a:gd name="connsiteY6" fmla="*/ 1384300 h 1460500"/>
              <a:gd name="connsiteX7" fmla="*/ 1587500 w 1854200"/>
              <a:gd name="connsiteY7" fmla="*/ 1460500 h 1460500"/>
              <a:gd name="connsiteX8" fmla="*/ 1714500 w 1854200"/>
              <a:gd name="connsiteY8" fmla="*/ 1460500 h 1460500"/>
              <a:gd name="connsiteX9" fmla="*/ 1841500 w 1854200"/>
              <a:gd name="connsiteY9" fmla="*/ 1384300 h 1460500"/>
              <a:gd name="connsiteX10" fmla="*/ 1854200 w 1854200"/>
              <a:gd name="connsiteY10" fmla="*/ 1168400 h 1460500"/>
              <a:gd name="connsiteX11" fmla="*/ 1803400 w 1854200"/>
              <a:gd name="connsiteY11" fmla="*/ 952500 h 1460500"/>
              <a:gd name="connsiteX12" fmla="*/ 1638300 w 1854200"/>
              <a:gd name="connsiteY12" fmla="*/ 787400 h 1460500"/>
              <a:gd name="connsiteX13" fmla="*/ 1371600 w 1854200"/>
              <a:gd name="connsiteY13" fmla="*/ 571500 h 1460500"/>
              <a:gd name="connsiteX14" fmla="*/ 850900 w 1854200"/>
              <a:gd name="connsiteY14" fmla="*/ 266700 h 1460500"/>
              <a:gd name="connsiteX15" fmla="*/ 558800 w 1854200"/>
              <a:gd name="connsiteY15" fmla="*/ 114300 h 1460500"/>
              <a:gd name="connsiteX16" fmla="*/ 330200 w 1854200"/>
              <a:gd name="connsiteY16" fmla="*/ 38100 h 1460500"/>
              <a:gd name="connsiteX17" fmla="*/ 165100 w 1854200"/>
              <a:gd name="connsiteY17" fmla="*/ 0 h 1460500"/>
              <a:gd name="connsiteX18" fmla="*/ 88900 w 1854200"/>
              <a:gd name="connsiteY18" fmla="*/ 0 h 1460500"/>
              <a:gd name="connsiteX19" fmla="*/ 0 w 1854200"/>
              <a:gd name="connsiteY19" fmla="*/ 25400 h 1460500"/>
              <a:gd name="connsiteX0" fmla="*/ 38100 w 1828800"/>
              <a:gd name="connsiteY0" fmla="*/ 50800 h 1460500"/>
              <a:gd name="connsiteX1" fmla="*/ 0 w 1828800"/>
              <a:gd name="connsiteY1" fmla="*/ 152400 h 1460500"/>
              <a:gd name="connsiteX2" fmla="*/ 114300 w 1828800"/>
              <a:gd name="connsiteY2" fmla="*/ 228600 h 1460500"/>
              <a:gd name="connsiteX3" fmla="*/ 647700 w 1828800"/>
              <a:gd name="connsiteY3" fmla="*/ 558800 h 1460500"/>
              <a:gd name="connsiteX4" fmla="*/ 965200 w 1828800"/>
              <a:gd name="connsiteY4" fmla="*/ 838200 h 1460500"/>
              <a:gd name="connsiteX5" fmla="*/ 1231900 w 1828800"/>
              <a:gd name="connsiteY5" fmla="*/ 1092200 h 1460500"/>
              <a:gd name="connsiteX6" fmla="*/ 1460500 w 1828800"/>
              <a:gd name="connsiteY6" fmla="*/ 1384300 h 1460500"/>
              <a:gd name="connsiteX7" fmla="*/ 1562100 w 1828800"/>
              <a:gd name="connsiteY7" fmla="*/ 1460500 h 1460500"/>
              <a:gd name="connsiteX8" fmla="*/ 1689100 w 1828800"/>
              <a:gd name="connsiteY8" fmla="*/ 1460500 h 1460500"/>
              <a:gd name="connsiteX9" fmla="*/ 1816100 w 1828800"/>
              <a:gd name="connsiteY9" fmla="*/ 1384300 h 1460500"/>
              <a:gd name="connsiteX10" fmla="*/ 1828800 w 1828800"/>
              <a:gd name="connsiteY10" fmla="*/ 1168400 h 1460500"/>
              <a:gd name="connsiteX11" fmla="*/ 1778000 w 1828800"/>
              <a:gd name="connsiteY11" fmla="*/ 952500 h 1460500"/>
              <a:gd name="connsiteX12" fmla="*/ 1612900 w 1828800"/>
              <a:gd name="connsiteY12" fmla="*/ 787400 h 1460500"/>
              <a:gd name="connsiteX13" fmla="*/ 1346200 w 1828800"/>
              <a:gd name="connsiteY13" fmla="*/ 571500 h 1460500"/>
              <a:gd name="connsiteX14" fmla="*/ 825500 w 1828800"/>
              <a:gd name="connsiteY14" fmla="*/ 266700 h 1460500"/>
              <a:gd name="connsiteX15" fmla="*/ 533400 w 1828800"/>
              <a:gd name="connsiteY15" fmla="*/ 114300 h 1460500"/>
              <a:gd name="connsiteX16" fmla="*/ 304800 w 1828800"/>
              <a:gd name="connsiteY16" fmla="*/ 38100 h 1460500"/>
              <a:gd name="connsiteX17" fmla="*/ 139700 w 1828800"/>
              <a:gd name="connsiteY17" fmla="*/ 0 h 1460500"/>
              <a:gd name="connsiteX18" fmla="*/ 63500 w 1828800"/>
              <a:gd name="connsiteY18" fmla="*/ 0 h 1460500"/>
              <a:gd name="connsiteX19" fmla="*/ 38100 w 1828800"/>
              <a:gd name="connsiteY19" fmla="*/ 50800 h 1460500"/>
              <a:gd name="connsiteX0" fmla="*/ 0 w 1828800"/>
              <a:gd name="connsiteY0" fmla="*/ 50800 h 1460500"/>
              <a:gd name="connsiteX1" fmla="*/ 0 w 1828800"/>
              <a:gd name="connsiteY1" fmla="*/ 152400 h 1460500"/>
              <a:gd name="connsiteX2" fmla="*/ 114300 w 1828800"/>
              <a:gd name="connsiteY2" fmla="*/ 228600 h 1460500"/>
              <a:gd name="connsiteX3" fmla="*/ 647700 w 1828800"/>
              <a:gd name="connsiteY3" fmla="*/ 558800 h 1460500"/>
              <a:gd name="connsiteX4" fmla="*/ 965200 w 1828800"/>
              <a:gd name="connsiteY4" fmla="*/ 838200 h 1460500"/>
              <a:gd name="connsiteX5" fmla="*/ 1231900 w 1828800"/>
              <a:gd name="connsiteY5" fmla="*/ 1092200 h 1460500"/>
              <a:gd name="connsiteX6" fmla="*/ 1460500 w 1828800"/>
              <a:gd name="connsiteY6" fmla="*/ 1384300 h 1460500"/>
              <a:gd name="connsiteX7" fmla="*/ 1562100 w 1828800"/>
              <a:gd name="connsiteY7" fmla="*/ 1460500 h 1460500"/>
              <a:gd name="connsiteX8" fmla="*/ 1689100 w 1828800"/>
              <a:gd name="connsiteY8" fmla="*/ 1460500 h 1460500"/>
              <a:gd name="connsiteX9" fmla="*/ 1816100 w 1828800"/>
              <a:gd name="connsiteY9" fmla="*/ 1384300 h 1460500"/>
              <a:gd name="connsiteX10" fmla="*/ 1828800 w 1828800"/>
              <a:gd name="connsiteY10" fmla="*/ 1168400 h 1460500"/>
              <a:gd name="connsiteX11" fmla="*/ 1778000 w 1828800"/>
              <a:gd name="connsiteY11" fmla="*/ 952500 h 1460500"/>
              <a:gd name="connsiteX12" fmla="*/ 1612900 w 1828800"/>
              <a:gd name="connsiteY12" fmla="*/ 787400 h 1460500"/>
              <a:gd name="connsiteX13" fmla="*/ 1346200 w 1828800"/>
              <a:gd name="connsiteY13" fmla="*/ 571500 h 1460500"/>
              <a:gd name="connsiteX14" fmla="*/ 825500 w 1828800"/>
              <a:gd name="connsiteY14" fmla="*/ 266700 h 1460500"/>
              <a:gd name="connsiteX15" fmla="*/ 533400 w 1828800"/>
              <a:gd name="connsiteY15" fmla="*/ 114300 h 1460500"/>
              <a:gd name="connsiteX16" fmla="*/ 304800 w 1828800"/>
              <a:gd name="connsiteY16" fmla="*/ 38100 h 1460500"/>
              <a:gd name="connsiteX17" fmla="*/ 139700 w 1828800"/>
              <a:gd name="connsiteY17" fmla="*/ 0 h 1460500"/>
              <a:gd name="connsiteX18" fmla="*/ 63500 w 1828800"/>
              <a:gd name="connsiteY18" fmla="*/ 0 h 1460500"/>
              <a:gd name="connsiteX19" fmla="*/ 0 w 1828800"/>
              <a:gd name="connsiteY19" fmla="*/ 508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00" h="1460500">
                <a:moveTo>
                  <a:pt x="0" y="50800"/>
                </a:moveTo>
                <a:lnTo>
                  <a:pt x="0" y="152400"/>
                </a:lnTo>
                <a:lnTo>
                  <a:pt x="114300" y="228600"/>
                </a:lnTo>
                <a:lnTo>
                  <a:pt x="647700" y="558800"/>
                </a:lnTo>
                <a:lnTo>
                  <a:pt x="965200" y="838200"/>
                </a:lnTo>
                <a:lnTo>
                  <a:pt x="1231900" y="1092200"/>
                </a:lnTo>
                <a:lnTo>
                  <a:pt x="1460500" y="1384300"/>
                </a:lnTo>
                <a:lnTo>
                  <a:pt x="1562100" y="1460500"/>
                </a:lnTo>
                <a:lnTo>
                  <a:pt x="1689100" y="1460500"/>
                </a:lnTo>
                <a:lnTo>
                  <a:pt x="1816100" y="1384300"/>
                </a:lnTo>
                <a:lnTo>
                  <a:pt x="1828800" y="1168400"/>
                </a:lnTo>
                <a:lnTo>
                  <a:pt x="1778000" y="952500"/>
                </a:lnTo>
                <a:lnTo>
                  <a:pt x="1612900" y="787400"/>
                </a:lnTo>
                <a:lnTo>
                  <a:pt x="1346200" y="571500"/>
                </a:lnTo>
                <a:lnTo>
                  <a:pt x="825500" y="266700"/>
                </a:lnTo>
                <a:lnTo>
                  <a:pt x="533400" y="114300"/>
                </a:lnTo>
                <a:lnTo>
                  <a:pt x="304800" y="38100"/>
                </a:lnTo>
                <a:lnTo>
                  <a:pt x="139700" y="0"/>
                </a:lnTo>
                <a:lnTo>
                  <a:pt x="63500" y="0"/>
                </a:lnTo>
                <a:lnTo>
                  <a:pt x="0" y="50800"/>
                </a:ln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649146" y="115587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497686" y="20955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05889" y="286005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677350" y="373934"/>
            <a:ext cx="1538883" cy="616495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刃の書き順</a:t>
            </a:r>
            <a:endParaRPr kumimoji="1" lang="ja-JP" altLang="en-US" sz="88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636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デザインの設定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1670</TotalTime>
  <Words>10</Words>
  <Application>Microsoft Office PowerPoint</Application>
  <PresentationFormat>ワイド画面</PresentationFormat>
  <Paragraphs>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Calibri</vt:lpstr>
      <vt:lpstr>AR P浪漫明朝体U</vt:lpstr>
      <vt:lpstr>HG教科書体</vt:lpstr>
      <vt:lpstr>ＭＳ Ｐゴシック</vt:lpstr>
      <vt:lpstr>Calibri Light</vt:lpstr>
      <vt:lpstr>Arial</vt:lpstr>
      <vt:lpstr>ＭＳ Ｐ明朝</vt:lpstr>
      <vt:lpstr>HGS教科書体</vt:lpstr>
      <vt:lpstr>フラッシュ１</vt:lpstr>
      <vt:lpstr>チエルフラッシュ</vt:lpstr>
      <vt:lpstr>1_デザインの設定</vt:lpstr>
      <vt:lpstr>2_デザインの設定</vt:lpstr>
      <vt:lpstr>3_デザインの設定</vt:lpstr>
      <vt:lpstr>刃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172</cp:revision>
  <cp:lastPrinted>2007-01-08T06:36:10Z</cp:lastPrinted>
  <dcterms:created xsi:type="dcterms:W3CDTF">2007-01-08T06:36:10Z</dcterms:created>
  <dcterms:modified xsi:type="dcterms:W3CDTF">2020-11-11T23:55:38Z</dcterms:modified>
</cp:coreProperties>
</file>