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56" r:id="rId3"/>
    <p:sldId id="257" r:id="rId4"/>
    <p:sldId id="265" r:id="rId5"/>
    <p:sldId id="260" r:id="rId6"/>
    <p:sldId id="264" r:id="rId7"/>
    <p:sldId id="262" r:id="rId8"/>
    <p:sldId id="258" r:id="rId9"/>
    <p:sldId id="259" r:id="rId10"/>
    <p:sldId id="261" r:id="rId11"/>
    <p:sldId id="263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76" autoAdjust="0"/>
    <p:restoredTop sz="90868" autoAdjust="0"/>
  </p:normalViewPr>
  <p:slideViewPr>
    <p:cSldViewPr showGuides="1">
      <p:cViewPr varScale="1">
        <p:scale>
          <a:sx n="71" d="100"/>
          <a:sy n="71" d="100"/>
        </p:scale>
        <p:origin x="1284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6C40425-4118-4546-B5EF-B50B4B55539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84C5B27-BDB6-4821-9D6A-D48515C07C8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1415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06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11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12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FC964AC-3EAE-43FD-9B42-EC760FBA05BB}" type="slidenum">
              <a:rPr lang="ja-JP" altLang="en-US"/>
              <a:pPr eaLnBrk="1" hangingPunct="1"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9788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10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12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A5F094A-23AF-48CF-BC03-740994DDB224}" type="slidenum">
              <a:rPr lang="ja-JP" altLang="en-US"/>
              <a:pPr eaLnBrk="1" hangingPunct="1"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4124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F2F776F-DCB7-41BE-A0B6-9ED32EB1849D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3720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5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B743F5A-3CEF-4A22-A8FE-4BD973F262E9}" type="slidenum">
              <a:rPr lang="ja-JP" altLang="en-US"/>
              <a:pPr eaLnBrk="1" hangingPunct="1"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731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43CEE54-7697-4D81-BC68-1B53F8D05F8D}" type="slidenum">
              <a:rPr lang="ja-JP" altLang="en-US"/>
              <a:pPr eaLnBrk="1" hangingPunct="1"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2550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2490ABC-98E2-4060-9AC7-7AF2BA812E59}" type="slidenum">
              <a:rPr lang="ja-JP" altLang="en-US"/>
              <a:pPr eaLnBrk="1" hangingPunct="1"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3181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8828D75-5F27-4E2F-ADB6-8E5BBBA9876F}" type="slidenum">
              <a:rPr lang="ja-JP" altLang="en-US"/>
              <a:pPr eaLnBrk="1" hangingPunct="1"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6486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10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11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C316091-274D-408C-B17E-F04E9C89C78D}" type="slidenum">
              <a:rPr lang="ja-JP" altLang="en-US"/>
              <a:pPr eaLnBrk="1" hangingPunct="1"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508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9E12B2B-3E0F-43BB-8CD0-BB53E784C4E0}" type="slidenum">
              <a:rPr lang="ja-JP" altLang="en-US"/>
              <a:pPr eaLnBrk="1" hangingPunct="1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7482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AA046F1-00AD-414E-A9A2-52775F44DFEE}" type="slidenum">
              <a:rPr lang="ja-JP" altLang="en-US"/>
              <a:pPr eaLnBrk="1" hangingPunct="1"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1237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95089-A972-4604-AAEA-CCB3CF357A4B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4E935-DFC3-46EF-B931-915F128C399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669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3675-8B69-4824-AA1E-2CF125E517E6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CA6AE-8CAF-4175-B2A5-EA5BB1B9786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406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65853-69D3-42C8-BAC9-12309623ACB4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E57F0-C3B7-4F84-9217-930A3D20D02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2454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5371E-9431-46F8-969A-94F9BC6F4DB7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CB394-D8D1-45FC-A7C4-39E7E0B72D1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910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75E6B-501E-443A-BBCE-69711193292C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62A85-E7E0-4C1C-85D7-F2AC0A30E5B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383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6C049-31B3-455C-B3D9-F95C8ABCDF7E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40A8F-249B-4B82-98B9-B7168A3B6CB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311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068AF-6A9A-4C39-AC7F-F2CA0F028A81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E5B52-2275-4F38-8DB5-80DBEE5CF2B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3105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C0F3-49B6-4F39-A71E-FA8D81C86162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ED9D1F-16F0-435F-8045-7A64AB2E426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501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26010-E5FE-4048-B4D7-07D139ADBE62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EFFADA-201E-4054-850A-8E151BE9A64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15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5E1FE-2936-4AFC-8373-3F5F3598FF9D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CFCE8-4E15-41BB-93DA-B4AE9395A40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1140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075B0-DF7E-4DD0-9776-0F0B2E183476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23BF8-A22D-47C2-A811-7419D78C481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8872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A752F31-D5B0-4AC6-9347-047603A9697B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627B326-A787-4887-A9F5-BCB26A84ABD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9201" y="1283571"/>
            <a:ext cx="7307597" cy="1728191"/>
          </a:xfrm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３年生</a:t>
            </a: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で　ならう　かきじゅん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を</a:t>
            </a:r>
            <a:r>
              <a:rPr lang="en-US" altLang="ja-JP" sz="440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 smtClean="0">
                <a:solidFill>
                  <a:prstClr val="black"/>
                </a:solidFill>
                <a:latin typeface="Calibri"/>
              </a:rPr>
            </a:br>
            <a:r>
              <a:rPr lang="en-US" altLang="ja-JP" sz="4400" dirty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>
                <a:solidFill>
                  <a:prstClr val="black"/>
                </a:solidFill>
                <a:latin typeface="Calibri"/>
              </a:rPr>
            </a:b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まちがえやすい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漢字</a:t>
            </a:r>
            <a:endParaRPr lang="ja-JP" altLang="en-US" sz="66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2000672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区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36971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式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73270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有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09569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世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945868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皮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00672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悲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36225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集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71778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乗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07331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農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942883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様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78616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農</a:t>
            </a:r>
          </a:p>
        </p:txBody>
      </p:sp>
      <p:sp>
        <p:nvSpPr>
          <p:cNvPr id="102" name="フリーフォーム 101"/>
          <p:cNvSpPr/>
          <p:nvPr/>
        </p:nvSpPr>
        <p:spPr>
          <a:xfrm>
            <a:off x="3390900" y="1874091"/>
            <a:ext cx="684213" cy="1416050"/>
          </a:xfrm>
          <a:custGeom>
            <a:avLst/>
            <a:gdLst>
              <a:gd name="connsiteX0" fmla="*/ 257175 w 683419"/>
              <a:gd name="connsiteY0" fmla="*/ 476250 h 1414463"/>
              <a:gd name="connsiteX1" fmla="*/ 230981 w 683419"/>
              <a:gd name="connsiteY1" fmla="*/ 381000 h 1414463"/>
              <a:gd name="connsiteX2" fmla="*/ 192881 w 683419"/>
              <a:gd name="connsiteY2" fmla="*/ 269082 h 1414463"/>
              <a:gd name="connsiteX3" fmla="*/ 183356 w 683419"/>
              <a:gd name="connsiteY3" fmla="*/ 238125 h 1414463"/>
              <a:gd name="connsiteX4" fmla="*/ 171450 w 683419"/>
              <a:gd name="connsiteY4" fmla="*/ 204788 h 1414463"/>
              <a:gd name="connsiteX5" fmla="*/ 152400 w 683419"/>
              <a:gd name="connsiteY5" fmla="*/ 171450 h 1414463"/>
              <a:gd name="connsiteX6" fmla="*/ 130969 w 683419"/>
              <a:gd name="connsiteY6" fmla="*/ 145257 h 1414463"/>
              <a:gd name="connsiteX7" fmla="*/ 95250 w 683419"/>
              <a:gd name="connsiteY7" fmla="*/ 109538 h 1414463"/>
              <a:gd name="connsiteX8" fmla="*/ 47625 w 683419"/>
              <a:gd name="connsiteY8" fmla="*/ 76200 h 1414463"/>
              <a:gd name="connsiteX9" fmla="*/ 14288 w 683419"/>
              <a:gd name="connsiteY9" fmla="*/ 52388 h 1414463"/>
              <a:gd name="connsiteX10" fmla="*/ 0 w 683419"/>
              <a:gd name="connsiteY10" fmla="*/ 33338 h 1414463"/>
              <a:gd name="connsiteX11" fmla="*/ 4763 w 683419"/>
              <a:gd name="connsiteY11" fmla="*/ 14288 h 1414463"/>
              <a:gd name="connsiteX12" fmla="*/ 28575 w 683419"/>
              <a:gd name="connsiteY12" fmla="*/ 0 h 1414463"/>
              <a:gd name="connsiteX13" fmla="*/ 57150 w 683419"/>
              <a:gd name="connsiteY13" fmla="*/ 0 h 1414463"/>
              <a:gd name="connsiteX14" fmla="*/ 121444 w 683419"/>
              <a:gd name="connsiteY14" fmla="*/ 7144 h 1414463"/>
              <a:gd name="connsiteX15" fmla="*/ 180975 w 683419"/>
              <a:gd name="connsiteY15" fmla="*/ 19050 h 1414463"/>
              <a:gd name="connsiteX16" fmla="*/ 252413 w 683419"/>
              <a:gd name="connsiteY16" fmla="*/ 45244 h 1414463"/>
              <a:gd name="connsiteX17" fmla="*/ 326231 w 683419"/>
              <a:gd name="connsiteY17" fmla="*/ 76200 h 1414463"/>
              <a:gd name="connsiteX18" fmla="*/ 390525 w 683419"/>
              <a:gd name="connsiteY18" fmla="*/ 116682 h 1414463"/>
              <a:gd name="connsiteX19" fmla="*/ 435769 w 683419"/>
              <a:gd name="connsiteY19" fmla="*/ 152400 h 1414463"/>
              <a:gd name="connsiteX20" fmla="*/ 464344 w 683419"/>
              <a:gd name="connsiteY20" fmla="*/ 330994 h 1414463"/>
              <a:gd name="connsiteX21" fmla="*/ 509588 w 683419"/>
              <a:gd name="connsiteY21" fmla="*/ 631032 h 1414463"/>
              <a:gd name="connsiteX22" fmla="*/ 557213 w 683419"/>
              <a:gd name="connsiteY22" fmla="*/ 823913 h 1414463"/>
              <a:gd name="connsiteX23" fmla="*/ 647700 w 683419"/>
              <a:gd name="connsiteY23" fmla="*/ 1131094 h 1414463"/>
              <a:gd name="connsiteX24" fmla="*/ 683419 w 683419"/>
              <a:gd name="connsiteY24" fmla="*/ 1304925 h 1414463"/>
              <a:gd name="connsiteX25" fmla="*/ 664369 w 683419"/>
              <a:gd name="connsiteY25" fmla="*/ 1347788 h 1414463"/>
              <a:gd name="connsiteX26" fmla="*/ 645319 w 683419"/>
              <a:gd name="connsiteY26" fmla="*/ 1376363 h 1414463"/>
              <a:gd name="connsiteX27" fmla="*/ 621506 w 683419"/>
              <a:gd name="connsiteY27" fmla="*/ 1402557 h 1414463"/>
              <a:gd name="connsiteX28" fmla="*/ 597694 w 683419"/>
              <a:gd name="connsiteY28" fmla="*/ 1412082 h 1414463"/>
              <a:gd name="connsiteX29" fmla="*/ 569119 w 683419"/>
              <a:gd name="connsiteY29" fmla="*/ 1414463 h 1414463"/>
              <a:gd name="connsiteX30" fmla="*/ 547688 w 683419"/>
              <a:gd name="connsiteY30" fmla="*/ 1412082 h 1414463"/>
              <a:gd name="connsiteX31" fmla="*/ 497681 w 683419"/>
              <a:gd name="connsiteY31" fmla="*/ 1397794 h 1414463"/>
              <a:gd name="connsiteX32" fmla="*/ 469106 w 683419"/>
              <a:gd name="connsiteY32" fmla="*/ 1381125 h 1414463"/>
              <a:gd name="connsiteX33" fmla="*/ 445294 w 683419"/>
              <a:gd name="connsiteY33" fmla="*/ 1357313 h 1414463"/>
              <a:gd name="connsiteX34" fmla="*/ 421481 w 683419"/>
              <a:gd name="connsiteY34" fmla="*/ 1323975 h 1414463"/>
              <a:gd name="connsiteX35" fmla="*/ 395288 w 683419"/>
              <a:gd name="connsiteY35" fmla="*/ 1281113 h 1414463"/>
              <a:gd name="connsiteX36" fmla="*/ 376238 w 683419"/>
              <a:gd name="connsiteY36" fmla="*/ 1233488 h 1414463"/>
              <a:gd name="connsiteX37" fmla="*/ 352425 w 683419"/>
              <a:gd name="connsiteY37" fmla="*/ 1147763 h 1414463"/>
              <a:gd name="connsiteX38" fmla="*/ 340519 w 683419"/>
              <a:gd name="connsiteY38" fmla="*/ 1066800 h 1414463"/>
              <a:gd name="connsiteX39" fmla="*/ 311944 w 683419"/>
              <a:gd name="connsiteY39" fmla="*/ 852488 h 1414463"/>
              <a:gd name="connsiteX40" fmla="*/ 288131 w 683419"/>
              <a:gd name="connsiteY40" fmla="*/ 650082 h 1414463"/>
              <a:gd name="connsiteX41" fmla="*/ 280988 w 683419"/>
              <a:gd name="connsiteY41" fmla="*/ 588169 h 1414463"/>
              <a:gd name="connsiteX42" fmla="*/ 257175 w 683419"/>
              <a:gd name="connsiteY42" fmla="*/ 476250 h 1414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3419" h="1414463">
                <a:moveTo>
                  <a:pt x="257175" y="476250"/>
                </a:moveTo>
                <a:lnTo>
                  <a:pt x="230981" y="381000"/>
                </a:lnTo>
                <a:lnTo>
                  <a:pt x="192881" y="269082"/>
                </a:lnTo>
                <a:lnTo>
                  <a:pt x="183356" y="238125"/>
                </a:lnTo>
                <a:lnTo>
                  <a:pt x="171450" y="204788"/>
                </a:lnTo>
                <a:lnTo>
                  <a:pt x="152400" y="171450"/>
                </a:lnTo>
                <a:lnTo>
                  <a:pt x="130969" y="145257"/>
                </a:lnTo>
                <a:lnTo>
                  <a:pt x="95250" y="109538"/>
                </a:lnTo>
                <a:lnTo>
                  <a:pt x="47625" y="76200"/>
                </a:lnTo>
                <a:lnTo>
                  <a:pt x="14288" y="52388"/>
                </a:lnTo>
                <a:lnTo>
                  <a:pt x="0" y="33338"/>
                </a:lnTo>
                <a:lnTo>
                  <a:pt x="4763" y="14288"/>
                </a:lnTo>
                <a:lnTo>
                  <a:pt x="28575" y="0"/>
                </a:lnTo>
                <a:lnTo>
                  <a:pt x="57150" y="0"/>
                </a:lnTo>
                <a:lnTo>
                  <a:pt x="121444" y="7144"/>
                </a:lnTo>
                <a:lnTo>
                  <a:pt x="180975" y="19050"/>
                </a:lnTo>
                <a:lnTo>
                  <a:pt x="252413" y="45244"/>
                </a:lnTo>
                <a:lnTo>
                  <a:pt x="326231" y="76200"/>
                </a:lnTo>
                <a:lnTo>
                  <a:pt x="390525" y="116682"/>
                </a:lnTo>
                <a:lnTo>
                  <a:pt x="435769" y="152400"/>
                </a:lnTo>
                <a:lnTo>
                  <a:pt x="464344" y="330994"/>
                </a:lnTo>
                <a:lnTo>
                  <a:pt x="509588" y="631032"/>
                </a:lnTo>
                <a:lnTo>
                  <a:pt x="557213" y="823913"/>
                </a:lnTo>
                <a:lnTo>
                  <a:pt x="647700" y="1131094"/>
                </a:lnTo>
                <a:lnTo>
                  <a:pt x="683419" y="1304925"/>
                </a:lnTo>
                <a:lnTo>
                  <a:pt x="664369" y="1347788"/>
                </a:lnTo>
                <a:lnTo>
                  <a:pt x="645319" y="1376363"/>
                </a:lnTo>
                <a:lnTo>
                  <a:pt x="621506" y="1402557"/>
                </a:lnTo>
                <a:lnTo>
                  <a:pt x="597694" y="1412082"/>
                </a:lnTo>
                <a:lnTo>
                  <a:pt x="569119" y="1414463"/>
                </a:lnTo>
                <a:lnTo>
                  <a:pt x="547688" y="1412082"/>
                </a:lnTo>
                <a:lnTo>
                  <a:pt x="497681" y="1397794"/>
                </a:lnTo>
                <a:lnTo>
                  <a:pt x="469106" y="1381125"/>
                </a:lnTo>
                <a:lnTo>
                  <a:pt x="445294" y="1357313"/>
                </a:lnTo>
                <a:lnTo>
                  <a:pt x="421481" y="1323975"/>
                </a:lnTo>
                <a:lnTo>
                  <a:pt x="395288" y="1281113"/>
                </a:lnTo>
                <a:lnTo>
                  <a:pt x="376238" y="1233488"/>
                </a:lnTo>
                <a:lnTo>
                  <a:pt x="352425" y="1147763"/>
                </a:lnTo>
                <a:lnTo>
                  <a:pt x="340519" y="1066800"/>
                </a:lnTo>
                <a:lnTo>
                  <a:pt x="311944" y="852488"/>
                </a:lnTo>
                <a:lnTo>
                  <a:pt x="288131" y="650082"/>
                </a:lnTo>
                <a:lnTo>
                  <a:pt x="280988" y="588169"/>
                </a:lnTo>
                <a:lnTo>
                  <a:pt x="257175" y="4762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9" name="フリーフォーム 108"/>
          <p:cNvSpPr/>
          <p:nvPr/>
        </p:nvSpPr>
        <p:spPr>
          <a:xfrm>
            <a:off x="3519488" y="3238594"/>
            <a:ext cx="3254375" cy="476250"/>
          </a:xfrm>
          <a:custGeom>
            <a:avLst/>
            <a:gdLst>
              <a:gd name="connsiteX0" fmla="*/ 1495015 w 3253693"/>
              <a:gd name="connsiteY0" fmla="*/ 185124 h 476834"/>
              <a:gd name="connsiteX1" fmla="*/ 1096719 w 3253693"/>
              <a:gd name="connsiteY1" fmla="*/ 224393 h 476834"/>
              <a:gd name="connsiteX2" fmla="*/ 734885 w 3253693"/>
              <a:gd name="connsiteY2" fmla="*/ 258051 h 476834"/>
              <a:gd name="connsiteX3" fmla="*/ 373052 w 3253693"/>
              <a:gd name="connsiteY3" fmla="*/ 288905 h 476834"/>
              <a:gd name="connsiteX4" fmla="*/ 227197 w 3253693"/>
              <a:gd name="connsiteY4" fmla="*/ 300125 h 476834"/>
              <a:gd name="connsiteX5" fmla="*/ 0 w 3253693"/>
              <a:gd name="connsiteY5" fmla="*/ 345004 h 476834"/>
              <a:gd name="connsiteX6" fmla="*/ 134635 w 3253693"/>
              <a:gd name="connsiteY6" fmla="*/ 476834 h 476834"/>
              <a:gd name="connsiteX7" fmla="*/ 330979 w 3253693"/>
              <a:gd name="connsiteY7" fmla="*/ 471224 h 476834"/>
              <a:gd name="connsiteX8" fmla="*/ 577811 w 3253693"/>
              <a:gd name="connsiteY8" fmla="*/ 451590 h 476834"/>
              <a:gd name="connsiteX9" fmla="*/ 992937 w 3253693"/>
              <a:gd name="connsiteY9" fmla="*/ 409516 h 476834"/>
              <a:gd name="connsiteX10" fmla="*/ 1382819 w 3253693"/>
              <a:gd name="connsiteY10" fmla="*/ 367443 h 476834"/>
              <a:gd name="connsiteX11" fmla="*/ 1730628 w 3253693"/>
              <a:gd name="connsiteY11" fmla="*/ 330979 h 476834"/>
              <a:gd name="connsiteX12" fmla="*/ 2114900 w 3253693"/>
              <a:gd name="connsiteY12" fmla="*/ 297320 h 476834"/>
              <a:gd name="connsiteX13" fmla="*/ 2415025 w 3253693"/>
              <a:gd name="connsiteY13" fmla="*/ 277686 h 476834"/>
              <a:gd name="connsiteX14" fmla="*/ 2731980 w 3253693"/>
              <a:gd name="connsiteY14" fmla="*/ 274881 h 476834"/>
              <a:gd name="connsiteX15" fmla="*/ 2967592 w 3253693"/>
              <a:gd name="connsiteY15" fmla="*/ 272076 h 476834"/>
              <a:gd name="connsiteX16" fmla="*/ 3155521 w 3253693"/>
              <a:gd name="connsiteY16" fmla="*/ 258051 h 476834"/>
              <a:gd name="connsiteX17" fmla="*/ 3228449 w 3253693"/>
              <a:gd name="connsiteY17" fmla="*/ 241222 h 476834"/>
              <a:gd name="connsiteX18" fmla="*/ 3242473 w 3253693"/>
              <a:gd name="connsiteY18" fmla="*/ 227197 h 476834"/>
              <a:gd name="connsiteX19" fmla="*/ 3250888 w 3253693"/>
              <a:gd name="connsiteY19" fmla="*/ 199148 h 476834"/>
              <a:gd name="connsiteX20" fmla="*/ 3253693 w 3253693"/>
              <a:gd name="connsiteY20" fmla="*/ 176709 h 476834"/>
              <a:gd name="connsiteX21" fmla="*/ 3253693 w 3253693"/>
              <a:gd name="connsiteY21" fmla="*/ 157075 h 476834"/>
              <a:gd name="connsiteX22" fmla="*/ 3239668 w 3253693"/>
              <a:gd name="connsiteY22" fmla="*/ 131831 h 476834"/>
              <a:gd name="connsiteX23" fmla="*/ 3203204 w 3253693"/>
              <a:gd name="connsiteY23" fmla="*/ 109391 h 476834"/>
              <a:gd name="connsiteX24" fmla="*/ 3133082 w 3253693"/>
              <a:gd name="connsiteY24" fmla="*/ 78537 h 476834"/>
              <a:gd name="connsiteX25" fmla="*/ 2995641 w 3253693"/>
              <a:gd name="connsiteY25" fmla="*/ 39269 h 476834"/>
              <a:gd name="connsiteX26" fmla="*/ 2846981 w 3253693"/>
              <a:gd name="connsiteY26" fmla="*/ 11220 h 476834"/>
              <a:gd name="connsiteX27" fmla="*/ 2799298 w 3253693"/>
              <a:gd name="connsiteY27" fmla="*/ 0 h 476834"/>
              <a:gd name="connsiteX28" fmla="*/ 2765639 w 3253693"/>
              <a:gd name="connsiteY28" fmla="*/ 0 h 476834"/>
              <a:gd name="connsiteX29" fmla="*/ 2701126 w 3253693"/>
              <a:gd name="connsiteY29" fmla="*/ 19634 h 476834"/>
              <a:gd name="connsiteX30" fmla="*/ 2619784 w 3253693"/>
              <a:gd name="connsiteY30" fmla="*/ 67318 h 476834"/>
              <a:gd name="connsiteX31" fmla="*/ 2586125 w 3253693"/>
              <a:gd name="connsiteY31" fmla="*/ 78537 h 476834"/>
              <a:gd name="connsiteX32" fmla="*/ 2437465 w 3253693"/>
              <a:gd name="connsiteY32" fmla="*/ 92562 h 476834"/>
              <a:gd name="connsiteX33" fmla="*/ 1983069 w 3253693"/>
              <a:gd name="connsiteY33" fmla="*/ 137440 h 476834"/>
              <a:gd name="connsiteX34" fmla="*/ 1495015 w 3253693"/>
              <a:gd name="connsiteY34" fmla="*/ 185124 h 476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53693" h="476834">
                <a:moveTo>
                  <a:pt x="1495015" y="185124"/>
                </a:moveTo>
                <a:lnTo>
                  <a:pt x="1096719" y="224393"/>
                </a:lnTo>
                <a:lnTo>
                  <a:pt x="734885" y="258051"/>
                </a:lnTo>
                <a:lnTo>
                  <a:pt x="373052" y="288905"/>
                </a:lnTo>
                <a:lnTo>
                  <a:pt x="227197" y="300125"/>
                </a:lnTo>
                <a:lnTo>
                  <a:pt x="0" y="345004"/>
                </a:lnTo>
                <a:lnTo>
                  <a:pt x="134635" y="476834"/>
                </a:lnTo>
                <a:lnTo>
                  <a:pt x="330979" y="471224"/>
                </a:lnTo>
                <a:lnTo>
                  <a:pt x="577811" y="451590"/>
                </a:lnTo>
                <a:lnTo>
                  <a:pt x="992937" y="409516"/>
                </a:lnTo>
                <a:lnTo>
                  <a:pt x="1382819" y="367443"/>
                </a:lnTo>
                <a:lnTo>
                  <a:pt x="1730628" y="330979"/>
                </a:lnTo>
                <a:lnTo>
                  <a:pt x="2114900" y="297320"/>
                </a:lnTo>
                <a:lnTo>
                  <a:pt x="2415025" y="277686"/>
                </a:lnTo>
                <a:lnTo>
                  <a:pt x="2731980" y="274881"/>
                </a:lnTo>
                <a:lnTo>
                  <a:pt x="2967592" y="272076"/>
                </a:lnTo>
                <a:lnTo>
                  <a:pt x="3155521" y="258051"/>
                </a:lnTo>
                <a:lnTo>
                  <a:pt x="3228449" y="241222"/>
                </a:lnTo>
                <a:lnTo>
                  <a:pt x="3242473" y="227197"/>
                </a:lnTo>
                <a:lnTo>
                  <a:pt x="3250888" y="199148"/>
                </a:lnTo>
                <a:lnTo>
                  <a:pt x="3253693" y="176709"/>
                </a:lnTo>
                <a:lnTo>
                  <a:pt x="3253693" y="157075"/>
                </a:lnTo>
                <a:lnTo>
                  <a:pt x="3239668" y="131831"/>
                </a:lnTo>
                <a:lnTo>
                  <a:pt x="3203204" y="109391"/>
                </a:lnTo>
                <a:lnTo>
                  <a:pt x="3133082" y="78537"/>
                </a:lnTo>
                <a:lnTo>
                  <a:pt x="2995641" y="39269"/>
                </a:lnTo>
                <a:lnTo>
                  <a:pt x="2846981" y="11220"/>
                </a:lnTo>
                <a:lnTo>
                  <a:pt x="2799298" y="0"/>
                </a:lnTo>
                <a:lnTo>
                  <a:pt x="2765639" y="0"/>
                </a:lnTo>
                <a:lnTo>
                  <a:pt x="2701126" y="19634"/>
                </a:lnTo>
                <a:lnTo>
                  <a:pt x="2619784" y="67318"/>
                </a:lnTo>
                <a:lnTo>
                  <a:pt x="2586125" y="78537"/>
                </a:lnTo>
                <a:lnTo>
                  <a:pt x="2437465" y="92562"/>
                </a:lnTo>
                <a:lnTo>
                  <a:pt x="1983069" y="137440"/>
                </a:lnTo>
                <a:lnTo>
                  <a:pt x="1495015" y="18512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0" name="フリーフォーム 109"/>
          <p:cNvSpPr/>
          <p:nvPr/>
        </p:nvSpPr>
        <p:spPr>
          <a:xfrm>
            <a:off x="4011613" y="3763216"/>
            <a:ext cx="2208212" cy="457200"/>
          </a:xfrm>
          <a:custGeom>
            <a:avLst/>
            <a:gdLst>
              <a:gd name="connsiteX0" fmla="*/ 1231107 w 2207419"/>
              <a:gd name="connsiteY0" fmla="*/ 345281 h 457200"/>
              <a:gd name="connsiteX1" fmla="*/ 1593057 w 2207419"/>
              <a:gd name="connsiteY1" fmla="*/ 300037 h 457200"/>
              <a:gd name="connsiteX2" fmla="*/ 1819275 w 2207419"/>
              <a:gd name="connsiteY2" fmla="*/ 278606 h 457200"/>
              <a:gd name="connsiteX3" fmla="*/ 2043113 w 2207419"/>
              <a:gd name="connsiteY3" fmla="*/ 261937 h 457200"/>
              <a:gd name="connsiteX4" fmla="*/ 2152650 w 2207419"/>
              <a:gd name="connsiteY4" fmla="*/ 254793 h 457200"/>
              <a:gd name="connsiteX5" fmla="*/ 2176463 w 2207419"/>
              <a:gd name="connsiteY5" fmla="*/ 245268 h 457200"/>
              <a:gd name="connsiteX6" fmla="*/ 2193132 w 2207419"/>
              <a:gd name="connsiteY6" fmla="*/ 233362 h 457200"/>
              <a:gd name="connsiteX7" fmla="*/ 2202657 w 2207419"/>
              <a:gd name="connsiteY7" fmla="*/ 216693 h 457200"/>
              <a:gd name="connsiteX8" fmla="*/ 2207419 w 2207419"/>
              <a:gd name="connsiteY8" fmla="*/ 192881 h 457200"/>
              <a:gd name="connsiteX9" fmla="*/ 2207419 w 2207419"/>
              <a:gd name="connsiteY9" fmla="*/ 133350 h 457200"/>
              <a:gd name="connsiteX10" fmla="*/ 2195513 w 2207419"/>
              <a:gd name="connsiteY10" fmla="*/ 114300 h 457200"/>
              <a:gd name="connsiteX11" fmla="*/ 2155032 w 2207419"/>
              <a:gd name="connsiteY11" fmla="*/ 95250 h 457200"/>
              <a:gd name="connsiteX12" fmla="*/ 2069307 w 2207419"/>
              <a:gd name="connsiteY12" fmla="*/ 54768 h 457200"/>
              <a:gd name="connsiteX13" fmla="*/ 1983582 w 2207419"/>
              <a:gd name="connsiteY13" fmla="*/ 23812 h 457200"/>
              <a:gd name="connsiteX14" fmla="*/ 1900238 w 2207419"/>
              <a:gd name="connsiteY14" fmla="*/ 11906 h 457200"/>
              <a:gd name="connsiteX15" fmla="*/ 1804988 w 2207419"/>
              <a:gd name="connsiteY15" fmla="*/ 0 h 457200"/>
              <a:gd name="connsiteX16" fmla="*/ 1764507 w 2207419"/>
              <a:gd name="connsiteY16" fmla="*/ 2381 h 457200"/>
              <a:gd name="connsiteX17" fmla="*/ 1738313 w 2207419"/>
              <a:gd name="connsiteY17" fmla="*/ 11906 h 457200"/>
              <a:gd name="connsiteX18" fmla="*/ 1721644 w 2207419"/>
              <a:gd name="connsiteY18" fmla="*/ 23812 h 457200"/>
              <a:gd name="connsiteX19" fmla="*/ 1704975 w 2207419"/>
              <a:gd name="connsiteY19" fmla="*/ 40481 h 457200"/>
              <a:gd name="connsiteX20" fmla="*/ 1557338 w 2207419"/>
              <a:gd name="connsiteY20" fmla="*/ 85725 h 457200"/>
              <a:gd name="connsiteX21" fmla="*/ 1328738 w 2207419"/>
              <a:gd name="connsiteY21" fmla="*/ 123825 h 457200"/>
              <a:gd name="connsiteX22" fmla="*/ 1000125 w 2207419"/>
              <a:gd name="connsiteY22" fmla="*/ 178593 h 457200"/>
              <a:gd name="connsiteX23" fmla="*/ 640557 w 2207419"/>
              <a:gd name="connsiteY23" fmla="*/ 233362 h 457200"/>
              <a:gd name="connsiteX24" fmla="*/ 400050 w 2207419"/>
              <a:gd name="connsiteY24" fmla="*/ 257175 h 457200"/>
              <a:gd name="connsiteX25" fmla="*/ 364332 w 2207419"/>
              <a:gd name="connsiteY25" fmla="*/ 257175 h 457200"/>
              <a:gd name="connsiteX26" fmla="*/ 271463 w 2207419"/>
              <a:gd name="connsiteY26" fmla="*/ 247650 h 457200"/>
              <a:gd name="connsiteX27" fmla="*/ 176213 w 2207419"/>
              <a:gd name="connsiteY27" fmla="*/ 223837 h 457200"/>
              <a:gd name="connsiteX28" fmla="*/ 59532 w 2207419"/>
              <a:gd name="connsiteY28" fmla="*/ 188118 h 457200"/>
              <a:gd name="connsiteX29" fmla="*/ 23813 w 2207419"/>
              <a:gd name="connsiteY29" fmla="*/ 173831 h 457200"/>
              <a:gd name="connsiteX30" fmla="*/ 0 w 2207419"/>
              <a:gd name="connsiteY30" fmla="*/ 178593 h 457200"/>
              <a:gd name="connsiteX31" fmla="*/ 0 w 2207419"/>
              <a:gd name="connsiteY31" fmla="*/ 200025 h 457200"/>
              <a:gd name="connsiteX32" fmla="*/ 9525 w 2207419"/>
              <a:gd name="connsiteY32" fmla="*/ 228600 h 457200"/>
              <a:gd name="connsiteX33" fmla="*/ 35719 w 2207419"/>
              <a:gd name="connsiteY33" fmla="*/ 252412 h 457200"/>
              <a:gd name="connsiteX34" fmla="*/ 102394 w 2207419"/>
              <a:gd name="connsiteY34" fmla="*/ 307181 h 457200"/>
              <a:gd name="connsiteX35" fmla="*/ 161925 w 2207419"/>
              <a:gd name="connsiteY35" fmla="*/ 350043 h 457200"/>
              <a:gd name="connsiteX36" fmla="*/ 247650 w 2207419"/>
              <a:gd name="connsiteY36" fmla="*/ 402431 h 457200"/>
              <a:gd name="connsiteX37" fmla="*/ 307182 w 2207419"/>
              <a:gd name="connsiteY37" fmla="*/ 431006 h 457200"/>
              <a:gd name="connsiteX38" fmla="*/ 369094 w 2207419"/>
              <a:gd name="connsiteY38" fmla="*/ 447675 h 457200"/>
              <a:gd name="connsiteX39" fmla="*/ 454819 w 2207419"/>
              <a:gd name="connsiteY39" fmla="*/ 457200 h 457200"/>
              <a:gd name="connsiteX40" fmla="*/ 521494 w 2207419"/>
              <a:gd name="connsiteY40" fmla="*/ 457200 h 457200"/>
              <a:gd name="connsiteX41" fmla="*/ 628650 w 2207419"/>
              <a:gd name="connsiteY41" fmla="*/ 438150 h 457200"/>
              <a:gd name="connsiteX42" fmla="*/ 852488 w 2207419"/>
              <a:gd name="connsiteY42" fmla="*/ 400050 h 457200"/>
              <a:gd name="connsiteX43" fmla="*/ 1231107 w 2207419"/>
              <a:gd name="connsiteY43" fmla="*/ 345281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207419" h="457200">
                <a:moveTo>
                  <a:pt x="1231107" y="345281"/>
                </a:moveTo>
                <a:lnTo>
                  <a:pt x="1593057" y="300037"/>
                </a:lnTo>
                <a:lnTo>
                  <a:pt x="1819275" y="278606"/>
                </a:lnTo>
                <a:lnTo>
                  <a:pt x="2043113" y="261937"/>
                </a:lnTo>
                <a:lnTo>
                  <a:pt x="2152650" y="254793"/>
                </a:lnTo>
                <a:lnTo>
                  <a:pt x="2176463" y="245268"/>
                </a:lnTo>
                <a:lnTo>
                  <a:pt x="2193132" y="233362"/>
                </a:lnTo>
                <a:lnTo>
                  <a:pt x="2202657" y="216693"/>
                </a:lnTo>
                <a:lnTo>
                  <a:pt x="2207419" y="192881"/>
                </a:lnTo>
                <a:lnTo>
                  <a:pt x="2207419" y="133350"/>
                </a:lnTo>
                <a:lnTo>
                  <a:pt x="2195513" y="114300"/>
                </a:lnTo>
                <a:lnTo>
                  <a:pt x="2155032" y="95250"/>
                </a:lnTo>
                <a:lnTo>
                  <a:pt x="2069307" y="54768"/>
                </a:lnTo>
                <a:lnTo>
                  <a:pt x="1983582" y="23812"/>
                </a:lnTo>
                <a:lnTo>
                  <a:pt x="1900238" y="11906"/>
                </a:lnTo>
                <a:lnTo>
                  <a:pt x="1804988" y="0"/>
                </a:lnTo>
                <a:lnTo>
                  <a:pt x="1764507" y="2381"/>
                </a:lnTo>
                <a:lnTo>
                  <a:pt x="1738313" y="11906"/>
                </a:lnTo>
                <a:lnTo>
                  <a:pt x="1721644" y="23812"/>
                </a:lnTo>
                <a:lnTo>
                  <a:pt x="1704975" y="40481"/>
                </a:lnTo>
                <a:lnTo>
                  <a:pt x="1557338" y="85725"/>
                </a:lnTo>
                <a:lnTo>
                  <a:pt x="1328738" y="123825"/>
                </a:lnTo>
                <a:lnTo>
                  <a:pt x="1000125" y="178593"/>
                </a:lnTo>
                <a:lnTo>
                  <a:pt x="640557" y="233362"/>
                </a:lnTo>
                <a:lnTo>
                  <a:pt x="400050" y="257175"/>
                </a:lnTo>
                <a:lnTo>
                  <a:pt x="364332" y="257175"/>
                </a:lnTo>
                <a:lnTo>
                  <a:pt x="271463" y="247650"/>
                </a:lnTo>
                <a:lnTo>
                  <a:pt x="176213" y="223837"/>
                </a:lnTo>
                <a:lnTo>
                  <a:pt x="59532" y="188118"/>
                </a:lnTo>
                <a:lnTo>
                  <a:pt x="23813" y="173831"/>
                </a:lnTo>
                <a:lnTo>
                  <a:pt x="0" y="178593"/>
                </a:lnTo>
                <a:lnTo>
                  <a:pt x="0" y="200025"/>
                </a:lnTo>
                <a:lnTo>
                  <a:pt x="9525" y="228600"/>
                </a:lnTo>
                <a:lnTo>
                  <a:pt x="35719" y="252412"/>
                </a:lnTo>
                <a:lnTo>
                  <a:pt x="102394" y="307181"/>
                </a:lnTo>
                <a:lnTo>
                  <a:pt x="161925" y="350043"/>
                </a:lnTo>
                <a:lnTo>
                  <a:pt x="247650" y="402431"/>
                </a:lnTo>
                <a:lnTo>
                  <a:pt x="307182" y="431006"/>
                </a:lnTo>
                <a:lnTo>
                  <a:pt x="369094" y="447675"/>
                </a:lnTo>
                <a:lnTo>
                  <a:pt x="454819" y="457200"/>
                </a:lnTo>
                <a:lnTo>
                  <a:pt x="521494" y="457200"/>
                </a:lnTo>
                <a:lnTo>
                  <a:pt x="628650" y="438150"/>
                </a:lnTo>
                <a:lnTo>
                  <a:pt x="852488" y="400050"/>
                </a:lnTo>
                <a:lnTo>
                  <a:pt x="1231107" y="3452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3" name="フリーフォーム 102"/>
          <p:cNvSpPr/>
          <p:nvPr/>
        </p:nvSpPr>
        <p:spPr>
          <a:xfrm>
            <a:off x="3621088" y="1734391"/>
            <a:ext cx="2936875" cy="1357312"/>
          </a:xfrm>
          <a:custGeom>
            <a:avLst/>
            <a:gdLst>
              <a:gd name="connsiteX0" fmla="*/ 1312069 w 2936082"/>
              <a:gd name="connsiteY0" fmla="*/ 159543 h 1357312"/>
              <a:gd name="connsiteX1" fmla="*/ 1035844 w 2936082"/>
              <a:gd name="connsiteY1" fmla="*/ 190500 h 1357312"/>
              <a:gd name="connsiteX2" fmla="*/ 800100 w 2936082"/>
              <a:gd name="connsiteY2" fmla="*/ 211931 h 1357312"/>
              <a:gd name="connsiteX3" fmla="*/ 595313 w 2936082"/>
              <a:gd name="connsiteY3" fmla="*/ 247650 h 1357312"/>
              <a:gd name="connsiteX4" fmla="*/ 466725 w 2936082"/>
              <a:gd name="connsiteY4" fmla="*/ 264318 h 1357312"/>
              <a:gd name="connsiteX5" fmla="*/ 359569 w 2936082"/>
              <a:gd name="connsiteY5" fmla="*/ 271462 h 1357312"/>
              <a:gd name="connsiteX6" fmla="*/ 247650 w 2936082"/>
              <a:gd name="connsiteY6" fmla="*/ 276225 h 1357312"/>
              <a:gd name="connsiteX7" fmla="*/ 180975 w 2936082"/>
              <a:gd name="connsiteY7" fmla="*/ 276225 h 1357312"/>
              <a:gd name="connsiteX8" fmla="*/ 138113 w 2936082"/>
              <a:gd name="connsiteY8" fmla="*/ 278606 h 1357312"/>
              <a:gd name="connsiteX9" fmla="*/ 0 w 2936082"/>
              <a:gd name="connsiteY9" fmla="*/ 354806 h 1357312"/>
              <a:gd name="connsiteX10" fmla="*/ 121444 w 2936082"/>
              <a:gd name="connsiteY10" fmla="*/ 471487 h 1357312"/>
              <a:gd name="connsiteX11" fmla="*/ 357188 w 2936082"/>
              <a:gd name="connsiteY11" fmla="*/ 438150 h 1357312"/>
              <a:gd name="connsiteX12" fmla="*/ 659607 w 2936082"/>
              <a:gd name="connsiteY12" fmla="*/ 392906 h 1357312"/>
              <a:gd name="connsiteX13" fmla="*/ 871538 w 2936082"/>
              <a:gd name="connsiteY13" fmla="*/ 361950 h 1357312"/>
              <a:gd name="connsiteX14" fmla="*/ 1107282 w 2936082"/>
              <a:gd name="connsiteY14" fmla="*/ 335756 h 1357312"/>
              <a:gd name="connsiteX15" fmla="*/ 1347788 w 2936082"/>
              <a:gd name="connsiteY15" fmla="*/ 311943 h 1357312"/>
              <a:gd name="connsiteX16" fmla="*/ 1564482 w 2936082"/>
              <a:gd name="connsiteY16" fmla="*/ 285750 h 1357312"/>
              <a:gd name="connsiteX17" fmla="*/ 1933575 w 2936082"/>
              <a:gd name="connsiteY17" fmla="*/ 250031 h 1357312"/>
              <a:gd name="connsiteX18" fmla="*/ 2224088 w 2936082"/>
              <a:gd name="connsiteY18" fmla="*/ 226218 h 1357312"/>
              <a:gd name="connsiteX19" fmla="*/ 2428875 w 2936082"/>
              <a:gd name="connsiteY19" fmla="*/ 209550 h 1357312"/>
              <a:gd name="connsiteX20" fmla="*/ 2474119 w 2936082"/>
              <a:gd name="connsiteY20" fmla="*/ 211931 h 1357312"/>
              <a:gd name="connsiteX21" fmla="*/ 2497932 w 2936082"/>
              <a:gd name="connsiteY21" fmla="*/ 219075 h 1357312"/>
              <a:gd name="connsiteX22" fmla="*/ 2519363 w 2936082"/>
              <a:gd name="connsiteY22" fmla="*/ 230981 h 1357312"/>
              <a:gd name="connsiteX23" fmla="*/ 2528888 w 2936082"/>
              <a:gd name="connsiteY23" fmla="*/ 245268 h 1357312"/>
              <a:gd name="connsiteX24" fmla="*/ 2533650 w 2936082"/>
              <a:gd name="connsiteY24" fmla="*/ 269081 h 1357312"/>
              <a:gd name="connsiteX25" fmla="*/ 2533650 w 2936082"/>
              <a:gd name="connsiteY25" fmla="*/ 300037 h 1357312"/>
              <a:gd name="connsiteX26" fmla="*/ 2483644 w 2936082"/>
              <a:gd name="connsiteY26" fmla="*/ 571500 h 1357312"/>
              <a:gd name="connsiteX27" fmla="*/ 2421732 w 2936082"/>
              <a:gd name="connsiteY27" fmla="*/ 823912 h 1357312"/>
              <a:gd name="connsiteX28" fmla="*/ 2343150 w 2936082"/>
              <a:gd name="connsiteY28" fmla="*/ 1143000 h 1357312"/>
              <a:gd name="connsiteX29" fmla="*/ 2362200 w 2936082"/>
              <a:gd name="connsiteY29" fmla="*/ 1254918 h 1357312"/>
              <a:gd name="connsiteX30" fmla="*/ 2424113 w 2936082"/>
              <a:gd name="connsiteY30" fmla="*/ 1352550 h 1357312"/>
              <a:gd name="connsiteX31" fmla="*/ 2438400 w 2936082"/>
              <a:gd name="connsiteY31" fmla="*/ 1357312 h 1357312"/>
              <a:gd name="connsiteX32" fmla="*/ 2474119 w 2936082"/>
              <a:gd name="connsiteY32" fmla="*/ 1347787 h 1357312"/>
              <a:gd name="connsiteX33" fmla="*/ 2505075 w 2936082"/>
              <a:gd name="connsiteY33" fmla="*/ 1331118 h 1357312"/>
              <a:gd name="connsiteX34" fmla="*/ 2524125 w 2936082"/>
              <a:gd name="connsiteY34" fmla="*/ 1309687 h 1357312"/>
              <a:gd name="connsiteX35" fmla="*/ 2545557 w 2936082"/>
              <a:gd name="connsiteY35" fmla="*/ 1281112 h 1357312"/>
              <a:gd name="connsiteX36" fmla="*/ 2562225 w 2936082"/>
              <a:gd name="connsiteY36" fmla="*/ 1252537 h 1357312"/>
              <a:gd name="connsiteX37" fmla="*/ 2581275 w 2936082"/>
              <a:gd name="connsiteY37" fmla="*/ 1212056 h 1357312"/>
              <a:gd name="connsiteX38" fmla="*/ 2597944 w 2936082"/>
              <a:gd name="connsiteY38" fmla="*/ 1162050 h 1357312"/>
              <a:gd name="connsiteX39" fmla="*/ 2640807 w 2936082"/>
              <a:gd name="connsiteY39" fmla="*/ 1033462 h 1357312"/>
              <a:gd name="connsiteX40" fmla="*/ 2745582 w 2936082"/>
              <a:gd name="connsiteY40" fmla="*/ 721518 h 1357312"/>
              <a:gd name="connsiteX41" fmla="*/ 2814638 w 2936082"/>
              <a:gd name="connsiteY41" fmla="*/ 509587 h 1357312"/>
              <a:gd name="connsiteX42" fmla="*/ 2843213 w 2936082"/>
              <a:gd name="connsiteY42" fmla="*/ 431006 h 1357312"/>
              <a:gd name="connsiteX43" fmla="*/ 2862263 w 2936082"/>
              <a:gd name="connsiteY43" fmla="*/ 400050 h 1357312"/>
              <a:gd name="connsiteX44" fmla="*/ 2902744 w 2936082"/>
              <a:gd name="connsiteY44" fmla="*/ 350043 h 1357312"/>
              <a:gd name="connsiteX45" fmla="*/ 2931319 w 2936082"/>
              <a:gd name="connsiteY45" fmla="*/ 316706 h 1357312"/>
              <a:gd name="connsiteX46" fmla="*/ 2936082 w 2936082"/>
              <a:gd name="connsiteY46" fmla="*/ 304800 h 1357312"/>
              <a:gd name="connsiteX47" fmla="*/ 2936082 w 2936082"/>
              <a:gd name="connsiteY47" fmla="*/ 290512 h 1357312"/>
              <a:gd name="connsiteX48" fmla="*/ 2921794 w 2936082"/>
              <a:gd name="connsiteY48" fmla="*/ 261937 h 1357312"/>
              <a:gd name="connsiteX49" fmla="*/ 2862263 w 2936082"/>
              <a:gd name="connsiteY49" fmla="*/ 202406 h 1357312"/>
              <a:gd name="connsiteX50" fmla="*/ 2728913 w 2936082"/>
              <a:gd name="connsiteY50" fmla="*/ 92868 h 1357312"/>
              <a:gd name="connsiteX51" fmla="*/ 2671763 w 2936082"/>
              <a:gd name="connsiteY51" fmla="*/ 52387 h 1357312"/>
              <a:gd name="connsiteX52" fmla="*/ 2612232 w 2936082"/>
              <a:gd name="connsiteY52" fmla="*/ 16668 h 1357312"/>
              <a:gd name="connsiteX53" fmla="*/ 2583657 w 2936082"/>
              <a:gd name="connsiteY53" fmla="*/ 7143 h 1357312"/>
              <a:gd name="connsiteX54" fmla="*/ 2547938 w 2936082"/>
              <a:gd name="connsiteY54" fmla="*/ 0 h 1357312"/>
              <a:gd name="connsiteX55" fmla="*/ 2524125 w 2936082"/>
              <a:gd name="connsiteY55" fmla="*/ 4762 h 1357312"/>
              <a:gd name="connsiteX56" fmla="*/ 2476500 w 2936082"/>
              <a:gd name="connsiteY56" fmla="*/ 23812 h 1357312"/>
              <a:gd name="connsiteX57" fmla="*/ 2376488 w 2936082"/>
              <a:gd name="connsiteY57" fmla="*/ 52387 h 1357312"/>
              <a:gd name="connsiteX58" fmla="*/ 2243138 w 2936082"/>
              <a:gd name="connsiteY58" fmla="*/ 73818 h 1357312"/>
              <a:gd name="connsiteX59" fmla="*/ 2035969 w 2936082"/>
              <a:gd name="connsiteY59" fmla="*/ 95250 h 1357312"/>
              <a:gd name="connsiteX60" fmla="*/ 1909763 w 2936082"/>
              <a:gd name="connsiteY60" fmla="*/ 97631 h 1357312"/>
              <a:gd name="connsiteX61" fmla="*/ 1521619 w 2936082"/>
              <a:gd name="connsiteY61" fmla="*/ 135731 h 1357312"/>
              <a:gd name="connsiteX62" fmla="*/ 1312069 w 2936082"/>
              <a:gd name="connsiteY62" fmla="*/ 159543 h 135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936082" h="1357312">
                <a:moveTo>
                  <a:pt x="1312069" y="159543"/>
                </a:moveTo>
                <a:lnTo>
                  <a:pt x="1035844" y="190500"/>
                </a:lnTo>
                <a:lnTo>
                  <a:pt x="800100" y="211931"/>
                </a:lnTo>
                <a:lnTo>
                  <a:pt x="595313" y="247650"/>
                </a:lnTo>
                <a:lnTo>
                  <a:pt x="466725" y="264318"/>
                </a:lnTo>
                <a:lnTo>
                  <a:pt x="359569" y="271462"/>
                </a:lnTo>
                <a:lnTo>
                  <a:pt x="247650" y="276225"/>
                </a:lnTo>
                <a:lnTo>
                  <a:pt x="180975" y="276225"/>
                </a:lnTo>
                <a:lnTo>
                  <a:pt x="138113" y="278606"/>
                </a:lnTo>
                <a:lnTo>
                  <a:pt x="0" y="354806"/>
                </a:lnTo>
                <a:lnTo>
                  <a:pt x="121444" y="471487"/>
                </a:lnTo>
                <a:lnTo>
                  <a:pt x="357188" y="438150"/>
                </a:lnTo>
                <a:lnTo>
                  <a:pt x="659607" y="392906"/>
                </a:lnTo>
                <a:lnTo>
                  <a:pt x="871538" y="361950"/>
                </a:lnTo>
                <a:lnTo>
                  <a:pt x="1107282" y="335756"/>
                </a:lnTo>
                <a:lnTo>
                  <a:pt x="1347788" y="311943"/>
                </a:lnTo>
                <a:lnTo>
                  <a:pt x="1564482" y="285750"/>
                </a:lnTo>
                <a:lnTo>
                  <a:pt x="1933575" y="250031"/>
                </a:lnTo>
                <a:lnTo>
                  <a:pt x="2224088" y="226218"/>
                </a:lnTo>
                <a:lnTo>
                  <a:pt x="2428875" y="209550"/>
                </a:lnTo>
                <a:lnTo>
                  <a:pt x="2474119" y="211931"/>
                </a:lnTo>
                <a:lnTo>
                  <a:pt x="2497932" y="219075"/>
                </a:lnTo>
                <a:lnTo>
                  <a:pt x="2519363" y="230981"/>
                </a:lnTo>
                <a:lnTo>
                  <a:pt x="2528888" y="245268"/>
                </a:lnTo>
                <a:lnTo>
                  <a:pt x="2533650" y="269081"/>
                </a:lnTo>
                <a:lnTo>
                  <a:pt x="2533650" y="300037"/>
                </a:lnTo>
                <a:lnTo>
                  <a:pt x="2483644" y="571500"/>
                </a:lnTo>
                <a:lnTo>
                  <a:pt x="2421732" y="823912"/>
                </a:lnTo>
                <a:lnTo>
                  <a:pt x="2343150" y="1143000"/>
                </a:lnTo>
                <a:lnTo>
                  <a:pt x="2362200" y="1254918"/>
                </a:lnTo>
                <a:lnTo>
                  <a:pt x="2424113" y="1352550"/>
                </a:lnTo>
                <a:lnTo>
                  <a:pt x="2438400" y="1357312"/>
                </a:lnTo>
                <a:lnTo>
                  <a:pt x="2474119" y="1347787"/>
                </a:lnTo>
                <a:lnTo>
                  <a:pt x="2505075" y="1331118"/>
                </a:lnTo>
                <a:lnTo>
                  <a:pt x="2524125" y="1309687"/>
                </a:lnTo>
                <a:lnTo>
                  <a:pt x="2545557" y="1281112"/>
                </a:lnTo>
                <a:lnTo>
                  <a:pt x="2562225" y="1252537"/>
                </a:lnTo>
                <a:lnTo>
                  <a:pt x="2581275" y="1212056"/>
                </a:lnTo>
                <a:lnTo>
                  <a:pt x="2597944" y="1162050"/>
                </a:lnTo>
                <a:lnTo>
                  <a:pt x="2640807" y="1033462"/>
                </a:lnTo>
                <a:lnTo>
                  <a:pt x="2745582" y="721518"/>
                </a:lnTo>
                <a:lnTo>
                  <a:pt x="2814638" y="509587"/>
                </a:lnTo>
                <a:lnTo>
                  <a:pt x="2843213" y="431006"/>
                </a:lnTo>
                <a:lnTo>
                  <a:pt x="2862263" y="400050"/>
                </a:lnTo>
                <a:lnTo>
                  <a:pt x="2902744" y="350043"/>
                </a:lnTo>
                <a:lnTo>
                  <a:pt x="2931319" y="316706"/>
                </a:lnTo>
                <a:lnTo>
                  <a:pt x="2936082" y="304800"/>
                </a:lnTo>
                <a:lnTo>
                  <a:pt x="2936082" y="290512"/>
                </a:lnTo>
                <a:lnTo>
                  <a:pt x="2921794" y="261937"/>
                </a:lnTo>
                <a:lnTo>
                  <a:pt x="2862263" y="202406"/>
                </a:lnTo>
                <a:lnTo>
                  <a:pt x="2728913" y="92868"/>
                </a:lnTo>
                <a:lnTo>
                  <a:pt x="2671763" y="52387"/>
                </a:lnTo>
                <a:lnTo>
                  <a:pt x="2612232" y="16668"/>
                </a:lnTo>
                <a:lnTo>
                  <a:pt x="2583657" y="7143"/>
                </a:lnTo>
                <a:lnTo>
                  <a:pt x="2547938" y="0"/>
                </a:lnTo>
                <a:lnTo>
                  <a:pt x="2524125" y="4762"/>
                </a:lnTo>
                <a:lnTo>
                  <a:pt x="2476500" y="23812"/>
                </a:lnTo>
                <a:lnTo>
                  <a:pt x="2376488" y="52387"/>
                </a:lnTo>
                <a:lnTo>
                  <a:pt x="2243138" y="73818"/>
                </a:lnTo>
                <a:lnTo>
                  <a:pt x="2035969" y="95250"/>
                </a:lnTo>
                <a:lnTo>
                  <a:pt x="1909763" y="97631"/>
                </a:lnTo>
                <a:lnTo>
                  <a:pt x="1521619" y="135731"/>
                </a:lnTo>
                <a:lnTo>
                  <a:pt x="1312069" y="15954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4" name="フリーフォーム 103"/>
          <p:cNvSpPr/>
          <p:nvPr/>
        </p:nvSpPr>
        <p:spPr>
          <a:xfrm>
            <a:off x="4124325" y="1353391"/>
            <a:ext cx="579438" cy="1643062"/>
          </a:xfrm>
          <a:custGeom>
            <a:avLst/>
            <a:gdLst>
              <a:gd name="connsiteX0" fmla="*/ 328613 w 578644"/>
              <a:gd name="connsiteY0" fmla="*/ 881062 h 1707356"/>
              <a:gd name="connsiteX1" fmla="*/ 328613 w 578644"/>
              <a:gd name="connsiteY1" fmla="*/ 735806 h 1707356"/>
              <a:gd name="connsiteX2" fmla="*/ 309563 w 578644"/>
              <a:gd name="connsiteY2" fmla="*/ 592931 h 1707356"/>
              <a:gd name="connsiteX3" fmla="*/ 307181 w 578644"/>
              <a:gd name="connsiteY3" fmla="*/ 514350 h 1707356"/>
              <a:gd name="connsiteX4" fmla="*/ 300038 w 578644"/>
              <a:gd name="connsiteY4" fmla="*/ 423862 h 1707356"/>
              <a:gd name="connsiteX5" fmla="*/ 292894 w 578644"/>
              <a:gd name="connsiteY5" fmla="*/ 369093 h 1707356"/>
              <a:gd name="connsiteX6" fmla="*/ 280988 w 578644"/>
              <a:gd name="connsiteY6" fmla="*/ 321468 h 1707356"/>
              <a:gd name="connsiteX7" fmla="*/ 259556 w 578644"/>
              <a:gd name="connsiteY7" fmla="*/ 276225 h 1707356"/>
              <a:gd name="connsiteX8" fmla="*/ 238125 w 578644"/>
              <a:gd name="connsiteY8" fmla="*/ 245268 h 1707356"/>
              <a:gd name="connsiteX9" fmla="*/ 214313 w 578644"/>
              <a:gd name="connsiteY9" fmla="*/ 219075 h 1707356"/>
              <a:gd name="connsiteX10" fmla="*/ 173831 w 578644"/>
              <a:gd name="connsiteY10" fmla="*/ 195262 h 1707356"/>
              <a:gd name="connsiteX11" fmla="*/ 123825 w 578644"/>
              <a:gd name="connsiteY11" fmla="*/ 154781 h 1707356"/>
              <a:gd name="connsiteX12" fmla="*/ 66675 w 578644"/>
              <a:gd name="connsiteY12" fmla="*/ 100012 h 1707356"/>
              <a:gd name="connsiteX13" fmla="*/ 23813 w 578644"/>
              <a:gd name="connsiteY13" fmla="*/ 59531 h 1707356"/>
              <a:gd name="connsiteX14" fmla="*/ 2381 w 578644"/>
              <a:gd name="connsiteY14" fmla="*/ 28575 h 1707356"/>
              <a:gd name="connsiteX15" fmla="*/ 0 w 578644"/>
              <a:gd name="connsiteY15" fmla="*/ 11906 h 1707356"/>
              <a:gd name="connsiteX16" fmla="*/ 4763 w 578644"/>
              <a:gd name="connsiteY16" fmla="*/ 4762 h 1707356"/>
              <a:gd name="connsiteX17" fmla="*/ 21431 w 578644"/>
              <a:gd name="connsiteY17" fmla="*/ 0 h 1707356"/>
              <a:gd name="connsiteX18" fmla="*/ 73819 w 578644"/>
              <a:gd name="connsiteY18" fmla="*/ 9525 h 1707356"/>
              <a:gd name="connsiteX19" fmla="*/ 188119 w 578644"/>
              <a:gd name="connsiteY19" fmla="*/ 33337 h 1707356"/>
              <a:gd name="connsiteX20" fmla="*/ 254794 w 578644"/>
              <a:gd name="connsiteY20" fmla="*/ 52387 h 1707356"/>
              <a:gd name="connsiteX21" fmla="*/ 335756 w 578644"/>
              <a:gd name="connsiteY21" fmla="*/ 76200 h 1707356"/>
              <a:gd name="connsiteX22" fmla="*/ 402431 w 578644"/>
              <a:gd name="connsiteY22" fmla="*/ 102393 h 1707356"/>
              <a:gd name="connsiteX23" fmla="*/ 464344 w 578644"/>
              <a:gd name="connsiteY23" fmla="*/ 135731 h 1707356"/>
              <a:gd name="connsiteX24" fmla="*/ 519113 w 578644"/>
              <a:gd name="connsiteY24" fmla="*/ 171450 h 1707356"/>
              <a:gd name="connsiteX25" fmla="*/ 559594 w 578644"/>
              <a:gd name="connsiteY25" fmla="*/ 207168 h 1707356"/>
              <a:gd name="connsiteX26" fmla="*/ 573881 w 578644"/>
              <a:gd name="connsiteY26" fmla="*/ 223837 h 1707356"/>
              <a:gd name="connsiteX27" fmla="*/ 573881 w 578644"/>
              <a:gd name="connsiteY27" fmla="*/ 240506 h 1707356"/>
              <a:gd name="connsiteX28" fmla="*/ 564356 w 578644"/>
              <a:gd name="connsiteY28" fmla="*/ 288131 h 1707356"/>
              <a:gd name="connsiteX29" fmla="*/ 554831 w 578644"/>
              <a:gd name="connsiteY29" fmla="*/ 397668 h 1707356"/>
              <a:gd name="connsiteX30" fmla="*/ 552450 w 578644"/>
              <a:gd name="connsiteY30" fmla="*/ 507206 h 1707356"/>
              <a:gd name="connsiteX31" fmla="*/ 552450 w 578644"/>
              <a:gd name="connsiteY31" fmla="*/ 616743 h 1707356"/>
              <a:gd name="connsiteX32" fmla="*/ 552450 w 578644"/>
              <a:gd name="connsiteY32" fmla="*/ 1083468 h 1707356"/>
              <a:gd name="connsiteX33" fmla="*/ 554831 w 578644"/>
              <a:gd name="connsiteY33" fmla="*/ 1231106 h 1707356"/>
              <a:gd name="connsiteX34" fmla="*/ 578644 w 578644"/>
              <a:gd name="connsiteY34" fmla="*/ 1621631 h 1707356"/>
              <a:gd name="connsiteX35" fmla="*/ 464344 w 578644"/>
              <a:gd name="connsiteY35" fmla="*/ 1707356 h 1707356"/>
              <a:gd name="connsiteX36" fmla="*/ 352425 w 578644"/>
              <a:gd name="connsiteY36" fmla="*/ 1643062 h 1707356"/>
              <a:gd name="connsiteX37" fmla="*/ 330994 w 578644"/>
              <a:gd name="connsiteY37" fmla="*/ 1259681 h 1707356"/>
              <a:gd name="connsiteX38" fmla="*/ 330994 w 578644"/>
              <a:gd name="connsiteY38" fmla="*/ 1038225 h 1707356"/>
              <a:gd name="connsiteX39" fmla="*/ 328613 w 578644"/>
              <a:gd name="connsiteY39" fmla="*/ 881062 h 1707356"/>
              <a:gd name="connsiteX0" fmla="*/ 328613 w 578644"/>
              <a:gd name="connsiteY0" fmla="*/ 881062 h 1643062"/>
              <a:gd name="connsiteX1" fmla="*/ 328613 w 578644"/>
              <a:gd name="connsiteY1" fmla="*/ 735806 h 1643062"/>
              <a:gd name="connsiteX2" fmla="*/ 309563 w 578644"/>
              <a:gd name="connsiteY2" fmla="*/ 592931 h 1643062"/>
              <a:gd name="connsiteX3" fmla="*/ 307181 w 578644"/>
              <a:gd name="connsiteY3" fmla="*/ 514350 h 1643062"/>
              <a:gd name="connsiteX4" fmla="*/ 300038 w 578644"/>
              <a:gd name="connsiteY4" fmla="*/ 423862 h 1643062"/>
              <a:gd name="connsiteX5" fmla="*/ 292894 w 578644"/>
              <a:gd name="connsiteY5" fmla="*/ 369093 h 1643062"/>
              <a:gd name="connsiteX6" fmla="*/ 280988 w 578644"/>
              <a:gd name="connsiteY6" fmla="*/ 321468 h 1643062"/>
              <a:gd name="connsiteX7" fmla="*/ 259556 w 578644"/>
              <a:gd name="connsiteY7" fmla="*/ 276225 h 1643062"/>
              <a:gd name="connsiteX8" fmla="*/ 238125 w 578644"/>
              <a:gd name="connsiteY8" fmla="*/ 245268 h 1643062"/>
              <a:gd name="connsiteX9" fmla="*/ 214313 w 578644"/>
              <a:gd name="connsiteY9" fmla="*/ 219075 h 1643062"/>
              <a:gd name="connsiteX10" fmla="*/ 173831 w 578644"/>
              <a:gd name="connsiteY10" fmla="*/ 195262 h 1643062"/>
              <a:gd name="connsiteX11" fmla="*/ 123825 w 578644"/>
              <a:gd name="connsiteY11" fmla="*/ 154781 h 1643062"/>
              <a:gd name="connsiteX12" fmla="*/ 66675 w 578644"/>
              <a:gd name="connsiteY12" fmla="*/ 100012 h 1643062"/>
              <a:gd name="connsiteX13" fmla="*/ 23813 w 578644"/>
              <a:gd name="connsiteY13" fmla="*/ 59531 h 1643062"/>
              <a:gd name="connsiteX14" fmla="*/ 2381 w 578644"/>
              <a:gd name="connsiteY14" fmla="*/ 28575 h 1643062"/>
              <a:gd name="connsiteX15" fmla="*/ 0 w 578644"/>
              <a:gd name="connsiteY15" fmla="*/ 11906 h 1643062"/>
              <a:gd name="connsiteX16" fmla="*/ 4763 w 578644"/>
              <a:gd name="connsiteY16" fmla="*/ 4762 h 1643062"/>
              <a:gd name="connsiteX17" fmla="*/ 21431 w 578644"/>
              <a:gd name="connsiteY17" fmla="*/ 0 h 1643062"/>
              <a:gd name="connsiteX18" fmla="*/ 73819 w 578644"/>
              <a:gd name="connsiteY18" fmla="*/ 9525 h 1643062"/>
              <a:gd name="connsiteX19" fmla="*/ 188119 w 578644"/>
              <a:gd name="connsiteY19" fmla="*/ 33337 h 1643062"/>
              <a:gd name="connsiteX20" fmla="*/ 254794 w 578644"/>
              <a:gd name="connsiteY20" fmla="*/ 52387 h 1643062"/>
              <a:gd name="connsiteX21" fmla="*/ 335756 w 578644"/>
              <a:gd name="connsiteY21" fmla="*/ 76200 h 1643062"/>
              <a:gd name="connsiteX22" fmla="*/ 402431 w 578644"/>
              <a:gd name="connsiteY22" fmla="*/ 102393 h 1643062"/>
              <a:gd name="connsiteX23" fmla="*/ 464344 w 578644"/>
              <a:gd name="connsiteY23" fmla="*/ 135731 h 1643062"/>
              <a:gd name="connsiteX24" fmla="*/ 519113 w 578644"/>
              <a:gd name="connsiteY24" fmla="*/ 171450 h 1643062"/>
              <a:gd name="connsiteX25" fmla="*/ 559594 w 578644"/>
              <a:gd name="connsiteY25" fmla="*/ 207168 h 1643062"/>
              <a:gd name="connsiteX26" fmla="*/ 573881 w 578644"/>
              <a:gd name="connsiteY26" fmla="*/ 223837 h 1643062"/>
              <a:gd name="connsiteX27" fmla="*/ 573881 w 578644"/>
              <a:gd name="connsiteY27" fmla="*/ 240506 h 1643062"/>
              <a:gd name="connsiteX28" fmla="*/ 564356 w 578644"/>
              <a:gd name="connsiteY28" fmla="*/ 288131 h 1643062"/>
              <a:gd name="connsiteX29" fmla="*/ 554831 w 578644"/>
              <a:gd name="connsiteY29" fmla="*/ 397668 h 1643062"/>
              <a:gd name="connsiteX30" fmla="*/ 552450 w 578644"/>
              <a:gd name="connsiteY30" fmla="*/ 507206 h 1643062"/>
              <a:gd name="connsiteX31" fmla="*/ 552450 w 578644"/>
              <a:gd name="connsiteY31" fmla="*/ 616743 h 1643062"/>
              <a:gd name="connsiteX32" fmla="*/ 552450 w 578644"/>
              <a:gd name="connsiteY32" fmla="*/ 1083468 h 1643062"/>
              <a:gd name="connsiteX33" fmla="*/ 554831 w 578644"/>
              <a:gd name="connsiteY33" fmla="*/ 1231106 h 1643062"/>
              <a:gd name="connsiteX34" fmla="*/ 578644 w 578644"/>
              <a:gd name="connsiteY34" fmla="*/ 1621631 h 1643062"/>
              <a:gd name="connsiteX35" fmla="*/ 352425 w 578644"/>
              <a:gd name="connsiteY35" fmla="*/ 1643062 h 1643062"/>
              <a:gd name="connsiteX36" fmla="*/ 330994 w 578644"/>
              <a:gd name="connsiteY36" fmla="*/ 1259681 h 1643062"/>
              <a:gd name="connsiteX37" fmla="*/ 330994 w 578644"/>
              <a:gd name="connsiteY37" fmla="*/ 1038225 h 1643062"/>
              <a:gd name="connsiteX38" fmla="*/ 328613 w 578644"/>
              <a:gd name="connsiteY38" fmla="*/ 881062 h 164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78644" h="1643062">
                <a:moveTo>
                  <a:pt x="328613" y="881062"/>
                </a:moveTo>
                <a:lnTo>
                  <a:pt x="328613" y="735806"/>
                </a:lnTo>
                <a:lnTo>
                  <a:pt x="309563" y="592931"/>
                </a:lnTo>
                <a:lnTo>
                  <a:pt x="307181" y="514350"/>
                </a:lnTo>
                <a:lnTo>
                  <a:pt x="300038" y="423862"/>
                </a:lnTo>
                <a:lnTo>
                  <a:pt x="292894" y="369093"/>
                </a:lnTo>
                <a:lnTo>
                  <a:pt x="280988" y="321468"/>
                </a:lnTo>
                <a:lnTo>
                  <a:pt x="259556" y="276225"/>
                </a:lnTo>
                <a:lnTo>
                  <a:pt x="238125" y="245268"/>
                </a:lnTo>
                <a:lnTo>
                  <a:pt x="214313" y="219075"/>
                </a:lnTo>
                <a:lnTo>
                  <a:pt x="173831" y="195262"/>
                </a:lnTo>
                <a:lnTo>
                  <a:pt x="123825" y="154781"/>
                </a:lnTo>
                <a:lnTo>
                  <a:pt x="66675" y="100012"/>
                </a:lnTo>
                <a:lnTo>
                  <a:pt x="23813" y="59531"/>
                </a:lnTo>
                <a:lnTo>
                  <a:pt x="2381" y="28575"/>
                </a:lnTo>
                <a:lnTo>
                  <a:pt x="0" y="11906"/>
                </a:lnTo>
                <a:lnTo>
                  <a:pt x="4763" y="4762"/>
                </a:lnTo>
                <a:lnTo>
                  <a:pt x="21431" y="0"/>
                </a:lnTo>
                <a:lnTo>
                  <a:pt x="73819" y="9525"/>
                </a:lnTo>
                <a:lnTo>
                  <a:pt x="188119" y="33337"/>
                </a:lnTo>
                <a:lnTo>
                  <a:pt x="254794" y="52387"/>
                </a:lnTo>
                <a:lnTo>
                  <a:pt x="335756" y="76200"/>
                </a:lnTo>
                <a:lnTo>
                  <a:pt x="402431" y="102393"/>
                </a:lnTo>
                <a:lnTo>
                  <a:pt x="464344" y="135731"/>
                </a:lnTo>
                <a:lnTo>
                  <a:pt x="519113" y="171450"/>
                </a:lnTo>
                <a:lnTo>
                  <a:pt x="559594" y="207168"/>
                </a:lnTo>
                <a:lnTo>
                  <a:pt x="573881" y="223837"/>
                </a:lnTo>
                <a:lnTo>
                  <a:pt x="573881" y="240506"/>
                </a:lnTo>
                <a:lnTo>
                  <a:pt x="564356" y="288131"/>
                </a:lnTo>
                <a:lnTo>
                  <a:pt x="554831" y="397668"/>
                </a:lnTo>
                <a:cubicBezTo>
                  <a:pt x="554037" y="434181"/>
                  <a:pt x="553244" y="470693"/>
                  <a:pt x="552450" y="507206"/>
                </a:cubicBezTo>
                <a:lnTo>
                  <a:pt x="552450" y="616743"/>
                </a:lnTo>
                <a:lnTo>
                  <a:pt x="552450" y="1083468"/>
                </a:lnTo>
                <a:cubicBezTo>
                  <a:pt x="553244" y="1132681"/>
                  <a:pt x="554037" y="1181893"/>
                  <a:pt x="554831" y="1231106"/>
                </a:cubicBezTo>
                <a:lnTo>
                  <a:pt x="578644" y="1621631"/>
                </a:lnTo>
                <a:lnTo>
                  <a:pt x="352425" y="1643062"/>
                </a:lnTo>
                <a:lnTo>
                  <a:pt x="330994" y="1259681"/>
                </a:lnTo>
                <a:lnTo>
                  <a:pt x="330994" y="1038225"/>
                </a:lnTo>
                <a:cubicBezTo>
                  <a:pt x="330200" y="985837"/>
                  <a:pt x="329407" y="933450"/>
                  <a:pt x="328613" y="881062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5" name="フリーフォーム 104"/>
          <p:cNvSpPr/>
          <p:nvPr/>
        </p:nvSpPr>
        <p:spPr>
          <a:xfrm>
            <a:off x="5087938" y="1272428"/>
            <a:ext cx="517525" cy="1635125"/>
          </a:xfrm>
          <a:custGeom>
            <a:avLst/>
            <a:gdLst>
              <a:gd name="connsiteX0" fmla="*/ 190500 w 516732"/>
              <a:gd name="connsiteY0" fmla="*/ 919163 h 1709738"/>
              <a:gd name="connsiteX1" fmla="*/ 192882 w 516732"/>
              <a:gd name="connsiteY1" fmla="*/ 557213 h 1709738"/>
              <a:gd name="connsiteX2" fmla="*/ 185738 w 516732"/>
              <a:gd name="connsiteY2" fmla="*/ 309563 h 1709738"/>
              <a:gd name="connsiteX3" fmla="*/ 173832 w 516732"/>
              <a:gd name="connsiteY3" fmla="*/ 226219 h 1709738"/>
              <a:gd name="connsiteX4" fmla="*/ 157163 w 516732"/>
              <a:gd name="connsiteY4" fmla="*/ 197644 h 1709738"/>
              <a:gd name="connsiteX5" fmla="*/ 100013 w 516732"/>
              <a:gd name="connsiteY5" fmla="*/ 142875 h 1709738"/>
              <a:gd name="connsiteX6" fmla="*/ 16669 w 516732"/>
              <a:gd name="connsiteY6" fmla="*/ 69056 h 1709738"/>
              <a:gd name="connsiteX7" fmla="*/ 0 w 516732"/>
              <a:gd name="connsiteY7" fmla="*/ 47625 h 1709738"/>
              <a:gd name="connsiteX8" fmla="*/ 0 w 516732"/>
              <a:gd name="connsiteY8" fmla="*/ 35719 h 1709738"/>
              <a:gd name="connsiteX9" fmla="*/ 7144 w 516732"/>
              <a:gd name="connsiteY9" fmla="*/ 21431 h 1709738"/>
              <a:gd name="connsiteX10" fmla="*/ 28575 w 516732"/>
              <a:gd name="connsiteY10" fmla="*/ 9525 h 1709738"/>
              <a:gd name="connsiteX11" fmla="*/ 73819 w 516732"/>
              <a:gd name="connsiteY11" fmla="*/ 0 h 1709738"/>
              <a:gd name="connsiteX12" fmla="*/ 92869 w 516732"/>
              <a:gd name="connsiteY12" fmla="*/ 0 h 1709738"/>
              <a:gd name="connsiteX13" fmla="*/ 121444 w 516732"/>
              <a:gd name="connsiteY13" fmla="*/ 2381 h 1709738"/>
              <a:gd name="connsiteX14" fmla="*/ 164307 w 516732"/>
              <a:gd name="connsiteY14" fmla="*/ 14288 h 1709738"/>
              <a:gd name="connsiteX15" fmla="*/ 250032 w 516732"/>
              <a:gd name="connsiteY15" fmla="*/ 52388 h 1709738"/>
              <a:gd name="connsiteX16" fmla="*/ 378619 w 516732"/>
              <a:gd name="connsiteY16" fmla="*/ 123825 h 1709738"/>
              <a:gd name="connsiteX17" fmla="*/ 473869 w 516732"/>
              <a:gd name="connsiteY17" fmla="*/ 180975 h 1709738"/>
              <a:gd name="connsiteX18" fmla="*/ 495300 w 516732"/>
              <a:gd name="connsiteY18" fmla="*/ 200025 h 1709738"/>
              <a:gd name="connsiteX19" fmla="*/ 507207 w 516732"/>
              <a:gd name="connsiteY19" fmla="*/ 219075 h 1709738"/>
              <a:gd name="connsiteX20" fmla="*/ 516732 w 516732"/>
              <a:gd name="connsiteY20" fmla="*/ 238125 h 1709738"/>
              <a:gd name="connsiteX21" fmla="*/ 516732 w 516732"/>
              <a:gd name="connsiteY21" fmla="*/ 259556 h 1709738"/>
              <a:gd name="connsiteX22" fmla="*/ 507207 w 516732"/>
              <a:gd name="connsiteY22" fmla="*/ 290513 h 1709738"/>
              <a:gd name="connsiteX23" fmla="*/ 485775 w 516732"/>
              <a:gd name="connsiteY23" fmla="*/ 328613 h 1709738"/>
              <a:gd name="connsiteX24" fmla="*/ 469107 w 516732"/>
              <a:gd name="connsiteY24" fmla="*/ 364331 h 1709738"/>
              <a:gd name="connsiteX25" fmla="*/ 457200 w 516732"/>
              <a:gd name="connsiteY25" fmla="*/ 411956 h 1709738"/>
              <a:gd name="connsiteX26" fmla="*/ 452438 w 516732"/>
              <a:gd name="connsiteY26" fmla="*/ 471488 h 1709738"/>
              <a:gd name="connsiteX27" fmla="*/ 461963 w 516732"/>
              <a:gd name="connsiteY27" fmla="*/ 566738 h 1709738"/>
              <a:gd name="connsiteX28" fmla="*/ 438150 w 516732"/>
              <a:gd name="connsiteY28" fmla="*/ 709613 h 1709738"/>
              <a:gd name="connsiteX29" fmla="*/ 414338 w 516732"/>
              <a:gd name="connsiteY29" fmla="*/ 1073944 h 1709738"/>
              <a:gd name="connsiteX30" fmla="*/ 414338 w 516732"/>
              <a:gd name="connsiteY30" fmla="*/ 1416844 h 1709738"/>
              <a:gd name="connsiteX31" fmla="*/ 416719 w 516732"/>
              <a:gd name="connsiteY31" fmla="*/ 1609725 h 1709738"/>
              <a:gd name="connsiteX32" fmla="*/ 314325 w 516732"/>
              <a:gd name="connsiteY32" fmla="*/ 1709738 h 1709738"/>
              <a:gd name="connsiteX33" fmla="*/ 192882 w 516732"/>
              <a:gd name="connsiteY33" fmla="*/ 1635919 h 1709738"/>
              <a:gd name="connsiteX34" fmla="*/ 190500 w 516732"/>
              <a:gd name="connsiteY34" fmla="*/ 1221581 h 1709738"/>
              <a:gd name="connsiteX35" fmla="*/ 190500 w 516732"/>
              <a:gd name="connsiteY35" fmla="*/ 919163 h 1709738"/>
              <a:gd name="connsiteX0" fmla="*/ 190500 w 516732"/>
              <a:gd name="connsiteY0" fmla="*/ 919163 h 1635919"/>
              <a:gd name="connsiteX1" fmla="*/ 192882 w 516732"/>
              <a:gd name="connsiteY1" fmla="*/ 557213 h 1635919"/>
              <a:gd name="connsiteX2" fmla="*/ 185738 w 516732"/>
              <a:gd name="connsiteY2" fmla="*/ 309563 h 1635919"/>
              <a:gd name="connsiteX3" fmla="*/ 173832 w 516732"/>
              <a:gd name="connsiteY3" fmla="*/ 226219 h 1635919"/>
              <a:gd name="connsiteX4" fmla="*/ 157163 w 516732"/>
              <a:gd name="connsiteY4" fmla="*/ 197644 h 1635919"/>
              <a:gd name="connsiteX5" fmla="*/ 100013 w 516732"/>
              <a:gd name="connsiteY5" fmla="*/ 142875 h 1635919"/>
              <a:gd name="connsiteX6" fmla="*/ 16669 w 516732"/>
              <a:gd name="connsiteY6" fmla="*/ 69056 h 1635919"/>
              <a:gd name="connsiteX7" fmla="*/ 0 w 516732"/>
              <a:gd name="connsiteY7" fmla="*/ 47625 h 1635919"/>
              <a:gd name="connsiteX8" fmla="*/ 0 w 516732"/>
              <a:gd name="connsiteY8" fmla="*/ 35719 h 1635919"/>
              <a:gd name="connsiteX9" fmla="*/ 7144 w 516732"/>
              <a:gd name="connsiteY9" fmla="*/ 21431 h 1635919"/>
              <a:gd name="connsiteX10" fmla="*/ 28575 w 516732"/>
              <a:gd name="connsiteY10" fmla="*/ 9525 h 1635919"/>
              <a:gd name="connsiteX11" fmla="*/ 73819 w 516732"/>
              <a:gd name="connsiteY11" fmla="*/ 0 h 1635919"/>
              <a:gd name="connsiteX12" fmla="*/ 92869 w 516732"/>
              <a:gd name="connsiteY12" fmla="*/ 0 h 1635919"/>
              <a:gd name="connsiteX13" fmla="*/ 121444 w 516732"/>
              <a:gd name="connsiteY13" fmla="*/ 2381 h 1635919"/>
              <a:gd name="connsiteX14" fmla="*/ 164307 w 516732"/>
              <a:gd name="connsiteY14" fmla="*/ 14288 h 1635919"/>
              <a:gd name="connsiteX15" fmla="*/ 250032 w 516732"/>
              <a:gd name="connsiteY15" fmla="*/ 52388 h 1635919"/>
              <a:gd name="connsiteX16" fmla="*/ 378619 w 516732"/>
              <a:gd name="connsiteY16" fmla="*/ 123825 h 1635919"/>
              <a:gd name="connsiteX17" fmla="*/ 473869 w 516732"/>
              <a:gd name="connsiteY17" fmla="*/ 180975 h 1635919"/>
              <a:gd name="connsiteX18" fmla="*/ 495300 w 516732"/>
              <a:gd name="connsiteY18" fmla="*/ 200025 h 1635919"/>
              <a:gd name="connsiteX19" fmla="*/ 507207 w 516732"/>
              <a:gd name="connsiteY19" fmla="*/ 219075 h 1635919"/>
              <a:gd name="connsiteX20" fmla="*/ 516732 w 516732"/>
              <a:gd name="connsiteY20" fmla="*/ 238125 h 1635919"/>
              <a:gd name="connsiteX21" fmla="*/ 516732 w 516732"/>
              <a:gd name="connsiteY21" fmla="*/ 259556 h 1635919"/>
              <a:gd name="connsiteX22" fmla="*/ 507207 w 516732"/>
              <a:gd name="connsiteY22" fmla="*/ 290513 h 1635919"/>
              <a:gd name="connsiteX23" fmla="*/ 485775 w 516732"/>
              <a:gd name="connsiteY23" fmla="*/ 328613 h 1635919"/>
              <a:gd name="connsiteX24" fmla="*/ 469107 w 516732"/>
              <a:gd name="connsiteY24" fmla="*/ 364331 h 1635919"/>
              <a:gd name="connsiteX25" fmla="*/ 457200 w 516732"/>
              <a:gd name="connsiteY25" fmla="*/ 411956 h 1635919"/>
              <a:gd name="connsiteX26" fmla="*/ 452438 w 516732"/>
              <a:gd name="connsiteY26" fmla="*/ 471488 h 1635919"/>
              <a:gd name="connsiteX27" fmla="*/ 461963 w 516732"/>
              <a:gd name="connsiteY27" fmla="*/ 566738 h 1635919"/>
              <a:gd name="connsiteX28" fmla="*/ 438150 w 516732"/>
              <a:gd name="connsiteY28" fmla="*/ 709613 h 1635919"/>
              <a:gd name="connsiteX29" fmla="*/ 414338 w 516732"/>
              <a:gd name="connsiteY29" fmla="*/ 1073944 h 1635919"/>
              <a:gd name="connsiteX30" fmla="*/ 414338 w 516732"/>
              <a:gd name="connsiteY30" fmla="*/ 1416844 h 1635919"/>
              <a:gd name="connsiteX31" fmla="*/ 416719 w 516732"/>
              <a:gd name="connsiteY31" fmla="*/ 1609725 h 1635919"/>
              <a:gd name="connsiteX32" fmla="*/ 192882 w 516732"/>
              <a:gd name="connsiteY32" fmla="*/ 1635919 h 1635919"/>
              <a:gd name="connsiteX33" fmla="*/ 190500 w 516732"/>
              <a:gd name="connsiteY33" fmla="*/ 1221581 h 1635919"/>
              <a:gd name="connsiteX34" fmla="*/ 190500 w 516732"/>
              <a:gd name="connsiteY34" fmla="*/ 919163 h 1635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6732" h="1635919">
                <a:moveTo>
                  <a:pt x="190500" y="919163"/>
                </a:moveTo>
                <a:lnTo>
                  <a:pt x="192882" y="557213"/>
                </a:lnTo>
                <a:lnTo>
                  <a:pt x="185738" y="309563"/>
                </a:lnTo>
                <a:lnTo>
                  <a:pt x="173832" y="226219"/>
                </a:lnTo>
                <a:lnTo>
                  <a:pt x="157163" y="197644"/>
                </a:lnTo>
                <a:lnTo>
                  <a:pt x="100013" y="142875"/>
                </a:lnTo>
                <a:lnTo>
                  <a:pt x="16669" y="69056"/>
                </a:lnTo>
                <a:lnTo>
                  <a:pt x="0" y="47625"/>
                </a:lnTo>
                <a:lnTo>
                  <a:pt x="0" y="35719"/>
                </a:lnTo>
                <a:lnTo>
                  <a:pt x="7144" y="21431"/>
                </a:lnTo>
                <a:lnTo>
                  <a:pt x="28575" y="9525"/>
                </a:lnTo>
                <a:lnTo>
                  <a:pt x="73819" y="0"/>
                </a:lnTo>
                <a:lnTo>
                  <a:pt x="92869" y="0"/>
                </a:lnTo>
                <a:lnTo>
                  <a:pt x="121444" y="2381"/>
                </a:lnTo>
                <a:lnTo>
                  <a:pt x="164307" y="14288"/>
                </a:lnTo>
                <a:lnTo>
                  <a:pt x="250032" y="52388"/>
                </a:lnTo>
                <a:lnTo>
                  <a:pt x="378619" y="123825"/>
                </a:lnTo>
                <a:lnTo>
                  <a:pt x="473869" y="180975"/>
                </a:lnTo>
                <a:lnTo>
                  <a:pt x="495300" y="200025"/>
                </a:lnTo>
                <a:lnTo>
                  <a:pt x="507207" y="219075"/>
                </a:lnTo>
                <a:lnTo>
                  <a:pt x="516732" y="238125"/>
                </a:lnTo>
                <a:lnTo>
                  <a:pt x="516732" y="259556"/>
                </a:lnTo>
                <a:lnTo>
                  <a:pt x="507207" y="290513"/>
                </a:lnTo>
                <a:lnTo>
                  <a:pt x="485775" y="328613"/>
                </a:lnTo>
                <a:lnTo>
                  <a:pt x="469107" y="364331"/>
                </a:lnTo>
                <a:lnTo>
                  <a:pt x="457200" y="411956"/>
                </a:lnTo>
                <a:lnTo>
                  <a:pt x="452438" y="471488"/>
                </a:lnTo>
                <a:lnTo>
                  <a:pt x="461963" y="566738"/>
                </a:lnTo>
                <a:lnTo>
                  <a:pt x="438150" y="709613"/>
                </a:lnTo>
                <a:lnTo>
                  <a:pt x="414338" y="1073944"/>
                </a:lnTo>
                <a:lnTo>
                  <a:pt x="414338" y="1416844"/>
                </a:lnTo>
                <a:cubicBezTo>
                  <a:pt x="415132" y="1481138"/>
                  <a:pt x="415925" y="1545431"/>
                  <a:pt x="416719" y="1609725"/>
                </a:cubicBezTo>
                <a:lnTo>
                  <a:pt x="192882" y="1635919"/>
                </a:lnTo>
                <a:lnTo>
                  <a:pt x="190500" y="1221581"/>
                </a:lnTo>
                <a:lnTo>
                  <a:pt x="190500" y="9191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6" name="フリーフォーム 105"/>
          <p:cNvSpPr/>
          <p:nvPr/>
        </p:nvSpPr>
        <p:spPr>
          <a:xfrm>
            <a:off x="3722688" y="2280491"/>
            <a:ext cx="2562225" cy="381000"/>
          </a:xfrm>
          <a:custGeom>
            <a:avLst/>
            <a:gdLst>
              <a:gd name="connsiteX0" fmla="*/ 1185862 w 2562225"/>
              <a:gd name="connsiteY0" fmla="*/ 107156 h 381000"/>
              <a:gd name="connsiteX1" fmla="*/ 1581150 w 2562225"/>
              <a:gd name="connsiteY1" fmla="*/ 64294 h 381000"/>
              <a:gd name="connsiteX2" fmla="*/ 1869281 w 2562225"/>
              <a:gd name="connsiteY2" fmla="*/ 35719 h 381000"/>
              <a:gd name="connsiteX3" fmla="*/ 2143125 w 2562225"/>
              <a:gd name="connsiteY3" fmla="*/ 16669 h 381000"/>
              <a:gd name="connsiteX4" fmla="*/ 2412206 w 2562225"/>
              <a:gd name="connsiteY4" fmla="*/ 0 h 381000"/>
              <a:gd name="connsiteX5" fmla="*/ 2562225 w 2562225"/>
              <a:gd name="connsiteY5" fmla="*/ 135731 h 381000"/>
              <a:gd name="connsiteX6" fmla="*/ 2386012 w 2562225"/>
              <a:gd name="connsiteY6" fmla="*/ 197644 h 381000"/>
              <a:gd name="connsiteX7" fmla="*/ 2276475 w 2562225"/>
              <a:gd name="connsiteY7" fmla="*/ 200025 h 381000"/>
              <a:gd name="connsiteX8" fmla="*/ 1862137 w 2562225"/>
              <a:gd name="connsiteY8" fmla="*/ 219075 h 381000"/>
              <a:gd name="connsiteX9" fmla="*/ 1540669 w 2562225"/>
              <a:gd name="connsiteY9" fmla="*/ 242887 h 381000"/>
              <a:gd name="connsiteX10" fmla="*/ 1262062 w 2562225"/>
              <a:gd name="connsiteY10" fmla="*/ 278606 h 381000"/>
              <a:gd name="connsiteX11" fmla="*/ 947737 w 2562225"/>
              <a:gd name="connsiteY11" fmla="*/ 309562 h 381000"/>
              <a:gd name="connsiteX12" fmla="*/ 716756 w 2562225"/>
              <a:gd name="connsiteY12" fmla="*/ 330994 h 381000"/>
              <a:gd name="connsiteX13" fmla="*/ 450056 w 2562225"/>
              <a:gd name="connsiteY13" fmla="*/ 357187 h 381000"/>
              <a:gd name="connsiteX14" fmla="*/ 200025 w 2562225"/>
              <a:gd name="connsiteY14" fmla="*/ 381000 h 381000"/>
              <a:gd name="connsiteX15" fmla="*/ 23812 w 2562225"/>
              <a:gd name="connsiteY15" fmla="*/ 283369 h 381000"/>
              <a:gd name="connsiteX16" fmla="*/ 0 w 2562225"/>
              <a:gd name="connsiteY16" fmla="*/ 211931 h 381000"/>
              <a:gd name="connsiteX17" fmla="*/ 161925 w 2562225"/>
              <a:gd name="connsiteY17" fmla="*/ 202406 h 381000"/>
              <a:gd name="connsiteX18" fmla="*/ 252412 w 2562225"/>
              <a:gd name="connsiteY18" fmla="*/ 207169 h 381000"/>
              <a:gd name="connsiteX19" fmla="*/ 371475 w 2562225"/>
              <a:gd name="connsiteY19" fmla="*/ 200025 h 381000"/>
              <a:gd name="connsiteX20" fmla="*/ 554831 w 2562225"/>
              <a:gd name="connsiteY20" fmla="*/ 178594 h 381000"/>
              <a:gd name="connsiteX21" fmla="*/ 790575 w 2562225"/>
              <a:gd name="connsiteY21" fmla="*/ 147637 h 381000"/>
              <a:gd name="connsiteX22" fmla="*/ 1052512 w 2562225"/>
              <a:gd name="connsiteY22" fmla="*/ 123825 h 381000"/>
              <a:gd name="connsiteX23" fmla="*/ 1185862 w 2562225"/>
              <a:gd name="connsiteY23" fmla="*/ 107156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562225" h="381000">
                <a:moveTo>
                  <a:pt x="1185862" y="107156"/>
                </a:moveTo>
                <a:lnTo>
                  <a:pt x="1581150" y="64294"/>
                </a:lnTo>
                <a:lnTo>
                  <a:pt x="1869281" y="35719"/>
                </a:lnTo>
                <a:lnTo>
                  <a:pt x="2143125" y="16669"/>
                </a:lnTo>
                <a:lnTo>
                  <a:pt x="2412206" y="0"/>
                </a:lnTo>
                <a:lnTo>
                  <a:pt x="2562225" y="135731"/>
                </a:lnTo>
                <a:lnTo>
                  <a:pt x="2386012" y="197644"/>
                </a:lnTo>
                <a:lnTo>
                  <a:pt x="2276475" y="200025"/>
                </a:lnTo>
                <a:lnTo>
                  <a:pt x="1862137" y="219075"/>
                </a:lnTo>
                <a:lnTo>
                  <a:pt x="1540669" y="242887"/>
                </a:lnTo>
                <a:lnTo>
                  <a:pt x="1262062" y="278606"/>
                </a:lnTo>
                <a:lnTo>
                  <a:pt x="947737" y="309562"/>
                </a:lnTo>
                <a:lnTo>
                  <a:pt x="716756" y="330994"/>
                </a:lnTo>
                <a:lnTo>
                  <a:pt x="450056" y="357187"/>
                </a:lnTo>
                <a:lnTo>
                  <a:pt x="200025" y="381000"/>
                </a:lnTo>
                <a:lnTo>
                  <a:pt x="23812" y="283369"/>
                </a:lnTo>
                <a:lnTo>
                  <a:pt x="0" y="211931"/>
                </a:lnTo>
                <a:lnTo>
                  <a:pt x="161925" y="202406"/>
                </a:lnTo>
                <a:lnTo>
                  <a:pt x="252412" y="207169"/>
                </a:lnTo>
                <a:lnTo>
                  <a:pt x="371475" y="200025"/>
                </a:lnTo>
                <a:lnTo>
                  <a:pt x="554831" y="178594"/>
                </a:lnTo>
                <a:lnTo>
                  <a:pt x="790575" y="147637"/>
                </a:lnTo>
                <a:lnTo>
                  <a:pt x="1052512" y="123825"/>
                </a:lnTo>
                <a:lnTo>
                  <a:pt x="1185862" y="1071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7" name="フリーフォーム 106"/>
          <p:cNvSpPr/>
          <p:nvPr/>
        </p:nvSpPr>
        <p:spPr>
          <a:xfrm>
            <a:off x="3814763" y="2836116"/>
            <a:ext cx="2327275" cy="339725"/>
          </a:xfrm>
          <a:custGeom>
            <a:avLst/>
            <a:gdLst>
              <a:gd name="connsiteX0" fmla="*/ 497681 w 2326481"/>
              <a:gd name="connsiteY0" fmla="*/ 142875 h 338138"/>
              <a:gd name="connsiteX1" fmla="*/ 697706 w 2326481"/>
              <a:gd name="connsiteY1" fmla="*/ 135732 h 338138"/>
              <a:gd name="connsiteX2" fmla="*/ 971550 w 2326481"/>
              <a:gd name="connsiteY2" fmla="*/ 102394 h 338138"/>
              <a:gd name="connsiteX3" fmla="*/ 1264443 w 2326481"/>
              <a:gd name="connsiteY3" fmla="*/ 66675 h 338138"/>
              <a:gd name="connsiteX4" fmla="*/ 1493043 w 2326481"/>
              <a:gd name="connsiteY4" fmla="*/ 40482 h 338138"/>
              <a:gd name="connsiteX5" fmla="*/ 1757362 w 2326481"/>
              <a:gd name="connsiteY5" fmla="*/ 19050 h 338138"/>
              <a:gd name="connsiteX6" fmla="*/ 2069306 w 2326481"/>
              <a:gd name="connsiteY6" fmla="*/ 4763 h 338138"/>
              <a:gd name="connsiteX7" fmla="*/ 2181225 w 2326481"/>
              <a:gd name="connsiteY7" fmla="*/ 0 h 338138"/>
              <a:gd name="connsiteX8" fmla="*/ 2326481 w 2326481"/>
              <a:gd name="connsiteY8" fmla="*/ 140494 h 338138"/>
              <a:gd name="connsiteX9" fmla="*/ 2247900 w 2326481"/>
              <a:gd name="connsiteY9" fmla="*/ 252413 h 338138"/>
              <a:gd name="connsiteX10" fmla="*/ 2200275 w 2326481"/>
              <a:gd name="connsiteY10" fmla="*/ 242888 h 338138"/>
              <a:gd name="connsiteX11" fmla="*/ 2157412 w 2326481"/>
              <a:gd name="connsiteY11" fmla="*/ 223838 h 338138"/>
              <a:gd name="connsiteX12" fmla="*/ 2057400 w 2326481"/>
              <a:gd name="connsiteY12" fmla="*/ 192882 h 338138"/>
              <a:gd name="connsiteX13" fmla="*/ 1990725 w 2326481"/>
              <a:gd name="connsiteY13" fmla="*/ 180975 h 338138"/>
              <a:gd name="connsiteX14" fmla="*/ 1871662 w 2326481"/>
              <a:gd name="connsiteY14" fmla="*/ 178594 h 338138"/>
              <a:gd name="connsiteX15" fmla="*/ 1626393 w 2326481"/>
              <a:gd name="connsiteY15" fmla="*/ 192882 h 338138"/>
              <a:gd name="connsiteX16" fmla="*/ 1271587 w 2326481"/>
              <a:gd name="connsiteY16" fmla="*/ 219075 h 338138"/>
              <a:gd name="connsiteX17" fmla="*/ 878681 w 2326481"/>
              <a:gd name="connsiteY17" fmla="*/ 259557 h 338138"/>
              <a:gd name="connsiteX18" fmla="*/ 559593 w 2326481"/>
              <a:gd name="connsiteY18" fmla="*/ 300038 h 338138"/>
              <a:gd name="connsiteX19" fmla="*/ 252412 w 2326481"/>
              <a:gd name="connsiteY19" fmla="*/ 338138 h 338138"/>
              <a:gd name="connsiteX20" fmla="*/ 33337 w 2326481"/>
              <a:gd name="connsiteY20" fmla="*/ 254794 h 338138"/>
              <a:gd name="connsiteX21" fmla="*/ 0 w 2326481"/>
              <a:gd name="connsiteY21" fmla="*/ 173832 h 338138"/>
              <a:gd name="connsiteX22" fmla="*/ 235743 w 2326481"/>
              <a:gd name="connsiteY22" fmla="*/ 152400 h 338138"/>
              <a:gd name="connsiteX23" fmla="*/ 497681 w 2326481"/>
              <a:gd name="connsiteY23" fmla="*/ 142875 h 338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26481" h="338138">
                <a:moveTo>
                  <a:pt x="497681" y="142875"/>
                </a:moveTo>
                <a:lnTo>
                  <a:pt x="697706" y="135732"/>
                </a:lnTo>
                <a:lnTo>
                  <a:pt x="971550" y="102394"/>
                </a:lnTo>
                <a:lnTo>
                  <a:pt x="1264443" y="66675"/>
                </a:lnTo>
                <a:lnTo>
                  <a:pt x="1493043" y="40482"/>
                </a:lnTo>
                <a:lnTo>
                  <a:pt x="1757362" y="19050"/>
                </a:lnTo>
                <a:lnTo>
                  <a:pt x="2069306" y="4763"/>
                </a:lnTo>
                <a:lnTo>
                  <a:pt x="2181225" y="0"/>
                </a:lnTo>
                <a:lnTo>
                  <a:pt x="2326481" y="140494"/>
                </a:lnTo>
                <a:lnTo>
                  <a:pt x="2247900" y="252413"/>
                </a:lnTo>
                <a:lnTo>
                  <a:pt x="2200275" y="242888"/>
                </a:lnTo>
                <a:lnTo>
                  <a:pt x="2157412" y="223838"/>
                </a:lnTo>
                <a:lnTo>
                  <a:pt x="2057400" y="192882"/>
                </a:lnTo>
                <a:lnTo>
                  <a:pt x="1990725" y="180975"/>
                </a:lnTo>
                <a:lnTo>
                  <a:pt x="1871662" y="178594"/>
                </a:lnTo>
                <a:lnTo>
                  <a:pt x="1626393" y="192882"/>
                </a:lnTo>
                <a:lnTo>
                  <a:pt x="1271587" y="219075"/>
                </a:lnTo>
                <a:lnTo>
                  <a:pt x="878681" y="259557"/>
                </a:lnTo>
                <a:lnTo>
                  <a:pt x="559593" y="300038"/>
                </a:lnTo>
                <a:lnTo>
                  <a:pt x="252412" y="338138"/>
                </a:lnTo>
                <a:lnTo>
                  <a:pt x="33337" y="254794"/>
                </a:lnTo>
                <a:lnTo>
                  <a:pt x="0" y="173832"/>
                </a:lnTo>
                <a:lnTo>
                  <a:pt x="235743" y="152400"/>
                </a:lnTo>
                <a:lnTo>
                  <a:pt x="497681" y="1428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8" name="フリーフォーム 107"/>
          <p:cNvSpPr/>
          <p:nvPr/>
        </p:nvSpPr>
        <p:spPr>
          <a:xfrm>
            <a:off x="2787650" y="3393328"/>
            <a:ext cx="1003300" cy="2409825"/>
          </a:xfrm>
          <a:custGeom>
            <a:avLst/>
            <a:gdLst>
              <a:gd name="connsiteX0" fmla="*/ 962025 w 1003300"/>
              <a:gd name="connsiteY0" fmla="*/ 552450 h 2409825"/>
              <a:gd name="connsiteX1" fmla="*/ 1003300 w 1003300"/>
              <a:gd name="connsiteY1" fmla="*/ 301625 h 2409825"/>
              <a:gd name="connsiteX2" fmla="*/ 993775 w 1003300"/>
              <a:gd name="connsiteY2" fmla="*/ 158750 h 2409825"/>
              <a:gd name="connsiteX3" fmla="*/ 939800 w 1003300"/>
              <a:gd name="connsiteY3" fmla="*/ 111125 h 2409825"/>
              <a:gd name="connsiteX4" fmla="*/ 876300 w 1003300"/>
              <a:gd name="connsiteY4" fmla="*/ 69850 h 2409825"/>
              <a:gd name="connsiteX5" fmla="*/ 815975 w 1003300"/>
              <a:gd name="connsiteY5" fmla="*/ 41275 h 2409825"/>
              <a:gd name="connsiteX6" fmla="*/ 746125 w 1003300"/>
              <a:gd name="connsiteY6" fmla="*/ 19050 h 2409825"/>
              <a:gd name="connsiteX7" fmla="*/ 673100 w 1003300"/>
              <a:gd name="connsiteY7" fmla="*/ 6350 h 2409825"/>
              <a:gd name="connsiteX8" fmla="*/ 600075 w 1003300"/>
              <a:gd name="connsiteY8" fmla="*/ 0 h 2409825"/>
              <a:gd name="connsiteX9" fmla="*/ 558800 w 1003300"/>
              <a:gd name="connsiteY9" fmla="*/ 0 h 2409825"/>
              <a:gd name="connsiteX10" fmla="*/ 539750 w 1003300"/>
              <a:gd name="connsiteY10" fmla="*/ 12700 h 2409825"/>
              <a:gd name="connsiteX11" fmla="*/ 546100 w 1003300"/>
              <a:gd name="connsiteY11" fmla="*/ 31750 h 2409825"/>
              <a:gd name="connsiteX12" fmla="*/ 571500 w 1003300"/>
              <a:gd name="connsiteY12" fmla="*/ 63500 h 2409825"/>
              <a:gd name="connsiteX13" fmla="*/ 590550 w 1003300"/>
              <a:gd name="connsiteY13" fmla="*/ 76200 h 2409825"/>
              <a:gd name="connsiteX14" fmla="*/ 609600 w 1003300"/>
              <a:gd name="connsiteY14" fmla="*/ 88900 h 2409825"/>
              <a:gd name="connsiteX15" fmla="*/ 638175 w 1003300"/>
              <a:gd name="connsiteY15" fmla="*/ 117475 h 2409825"/>
              <a:gd name="connsiteX16" fmla="*/ 666750 w 1003300"/>
              <a:gd name="connsiteY16" fmla="*/ 168275 h 2409825"/>
              <a:gd name="connsiteX17" fmla="*/ 685800 w 1003300"/>
              <a:gd name="connsiteY17" fmla="*/ 231775 h 2409825"/>
              <a:gd name="connsiteX18" fmla="*/ 704850 w 1003300"/>
              <a:gd name="connsiteY18" fmla="*/ 330200 h 2409825"/>
              <a:gd name="connsiteX19" fmla="*/ 704850 w 1003300"/>
              <a:gd name="connsiteY19" fmla="*/ 415925 h 2409825"/>
              <a:gd name="connsiteX20" fmla="*/ 682625 w 1003300"/>
              <a:gd name="connsiteY20" fmla="*/ 612775 h 2409825"/>
              <a:gd name="connsiteX21" fmla="*/ 641350 w 1003300"/>
              <a:gd name="connsiteY21" fmla="*/ 847725 h 2409825"/>
              <a:gd name="connsiteX22" fmla="*/ 584200 w 1003300"/>
              <a:gd name="connsiteY22" fmla="*/ 1085850 h 2409825"/>
              <a:gd name="connsiteX23" fmla="*/ 501650 w 1003300"/>
              <a:gd name="connsiteY23" fmla="*/ 1349375 h 2409825"/>
              <a:gd name="connsiteX24" fmla="*/ 422275 w 1003300"/>
              <a:gd name="connsiteY24" fmla="*/ 1571625 h 2409825"/>
              <a:gd name="connsiteX25" fmla="*/ 304800 w 1003300"/>
              <a:gd name="connsiteY25" fmla="*/ 1844675 h 2409825"/>
              <a:gd name="connsiteX26" fmla="*/ 187325 w 1003300"/>
              <a:gd name="connsiteY26" fmla="*/ 2060575 h 2409825"/>
              <a:gd name="connsiteX27" fmla="*/ 41275 w 1003300"/>
              <a:gd name="connsiteY27" fmla="*/ 2305050 h 2409825"/>
              <a:gd name="connsiteX28" fmla="*/ 6350 w 1003300"/>
              <a:gd name="connsiteY28" fmla="*/ 2362200 h 2409825"/>
              <a:gd name="connsiteX29" fmla="*/ 0 w 1003300"/>
              <a:gd name="connsiteY29" fmla="*/ 2387600 h 2409825"/>
              <a:gd name="connsiteX30" fmla="*/ 9525 w 1003300"/>
              <a:gd name="connsiteY30" fmla="*/ 2406650 h 2409825"/>
              <a:gd name="connsiteX31" fmla="*/ 28575 w 1003300"/>
              <a:gd name="connsiteY31" fmla="*/ 2409825 h 2409825"/>
              <a:gd name="connsiteX32" fmla="*/ 60325 w 1003300"/>
              <a:gd name="connsiteY32" fmla="*/ 2387600 h 2409825"/>
              <a:gd name="connsiteX33" fmla="*/ 133350 w 1003300"/>
              <a:gd name="connsiteY33" fmla="*/ 2311400 h 2409825"/>
              <a:gd name="connsiteX34" fmla="*/ 260350 w 1003300"/>
              <a:gd name="connsiteY34" fmla="*/ 2162175 h 2409825"/>
              <a:gd name="connsiteX35" fmla="*/ 361950 w 1003300"/>
              <a:gd name="connsiteY35" fmla="*/ 2022475 h 2409825"/>
              <a:gd name="connsiteX36" fmla="*/ 463550 w 1003300"/>
              <a:gd name="connsiteY36" fmla="*/ 1873250 h 2409825"/>
              <a:gd name="connsiteX37" fmla="*/ 549275 w 1003300"/>
              <a:gd name="connsiteY37" fmla="*/ 1733550 h 2409825"/>
              <a:gd name="connsiteX38" fmla="*/ 660400 w 1003300"/>
              <a:gd name="connsiteY38" fmla="*/ 1536700 h 2409825"/>
              <a:gd name="connsiteX39" fmla="*/ 781050 w 1003300"/>
              <a:gd name="connsiteY39" fmla="*/ 1292225 h 2409825"/>
              <a:gd name="connsiteX40" fmla="*/ 819150 w 1003300"/>
              <a:gd name="connsiteY40" fmla="*/ 1187450 h 2409825"/>
              <a:gd name="connsiteX41" fmla="*/ 892175 w 1003300"/>
              <a:gd name="connsiteY41" fmla="*/ 908050 h 2409825"/>
              <a:gd name="connsiteX42" fmla="*/ 955675 w 1003300"/>
              <a:gd name="connsiteY42" fmla="*/ 609600 h 2409825"/>
              <a:gd name="connsiteX43" fmla="*/ 962025 w 1003300"/>
              <a:gd name="connsiteY43" fmla="*/ 552450 h 240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03300" h="2409825">
                <a:moveTo>
                  <a:pt x="962025" y="552450"/>
                </a:moveTo>
                <a:lnTo>
                  <a:pt x="1003300" y="301625"/>
                </a:lnTo>
                <a:lnTo>
                  <a:pt x="993775" y="158750"/>
                </a:lnTo>
                <a:lnTo>
                  <a:pt x="939800" y="111125"/>
                </a:lnTo>
                <a:lnTo>
                  <a:pt x="876300" y="69850"/>
                </a:lnTo>
                <a:lnTo>
                  <a:pt x="815975" y="41275"/>
                </a:lnTo>
                <a:lnTo>
                  <a:pt x="746125" y="19050"/>
                </a:lnTo>
                <a:lnTo>
                  <a:pt x="673100" y="6350"/>
                </a:lnTo>
                <a:lnTo>
                  <a:pt x="600075" y="0"/>
                </a:lnTo>
                <a:lnTo>
                  <a:pt x="558800" y="0"/>
                </a:lnTo>
                <a:lnTo>
                  <a:pt x="539750" y="12700"/>
                </a:lnTo>
                <a:lnTo>
                  <a:pt x="546100" y="31750"/>
                </a:lnTo>
                <a:lnTo>
                  <a:pt x="571500" y="63500"/>
                </a:lnTo>
                <a:lnTo>
                  <a:pt x="590550" y="76200"/>
                </a:lnTo>
                <a:lnTo>
                  <a:pt x="609600" y="88900"/>
                </a:lnTo>
                <a:lnTo>
                  <a:pt x="638175" y="117475"/>
                </a:lnTo>
                <a:lnTo>
                  <a:pt x="666750" y="168275"/>
                </a:lnTo>
                <a:lnTo>
                  <a:pt x="685800" y="231775"/>
                </a:lnTo>
                <a:lnTo>
                  <a:pt x="704850" y="330200"/>
                </a:lnTo>
                <a:lnTo>
                  <a:pt x="704850" y="415925"/>
                </a:lnTo>
                <a:lnTo>
                  <a:pt x="682625" y="612775"/>
                </a:lnTo>
                <a:lnTo>
                  <a:pt x="641350" y="847725"/>
                </a:lnTo>
                <a:lnTo>
                  <a:pt x="584200" y="1085850"/>
                </a:lnTo>
                <a:lnTo>
                  <a:pt x="501650" y="1349375"/>
                </a:lnTo>
                <a:lnTo>
                  <a:pt x="422275" y="1571625"/>
                </a:lnTo>
                <a:lnTo>
                  <a:pt x="304800" y="1844675"/>
                </a:lnTo>
                <a:lnTo>
                  <a:pt x="187325" y="2060575"/>
                </a:lnTo>
                <a:lnTo>
                  <a:pt x="41275" y="2305050"/>
                </a:lnTo>
                <a:lnTo>
                  <a:pt x="6350" y="2362200"/>
                </a:lnTo>
                <a:lnTo>
                  <a:pt x="0" y="2387600"/>
                </a:lnTo>
                <a:lnTo>
                  <a:pt x="9525" y="2406650"/>
                </a:lnTo>
                <a:lnTo>
                  <a:pt x="28575" y="2409825"/>
                </a:lnTo>
                <a:lnTo>
                  <a:pt x="60325" y="2387600"/>
                </a:lnTo>
                <a:lnTo>
                  <a:pt x="133350" y="2311400"/>
                </a:lnTo>
                <a:lnTo>
                  <a:pt x="260350" y="2162175"/>
                </a:lnTo>
                <a:lnTo>
                  <a:pt x="361950" y="2022475"/>
                </a:lnTo>
                <a:lnTo>
                  <a:pt x="463550" y="1873250"/>
                </a:lnTo>
                <a:lnTo>
                  <a:pt x="549275" y="1733550"/>
                </a:lnTo>
                <a:lnTo>
                  <a:pt x="660400" y="1536700"/>
                </a:lnTo>
                <a:lnTo>
                  <a:pt x="781050" y="1292225"/>
                </a:lnTo>
                <a:lnTo>
                  <a:pt x="819150" y="1187450"/>
                </a:lnTo>
                <a:lnTo>
                  <a:pt x="892175" y="908050"/>
                </a:lnTo>
                <a:lnTo>
                  <a:pt x="955675" y="609600"/>
                </a:lnTo>
                <a:lnTo>
                  <a:pt x="962025" y="5524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1" name="フリーフォーム 110"/>
          <p:cNvSpPr/>
          <p:nvPr/>
        </p:nvSpPr>
        <p:spPr>
          <a:xfrm>
            <a:off x="3516313" y="4296616"/>
            <a:ext cx="3170237" cy="523875"/>
          </a:xfrm>
          <a:custGeom>
            <a:avLst/>
            <a:gdLst>
              <a:gd name="connsiteX0" fmla="*/ 1893195 w 3170779"/>
              <a:gd name="connsiteY0" fmla="*/ 149395 h 525458"/>
              <a:gd name="connsiteX1" fmla="*/ 2181682 w 3170779"/>
              <a:gd name="connsiteY1" fmla="*/ 110758 h 525458"/>
              <a:gd name="connsiteX2" fmla="*/ 2431532 w 3170779"/>
              <a:gd name="connsiteY2" fmla="*/ 72122 h 525458"/>
              <a:gd name="connsiteX3" fmla="*/ 2565472 w 3170779"/>
              <a:gd name="connsiteY3" fmla="*/ 48940 h 525458"/>
              <a:gd name="connsiteX4" fmla="*/ 2671079 w 3170779"/>
              <a:gd name="connsiteY4" fmla="*/ 20606 h 525458"/>
              <a:gd name="connsiteX5" fmla="*/ 2689109 w 3170779"/>
              <a:gd name="connsiteY5" fmla="*/ 7727 h 525458"/>
              <a:gd name="connsiteX6" fmla="*/ 2701988 w 3170779"/>
              <a:gd name="connsiteY6" fmla="*/ 2576 h 525458"/>
              <a:gd name="connsiteX7" fmla="*/ 2735473 w 3170779"/>
              <a:gd name="connsiteY7" fmla="*/ 0 h 525458"/>
              <a:gd name="connsiteX8" fmla="*/ 2828201 w 3170779"/>
              <a:gd name="connsiteY8" fmla="*/ 10303 h 525458"/>
              <a:gd name="connsiteX9" fmla="*/ 2933808 w 3170779"/>
              <a:gd name="connsiteY9" fmla="*/ 33485 h 525458"/>
              <a:gd name="connsiteX10" fmla="*/ 3093506 w 3170779"/>
              <a:gd name="connsiteY10" fmla="*/ 74697 h 525458"/>
              <a:gd name="connsiteX11" fmla="*/ 3129567 w 3170779"/>
              <a:gd name="connsiteY11" fmla="*/ 90152 h 525458"/>
              <a:gd name="connsiteX12" fmla="*/ 3145021 w 3170779"/>
              <a:gd name="connsiteY12" fmla="*/ 100455 h 525458"/>
              <a:gd name="connsiteX13" fmla="*/ 3160476 w 3170779"/>
              <a:gd name="connsiteY13" fmla="*/ 118486 h 525458"/>
              <a:gd name="connsiteX14" fmla="*/ 3168203 w 3170779"/>
              <a:gd name="connsiteY14" fmla="*/ 141668 h 525458"/>
              <a:gd name="connsiteX15" fmla="*/ 3170779 w 3170779"/>
              <a:gd name="connsiteY15" fmla="*/ 190607 h 525458"/>
              <a:gd name="connsiteX16" fmla="*/ 3163052 w 3170779"/>
              <a:gd name="connsiteY16" fmla="*/ 208638 h 525458"/>
              <a:gd name="connsiteX17" fmla="*/ 3145021 w 3170779"/>
              <a:gd name="connsiteY17" fmla="*/ 218941 h 525458"/>
              <a:gd name="connsiteX18" fmla="*/ 3072900 w 3170779"/>
              <a:gd name="connsiteY18" fmla="*/ 229244 h 525458"/>
              <a:gd name="connsiteX19" fmla="*/ 2972444 w 3170779"/>
              <a:gd name="connsiteY19" fmla="*/ 236971 h 525458"/>
              <a:gd name="connsiteX20" fmla="*/ 2807595 w 3170779"/>
              <a:gd name="connsiteY20" fmla="*/ 236971 h 525458"/>
              <a:gd name="connsiteX21" fmla="*/ 2490774 w 3170779"/>
              <a:gd name="connsiteY21" fmla="*/ 252426 h 525458"/>
              <a:gd name="connsiteX22" fmla="*/ 2428956 w 3170779"/>
              <a:gd name="connsiteY22" fmla="*/ 265305 h 525458"/>
              <a:gd name="connsiteX23" fmla="*/ 2266682 w 3170779"/>
              <a:gd name="connsiteY23" fmla="*/ 288487 h 525458"/>
              <a:gd name="connsiteX24" fmla="*/ 2014256 w 3170779"/>
              <a:gd name="connsiteY24" fmla="*/ 319396 h 525458"/>
              <a:gd name="connsiteX25" fmla="*/ 1674254 w 3170779"/>
              <a:gd name="connsiteY25" fmla="*/ 360608 h 525458"/>
              <a:gd name="connsiteX26" fmla="*/ 1447586 w 3170779"/>
              <a:gd name="connsiteY26" fmla="*/ 391518 h 525458"/>
              <a:gd name="connsiteX27" fmla="*/ 1197736 w 3170779"/>
              <a:gd name="connsiteY27" fmla="*/ 425003 h 525458"/>
              <a:gd name="connsiteX28" fmla="*/ 953037 w 3170779"/>
              <a:gd name="connsiteY28" fmla="*/ 468791 h 525458"/>
              <a:gd name="connsiteX29" fmla="*/ 664550 w 3170779"/>
              <a:gd name="connsiteY29" fmla="*/ 525458 h 525458"/>
              <a:gd name="connsiteX30" fmla="*/ 582125 w 3170779"/>
              <a:gd name="connsiteY30" fmla="*/ 520306 h 525458"/>
              <a:gd name="connsiteX31" fmla="*/ 497125 w 3170779"/>
              <a:gd name="connsiteY31" fmla="*/ 507428 h 525458"/>
              <a:gd name="connsiteX32" fmla="*/ 404397 w 3170779"/>
              <a:gd name="connsiteY32" fmla="*/ 486821 h 525458"/>
              <a:gd name="connsiteX33" fmla="*/ 321972 w 3170779"/>
              <a:gd name="connsiteY33" fmla="*/ 461064 h 525458"/>
              <a:gd name="connsiteX34" fmla="*/ 231820 w 3170779"/>
              <a:gd name="connsiteY34" fmla="*/ 430154 h 525458"/>
              <a:gd name="connsiteX35" fmla="*/ 151971 w 3170779"/>
              <a:gd name="connsiteY35" fmla="*/ 394094 h 525458"/>
              <a:gd name="connsiteX36" fmla="*/ 41213 w 3170779"/>
              <a:gd name="connsiteY36" fmla="*/ 329699 h 525458"/>
              <a:gd name="connsiteX37" fmla="*/ 0 w 3170779"/>
              <a:gd name="connsiteY37" fmla="*/ 270456 h 525458"/>
              <a:gd name="connsiteX38" fmla="*/ 133941 w 3170779"/>
              <a:gd name="connsiteY38" fmla="*/ 296214 h 525458"/>
              <a:gd name="connsiteX39" fmla="*/ 206062 w 3170779"/>
              <a:gd name="connsiteY39" fmla="*/ 309093 h 525458"/>
              <a:gd name="connsiteX40" fmla="*/ 373488 w 3170779"/>
              <a:gd name="connsiteY40" fmla="*/ 321972 h 525458"/>
              <a:gd name="connsiteX41" fmla="*/ 561519 w 3170779"/>
              <a:gd name="connsiteY41" fmla="*/ 327123 h 525458"/>
              <a:gd name="connsiteX42" fmla="*/ 698035 w 3170779"/>
              <a:gd name="connsiteY42" fmla="*/ 321972 h 525458"/>
              <a:gd name="connsiteX43" fmla="*/ 945310 w 3170779"/>
              <a:gd name="connsiteY43" fmla="*/ 293638 h 525458"/>
              <a:gd name="connsiteX44" fmla="*/ 1233796 w 3170779"/>
              <a:gd name="connsiteY44" fmla="*/ 252426 h 525458"/>
              <a:gd name="connsiteX45" fmla="*/ 1571223 w 3170779"/>
              <a:gd name="connsiteY45" fmla="*/ 198335 h 525458"/>
              <a:gd name="connsiteX46" fmla="*/ 1893195 w 3170779"/>
              <a:gd name="connsiteY46" fmla="*/ 149395 h 525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170779" h="525458">
                <a:moveTo>
                  <a:pt x="1893195" y="149395"/>
                </a:moveTo>
                <a:lnTo>
                  <a:pt x="2181682" y="110758"/>
                </a:lnTo>
                <a:lnTo>
                  <a:pt x="2431532" y="72122"/>
                </a:lnTo>
                <a:lnTo>
                  <a:pt x="2565472" y="48940"/>
                </a:lnTo>
                <a:lnTo>
                  <a:pt x="2671079" y="20606"/>
                </a:lnTo>
                <a:lnTo>
                  <a:pt x="2689109" y="7727"/>
                </a:lnTo>
                <a:lnTo>
                  <a:pt x="2701988" y="2576"/>
                </a:lnTo>
                <a:lnTo>
                  <a:pt x="2735473" y="0"/>
                </a:lnTo>
                <a:lnTo>
                  <a:pt x="2828201" y="10303"/>
                </a:lnTo>
                <a:lnTo>
                  <a:pt x="2933808" y="33485"/>
                </a:lnTo>
                <a:lnTo>
                  <a:pt x="3093506" y="74697"/>
                </a:lnTo>
                <a:lnTo>
                  <a:pt x="3129567" y="90152"/>
                </a:lnTo>
                <a:lnTo>
                  <a:pt x="3145021" y="100455"/>
                </a:lnTo>
                <a:lnTo>
                  <a:pt x="3160476" y="118486"/>
                </a:lnTo>
                <a:lnTo>
                  <a:pt x="3168203" y="141668"/>
                </a:lnTo>
                <a:lnTo>
                  <a:pt x="3170779" y="190607"/>
                </a:lnTo>
                <a:lnTo>
                  <a:pt x="3163052" y="208638"/>
                </a:lnTo>
                <a:lnTo>
                  <a:pt x="3145021" y="218941"/>
                </a:lnTo>
                <a:lnTo>
                  <a:pt x="3072900" y="229244"/>
                </a:lnTo>
                <a:lnTo>
                  <a:pt x="2972444" y="236971"/>
                </a:lnTo>
                <a:lnTo>
                  <a:pt x="2807595" y="236971"/>
                </a:lnTo>
                <a:lnTo>
                  <a:pt x="2490774" y="252426"/>
                </a:lnTo>
                <a:lnTo>
                  <a:pt x="2428956" y="265305"/>
                </a:lnTo>
                <a:lnTo>
                  <a:pt x="2266682" y="288487"/>
                </a:lnTo>
                <a:lnTo>
                  <a:pt x="2014256" y="319396"/>
                </a:lnTo>
                <a:lnTo>
                  <a:pt x="1674254" y="360608"/>
                </a:lnTo>
                <a:lnTo>
                  <a:pt x="1447586" y="391518"/>
                </a:lnTo>
                <a:lnTo>
                  <a:pt x="1197736" y="425003"/>
                </a:lnTo>
                <a:lnTo>
                  <a:pt x="953037" y="468791"/>
                </a:lnTo>
                <a:lnTo>
                  <a:pt x="664550" y="525458"/>
                </a:lnTo>
                <a:lnTo>
                  <a:pt x="582125" y="520306"/>
                </a:lnTo>
                <a:lnTo>
                  <a:pt x="497125" y="507428"/>
                </a:lnTo>
                <a:lnTo>
                  <a:pt x="404397" y="486821"/>
                </a:lnTo>
                <a:lnTo>
                  <a:pt x="321972" y="461064"/>
                </a:lnTo>
                <a:lnTo>
                  <a:pt x="231820" y="430154"/>
                </a:lnTo>
                <a:lnTo>
                  <a:pt x="151971" y="394094"/>
                </a:lnTo>
                <a:lnTo>
                  <a:pt x="41213" y="329699"/>
                </a:lnTo>
                <a:lnTo>
                  <a:pt x="0" y="270456"/>
                </a:lnTo>
                <a:lnTo>
                  <a:pt x="133941" y="296214"/>
                </a:lnTo>
                <a:lnTo>
                  <a:pt x="206062" y="309093"/>
                </a:lnTo>
                <a:lnTo>
                  <a:pt x="373488" y="321972"/>
                </a:lnTo>
                <a:lnTo>
                  <a:pt x="561519" y="327123"/>
                </a:lnTo>
                <a:lnTo>
                  <a:pt x="698035" y="321972"/>
                </a:lnTo>
                <a:lnTo>
                  <a:pt x="945310" y="293638"/>
                </a:lnTo>
                <a:lnTo>
                  <a:pt x="1233796" y="252426"/>
                </a:lnTo>
                <a:lnTo>
                  <a:pt x="1571223" y="198335"/>
                </a:lnTo>
                <a:lnTo>
                  <a:pt x="1893195" y="14939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2" name="フリーフォーム 111"/>
          <p:cNvSpPr/>
          <p:nvPr/>
        </p:nvSpPr>
        <p:spPr>
          <a:xfrm>
            <a:off x="4010025" y="4671266"/>
            <a:ext cx="400050" cy="1428750"/>
          </a:xfrm>
          <a:custGeom>
            <a:avLst/>
            <a:gdLst>
              <a:gd name="connsiteX0" fmla="*/ 376238 w 400050"/>
              <a:gd name="connsiteY0" fmla="*/ 426244 h 1428750"/>
              <a:gd name="connsiteX1" fmla="*/ 395288 w 400050"/>
              <a:gd name="connsiteY1" fmla="*/ 195262 h 1428750"/>
              <a:gd name="connsiteX2" fmla="*/ 400050 w 400050"/>
              <a:gd name="connsiteY2" fmla="*/ 88106 h 1428750"/>
              <a:gd name="connsiteX3" fmla="*/ 200025 w 400050"/>
              <a:gd name="connsiteY3" fmla="*/ 0 h 1428750"/>
              <a:gd name="connsiteX4" fmla="*/ 173831 w 400050"/>
              <a:gd name="connsiteY4" fmla="*/ 140494 h 1428750"/>
              <a:gd name="connsiteX5" fmla="*/ 178594 w 400050"/>
              <a:gd name="connsiteY5" fmla="*/ 247650 h 1428750"/>
              <a:gd name="connsiteX6" fmla="*/ 176213 w 400050"/>
              <a:gd name="connsiteY6" fmla="*/ 371475 h 1428750"/>
              <a:gd name="connsiteX7" fmla="*/ 169069 w 400050"/>
              <a:gd name="connsiteY7" fmla="*/ 476250 h 1428750"/>
              <a:gd name="connsiteX8" fmla="*/ 154781 w 400050"/>
              <a:gd name="connsiteY8" fmla="*/ 600075 h 1428750"/>
              <a:gd name="connsiteX9" fmla="*/ 126206 w 400050"/>
              <a:gd name="connsiteY9" fmla="*/ 745331 h 1428750"/>
              <a:gd name="connsiteX10" fmla="*/ 78581 w 400050"/>
              <a:gd name="connsiteY10" fmla="*/ 912019 h 1428750"/>
              <a:gd name="connsiteX11" fmla="*/ 42863 w 400050"/>
              <a:gd name="connsiteY11" fmla="*/ 1012031 h 1428750"/>
              <a:gd name="connsiteX12" fmla="*/ 0 w 400050"/>
              <a:gd name="connsiteY12" fmla="*/ 1088231 h 1428750"/>
              <a:gd name="connsiteX13" fmla="*/ 0 w 400050"/>
              <a:gd name="connsiteY13" fmla="*/ 1116806 h 1428750"/>
              <a:gd name="connsiteX14" fmla="*/ 19050 w 400050"/>
              <a:gd name="connsiteY14" fmla="*/ 1209675 h 1428750"/>
              <a:gd name="connsiteX15" fmla="*/ 59531 w 400050"/>
              <a:gd name="connsiteY15" fmla="*/ 1335881 h 1428750"/>
              <a:gd name="connsiteX16" fmla="*/ 90488 w 400050"/>
              <a:gd name="connsiteY16" fmla="*/ 1409700 h 1428750"/>
              <a:gd name="connsiteX17" fmla="*/ 104775 w 400050"/>
              <a:gd name="connsiteY17" fmla="*/ 1423987 h 1428750"/>
              <a:gd name="connsiteX18" fmla="*/ 119063 w 400050"/>
              <a:gd name="connsiteY18" fmla="*/ 1428750 h 1428750"/>
              <a:gd name="connsiteX19" fmla="*/ 142875 w 400050"/>
              <a:gd name="connsiteY19" fmla="*/ 1428750 h 1428750"/>
              <a:gd name="connsiteX20" fmla="*/ 173831 w 400050"/>
              <a:gd name="connsiteY20" fmla="*/ 1416844 h 1428750"/>
              <a:gd name="connsiteX21" fmla="*/ 271463 w 400050"/>
              <a:gd name="connsiteY21" fmla="*/ 1219200 h 1428750"/>
              <a:gd name="connsiteX22" fmla="*/ 295275 w 400050"/>
              <a:gd name="connsiteY22" fmla="*/ 969169 h 1428750"/>
              <a:gd name="connsiteX23" fmla="*/ 314325 w 400050"/>
              <a:gd name="connsiteY23" fmla="*/ 871537 h 1428750"/>
              <a:gd name="connsiteX24" fmla="*/ 330994 w 400050"/>
              <a:gd name="connsiteY24" fmla="*/ 788194 h 1428750"/>
              <a:gd name="connsiteX25" fmla="*/ 354806 w 400050"/>
              <a:gd name="connsiteY25" fmla="*/ 635794 h 1428750"/>
              <a:gd name="connsiteX26" fmla="*/ 376238 w 400050"/>
              <a:gd name="connsiteY26" fmla="*/ 426244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00050" h="1428750">
                <a:moveTo>
                  <a:pt x="376238" y="426244"/>
                </a:moveTo>
                <a:lnTo>
                  <a:pt x="395288" y="195262"/>
                </a:lnTo>
                <a:lnTo>
                  <a:pt x="400050" y="88106"/>
                </a:lnTo>
                <a:lnTo>
                  <a:pt x="200025" y="0"/>
                </a:lnTo>
                <a:lnTo>
                  <a:pt x="173831" y="140494"/>
                </a:lnTo>
                <a:lnTo>
                  <a:pt x="178594" y="247650"/>
                </a:lnTo>
                <a:cubicBezTo>
                  <a:pt x="177800" y="288925"/>
                  <a:pt x="177007" y="330200"/>
                  <a:pt x="176213" y="371475"/>
                </a:cubicBezTo>
                <a:lnTo>
                  <a:pt x="169069" y="476250"/>
                </a:lnTo>
                <a:lnTo>
                  <a:pt x="154781" y="600075"/>
                </a:lnTo>
                <a:lnTo>
                  <a:pt x="126206" y="745331"/>
                </a:lnTo>
                <a:lnTo>
                  <a:pt x="78581" y="912019"/>
                </a:lnTo>
                <a:lnTo>
                  <a:pt x="42863" y="1012031"/>
                </a:lnTo>
                <a:lnTo>
                  <a:pt x="0" y="1088231"/>
                </a:lnTo>
                <a:lnTo>
                  <a:pt x="0" y="1116806"/>
                </a:lnTo>
                <a:lnTo>
                  <a:pt x="19050" y="1209675"/>
                </a:lnTo>
                <a:lnTo>
                  <a:pt x="59531" y="1335881"/>
                </a:lnTo>
                <a:lnTo>
                  <a:pt x="90488" y="1409700"/>
                </a:lnTo>
                <a:lnTo>
                  <a:pt x="104775" y="1423987"/>
                </a:lnTo>
                <a:lnTo>
                  <a:pt x="119063" y="1428750"/>
                </a:lnTo>
                <a:lnTo>
                  <a:pt x="142875" y="1428750"/>
                </a:lnTo>
                <a:lnTo>
                  <a:pt x="173831" y="1416844"/>
                </a:lnTo>
                <a:lnTo>
                  <a:pt x="271463" y="1219200"/>
                </a:lnTo>
                <a:lnTo>
                  <a:pt x="295275" y="969169"/>
                </a:lnTo>
                <a:lnTo>
                  <a:pt x="314325" y="871537"/>
                </a:lnTo>
                <a:lnTo>
                  <a:pt x="330994" y="788194"/>
                </a:lnTo>
                <a:lnTo>
                  <a:pt x="354806" y="635794"/>
                </a:lnTo>
                <a:lnTo>
                  <a:pt x="376238" y="4262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3" name="フリーフォーム 112"/>
          <p:cNvSpPr/>
          <p:nvPr/>
        </p:nvSpPr>
        <p:spPr>
          <a:xfrm>
            <a:off x="4157663" y="5330078"/>
            <a:ext cx="1162050" cy="763588"/>
          </a:xfrm>
          <a:custGeom>
            <a:avLst/>
            <a:gdLst>
              <a:gd name="connsiteX0" fmla="*/ 735806 w 1162050"/>
              <a:gd name="connsiteY0" fmla="*/ 135731 h 764381"/>
              <a:gd name="connsiteX1" fmla="*/ 502443 w 1162050"/>
              <a:gd name="connsiteY1" fmla="*/ 219075 h 764381"/>
              <a:gd name="connsiteX2" fmla="*/ 333375 w 1162050"/>
              <a:gd name="connsiteY2" fmla="*/ 276225 h 764381"/>
              <a:gd name="connsiteX3" fmla="*/ 183356 w 1162050"/>
              <a:gd name="connsiteY3" fmla="*/ 328613 h 764381"/>
              <a:gd name="connsiteX4" fmla="*/ 154781 w 1162050"/>
              <a:gd name="connsiteY4" fmla="*/ 338138 h 764381"/>
              <a:gd name="connsiteX5" fmla="*/ 142875 w 1162050"/>
              <a:gd name="connsiteY5" fmla="*/ 330994 h 764381"/>
              <a:gd name="connsiteX6" fmla="*/ 130968 w 1162050"/>
              <a:gd name="connsiteY6" fmla="*/ 304800 h 764381"/>
              <a:gd name="connsiteX7" fmla="*/ 0 w 1162050"/>
              <a:gd name="connsiteY7" fmla="*/ 764381 h 764381"/>
              <a:gd name="connsiteX8" fmla="*/ 42862 w 1162050"/>
              <a:gd name="connsiteY8" fmla="*/ 750094 h 764381"/>
              <a:gd name="connsiteX9" fmla="*/ 73818 w 1162050"/>
              <a:gd name="connsiteY9" fmla="*/ 723900 h 764381"/>
              <a:gd name="connsiteX10" fmla="*/ 128587 w 1162050"/>
              <a:gd name="connsiteY10" fmla="*/ 676275 h 764381"/>
              <a:gd name="connsiteX11" fmla="*/ 240506 w 1162050"/>
              <a:gd name="connsiteY11" fmla="*/ 590550 h 764381"/>
              <a:gd name="connsiteX12" fmla="*/ 423862 w 1162050"/>
              <a:gd name="connsiteY12" fmla="*/ 471488 h 764381"/>
              <a:gd name="connsiteX13" fmla="*/ 635793 w 1162050"/>
              <a:gd name="connsiteY13" fmla="*/ 342900 h 764381"/>
              <a:gd name="connsiteX14" fmla="*/ 816768 w 1162050"/>
              <a:gd name="connsiteY14" fmla="*/ 238125 h 764381"/>
              <a:gd name="connsiteX15" fmla="*/ 992981 w 1162050"/>
              <a:gd name="connsiteY15" fmla="*/ 135731 h 764381"/>
              <a:gd name="connsiteX16" fmla="*/ 1109662 w 1162050"/>
              <a:gd name="connsiteY16" fmla="*/ 71438 h 764381"/>
              <a:gd name="connsiteX17" fmla="*/ 1150143 w 1162050"/>
              <a:gd name="connsiteY17" fmla="*/ 45244 h 764381"/>
              <a:gd name="connsiteX18" fmla="*/ 1162050 w 1162050"/>
              <a:gd name="connsiteY18" fmla="*/ 26194 h 764381"/>
              <a:gd name="connsiteX19" fmla="*/ 1162050 w 1162050"/>
              <a:gd name="connsiteY19" fmla="*/ 16669 h 764381"/>
              <a:gd name="connsiteX20" fmla="*/ 1154906 w 1162050"/>
              <a:gd name="connsiteY20" fmla="*/ 7144 h 764381"/>
              <a:gd name="connsiteX21" fmla="*/ 1131093 w 1162050"/>
              <a:gd name="connsiteY21" fmla="*/ 0 h 764381"/>
              <a:gd name="connsiteX22" fmla="*/ 1085850 w 1162050"/>
              <a:gd name="connsiteY22" fmla="*/ 11906 h 764381"/>
              <a:gd name="connsiteX23" fmla="*/ 947737 w 1162050"/>
              <a:gd name="connsiteY23" fmla="*/ 61913 h 764381"/>
              <a:gd name="connsiteX24" fmla="*/ 797718 w 1162050"/>
              <a:gd name="connsiteY24" fmla="*/ 114300 h 764381"/>
              <a:gd name="connsiteX25" fmla="*/ 735806 w 1162050"/>
              <a:gd name="connsiteY25" fmla="*/ 135731 h 764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62050" h="764381">
                <a:moveTo>
                  <a:pt x="735806" y="135731"/>
                </a:moveTo>
                <a:lnTo>
                  <a:pt x="502443" y="219075"/>
                </a:lnTo>
                <a:lnTo>
                  <a:pt x="333375" y="276225"/>
                </a:lnTo>
                <a:lnTo>
                  <a:pt x="183356" y="328613"/>
                </a:lnTo>
                <a:lnTo>
                  <a:pt x="154781" y="338138"/>
                </a:lnTo>
                <a:lnTo>
                  <a:pt x="142875" y="330994"/>
                </a:lnTo>
                <a:lnTo>
                  <a:pt x="130968" y="304800"/>
                </a:lnTo>
                <a:lnTo>
                  <a:pt x="0" y="764381"/>
                </a:lnTo>
                <a:lnTo>
                  <a:pt x="42862" y="750094"/>
                </a:lnTo>
                <a:lnTo>
                  <a:pt x="73818" y="723900"/>
                </a:lnTo>
                <a:lnTo>
                  <a:pt x="128587" y="676275"/>
                </a:lnTo>
                <a:lnTo>
                  <a:pt x="240506" y="590550"/>
                </a:lnTo>
                <a:lnTo>
                  <a:pt x="423862" y="471488"/>
                </a:lnTo>
                <a:lnTo>
                  <a:pt x="635793" y="342900"/>
                </a:lnTo>
                <a:lnTo>
                  <a:pt x="816768" y="238125"/>
                </a:lnTo>
                <a:lnTo>
                  <a:pt x="992981" y="135731"/>
                </a:lnTo>
                <a:lnTo>
                  <a:pt x="1109662" y="71438"/>
                </a:lnTo>
                <a:lnTo>
                  <a:pt x="1150143" y="45244"/>
                </a:lnTo>
                <a:lnTo>
                  <a:pt x="1162050" y="26194"/>
                </a:lnTo>
                <a:lnTo>
                  <a:pt x="1162050" y="16669"/>
                </a:lnTo>
                <a:lnTo>
                  <a:pt x="1154906" y="7144"/>
                </a:lnTo>
                <a:lnTo>
                  <a:pt x="1131093" y="0"/>
                </a:lnTo>
                <a:lnTo>
                  <a:pt x="1085850" y="11906"/>
                </a:lnTo>
                <a:lnTo>
                  <a:pt x="947737" y="61913"/>
                </a:lnTo>
                <a:lnTo>
                  <a:pt x="797718" y="114300"/>
                </a:lnTo>
                <a:lnTo>
                  <a:pt x="735806" y="1357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2067" name="Group 19"/>
          <p:cNvGrpSpPr>
            <a:grpSpLocks/>
          </p:cNvGrpSpPr>
          <p:nvPr/>
        </p:nvGrpSpPr>
        <p:grpSpPr bwMode="auto">
          <a:xfrm>
            <a:off x="5557838" y="4518866"/>
            <a:ext cx="819150" cy="676275"/>
            <a:chOff x="3501" y="2855"/>
            <a:chExt cx="516" cy="426"/>
          </a:xfrm>
        </p:grpSpPr>
        <p:sp>
          <p:nvSpPr>
            <p:cNvPr id="19" name="フリーフォーム 18"/>
            <p:cNvSpPr/>
            <p:nvPr/>
          </p:nvSpPr>
          <p:spPr>
            <a:xfrm>
              <a:off x="3681" y="2855"/>
              <a:ext cx="198" cy="142"/>
            </a:xfrm>
            <a:custGeom>
              <a:avLst/>
              <a:gdLst>
                <a:gd name="connsiteX0" fmla="*/ 0 w 314325"/>
                <a:gd name="connsiteY0" fmla="*/ 9525 h 226219"/>
                <a:gd name="connsiteX1" fmla="*/ 11906 w 314325"/>
                <a:gd name="connsiteY1" fmla="*/ 59531 h 226219"/>
                <a:gd name="connsiteX2" fmla="*/ 26193 w 314325"/>
                <a:gd name="connsiteY2" fmla="*/ 104775 h 226219"/>
                <a:gd name="connsiteX3" fmla="*/ 64293 w 314325"/>
                <a:gd name="connsiteY3" fmla="*/ 138112 h 226219"/>
                <a:gd name="connsiteX4" fmla="*/ 109537 w 314325"/>
                <a:gd name="connsiteY4" fmla="*/ 152400 h 226219"/>
                <a:gd name="connsiteX5" fmla="*/ 121443 w 314325"/>
                <a:gd name="connsiteY5" fmla="*/ 164306 h 226219"/>
                <a:gd name="connsiteX6" fmla="*/ 133350 w 314325"/>
                <a:gd name="connsiteY6" fmla="*/ 202406 h 226219"/>
                <a:gd name="connsiteX7" fmla="*/ 128587 w 314325"/>
                <a:gd name="connsiteY7" fmla="*/ 226219 h 226219"/>
                <a:gd name="connsiteX8" fmla="*/ 314325 w 314325"/>
                <a:gd name="connsiteY8" fmla="*/ 147637 h 226219"/>
                <a:gd name="connsiteX9" fmla="*/ 219075 w 314325"/>
                <a:gd name="connsiteY9" fmla="*/ 90487 h 226219"/>
                <a:gd name="connsiteX10" fmla="*/ 164306 w 314325"/>
                <a:gd name="connsiteY10" fmla="*/ 50006 h 226219"/>
                <a:gd name="connsiteX11" fmla="*/ 95250 w 314325"/>
                <a:gd name="connsiteY11" fmla="*/ 0 h 226219"/>
                <a:gd name="connsiteX12" fmla="*/ 0 w 314325"/>
                <a:gd name="connsiteY12" fmla="*/ 9525 h 226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4325" h="226219">
                  <a:moveTo>
                    <a:pt x="0" y="9525"/>
                  </a:moveTo>
                  <a:lnTo>
                    <a:pt x="11906" y="59531"/>
                  </a:lnTo>
                  <a:lnTo>
                    <a:pt x="26193" y="104775"/>
                  </a:lnTo>
                  <a:lnTo>
                    <a:pt x="64293" y="138112"/>
                  </a:lnTo>
                  <a:lnTo>
                    <a:pt x="109537" y="152400"/>
                  </a:lnTo>
                  <a:lnTo>
                    <a:pt x="121443" y="164306"/>
                  </a:lnTo>
                  <a:lnTo>
                    <a:pt x="133350" y="202406"/>
                  </a:lnTo>
                  <a:lnTo>
                    <a:pt x="128587" y="226219"/>
                  </a:lnTo>
                  <a:lnTo>
                    <a:pt x="314325" y="147637"/>
                  </a:lnTo>
                  <a:lnTo>
                    <a:pt x="219075" y="90487"/>
                  </a:lnTo>
                  <a:lnTo>
                    <a:pt x="164306" y="50006"/>
                  </a:lnTo>
                  <a:lnTo>
                    <a:pt x="95250" y="0"/>
                  </a:lnTo>
                  <a:lnTo>
                    <a:pt x="0" y="952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" name="フリーフォーム 19"/>
            <p:cNvSpPr/>
            <p:nvPr/>
          </p:nvSpPr>
          <p:spPr>
            <a:xfrm>
              <a:off x="3501" y="2939"/>
              <a:ext cx="516" cy="342"/>
            </a:xfrm>
            <a:custGeom>
              <a:avLst/>
              <a:gdLst>
                <a:gd name="connsiteX0" fmla="*/ 238125 w 819150"/>
                <a:gd name="connsiteY0" fmla="*/ 273844 h 542925"/>
                <a:gd name="connsiteX1" fmla="*/ 319087 w 819150"/>
                <a:gd name="connsiteY1" fmla="*/ 202406 h 542925"/>
                <a:gd name="connsiteX2" fmla="*/ 390525 w 819150"/>
                <a:gd name="connsiteY2" fmla="*/ 130969 h 542925"/>
                <a:gd name="connsiteX3" fmla="*/ 416718 w 819150"/>
                <a:gd name="connsiteY3" fmla="*/ 90487 h 542925"/>
                <a:gd name="connsiteX4" fmla="*/ 419100 w 819150"/>
                <a:gd name="connsiteY4" fmla="*/ 69056 h 542925"/>
                <a:gd name="connsiteX5" fmla="*/ 573881 w 819150"/>
                <a:gd name="connsiteY5" fmla="*/ 0 h 542925"/>
                <a:gd name="connsiteX6" fmla="*/ 742950 w 819150"/>
                <a:gd name="connsiteY6" fmla="*/ 97631 h 542925"/>
                <a:gd name="connsiteX7" fmla="*/ 792956 w 819150"/>
                <a:gd name="connsiteY7" fmla="*/ 138112 h 542925"/>
                <a:gd name="connsiteX8" fmla="*/ 816768 w 819150"/>
                <a:gd name="connsiteY8" fmla="*/ 166687 h 542925"/>
                <a:gd name="connsiteX9" fmla="*/ 819150 w 819150"/>
                <a:gd name="connsiteY9" fmla="*/ 183356 h 542925"/>
                <a:gd name="connsiteX10" fmla="*/ 819150 w 819150"/>
                <a:gd name="connsiteY10" fmla="*/ 202406 h 542925"/>
                <a:gd name="connsiteX11" fmla="*/ 809625 w 819150"/>
                <a:gd name="connsiteY11" fmla="*/ 221456 h 542925"/>
                <a:gd name="connsiteX12" fmla="*/ 795337 w 819150"/>
                <a:gd name="connsiteY12" fmla="*/ 238125 h 542925"/>
                <a:gd name="connsiteX13" fmla="*/ 0 w 819150"/>
                <a:gd name="connsiteY13" fmla="*/ 542925 h 542925"/>
                <a:gd name="connsiteX14" fmla="*/ 45243 w 819150"/>
                <a:gd name="connsiteY14" fmla="*/ 431006 h 542925"/>
                <a:gd name="connsiteX15" fmla="*/ 121443 w 819150"/>
                <a:gd name="connsiteY15" fmla="*/ 369094 h 542925"/>
                <a:gd name="connsiteX16" fmla="*/ 238125 w 819150"/>
                <a:gd name="connsiteY16" fmla="*/ 273844 h 54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19150" h="542925">
                  <a:moveTo>
                    <a:pt x="238125" y="273844"/>
                  </a:moveTo>
                  <a:lnTo>
                    <a:pt x="319087" y="202406"/>
                  </a:lnTo>
                  <a:lnTo>
                    <a:pt x="390525" y="130969"/>
                  </a:lnTo>
                  <a:lnTo>
                    <a:pt x="416718" y="90487"/>
                  </a:lnTo>
                  <a:lnTo>
                    <a:pt x="419100" y="69056"/>
                  </a:lnTo>
                  <a:lnTo>
                    <a:pt x="573881" y="0"/>
                  </a:lnTo>
                  <a:lnTo>
                    <a:pt x="742950" y="97631"/>
                  </a:lnTo>
                  <a:lnTo>
                    <a:pt x="792956" y="138112"/>
                  </a:lnTo>
                  <a:lnTo>
                    <a:pt x="816768" y="166687"/>
                  </a:lnTo>
                  <a:lnTo>
                    <a:pt x="819150" y="183356"/>
                  </a:lnTo>
                  <a:lnTo>
                    <a:pt x="819150" y="202406"/>
                  </a:lnTo>
                  <a:lnTo>
                    <a:pt x="809625" y="221456"/>
                  </a:lnTo>
                  <a:lnTo>
                    <a:pt x="795337" y="238125"/>
                  </a:lnTo>
                  <a:lnTo>
                    <a:pt x="0" y="542925"/>
                  </a:lnTo>
                  <a:lnTo>
                    <a:pt x="45243" y="431006"/>
                  </a:lnTo>
                  <a:lnTo>
                    <a:pt x="121443" y="369094"/>
                  </a:lnTo>
                  <a:lnTo>
                    <a:pt x="238125" y="27384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115" name="フリーフォーム 114"/>
          <p:cNvSpPr/>
          <p:nvPr/>
        </p:nvSpPr>
        <p:spPr>
          <a:xfrm>
            <a:off x="4897438" y="4777628"/>
            <a:ext cx="2417762" cy="1274763"/>
          </a:xfrm>
          <a:custGeom>
            <a:avLst/>
            <a:gdLst>
              <a:gd name="connsiteX0" fmla="*/ 847725 w 2416969"/>
              <a:gd name="connsiteY0" fmla="*/ 664369 h 1273969"/>
              <a:gd name="connsiteX1" fmla="*/ 735807 w 2416969"/>
              <a:gd name="connsiteY1" fmla="*/ 557213 h 1273969"/>
              <a:gd name="connsiteX2" fmla="*/ 652463 w 2416969"/>
              <a:gd name="connsiteY2" fmla="*/ 466725 h 1273969"/>
              <a:gd name="connsiteX3" fmla="*/ 557213 w 2416969"/>
              <a:gd name="connsiteY3" fmla="*/ 371475 h 1273969"/>
              <a:gd name="connsiteX4" fmla="*/ 466725 w 2416969"/>
              <a:gd name="connsiteY4" fmla="*/ 288131 h 1273969"/>
              <a:gd name="connsiteX5" fmla="*/ 392907 w 2416969"/>
              <a:gd name="connsiteY5" fmla="*/ 228600 h 1273969"/>
              <a:gd name="connsiteX6" fmla="*/ 340519 w 2416969"/>
              <a:gd name="connsiteY6" fmla="*/ 190500 h 1273969"/>
              <a:gd name="connsiteX7" fmla="*/ 295275 w 2416969"/>
              <a:gd name="connsiteY7" fmla="*/ 161925 h 1273969"/>
              <a:gd name="connsiteX8" fmla="*/ 240507 w 2416969"/>
              <a:gd name="connsiteY8" fmla="*/ 135731 h 1273969"/>
              <a:gd name="connsiteX9" fmla="*/ 195263 w 2416969"/>
              <a:gd name="connsiteY9" fmla="*/ 119063 h 1273969"/>
              <a:gd name="connsiteX10" fmla="*/ 140494 w 2416969"/>
              <a:gd name="connsiteY10" fmla="*/ 104775 h 1273969"/>
              <a:gd name="connsiteX11" fmla="*/ 50007 w 2416969"/>
              <a:gd name="connsiteY11" fmla="*/ 78581 h 1273969"/>
              <a:gd name="connsiteX12" fmla="*/ 11907 w 2416969"/>
              <a:gd name="connsiteY12" fmla="*/ 66675 h 1273969"/>
              <a:gd name="connsiteX13" fmla="*/ 0 w 2416969"/>
              <a:gd name="connsiteY13" fmla="*/ 54769 h 1273969"/>
              <a:gd name="connsiteX14" fmla="*/ 2382 w 2416969"/>
              <a:gd name="connsiteY14" fmla="*/ 38100 h 1273969"/>
              <a:gd name="connsiteX15" fmla="*/ 19050 w 2416969"/>
              <a:gd name="connsiteY15" fmla="*/ 23813 h 1273969"/>
              <a:gd name="connsiteX16" fmla="*/ 66675 w 2416969"/>
              <a:gd name="connsiteY16" fmla="*/ 7144 h 1273969"/>
              <a:gd name="connsiteX17" fmla="*/ 109538 w 2416969"/>
              <a:gd name="connsiteY17" fmla="*/ 0 h 1273969"/>
              <a:gd name="connsiteX18" fmla="*/ 147638 w 2416969"/>
              <a:gd name="connsiteY18" fmla="*/ 2381 h 1273969"/>
              <a:gd name="connsiteX19" fmla="*/ 223838 w 2416969"/>
              <a:gd name="connsiteY19" fmla="*/ 9525 h 1273969"/>
              <a:gd name="connsiteX20" fmla="*/ 269082 w 2416969"/>
              <a:gd name="connsiteY20" fmla="*/ 16669 h 1273969"/>
              <a:gd name="connsiteX21" fmla="*/ 309563 w 2416969"/>
              <a:gd name="connsiteY21" fmla="*/ 30956 h 1273969"/>
              <a:gd name="connsiteX22" fmla="*/ 373857 w 2416969"/>
              <a:gd name="connsiteY22" fmla="*/ 59531 h 1273969"/>
              <a:gd name="connsiteX23" fmla="*/ 464344 w 2416969"/>
              <a:gd name="connsiteY23" fmla="*/ 119063 h 1273969"/>
              <a:gd name="connsiteX24" fmla="*/ 631032 w 2416969"/>
              <a:gd name="connsiteY24" fmla="*/ 252413 h 1273969"/>
              <a:gd name="connsiteX25" fmla="*/ 800100 w 2416969"/>
              <a:gd name="connsiteY25" fmla="*/ 407194 h 1273969"/>
              <a:gd name="connsiteX26" fmla="*/ 947738 w 2416969"/>
              <a:gd name="connsiteY26" fmla="*/ 509588 h 1273969"/>
              <a:gd name="connsiteX27" fmla="*/ 1185863 w 2416969"/>
              <a:gd name="connsiteY27" fmla="*/ 664369 h 1273969"/>
              <a:gd name="connsiteX28" fmla="*/ 1314450 w 2416969"/>
              <a:gd name="connsiteY28" fmla="*/ 742950 h 1273969"/>
              <a:gd name="connsiteX29" fmla="*/ 1416844 w 2416969"/>
              <a:gd name="connsiteY29" fmla="*/ 807244 h 1273969"/>
              <a:gd name="connsiteX30" fmla="*/ 1535907 w 2416969"/>
              <a:gd name="connsiteY30" fmla="*/ 876300 h 1273969"/>
              <a:gd name="connsiteX31" fmla="*/ 1662113 w 2416969"/>
              <a:gd name="connsiteY31" fmla="*/ 940594 h 1273969"/>
              <a:gd name="connsiteX32" fmla="*/ 1897857 w 2416969"/>
              <a:gd name="connsiteY32" fmla="*/ 1040606 h 1273969"/>
              <a:gd name="connsiteX33" fmla="*/ 2197894 w 2416969"/>
              <a:gd name="connsiteY33" fmla="*/ 1147763 h 1273969"/>
              <a:gd name="connsiteX34" fmla="*/ 2393157 w 2416969"/>
              <a:gd name="connsiteY34" fmla="*/ 1209675 h 1273969"/>
              <a:gd name="connsiteX35" fmla="*/ 2412207 w 2416969"/>
              <a:gd name="connsiteY35" fmla="*/ 1223963 h 1273969"/>
              <a:gd name="connsiteX36" fmla="*/ 2416969 w 2416969"/>
              <a:gd name="connsiteY36" fmla="*/ 1235869 h 1273969"/>
              <a:gd name="connsiteX37" fmla="*/ 2405063 w 2416969"/>
              <a:gd name="connsiteY37" fmla="*/ 1257300 h 1273969"/>
              <a:gd name="connsiteX38" fmla="*/ 2388394 w 2416969"/>
              <a:gd name="connsiteY38" fmla="*/ 1271588 h 1273969"/>
              <a:gd name="connsiteX39" fmla="*/ 2366963 w 2416969"/>
              <a:gd name="connsiteY39" fmla="*/ 1273969 h 1273969"/>
              <a:gd name="connsiteX40" fmla="*/ 2271713 w 2416969"/>
              <a:gd name="connsiteY40" fmla="*/ 1273969 h 1273969"/>
              <a:gd name="connsiteX41" fmla="*/ 2043113 w 2416969"/>
              <a:gd name="connsiteY41" fmla="*/ 1273969 h 1273969"/>
              <a:gd name="connsiteX42" fmla="*/ 1719263 w 2416969"/>
              <a:gd name="connsiteY42" fmla="*/ 1262063 h 1273969"/>
              <a:gd name="connsiteX43" fmla="*/ 1554957 w 2416969"/>
              <a:gd name="connsiteY43" fmla="*/ 1252538 h 1273969"/>
              <a:gd name="connsiteX44" fmla="*/ 1509713 w 2416969"/>
              <a:gd name="connsiteY44" fmla="*/ 1245394 h 1273969"/>
              <a:gd name="connsiteX45" fmla="*/ 1478757 w 2416969"/>
              <a:gd name="connsiteY45" fmla="*/ 1235869 h 1273969"/>
              <a:gd name="connsiteX46" fmla="*/ 1407319 w 2416969"/>
              <a:gd name="connsiteY46" fmla="*/ 1197769 h 1273969"/>
              <a:gd name="connsiteX47" fmla="*/ 1321594 w 2416969"/>
              <a:gd name="connsiteY47" fmla="*/ 1133475 h 1273969"/>
              <a:gd name="connsiteX48" fmla="*/ 1231107 w 2416969"/>
              <a:gd name="connsiteY48" fmla="*/ 1050131 h 1273969"/>
              <a:gd name="connsiteX49" fmla="*/ 1119188 w 2416969"/>
              <a:gd name="connsiteY49" fmla="*/ 940594 h 1273969"/>
              <a:gd name="connsiteX50" fmla="*/ 1012032 w 2416969"/>
              <a:gd name="connsiteY50" fmla="*/ 833438 h 1273969"/>
              <a:gd name="connsiteX51" fmla="*/ 909638 w 2416969"/>
              <a:gd name="connsiteY51" fmla="*/ 733425 h 1273969"/>
              <a:gd name="connsiteX52" fmla="*/ 847725 w 2416969"/>
              <a:gd name="connsiteY52" fmla="*/ 664369 h 127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416969" h="1273969">
                <a:moveTo>
                  <a:pt x="847725" y="664369"/>
                </a:moveTo>
                <a:lnTo>
                  <a:pt x="735807" y="557213"/>
                </a:lnTo>
                <a:lnTo>
                  <a:pt x="652463" y="466725"/>
                </a:lnTo>
                <a:lnTo>
                  <a:pt x="557213" y="371475"/>
                </a:lnTo>
                <a:lnTo>
                  <a:pt x="466725" y="288131"/>
                </a:lnTo>
                <a:lnTo>
                  <a:pt x="392907" y="228600"/>
                </a:lnTo>
                <a:lnTo>
                  <a:pt x="340519" y="190500"/>
                </a:lnTo>
                <a:lnTo>
                  <a:pt x="295275" y="161925"/>
                </a:lnTo>
                <a:lnTo>
                  <a:pt x="240507" y="135731"/>
                </a:lnTo>
                <a:lnTo>
                  <a:pt x="195263" y="119063"/>
                </a:lnTo>
                <a:lnTo>
                  <a:pt x="140494" y="104775"/>
                </a:lnTo>
                <a:lnTo>
                  <a:pt x="50007" y="78581"/>
                </a:lnTo>
                <a:lnTo>
                  <a:pt x="11907" y="66675"/>
                </a:lnTo>
                <a:lnTo>
                  <a:pt x="0" y="54769"/>
                </a:lnTo>
                <a:lnTo>
                  <a:pt x="2382" y="38100"/>
                </a:lnTo>
                <a:lnTo>
                  <a:pt x="19050" y="23813"/>
                </a:lnTo>
                <a:lnTo>
                  <a:pt x="66675" y="7144"/>
                </a:lnTo>
                <a:lnTo>
                  <a:pt x="109538" y="0"/>
                </a:lnTo>
                <a:lnTo>
                  <a:pt x="147638" y="2381"/>
                </a:lnTo>
                <a:lnTo>
                  <a:pt x="223838" y="9525"/>
                </a:lnTo>
                <a:lnTo>
                  <a:pt x="269082" y="16669"/>
                </a:lnTo>
                <a:lnTo>
                  <a:pt x="309563" y="30956"/>
                </a:lnTo>
                <a:lnTo>
                  <a:pt x="373857" y="59531"/>
                </a:lnTo>
                <a:lnTo>
                  <a:pt x="464344" y="119063"/>
                </a:lnTo>
                <a:lnTo>
                  <a:pt x="631032" y="252413"/>
                </a:lnTo>
                <a:lnTo>
                  <a:pt x="800100" y="407194"/>
                </a:lnTo>
                <a:lnTo>
                  <a:pt x="947738" y="509588"/>
                </a:lnTo>
                <a:lnTo>
                  <a:pt x="1185863" y="664369"/>
                </a:lnTo>
                <a:lnTo>
                  <a:pt x="1314450" y="742950"/>
                </a:lnTo>
                <a:lnTo>
                  <a:pt x="1416844" y="807244"/>
                </a:lnTo>
                <a:lnTo>
                  <a:pt x="1535907" y="876300"/>
                </a:lnTo>
                <a:lnTo>
                  <a:pt x="1662113" y="940594"/>
                </a:lnTo>
                <a:lnTo>
                  <a:pt x="1897857" y="1040606"/>
                </a:lnTo>
                <a:lnTo>
                  <a:pt x="2197894" y="1147763"/>
                </a:lnTo>
                <a:lnTo>
                  <a:pt x="2393157" y="1209675"/>
                </a:lnTo>
                <a:lnTo>
                  <a:pt x="2412207" y="1223963"/>
                </a:lnTo>
                <a:lnTo>
                  <a:pt x="2416969" y="1235869"/>
                </a:lnTo>
                <a:lnTo>
                  <a:pt x="2405063" y="1257300"/>
                </a:lnTo>
                <a:lnTo>
                  <a:pt x="2388394" y="1271588"/>
                </a:lnTo>
                <a:lnTo>
                  <a:pt x="2366963" y="1273969"/>
                </a:lnTo>
                <a:lnTo>
                  <a:pt x="2271713" y="1273969"/>
                </a:lnTo>
                <a:lnTo>
                  <a:pt x="2043113" y="1273969"/>
                </a:lnTo>
                <a:lnTo>
                  <a:pt x="1719263" y="1262063"/>
                </a:lnTo>
                <a:lnTo>
                  <a:pt x="1554957" y="1252538"/>
                </a:lnTo>
                <a:lnTo>
                  <a:pt x="1509713" y="1245394"/>
                </a:lnTo>
                <a:lnTo>
                  <a:pt x="1478757" y="1235869"/>
                </a:lnTo>
                <a:lnTo>
                  <a:pt x="1407319" y="1197769"/>
                </a:lnTo>
                <a:lnTo>
                  <a:pt x="1321594" y="1133475"/>
                </a:lnTo>
                <a:lnTo>
                  <a:pt x="1231107" y="1050131"/>
                </a:lnTo>
                <a:lnTo>
                  <a:pt x="1119188" y="940594"/>
                </a:lnTo>
                <a:lnTo>
                  <a:pt x="1012032" y="833438"/>
                </a:lnTo>
                <a:lnTo>
                  <a:pt x="909638" y="733425"/>
                </a:lnTo>
                <a:lnTo>
                  <a:pt x="847725" y="6643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七画目は？</a:t>
            </a:r>
            <a:endParaRPr kumimoji="1" lang="ja-JP" altLang="en-US" sz="4800" dirty="0"/>
          </a:p>
        </p:txBody>
      </p:sp>
      <p:pic>
        <p:nvPicPr>
          <p:cNvPr id="2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2684183" y="162158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283548" y="127214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861236" y="59869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939032" y="54306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329708" y="211499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191250" y="262738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823075" y="303385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538849" y="308568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3548" y="347552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717586" y="401409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529490" y="480218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⑪</a:t>
            </a:r>
            <a:endParaRPr kumimoji="1" lang="ja-JP" altLang="en-US" sz="4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402795" y="448310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⑫</a:t>
            </a:r>
            <a:endParaRPr kumimoji="1" lang="ja-JP" altLang="en-US" sz="4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03123" y="546265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⑬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3317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7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8" fill="hold" display="0">
                  <p:stCondLst>
                    <p:cond delay="indefinite"/>
                  </p:stCondLst>
                </p:cTn>
                <p:tgtEl>
                  <p:spTgt spid="23"/>
                </p:tgtEl>
              </p:cMediaNode>
            </p:video>
          </p:childTnLst>
        </p:cTn>
      </p:par>
    </p:tnLst>
    <p:bldLst>
      <p:bldP spid="102" grpId="0" animBg="1"/>
      <p:bldP spid="109" grpId="0" animBg="1"/>
      <p:bldP spid="110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11" grpId="0" animBg="1"/>
      <p:bldP spid="112" grpId="0" animBg="1"/>
      <p:bldP spid="113" grpId="0" animBg="1"/>
      <p:bldP spid="115" grpId="0" animBg="1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様</a:t>
            </a:r>
          </a:p>
        </p:txBody>
      </p:sp>
      <p:sp>
        <p:nvSpPr>
          <p:cNvPr id="59" name="フリーフォーム 58"/>
          <p:cNvSpPr/>
          <p:nvPr/>
        </p:nvSpPr>
        <p:spPr>
          <a:xfrm>
            <a:off x="2478088" y="2613866"/>
            <a:ext cx="1924050" cy="554037"/>
          </a:xfrm>
          <a:custGeom>
            <a:avLst/>
            <a:gdLst>
              <a:gd name="connsiteX0" fmla="*/ 631032 w 1924050"/>
              <a:gd name="connsiteY0" fmla="*/ 261937 h 554831"/>
              <a:gd name="connsiteX1" fmla="*/ 433388 w 1924050"/>
              <a:gd name="connsiteY1" fmla="*/ 307181 h 554831"/>
              <a:gd name="connsiteX2" fmla="*/ 359569 w 1924050"/>
              <a:gd name="connsiteY2" fmla="*/ 321469 h 554831"/>
              <a:gd name="connsiteX3" fmla="*/ 307182 w 1924050"/>
              <a:gd name="connsiteY3" fmla="*/ 326231 h 554831"/>
              <a:gd name="connsiteX4" fmla="*/ 252413 w 1924050"/>
              <a:gd name="connsiteY4" fmla="*/ 326231 h 554831"/>
              <a:gd name="connsiteX5" fmla="*/ 185738 w 1924050"/>
              <a:gd name="connsiteY5" fmla="*/ 314325 h 554831"/>
              <a:gd name="connsiteX6" fmla="*/ 130969 w 1924050"/>
              <a:gd name="connsiteY6" fmla="*/ 295275 h 554831"/>
              <a:gd name="connsiteX7" fmla="*/ 90488 w 1924050"/>
              <a:gd name="connsiteY7" fmla="*/ 266700 h 554831"/>
              <a:gd name="connsiteX8" fmla="*/ 59532 w 1924050"/>
              <a:gd name="connsiteY8" fmla="*/ 235744 h 554831"/>
              <a:gd name="connsiteX9" fmla="*/ 40482 w 1924050"/>
              <a:gd name="connsiteY9" fmla="*/ 214312 h 554831"/>
              <a:gd name="connsiteX10" fmla="*/ 23813 w 1924050"/>
              <a:gd name="connsiteY10" fmla="*/ 211931 h 554831"/>
              <a:gd name="connsiteX11" fmla="*/ 11907 w 1924050"/>
              <a:gd name="connsiteY11" fmla="*/ 211931 h 554831"/>
              <a:gd name="connsiteX12" fmla="*/ 0 w 1924050"/>
              <a:gd name="connsiteY12" fmla="*/ 219075 h 554831"/>
              <a:gd name="connsiteX13" fmla="*/ 0 w 1924050"/>
              <a:gd name="connsiteY13" fmla="*/ 238125 h 554831"/>
              <a:gd name="connsiteX14" fmla="*/ 11907 w 1924050"/>
              <a:gd name="connsiteY14" fmla="*/ 273844 h 554831"/>
              <a:gd name="connsiteX15" fmla="*/ 38100 w 1924050"/>
              <a:gd name="connsiteY15" fmla="*/ 316706 h 554831"/>
              <a:gd name="connsiteX16" fmla="*/ 71438 w 1924050"/>
              <a:gd name="connsiteY16" fmla="*/ 352425 h 554831"/>
              <a:gd name="connsiteX17" fmla="*/ 114300 w 1924050"/>
              <a:gd name="connsiteY17" fmla="*/ 390525 h 554831"/>
              <a:gd name="connsiteX18" fmla="*/ 178594 w 1924050"/>
              <a:gd name="connsiteY18" fmla="*/ 445294 h 554831"/>
              <a:gd name="connsiteX19" fmla="*/ 259557 w 1924050"/>
              <a:gd name="connsiteY19" fmla="*/ 500062 h 554831"/>
              <a:gd name="connsiteX20" fmla="*/ 319088 w 1924050"/>
              <a:gd name="connsiteY20" fmla="*/ 533400 h 554831"/>
              <a:gd name="connsiteX21" fmla="*/ 378619 w 1924050"/>
              <a:gd name="connsiteY21" fmla="*/ 552450 h 554831"/>
              <a:gd name="connsiteX22" fmla="*/ 404813 w 1924050"/>
              <a:gd name="connsiteY22" fmla="*/ 554831 h 554831"/>
              <a:gd name="connsiteX23" fmla="*/ 419100 w 1924050"/>
              <a:gd name="connsiteY23" fmla="*/ 552450 h 554831"/>
              <a:gd name="connsiteX24" fmla="*/ 516732 w 1924050"/>
              <a:gd name="connsiteY24" fmla="*/ 519112 h 554831"/>
              <a:gd name="connsiteX25" fmla="*/ 733425 w 1924050"/>
              <a:gd name="connsiteY25" fmla="*/ 461962 h 554831"/>
              <a:gd name="connsiteX26" fmla="*/ 997744 w 1924050"/>
              <a:gd name="connsiteY26" fmla="*/ 392906 h 554831"/>
              <a:gd name="connsiteX27" fmla="*/ 1297782 w 1924050"/>
              <a:gd name="connsiteY27" fmla="*/ 342900 h 554831"/>
              <a:gd name="connsiteX28" fmla="*/ 1635919 w 1924050"/>
              <a:gd name="connsiteY28" fmla="*/ 278606 h 554831"/>
              <a:gd name="connsiteX29" fmla="*/ 1812132 w 1924050"/>
              <a:gd name="connsiteY29" fmla="*/ 250031 h 554831"/>
              <a:gd name="connsiteX30" fmla="*/ 1871663 w 1924050"/>
              <a:gd name="connsiteY30" fmla="*/ 230981 h 554831"/>
              <a:gd name="connsiteX31" fmla="*/ 1893094 w 1924050"/>
              <a:gd name="connsiteY31" fmla="*/ 216694 h 554831"/>
              <a:gd name="connsiteX32" fmla="*/ 1909763 w 1924050"/>
              <a:gd name="connsiteY32" fmla="*/ 192881 h 554831"/>
              <a:gd name="connsiteX33" fmla="*/ 1924050 w 1924050"/>
              <a:gd name="connsiteY33" fmla="*/ 161925 h 554831"/>
              <a:gd name="connsiteX34" fmla="*/ 1924050 w 1924050"/>
              <a:gd name="connsiteY34" fmla="*/ 133350 h 554831"/>
              <a:gd name="connsiteX35" fmla="*/ 1914525 w 1924050"/>
              <a:gd name="connsiteY35" fmla="*/ 111919 h 554831"/>
              <a:gd name="connsiteX36" fmla="*/ 1885950 w 1924050"/>
              <a:gd name="connsiteY36" fmla="*/ 95250 h 554831"/>
              <a:gd name="connsiteX37" fmla="*/ 1759744 w 1924050"/>
              <a:gd name="connsiteY37" fmla="*/ 54769 h 554831"/>
              <a:gd name="connsiteX38" fmla="*/ 1597819 w 1924050"/>
              <a:gd name="connsiteY38" fmla="*/ 16669 h 554831"/>
              <a:gd name="connsiteX39" fmla="*/ 1519238 w 1924050"/>
              <a:gd name="connsiteY39" fmla="*/ 0 h 554831"/>
              <a:gd name="connsiteX40" fmla="*/ 1509713 w 1924050"/>
              <a:gd name="connsiteY40" fmla="*/ 0 h 554831"/>
              <a:gd name="connsiteX41" fmla="*/ 1493044 w 1924050"/>
              <a:gd name="connsiteY41" fmla="*/ 14287 h 554831"/>
              <a:gd name="connsiteX42" fmla="*/ 1466850 w 1924050"/>
              <a:gd name="connsiteY42" fmla="*/ 45244 h 554831"/>
              <a:gd name="connsiteX43" fmla="*/ 1419225 w 1924050"/>
              <a:gd name="connsiteY43" fmla="*/ 76200 h 554831"/>
              <a:gd name="connsiteX44" fmla="*/ 1331119 w 1924050"/>
              <a:gd name="connsiteY44" fmla="*/ 104775 h 554831"/>
              <a:gd name="connsiteX45" fmla="*/ 1214438 w 1924050"/>
              <a:gd name="connsiteY45" fmla="*/ 121444 h 554831"/>
              <a:gd name="connsiteX46" fmla="*/ 1014413 w 1924050"/>
              <a:gd name="connsiteY46" fmla="*/ 183356 h 554831"/>
              <a:gd name="connsiteX47" fmla="*/ 631032 w 1924050"/>
              <a:gd name="connsiteY47" fmla="*/ 261937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924050" h="554831">
                <a:moveTo>
                  <a:pt x="631032" y="261937"/>
                </a:moveTo>
                <a:lnTo>
                  <a:pt x="433388" y="307181"/>
                </a:lnTo>
                <a:lnTo>
                  <a:pt x="359569" y="321469"/>
                </a:lnTo>
                <a:lnTo>
                  <a:pt x="307182" y="326231"/>
                </a:lnTo>
                <a:lnTo>
                  <a:pt x="252413" y="326231"/>
                </a:lnTo>
                <a:lnTo>
                  <a:pt x="185738" y="314325"/>
                </a:lnTo>
                <a:lnTo>
                  <a:pt x="130969" y="295275"/>
                </a:lnTo>
                <a:lnTo>
                  <a:pt x="90488" y="266700"/>
                </a:lnTo>
                <a:lnTo>
                  <a:pt x="59532" y="235744"/>
                </a:lnTo>
                <a:lnTo>
                  <a:pt x="40482" y="214312"/>
                </a:lnTo>
                <a:lnTo>
                  <a:pt x="23813" y="211931"/>
                </a:lnTo>
                <a:lnTo>
                  <a:pt x="11907" y="211931"/>
                </a:lnTo>
                <a:lnTo>
                  <a:pt x="0" y="219075"/>
                </a:lnTo>
                <a:lnTo>
                  <a:pt x="0" y="238125"/>
                </a:lnTo>
                <a:lnTo>
                  <a:pt x="11907" y="273844"/>
                </a:lnTo>
                <a:lnTo>
                  <a:pt x="38100" y="316706"/>
                </a:lnTo>
                <a:lnTo>
                  <a:pt x="71438" y="352425"/>
                </a:lnTo>
                <a:lnTo>
                  <a:pt x="114300" y="390525"/>
                </a:lnTo>
                <a:lnTo>
                  <a:pt x="178594" y="445294"/>
                </a:lnTo>
                <a:lnTo>
                  <a:pt x="259557" y="500062"/>
                </a:lnTo>
                <a:lnTo>
                  <a:pt x="319088" y="533400"/>
                </a:lnTo>
                <a:lnTo>
                  <a:pt x="378619" y="552450"/>
                </a:lnTo>
                <a:lnTo>
                  <a:pt x="404813" y="554831"/>
                </a:lnTo>
                <a:lnTo>
                  <a:pt x="419100" y="552450"/>
                </a:lnTo>
                <a:lnTo>
                  <a:pt x="516732" y="519112"/>
                </a:lnTo>
                <a:lnTo>
                  <a:pt x="733425" y="461962"/>
                </a:lnTo>
                <a:lnTo>
                  <a:pt x="997744" y="392906"/>
                </a:lnTo>
                <a:lnTo>
                  <a:pt x="1297782" y="342900"/>
                </a:lnTo>
                <a:lnTo>
                  <a:pt x="1635919" y="278606"/>
                </a:lnTo>
                <a:lnTo>
                  <a:pt x="1812132" y="250031"/>
                </a:lnTo>
                <a:lnTo>
                  <a:pt x="1871663" y="230981"/>
                </a:lnTo>
                <a:lnTo>
                  <a:pt x="1893094" y="216694"/>
                </a:lnTo>
                <a:lnTo>
                  <a:pt x="1909763" y="192881"/>
                </a:lnTo>
                <a:lnTo>
                  <a:pt x="1924050" y="161925"/>
                </a:lnTo>
                <a:lnTo>
                  <a:pt x="1924050" y="133350"/>
                </a:lnTo>
                <a:lnTo>
                  <a:pt x="1914525" y="111919"/>
                </a:lnTo>
                <a:lnTo>
                  <a:pt x="1885950" y="95250"/>
                </a:lnTo>
                <a:lnTo>
                  <a:pt x="1759744" y="54769"/>
                </a:lnTo>
                <a:lnTo>
                  <a:pt x="1597819" y="16669"/>
                </a:lnTo>
                <a:lnTo>
                  <a:pt x="1519238" y="0"/>
                </a:lnTo>
                <a:lnTo>
                  <a:pt x="1509713" y="0"/>
                </a:lnTo>
                <a:lnTo>
                  <a:pt x="1493044" y="14287"/>
                </a:lnTo>
                <a:lnTo>
                  <a:pt x="1466850" y="45244"/>
                </a:lnTo>
                <a:lnTo>
                  <a:pt x="1419225" y="76200"/>
                </a:lnTo>
                <a:lnTo>
                  <a:pt x="1331119" y="104775"/>
                </a:lnTo>
                <a:lnTo>
                  <a:pt x="1214438" y="121444"/>
                </a:lnTo>
                <a:lnTo>
                  <a:pt x="1014413" y="183356"/>
                </a:lnTo>
                <a:lnTo>
                  <a:pt x="631032" y="2619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/>
          <p:nvPr/>
        </p:nvSpPr>
        <p:spPr>
          <a:xfrm>
            <a:off x="4725988" y="1594691"/>
            <a:ext cx="688975" cy="679450"/>
          </a:xfrm>
          <a:custGeom>
            <a:avLst/>
            <a:gdLst>
              <a:gd name="connsiteX0" fmla="*/ 280988 w 688182"/>
              <a:gd name="connsiteY0" fmla="*/ 109537 h 681037"/>
              <a:gd name="connsiteX1" fmla="*/ 147638 w 688182"/>
              <a:gd name="connsiteY1" fmla="*/ 54769 h 681037"/>
              <a:gd name="connsiteX2" fmla="*/ 69057 w 688182"/>
              <a:gd name="connsiteY2" fmla="*/ 16669 h 681037"/>
              <a:gd name="connsiteX3" fmla="*/ 45244 w 688182"/>
              <a:gd name="connsiteY3" fmla="*/ 4762 h 681037"/>
              <a:gd name="connsiteX4" fmla="*/ 23813 w 688182"/>
              <a:gd name="connsiteY4" fmla="*/ 0 h 681037"/>
              <a:gd name="connsiteX5" fmla="*/ 7144 w 688182"/>
              <a:gd name="connsiteY5" fmla="*/ 2381 h 681037"/>
              <a:gd name="connsiteX6" fmla="*/ 0 w 688182"/>
              <a:gd name="connsiteY6" fmla="*/ 23812 h 681037"/>
              <a:gd name="connsiteX7" fmla="*/ 11907 w 688182"/>
              <a:gd name="connsiteY7" fmla="*/ 57150 h 681037"/>
              <a:gd name="connsiteX8" fmla="*/ 50007 w 688182"/>
              <a:gd name="connsiteY8" fmla="*/ 116681 h 681037"/>
              <a:gd name="connsiteX9" fmla="*/ 209550 w 688182"/>
              <a:gd name="connsiteY9" fmla="*/ 309562 h 681037"/>
              <a:gd name="connsiteX10" fmla="*/ 423863 w 688182"/>
              <a:gd name="connsiteY10" fmla="*/ 573881 h 681037"/>
              <a:gd name="connsiteX11" fmla="*/ 504825 w 688182"/>
              <a:gd name="connsiteY11" fmla="*/ 659606 h 681037"/>
              <a:gd name="connsiteX12" fmla="*/ 521494 w 688182"/>
              <a:gd name="connsiteY12" fmla="*/ 669131 h 681037"/>
              <a:gd name="connsiteX13" fmla="*/ 559594 w 688182"/>
              <a:gd name="connsiteY13" fmla="*/ 681037 h 681037"/>
              <a:gd name="connsiteX14" fmla="*/ 583407 w 688182"/>
              <a:gd name="connsiteY14" fmla="*/ 681037 h 681037"/>
              <a:gd name="connsiteX15" fmla="*/ 616744 w 688182"/>
              <a:gd name="connsiteY15" fmla="*/ 676275 h 681037"/>
              <a:gd name="connsiteX16" fmla="*/ 652463 w 688182"/>
              <a:gd name="connsiteY16" fmla="*/ 657225 h 681037"/>
              <a:gd name="connsiteX17" fmla="*/ 669132 w 688182"/>
              <a:gd name="connsiteY17" fmla="*/ 635794 h 681037"/>
              <a:gd name="connsiteX18" fmla="*/ 685800 w 688182"/>
              <a:gd name="connsiteY18" fmla="*/ 588169 h 681037"/>
              <a:gd name="connsiteX19" fmla="*/ 688182 w 688182"/>
              <a:gd name="connsiteY19" fmla="*/ 554831 h 681037"/>
              <a:gd name="connsiteX20" fmla="*/ 683419 w 688182"/>
              <a:gd name="connsiteY20" fmla="*/ 526256 h 681037"/>
              <a:gd name="connsiteX21" fmla="*/ 619125 w 688182"/>
              <a:gd name="connsiteY21" fmla="*/ 350044 h 681037"/>
              <a:gd name="connsiteX22" fmla="*/ 569119 w 688182"/>
              <a:gd name="connsiteY22" fmla="*/ 264319 h 681037"/>
              <a:gd name="connsiteX23" fmla="*/ 535782 w 688182"/>
              <a:gd name="connsiteY23" fmla="*/ 221456 h 681037"/>
              <a:gd name="connsiteX24" fmla="*/ 509588 w 688182"/>
              <a:gd name="connsiteY24" fmla="*/ 202406 h 681037"/>
              <a:gd name="connsiteX25" fmla="*/ 483394 w 688182"/>
              <a:gd name="connsiteY25" fmla="*/ 188119 h 681037"/>
              <a:gd name="connsiteX26" fmla="*/ 280988 w 688182"/>
              <a:gd name="connsiteY26" fmla="*/ 109537 h 68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88182" h="681037">
                <a:moveTo>
                  <a:pt x="280988" y="109537"/>
                </a:moveTo>
                <a:lnTo>
                  <a:pt x="147638" y="54769"/>
                </a:lnTo>
                <a:lnTo>
                  <a:pt x="69057" y="16669"/>
                </a:lnTo>
                <a:lnTo>
                  <a:pt x="45244" y="4762"/>
                </a:lnTo>
                <a:lnTo>
                  <a:pt x="23813" y="0"/>
                </a:lnTo>
                <a:lnTo>
                  <a:pt x="7144" y="2381"/>
                </a:lnTo>
                <a:lnTo>
                  <a:pt x="0" y="23812"/>
                </a:lnTo>
                <a:lnTo>
                  <a:pt x="11907" y="57150"/>
                </a:lnTo>
                <a:lnTo>
                  <a:pt x="50007" y="116681"/>
                </a:lnTo>
                <a:lnTo>
                  <a:pt x="209550" y="309562"/>
                </a:lnTo>
                <a:lnTo>
                  <a:pt x="423863" y="573881"/>
                </a:lnTo>
                <a:lnTo>
                  <a:pt x="504825" y="659606"/>
                </a:lnTo>
                <a:lnTo>
                  <a:pt x="521494" y="669131"/>
                </a:lnTo>
                <a:lnTo>
                  <a:pt x="559594" y="681037"/>
                </a:lnTo>
                <a:lnTo>
                  <a:pt x="583407" y="681037"/>
                </a:lnTo>
                <a:lnTo>
                  <a:pt x="616744" y="676275"/>
                </a:lnTo>
                <a:lnTo>
                  <a:pt x="652463" y="657225"/>
                </a:lnTo>
                <a:lnTo>
                  <a:pt x="669132" y="635794"/>
                </a:lnTo>
                <a:lnTo>
                  <a:pt x="685800" y="588169"/>
                </a:lnTo>
                <a:lnTo>
                  <a:pt x="688182" y="554831"/>
                </a:lnTo>
                <a:lnTo>
                  <a:pt x="683419" y="526256"/>
                </a:lnTo>
                <a:lnTo>
                  <a:pt x="619125" y="350044"/>
                </a:lnTo>
                <a:lnTo>
                  <a:pt x="569119" y="264319"/>
                </a:lnTo>
                <a:lnTo>
                  <a:pt x="535782" y="221456"/>
                </a:lnTo>
                <a:lnTo>
                  <a:pt x="509588" y="202406"/>
                </a:lnTo>
                <a:lnTo>
                  <a:pt x="483394" y="188119"/>
                </a:lnTo>
                <a:lnTo>
                  <a:pt x="280988" y="1095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/>
          <p:nvPr/>
        </p:nvSpPr>
        <p:spPr>
          <a:xfrm>
            <a:off x="5656263" y="1353391"/>
            <a:ext cx="955675" cy="1098550"/>
          </a:xfrm>
          <a:custGeom>
            <a:avLst/>
            <a:gdLst>
              <a:gd name="connsiteX0" fmla="*/ 407194 w 957262"/>
              <a:gd name="connsiteY0" fmla="*/ 461962 h 1097756"/>
              <a:gd name="connsiteX1" fmla="*/ 211931 w 957262"/>
              <a:gd name="connsiteY1" fmla="*/ 762000 h 1097756"/>
              <a:gd name="connsiteX2" fmla="*/ 54769 w 957262"/>
              <a:gd name="connsiteY2" fmla="*/ 1004887 h 1097756"/>
              <a:gd name="connsiteX3" fmla="*/ 0 w 957262"/>
              <a:gd name="connsiteY3" fmla="*/ 1097756 h 1097756"/>
              <a:gd name="connsiteX4" fmla="*/ 240506 w 957262"/>
              <a:gd name="connsiteY4" fmla="*/ 954881 h 1097756"/>
              <a:gd name="connsiteX5" fmla="*/ 385762 w 957262"/>
              <a:gd name="connsiteY5" fmla="*/ 814387 h 1097756"/>
              <a:gd name="connsiteX6" fmla="*/ 542925 w 957262"/>
              <a:gd name="connsiteY6" fmla="*/ 654843 h 1097756"/>
              <a:gd name="connsiteX7" fmla="*/ 642937 w 957262"/>
              <a:gd name="connsiteY7" fmla="*/ 554831 h 1097756"/>
              <a:gd name="connsiteX8" fmla="*/ 719137 w 957262"/>
              <a:gd name="connsiteY8" fmla="*/ 478631 h 1097756"/>
              <a:gd name="connsiteX9" fmla="*/ 745331 w 957262"/>
              <a:gd name="connsiteY9" fmla="*/ 459581 h 1097756"/>
              <a:gd name="connsiteX10" fmla="*/ 804862 w 957262"/>
              <a:gd name="connsiteY10" fmla="*/ 426243 h 1097756"/>
              <a:gd name="connsiteX11" fmla="*/ 892969 w 957262"/>
              <a:gd name="connsiteY11" fmla="*/ 390525 h 1097756"/>
              <a:gd name="connsiteX12" fmla="*/ 926306 w 957262"/>
              <a:gd name="connsiteY12" fmla="*/ 373856 h 1097756"/>
              <a:gd name="connsiteX13" fmla="*/ 942975 w 957262"/>
              <a:gd name="connsiteY13" fmla="*/ 359568 h 1097756"/>
              <a:gd name="connsiteX14" fmla="*/ 952500 w 957262"/>
              <a:gd name="connsiteY14" fmla="*/ 340518 h 1097756"/>
              <a:gd name="connsiteX15" fmla="*/ 954881 w 957262"/>
              <a:gd name="connsiteY15" fmla="*/ 326231 h 1097756"/>
              <a:gd name="connsiteX16" fmla="*/ 957262 w 957262"/>
              <a:gd name="connsiteY16" fmla="*/ 309562 h 1097756"/>
              <a:gd name="connsiteX17" fmla="*/ 947737 w 957262"/>
              <a:gd name="connsiteY17" fmla="*/ 280987 h 1097756"/>
              <a:gd name="connsiteX18" fmla="*/ 914400 w 957262"/>
              <a:gd name="connsiteY18" fmla="*/ 240506 h 1097756"/>
              <a:gd name="connsiteX19" fmla="*/ 835819 w 957262"/>
              <a:gd name="connsiteY19" fmla="*/ 161925 h 1097756"/>
              <a:gd name="connsiteX20" fmla="*/ 754856 w 957262"/>
              <a:gd name="connsiteY20" fmla="*/ 92868 h 1097756"/>
              <a:gd name="connsiteX21" fmla="*/ 690562 w 957262"/>
              <a:gd name="connsiteY21" fmla="*/ 47625 h 1097756"/>
              <a:gd name="connsiteX22" fmla="*/ 638175 w 957262"/>
              <a:gd name="connsiteY22" fmla="*/ 23812 h 1097756"/>
              <a:gd name="connsiteX23" fmla="*/ 588169 w 957262"/>
              <a:gd name="connsiteY23" fmla="*/ 4762 h 1097756"/>
              <a:gd name="connsiteX24" fmla="*/ 545306 w 957262"/>
              <a:gd name="connsiteY24" fmla="*/ 0 h 1097756"/>
              <a:gd name="connsiteX25" fmla="*/ 516731 w 957262"/>
              <a:gd name="connsiteY25" fmla="*/ 2381 h 1097756"/>
              <a:gd name="connsiteX26" fmla="*/ 483394 w 957262"/>
              <a:gd name="connsiteY26" fmla="*/ 11906 h 1097756"/>
              <a:gd name="connsiteX27" fmla="*/ 447675 w 957262"/>
              <a:gd name="connsiteY27" fmla="*/ 30956 h 1097756"/>
              <a:gd name="connsiteX28" fmla="*/ 428625 w 957262"/>
              <a:gd name="connsiteY28" fmla="*/ 38100 h 1097756"/>
              <a:gd name="connsiteX29" fmla="*/ 414337 w 957262"/>
              <a:gd name="connsiteY29" fmla="*/ 52387 h 1097756"/>
              <a:gd name="connsiteX30" fmla="*/ 416719 w 957262"/>
              <a:gd name="connsiteY30" fmla="*/ 66675 h 1097756"/>
              <a:gd name="connsiteX31" fmla="*/ 428625 w 957262"/>
              <a:gd name="connsiteY31" fmla="*/ 80962 h 1097756"/>
              <a:gd name="connsiteX32" fmla="*/ 459581 w 957262"/>
              <a:gd name="connsiteY32" fmla="*/ 107156 h 1097756"/>
              <a:gd name="connsiteX33" fmla="*/ 492919 w 957262"/>
              <a:gd name="connsiteY33" fmla="*/ 133350 h 1097756"/>
              <a:gd name="connsiteX34" fmla="*/ 516731 w 957262"/>
              <a:gd name="connsiteY34" fmla="*/ 159543 h 1097756"/>
              <a:gd name="connsiteX35" fmla="*/ 528637 w 957262"/>
              <a:gd name="connsiteY35" fmla="*/ 195262 h 1097756"/>
              <a:gd name="connsiteX36" fmla="*/ 528637 w 957262"/>
              <a:gd name="connsiteY36" fmla="*/ 242887 h 1097756"/>
              <a:gd name="connsiteX37" fmla="*/ 519112 w 957262"/>
              <a:gd name="connsiteY37" fmla="*/ 280987 h 1097756"/>
              <a:gd name="connsiteX38" fmla="*/ 478631 w 957262"/>
              <a:gd name="connsiteY38" fmla="*/ 359568 h 1097756"/>
              <a:gd name="connsiteX39" fmla="*/ 407194 w 957262"/>
              <a:gd name="connsiteY39" fmla="*/ 461962 h 109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957262" h="1097756">
                <a:moveTo>
                  <a:pt x="407194" y="461962"/>
                </a:moveTo>
                <a:lnTo>
                  <a:pt x="211931" y="762000"/>
                </a:lnTo>
                <a:lnTo>
                  <a:pt x="54769" y="1004887"/>
                </a:lnTo>
                <a:lnTo>
                  <a:pt x="0" y="1097756"/>
                </a:lnTo>
                <a:lnTo>
                  <a:pt x="240506" y="954881"/>
                </a:lnTo>
                <a:lnTo>
                  <a:pt x="385762" y="814387"/>
                </a:lnTo>
                <a:lnTo>
                  <a:pt x="542925" y="654843"/>
                </a:lnTo>
                <a:lnTo>
                  <a:pt x="642937" y="554831"/>
                </a:lnTo>
                <a:lnTo>
                  <a:pt x="719137" y="478631"/>
                </a:lnTo>
                <a:lnTo>
                  <a:pt x="745331" y="459581"/>
                </a:lnTo>
                <a:lnTo>
                  <a:pt x="804862" y="426243"/>
                </a:lnTo>
                <a:lnTo>
                  <a:pt x="892969" y="390525"/>
                </a:lnTo>
                <a:lnTo>
                  <a:pt x="926306" y="373856"/>
                </a:lnTo>
                <a:lnTo>
                  <a:pt x="942975" y="359568"/>
                </a:lnTo>
                <a:lnTo>
                  <a:pt x="952500" y="340518"/>
                </a:lnTo>
                <a:lnTo>
                  <a:pt x="954881" y="326231"/>
                </a:lnTo>
                <a:lnTo>
                  <a:pt x="957262" y="309562"/>
                </a:lnTo>
                <a:lnTo>
                  <a:pt x="947737" y="280987"/>
                </a:lnTo>
                <a:lnTo>
                  <a:pt x="914400" y="240506"/>
                </a:lnTo>
                <a:lnTo>
                  <a:pt x="835819" y="161925"/>
                </a:lnTo>
                <a:lnTo>
                  <a:pt x="754856" y="92868"/>
                </a:lnTo>
                <a:lnTo>
                  <a:pt x="690562" y="47625"/>
                </a:lnTo>
                <a:lnTo>
                  <a:pt x="638175" y="23812"/>
                </a:lnTo>
                <a:lnTo>
                  <a:pt x="588169" y="4762"/>
                </a:lnTo>
                <a:lnTo>
                  <a:pt x="545306" y="0"/>
                </a:lnTo>
                <a:lnTo>
                  <a:pt x="516731" y="2381"/>
                </a:lnTo>
                <a:lnTo>
                  <a:pt x="483394" y="11906"/>
                </a:lnTo>
                <a:lnTo>
                  <a:pt x="447675" y="30956"/>
                </a:lnTo>
                <a:lnTo>
                  <a:pt x="428625" y="38100"/>
                </a:lnTo>
                <a:lnTo>
                  <a:pt x="414337" y="52387"/>
                </a:lnTo>
                <a:lnTo>
                  <a:pt x="416719" y="66675"/>
                </a:lnTo>
                <a:lnTo>
                  <a:pt x="428625" y="80962"/>
                </a:lnTo>
                <a:lnTo>
                  <a:pt x="459581" y="107156"/>
                </a:lnTo>
                <a:lnTo>
                  <a:pt x="492919" y="133350"/>
                </a:lnTo>
                <a:lnTo>
                  <a:pt x="516731" y="159543"/>
                </a:lnTo>
                <a:lnTo>
                  <a:pt x="528637" y="195262"/>
                </a:lnTo>
                <a:lnTo>
                  <a:pt x="528637" y="242887"/>
                </a:lnTo>
                <a:lnTo>
                  <a:pt x="519112" y="280987"/>
                </a:lnTo>
                <a:lnTo>
                  <a:pt x="478631" y="359568"/>
                </a:lnTo>
                <a:lnTo>
                  <a:pt x="407194" y="4619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/>
          <p:nvPr/>
        </p:nvSpPr>
        <p:spPr>
          <a:xfrm>
            <a:off x="4497388" y="4134691"/>
            <a:ext cx="760412" cy="396875"/>
          </a:xfrm>
          <a:custGeom>
            <a:avLst/>
            <a:gdLst>
              <a:gd name="connsiteX0" fmla="*/ 414338 w 759619"/>
              <a:gd name="connsiteY0" fmla="*/ 50006 h 397668"/>
              <a:gd name="connsiteX1" fmla="*/ 535782 w 759619"/>
              <a:gd name="connsiteY1" fmla="*/ 64293 h 397668"/>
              <a:gd name="connsiteX2" fmla="*/ 566738 w 759619"/>
              <a:gd name="connsiteY2" fmla="*/ 76200 h 397668"/>
              <a:gd name="connsiteX3" fmla="*/ 626269 w 759619"/>
              <a:gd name="connsiteY3" fmla="*/ 104775 h 397668"/>
              <a:gd name="connsiteX4" fmla="*/ 671513 w 759619"/>
              <a:gd name="connsiteY4" fmla="*/ 135731 h 397668"/>
              <a:gd name="connsiteX5" fmla="*/ 721519 w 759619"/>
              <a:gd name="connsiteY5" fmla="*/ 180975 h 397668"/>
              <a:gd name="connsiteX6" fmla="*/ 738188 w 759619"/>
              <a:gd name="connsiteY6" fmla="*/ 204787 h 397668"/>
              <a:gd name="connsiteX7" fmla="*/ 752475 w 759619"/>
              <a:gd name="connsiteY7" fmla="*/ 240506 h 397668"/>
              <a:gd name="connsiteX8" fmla="*/ 759619 w 759619"/>
              <a:gd name="connsiteY8" fmla="*/ 285750 h 397668"/>
              <a:gd name="connsiteX9" fmla="*/ 754857 w 759619"/>
              <a:gd name="connsiteY9" fmla="*/ 335756 h 397668"/>
              <a:gd name="connsiteX10" fmla="*/ 740569 w 759619"/>
              <a:gd name="connsiteY10" fmla="*/ 364331 h 397668"/>
              <a:gd name="connsiteX11" fmla="*/ 723900 w 759619"/>
              <a:gd name="connsiteY11" fmla="*/ 383381 h 397668"/>
              <a:gd name="connsiteX12" fmla="*/ 688182 w 759619"/>
              <a:gd name="connsiteY12" fmla="*/ 397668 h 397668"/>
              <a:gd name="connsiteX13" fmla="*/ 650082 w 759619"/>
              <a:gd name="connsiteY13" fmla="*/ 397668 h 397668"/>
              <a:gd name="connsiteX14" fmla="*/ 573882 w 759619"/>
              <a:gd name="connsiteY14" fmla="*/ 376237 h 397668"/>
              <a:gd name="connsiteX15" fmla="*/ 478632 w 759619"/>
              <a:gd name="connsiteY15" fmla="*/ 335756 h 397668"/>
              <a:gd name="connsiteX16" fmla="*/ 285750 w 759619"/>
              <a:gd name="connsiteY16" fmla="*/ 238125 h 397668"/>
              <a:gd name="connsiteX17" fmla="*/ 145257 w 759619"/>
              <a:gd name="connsiteY17" fmla="*/ 154781 h 397668"/>
              <a:gd name="connsiteX18" fmla="*/ 57150 w 759619"/>
              <a:gd name="connsiteY18" fmla="*/ 88106 h 397668"/>
              <a:gd name="connsiteX19" fmla="*/ 7144 w 759619"/>
              <a:gd name="connsiteY19" fmla="*/ 50006 h 397668"/>
              <a:gd name="connsiteX20" fmla="*/ 0 w 759619"/>
              <a:gd name="connsiteY20" fmla="*/ 40481 h 397668"/>
              <a:gd name="connsiteX21" fmla="*/ 0 w 759619"/>
              <a:gd name="connsiteY21" fmla="*/ 26193 h 397668"/>
              <a:gd name="connsiteX22" fmla="*/ 14288 w 759619"/>
              <a:gd name="connsiteY22" fmla="*/ 9525 h 397668"/>
              <a:gd name="connsiteX23" fmla="*/ 42863 w 759619"/>
              <a:gd name="connsiteY23" fmla="*/ 0 h 397668"/>
              <a:gd name="connsiteX24" fmla="*/ 66675 w 759619"/>
              <a:gd name="connsiteY24" fmla="*/ 0 h 397668"/>
              <a:gd name="connsiteX25" fmla="*/ 133350 w 759619"/>
              <a:gd name="connsiteY25" fmla="*/ 7143 h 397668"/>
              <a:gd name="connsiteX26" fmla="*/ 326232 w 759619"/>
              <a:gd name="connsiteY26" fmla="*/ 35718 h 397668"/>
              <a:gd name="connsiteX27" fmla="*/ 414338 w 759619"/>
              <a:gd name="connsiteY27" fmla="*/ 50006 h 39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59619" h="397668">
                <a:moveTo>
                  <a:pt x="414338" y="50006"/>
                </a:moveTo>
                <a:lnTo>
                  <a:pt x="535782" y="64293"/>
                </a:lnTo>
                <a:lnTo>
                  <a:pt x="566738" y="76200"/>
                </a:lnTo>
                <a:lnTo>
                  <a:pt x="626269" y="104775"/>
                </a:lnTo>
                <a:lnTo>
                  <a:pt x="671513" y="135731"/>
                </a:lnTo>
                <a:lnTo>
                  <a:pt x="721519" y="180975"/>
                </a:lnTo>
                <a:lnTo>
                  <a:pt x="738188" y="204787"/>
                </a:lnTo>
                <a:lnTo>
                  <a:pt x="752475" y="240506"/>
                </a:lnTo>
                <a:lnTo>
                  <a:pt x="759619" y="285750"/>
                </a:lnTo>
                <a:lnTo>
                  <a:pt x="754857" y="335756"/>
                </a:lnTo>
                <a:lnTo>
                  <a:pt x="740569" y="364331"/>
                </a:lnTo>
                <a:lnTo>
                  <a:pt x="723900" y="383381"/>
                </a:lnTo>
                <a:lnTo>
                  <a:pt x="688182" y="397668"/>
                </a:lnTo>
                <a:lnTo>
                  <a:pt x="650082" y="397668"/>
                </a:lnTo>
                <a:lnTo>
                  <a:pt x="573882" y="376237"/>
                </a:lnTo>
                <a:lnTo>
                  <a:pt x="478632" y="335756"/>
                </a:lnTo>
                <a:lnTo>
                  <a:pt x="285750" y="238125"/>
                </a:lnTo>
                <a:lnTo>
                  <a:pt x="145257" y="154781"/>
                </a:lnTo>
                <a:lnTo>
                  <a:pt x="57150" y="88106"/>
                </a:lnTo>
                <a:lnTo>
                  <a:pt x="7144" y="50006"/>
                </a:lnTo>
                <a:lnTo>
                  <a:pt x="0" y="40481"/>
                </a:lnTo>
                <a:lnTo>
                  <a:pt x="0" y="26193"/>
                </a:lnTo>
                <a:lnTo>
                  <a:pt x="14288" y="9525"/>
                </a:lnTo>
                <a:lnTo>
                  <a:pt x="42863" y="0"/>
                </a:lnTo>
                <a:lnTo>
                  <a:pt x="66675" y="0"/>
                </a:lnTo>
                <a:lnTo>
                  <a:pt x="133350" y="7143"/>
                </a:lnTo>
                <a:lnTo>
                  <a:pt x="326232" y="35718"/>
                </a:lnTo>
                <a:lnTo>
                  <a:pt x="414338" y="5000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4143375" y="5097463"/>
            <a:ext cx="439738" cy="400050"/>
          </a:xfrm>
          <a:custGeom>
            <a:avLst/>
            <a:gdLst>
              <a:gd name="connsiteX0" fmla="*/ 176213 w 440531"/>
              <a:gd name="connsiteY0" fmla="*/ 309563 h 400050"/>
              <a:gd name="connsiteX1" fmla="*/ 109538 w 440531"/>
              <a:gd name="connsiteY1" fmla="*/ 254794 h 400050"/>
              <a:gd name="connsiteX2" fmla="*/ 71438 w 440531"/>
              <a:gd name="connsiteY2" fmla="*/ 216694 h 400050"/>
              <a:gd name="connsiteX3" fmla="*/ 45244 w 440531"/>
              <a:gd name="connsiteY3" fmla="*/ 178594 h 400050"/>
              <a:gd name="connsiteX4" fmla="*/ 16669 w 440531"/>
              <a:gd name="connsiteY4" fmla="*/ 133350 h 400050"/>
              <a:gd name="connsiteX5" fmla="*/ 4763 w 440531"/>
              <a:gd name="connsiteY5" fmla="*/ 95250 h 400050"/>
              <a:gd name="connsiteX6" fmla="*/ 0 w 440531"/>
              <a:gd name="connsiteY6" fmla="*/ 47625 h 400050"/>
              <a:gd name="connsiteX7" fmla="*/ 2381 w 440531"/>
              <a:gd name="connsiteY7" fmla="*/ 14288 h 400050"/>
              <a:gd name="connsiteX8" fmla="*/ 11906 w 440531"/>
              <a:gd name="connsiteY8" fmla="*/ 0 h 400050"/>
              <a:gd name="connsiteX9" fmla="*/ 23813 w 440531"/>
              <a:gd name="connsiteY9" fmla="*/ 0 h 400050"/>
              <a:gd name="connsiteX10" fmla="*/ 42863 w 440531"/>
              <a:gd name="connsiteY10" fmla="*/ 4763 h 400050"/>
              <a:gd name="connsiteX11" fmla="*/ 73819 w 440531"/>
              <a:gd name="connsiteY11" fmla="*/ 30957 h 400050"/>
              <a:gd name="connsiteX12" fmla="*/ 440531 w 440531"/>
              <a:gd name="connsiteY12" fmla="*/ 321469 h 400050"/>
              <a:gd name="connsiteX13" fmla="*/ 421481 w 440531"/>
              <a:gd name="connsiteY13" fmla="*/ 357188 h 400050"/>
              <a:gd name="connsiteX14" fmla="*/ 390525 w 440531"/>
              <a:gd name="connsiteY14" fmla="*/ 383382 h 400050"/>
              <a:gd name="connsiteX15" fmla="*/ 361950 w 440531"/>
              <a:gd name="connsiteY15" fmla="*/ 397669 h 400050"/>
              <a:gd name="connsiteX16" fmla="*/ 328613 w 440531"/>
              <a:gd name="connsiteY16" fmla="*/ 400050 h 400050"/>
              <a:gd name="connsiteX17" fmla="*/ 288131 w 440531"/>
              <a:gd name="connsiteY17" fmla="*/ 385763 h 400050"/>
              <a:gd name="connsiteX18" fmla="*/ 235744 w 440531"/>
              <a:gd name="connsiteY18" fmla="*/ 354807 h 400050"/>
              <a:gd name="connsiteX19" fmla="*/ 176213 w 440531"/>
              <a:gd name="connsiteY19" fmla="*/ 309563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40531" h="400050">
                <a:moveTo>
                  <a:pt x="176213" y="309563"/>
                </a:moveTo>
                <a:lnTo>
                  <a:pt x="109538" y="254794"/>
                </a:lnTo>
                <a:lnTo>
                  <a:pt x="71438" y="216694"/>
                </a:lnTo>
                <a:lnTo>
                  <a:pt x="45244" y="178594"/>
                </a:lnTo>
                <a:lnTo>
                  <a:pt x="16669" y="133350"/>
                </a:lnTo>
                <a:lnTo>
                  <a:pt x="4763" y="95250"/>
                </a:lnTo>
                <a:lnTo>
                  <a:pt x="0" y="47625"/>
                </a:lnTo>
                <a:lnTo>
                  <a:pt x="2381" y="14288"/>
                </a:lnTo>
                <a:lnTo>
                  <a:pt x="11906" y="0"/>
                </a:lnTo>
                <a:lnTo>
                  <a:pt x="23813" y="0"/>
                </a:lnTo>
                <a:lnTo>
                  <a:pt x="42863" y="4763"/>
                </a:lnTo>
                <a:lnTo>
                  <a:pt x="73819" y="30957"/>
                </a:lnTo>
                <a:lnTo>
                  <a:pt x="440531" y="321469"/>
                </a:lnTo>
                <a:lnTo>
                  <a:pt x="421481" y="357188"/>
                </a:lnTo>
                <a:lnTo>
                  <a:pt x="390525" y="383382"/>
                </a:lnTo>
                <a:lnTo>
                  <a:pt x="361950" y="397669"/>
                </a:lnTo>
                <a:lnTo>
                  <a:pt x="328613" y="400050"/>
                </a:lnTo>
                <a:lnTo>
                  <a:pt x="288131" y="385763"/>
                </a:lnTo>
                <a:lnTo>
                  <a:pt x="235744" y="354807"/>
                </a:lnTo>
                <a:lnTo>
                  <a:pt x="176213" y="3095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フリーフォーム 15"/>
          <p:cNvSpPr/>
          <p:nvPr/>
        </p:nvSpPr>
        <p:spPr>
          <a:xfrm>
            <a:off x="4240213" y="4720478"/>
            <a:ext cx="1171575" cy="714375"/>
          </a:xfrm>
          <a:custGeom>
            <a:avLst/>
            <a:gdLst>
              <a:gd name="connsiteX0" fmla="*/ 642938 w 1171575"/>
              <a:gd name="connsiteY0" fmla="*/ 216694 h 714375"/>
              <a:gd name="connsiteX1" fmla="*/ 428625 w 1171575"/>
              <a:gd name="connsiteY1" fmla="*/ 309563 h 714375"/>
              <a:gd name="connsiteX2" fmla="*/ 280988 w 1171575"/>
              <a:gd name="connsiteY2" fmla="*/ 371475 h 714375"/>
              <a:gd name="connsiteX3" fmla="*/ 152400 w 1171575"/>
              <a:gd name="connsiteY3" fmla="*/ 428625 h 714375"/>
              <a:gd name="connsiteX4" fmla="*/ 119063 w 1171575"/>
              <a:gd name="connsiteY4" fmla="*/ 440531 h 714375"/>
              <a:gd name="connsiteX5" fmla="*/ 95250 w 1171575"/>
              <a:gd name="connsiteY5" fmla="*/ 445294 h 714375"/>
              <a:gd name="connsiteX6" fmla="*/ 61913 w 1171575"/>
              <a:gd name="connsiteY6" fmla="*/ 442913 h 714375"/>
              <a:gd name="connsiteX7" fmla="*/ 0 w 1171575"/>
              <a:gd name="connsiteY7" fmla="*/ 428625 h 714375"/>
              <a:gd name="connsiteX8" fmla="*/ 323850 w 1171575"/>
              <a:gd name="connsiteY8" fmla="*/ 714375 h 714375"/>
              <a:gd name="connsiteX9" fmla="*/ 352425 w 1171575"/>
              <a:gd name="connsiteY9" fmla="*/ 676275 h 714375"/>
              <a:gd name="connsiteX10" fmla="*/ 423863 w 1171575"/>
              <a:gd name="connsiteY10" fmla="*/ 628650 h 714375"/>
              <a:gd name="connsiteX11" fmla="*/ 678657 w 1171575"/>
              <a:gd name="connsiteY11" fmla="*/ 440531 h 714375"/>
              <a:gd name="connsiteX12" fmla="*/ 888207 w 1171575"/>
              <a:gd name="connsiteY12" fmla="*/ 276225 h 714375"/>
              <a:gd name="connsiteX13" fmla="*/ 1128713 w 1171575"/>
              <a:gd name="connsiteY13" fmla="*/ 78581 h 714375"/>
              <a:gd name="connsiteX14" fmla="*/ 1164432 w 1171575"/>
              <a:gd name="connsiteY14" fmla="*/ 42863 h 714375"/>
              <a:gd name="connsiteX15" fmla="*/ 1171575 w 1171575"/>
              <a:gd name="connsiteY15" fmla="*/ 21431 h 714375"/>
              <a:gd name="connsiteX16" fmla="*/ 1169194 w 1171575"/>
              <a:gd name="connsiteY16" fmla="*/ 4763 h 714375"/>
              <a:gd name="connsiteX17" fmla="*/ 1157288 w 1171575"/>
              <a:gd name="connsiteY17" fmla="*/ 0 h 714375"/>
              <a:gd name="connsiteX18" fmla="*/ 1133475 w 1171575"/>
              <a:gd name="connsiteY18" fmla="*/ 0 h 714375"/>
              <a:gd name="connsiteX19" fmla="*/ 1033463 w 1171575"/>
              <a:gd name="connsiteY19" fmla="*/ 42863 h 714375"/>
              <a:gd name="connsiteX20" fmla="*/ 816769 w 1171575"/>
              <a:gd name="connsiteY20" fmla="*/ 138113 h 714375"/>
              <a:gd name="connsiteX21" fmla="*/ 642938 w 1171575"/>
              <a:gd name="connsiteY21" fmla="*/ 216694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71575" h="714375">
                <a:moveTo>
                  <a:pt x="642938" y="216694"/>
                </a:moveTo>
                <a:lnTo>
                  <a:pt x="428625" y="309563"/>
                </a:lnTo>
                <a:lnTo>
                  <a:pt x="280988" y="371475"/>
                </a:lnTo>
                <a:lnTo>
                  <a:pt x="152400" y="428625"/>
                </a:lnTo>
                <a:lnTo>
                  <a:pt x="119063" y="440531"/>
                </a:lnTo>
                <a:lnTo>
                  <a:pt x="95250" y="445294"/>
                </a:lnTo>
                <a:lnTo>
                  <a:pt x="61913" y="442913"/>
                </a:lnTo>
                <a:lnTo>
                  <a:pt x="0" y="428625"/>
                </a:lnTo>
                <a:lnTo>
                  <a:pt x="323850" y="714375"/>
                </a:lnTo>
                <a:lnTo>
                  <a:pt x="352425" y="676275"/>
                </a:lnTo>
                <a:lnTo>
                  <a:pt x="423863" y="628650"/>
                </a:lnTo>
                <a:lnTo>
                  <a:pt x="678657" y="440531"/>
                </a:lnTo>
                <a:lnTo>
                  <a:pt x="888207" y="276225"/>
                </a:lnTo>
                <a:lnTo>
                  <a:pt x="1128713" y="78581"/>
                </a:lnTo>
                <a:lnTo>
                  <a:pt x="1164432" y="42863"/>
                </a:lnTo>
                <a:lnTo>
                  <a:pt x="1171575" y="21431"/>
                </a:lnTo>
                <a:lnTo>
                  <a:pt x="1169194" y="4763"/>
                </a:lnTo>
                <a:lnTo>
                  <a:pt x="1157288" y="0"/>
                </a:lnTo>
                <a:lnTo>
                  <a:pt x="1133475" y="0"/>
                </a:lnTo>
                <a:lnTo>
                  <a:pt x="1033463" y="42863"/>
                </a:lnTo>
                <a:lnTo>
                  <a:pt x="816769" y="138113"/>
                </a:lnTo>
                <a:lnTo>
                  <a:pt x="642938" y="2166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/>
          <p:nvPr/>
        </p:nvSpPr>
        <p:spPr>
          <a:xfrm>
            <a:off x="3252788" y="1677241"/>
            <a:ext cx="554037" cy="4268787"/>
          </a:xfrm>
          <a:custGeom>
            <a:avLst/>
            <a:gdLst>
              <a:gd name="connsiteX0" fmla="*/ 239232 w 552893"/>
              <a:gd name="connsiteY0" fmla="*/ 600739 h 4268972"/>
              <a:gd name="connsiteX1" fmla="*/ 239232 w 552893"/>
              <a:gd name="connsiteY1" fmla="*/ 398721 h 4268972"/>
              <a:gd name="connsiteX2" fmla="*/ 228600 w 552893"/>
              <a:gd name="connsiteY2" fmla="*/ 318976 h 4268972"/>
              <a:gd name="connsiteX3" fmla="*/ 217967 w 552893"/>
              <a:gd name="connsiteY3" fmla="*/ 265814 h 4268972"/>
              <a:gd name="connsiteX4" fmla="*/ 196702 w 552893"/>
              <a:gd name="connsiteY4" fmla="*/ 217967 h 4268972"/>
              <a:gd name="connsiteX5" fmla="*/ 154172 w 552893"/>
              <a:gd name="connsiteY5" fmla="*/ 164804 h 4268972"/>
              <a:gd name="connsiteX6" fmla="*/ 95693 w 552893"/>
              <a:gd name="connsiteY6" fmla="*/ 116958 h 4268972"/>
              <a:gd name="connsiteX7" fmla="*/ 26581 w 552893"/>
              <a:gd name="connsiteY7" fmla="*/ 74428 h 4268972"/>
              <a:gd name="connsiteX8" fmla="*/ 5316 w 552893"/>
              <a:gd name="connsiteY8" fmla="*/ 53163 h 4268972"/>
              <a:gd name="connsiteX9" fmla="*/ 0 w 552893"/>
              <a:gd name="connsiteY9" fmla="*/ 31897 h 4268972"/>
              <a:gd name="connsiteX10" fmla="*/ 0 w 552893"/>
              <a:gd name="connsiteY10" fmla="*/ 15949 h 4268972"/>
              <a:gd name="connsiteX11" fmla="*/ 15949 w 552893"/>
              <a:gd name="connsiteY11" fmla="*/ 0 h 4268972"/>
              <a:gd name="connsiteX12" fmla="*/ 69111 w 552893"/>
              <a:gd name="connsiteY12" fmla="*/ 5316 h 4268972"/>
              <a:gd name="connsiteX13" fmla="*/ 159488 w 552893"/>
              <a:gd name="connsiteY13" fmla="*/ 31897 h 4268972"/>
              <a:gd name="connsiteX14" fmla="*/ 281763 w 552893"/>
              <a:gd name="connsiteY14" fmla="*/ 79744 h 4268972"/>
              <a:gd name="connsiteX15" fmla="*/ 414670 w 552893"/>
              <a:gd name="connsiteY15" fmla="*/ 143539 h 4268972"/>
              <a:gd name="connsiteX16" fmla="*/ 510363 w 552893"/>
              <a:gd name="connsiteY16" fmla="*/ 202018 h 4268972"/>
              <a:gd name="connsiteX17" fmla="*/ 536944 w 552893"/>
              <a:gd name="connsiteY17" fmla="*/ 228600 h 4268972"/>
              <a:gd name="connsiteX18" fmla="*/ 547577 w 552893"/>
              <a:gd name="connsiteY18" fmla="*/ 260497 h 4268972"/>
              <a:gd name="connsiteX19" fmla="*/ 552893 w 552893"/>
              <a:gd name="connsiteY19" fmla="*/ 318976 h 4268972"/>
              <a:gd name="connsiteX20" fmla="*/ 526311 w 552893"/>
              <a:gd name="connsiteY20" fmla="*/ 404037 h 4268972"/>
              <a:gd name="connsiteX21" fmla="*/ 494414 w 552893"/>
              <a:gd name="connsiteY21" fmla="*/ 563525 h 4268972"/>
              <a:gd name="connsiteX22" fmla="*/ 483781 w 552893"/>
              <a:gd name="connsiteY22" fmla="*/ 611372 h 4268972"/>
              <a:gd name="connsiteX23" fmla="*/ 467832 w 552893"/>
              <a:gd name="connsiteY23" fmla="*/ 717697 h 4268972"/>
              <a:gd name="connsiteX24" fmla="*/ 467832 w 552893"/>
              <a:gd name="connsiteY24" fmla="*/ 1121735 h 4268972"/>
              <a:gd name="connsiteX25" fmla="*/ 462516 w 552893"/>
              <a:gd name="connsiteY25" fmla="*/ 2110563 h 4268972"/>
              <a:gd name="connsiteX26" fmla="*/ 446567 w 552893"/>
              <a:gd name="connsiteY26" fmla="*/ 3450265 h 4268972"/>
              <a:gd name="connsiteX27" fmla="*/ 441251 w 552893"/>
              <a:gd name="connsiteY27" fmla="*/ 3896832 h 4268972"/>
              <a:gd name="connsiteX28" fmla="*/ 441251 w 552893"/>
              <a:gd name="connsiteY28" fmla="*/ 3992525 h 4268972"/>
              <a:gd name="connsiteX29" fmla="*/ 435935 w 552893"/>
              <a:gd name="connsiteY29" fmla="*/ 4066953 h 4268972"/>
              <a:gd name="connsiteX30" fmla="*/ 414670 w 552893"/>
              <a:gd name="connsiteY30" fmla="*/ 4157330 h 4268972"/>
              <a:gd name="connsiteX31" fmla="*/ 382772 w 552893"/>
              <a:gd name="connsiteY31" fmla="*/ 4210493 h 4268972"/>
              <a:gd name="connsiteX32" fmla="*/ 350874 w 552893"/>
              <a:gd name="connsiteY32" fmla="*/ 4253023 h 4268972"/>
              <a:gd name="connsiteX33" fmla="*/ 318977 w 552893"/>
              <a:gd name="connsiteY33" fmla="*/ 4268972 h 4268972"/>
              <a:gd name="connsiteX34" fmla="*/ 281763 w 552893"/>
              <a:gd name="connsiteY34" fmla="*/ 4258339 h 4268972"/>
              <a:gd name="connsiteX35" fmla="*/ 244549 w 552893"/>
              <a:gd name="connsiteY35" fmla="*/ 4226442 h 4268972"/>
              <a:gd name="connsiteX36" fmla="*/ 196702 w 552893"/>
              <a:gd name="connsiteY36" fmla="*/ 4157330 h 4268972"/>
              <a:gd name="connsiteX37" fmla="*/ 154172 w 552893"/>
              <a:gd name="connsiteY37" fmla="*/ 4061637 h 4268972"/>
              <a:gd name="connsiteX38" fmla="*/ 132907 w 552893"/>
              <a:gd name="connsiteY38" fmla="*/ 3949995 h 4268972"/>
              <a:gd name="connsiteX39" fmla="*/ 132907 w 552893"/>
              <a:gd name="connsiteY39" fmla="*/ 3907465 h 4268972"/>
              <a:gd name="connsiteX40" fmla="*/ 148856 w 552893"/>
              <a:gd name="connsiteY40" fmla="*/ 3833037 h 4268972"/>
              <a:gd name="connsiteX41" fmla="*/ 170121 w 552893"/>
              <a:gd name="connsiteY41" fmla="*/ 3753293 h 4268972"/>
              <a:gd name="connsiteX42" fmla="*/ 191386 w 552893"/>
              <a:gd name="connsiteY42" fmla="*/ 3641651 h 4268972"/>
              <a:gd name="connsiteX43" fmla="*/ 207335 w 552893"/>
              <a:gd name="connsiteY43" fmla="*/ 3498111 h 4268972"/>
              <a:gd name="connsiteX44" fmla="*/ 217967 w 552893"/>
              <a:gd name="connsiteY44" fmla="*/ 3242930 h 4268972"/>
              <a:gd name="connsiteX45" fmla="*/ 233916 w 552893"/>
              <a:gd name="connsiteY45" fmla="*/ 2248786 h 4268972"/>
              <a:gd name="connsiteX46" fmla="*/ 244549 w 552893"/>
              <a:gd name="connsiteY46" fmla="*/ 871870 h 4268972"/>
              <a:gd name="connsiteX47" fmla="*/ 239232 w 552893"/>
              <a:gd name="connsiteY47" fmla="*/ 600739 h 4268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52893" h="4268972">
                <a:moveTo>
                  <a:pt x="239232" y="600739"/>
                </a:moveTo>
                <a:lnTo>
                  <a:pt x="239232" y="398721"/>
                </a:lnTo>
                <a:lnTo>
                  <a:pt x="228600" y="318976"/>
                </a:lnTo>
                <a:lnTo>
                  <a:pt x="217967" y="265814"/>
                </a:lnTo>
                <a:lnTo>
                  <a:pt x="196702" y="217967"/>
                </a:lnTo>
                <a:lnTo>
                  <a:pt x="154172" y="164804"/>
                </a:lnTo>
                <a:lnTo>
                  <a:pt x="95693" y="116958"/>
                </a:lnTo>
                <a:lnTo>
                  <a:pt x="26581" y="74428"/>
                </a:lnTo>
                <a:lnTo>
                  <a:pt x="5316" y="53163"/>
                </a:lnTo>
                <a:lnTo>
                  <a:pt x="0" y="31897"/>
                </a:lnTo>
                <a:lnTo>
                  <a:pt x="0" y="15949"/>
                </a:lnTo>
                <a:lnTo>
                  <a:pt x="15949" y="0"/>
                </a:lnTo>
                <a:lnTo>
                  <a:pt x="69111" y="5316"/>
                </a:lnTo>
                <a:lnTo>
                  <a:pt x="159488" y="31897"/>
                </a:lnTo>
                <a:lnTo>
                  <a:pt x="281763" y="79744"/>
                </a:lnTo>
                <a:lnTo>
                  <a:pt x="414670" y="143539"/>
                </a:lnTo>
                <a:lnTo>
                  <a:pt x="510363" y="202018"/>
                </a:lnTo>
                <a:lnTo>
                  <a:pt x="536944" y="228600"/>
                </a:lnTo>
                <a:lnTo>
                  <a:pt x="547577" y="260497"/>
                </a:lnTo>
                <a:lnTo>
                  <a:pt x="552893" y="318976"/>
                </a:lnTo>
                <a:lnTo>
                  <a:pt x="526311" y="404037"/>
                </a:lnTo>
                <a:lnTo>
                  <a:pt x="494414" y="563525"/>
                </a:lnTo>
                <a:lnTo>
                  <a:pt x="483781" y="611372"/>
                </a:lnTo>
                <a:lnTo>
                  <a:pt x="467832" y="717697"/>
                </a:lnTo>
                <a:lnTo>
                  <a:pt x="467832" y="1121735"/>
                </a:lnTo>
                <a:lnTo>
                  <a:pt x="462516" y="2110563"/>
                </a:lnTo>
                <a:lnTo>
                  <a:pt x="446567" y="3450265"/>
                </a:lnTo>
                <a:lnTo>
                  <a:pt x="441251" y="3896832"/>
                </a:lnTo>
                <a:lnTo>
                  <a:pt x="441251" y="3992525"/>
                </a:lnTo>
                <a:lnTo>
                  <a:pt x="435935" y="4066953"/>
                </a:lnTo>
                <a:lnTo>
                  <a:pt x="414670" y="4157330"/>
                </a:lnTo>
                <a:lnTo>
                  <a:pt x="382772" y="4210493"/>
                </a:lnTo>
                <a:lnTo>
                  <a:pt x="350874" y="4253023"/>
                </a:lnTo>
                <a:lnTo>
                  <a:pt x="318977" y="4268972"/>
                </a:lnTo>
                <a:lnTo>
                  <a:pt x="281763" y="4258339"/>
                </a:lnTo>
                <a:lnTo>
                  <a:pt x="244549" y="4226442"/>
                </a:lnTo>
                <a:lnTo>
                  <a:pt x="196702" y="4157330"/>
                </a:lnTo>
                <a:lnTo>
                  <a:pt x="154172" y="4061637"/>
                </a:lnTo>
                <a:lnTo>
                  <a:pt x="132907" y="3949995"/>
                </a:lnTo>
                <a:lnTo>
                  <a:pt x="132907" y="3907465"/>
                </a:lnTo>
                <a:lnTo>
                  <a:pt x="148856" y="3833037"/>
                </a:lnTo>
                <a:lnTo>
                  <a:pt x="170121" y="3753293"/>
                </a:lnTo>
                <a:lnTo>
                  <a:pt x="191386" y="3641651"/>
                </a:lnTo>
                <a:lnTo>
                  <a:pt x="207335" y="3498111"/>
                </a:lnTo>
                <a:lnTo>
                  <a:pt x="217967" y="3242930"/>
                </a:lnTo>
                <a:lnTo>
                  <a:pt x="233916" y="2248786"/>
                </a:lnTo>
                <a:cubicBezTo>
                  <a:pt x="237460" y="1789814"/>
                  <a:pt x="241005" y="1330842"/>
                  <a:pt x="244549" y="871870"/>
                </a:cubicBezTo>
                <a:lnTo>
                  <a:pt x="239232" y="60073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/>
          <p:nvPr/>
        </p:nvSpPr>
        <p:spPr>
          <a:xfrm>
            <a:off x="2517775" y="2955178"/>
            <a:ext cx="1036638" cy="2016125"/>
          </a:xfrm>
          <a:custGeom>
            <a:avLst/>
            <a:gdLst>
              <a:gd name="connsiteX0" fmla="*/ 782261 w 1035968"/>
              <a:gd name="connsiteY0" fmla="*/ 483628 h 2016437"/>
              <a:gd name="connsiteX1" fmla="*/ 895901 w 1035968"/>
              <a:gd name="connsiteY1" fmla="*/ 177066 h 2016437"/>
              <a:gd name="connsiteX2" fmla="*/ 940828 w 1035968"/>
              <a:gd name="connsiteY2" fmla="*/ 18499 h 2016437"/>
              <a:gd name="connsiteX3" fmla="*/ 1035968 w 1035968"/>
              <a:gd name="connsiteY3" fmla="*/ 0 h 2016437"/>
              <a:gd name="connsiteX4" fmla="*/ 983112 w 1035968"/>
              <a:gd name="connsiteY4" fmla="*/ 618409 h 2016437"/>
              <a:gd name="connsiteX5" fmla="*/ 906472 w 1035968"/>
              <a:gd name="connsiteY5" fmla="*/ 774333 h 2016437"/>
              <a:gd name="connsiteX6" fmla="*/ 774333 w 1035968"/>
              <a:gd name="connsiteY6" fmla="*/ 1012182 h 2016437"/>
              <a:gd name="connsiteX7" fmla="*/ 599910 w 1035968"/>
              <a:gd name="connsiteY7" fmla="*/ 1287031 h 2016437"/>
              <a:gd name="connsiteX8" fmla="*/ 406987 w 1035968"/>
              <a:gd name="connsiteY8" fmla="*/ 1567165 h 2016437"/>
              <a:gd name="connsiteX9" fmla="*/ 232564 w 1035968"/>
              <a:gd name="connsiteY9" fmla="*/ 1791801 h 2016437"/>
              <a:gd name="connsiteX10" fmla="*/ 84569 w 1035968"/>
              <a:gd name="connsiteY10" fmla="*/ 1974152 h 2016437"/>
              <a:gd name="connsiteX11" fmla="*/ 55498 w 1035968"/>
              <a:gd name="connsiteY11" fmla="*/ 2005866 h 2016437"/>
              <a:gd name="connsiteX12" fmla="*/ 29071 w 1035968"/>
              <a:gd name="connsiteY12" fmla="*/ 2016437 h 2016437"/>
              <a:gd name="connsiteX13" fmla="*/ 7928 w 1035968"/>
              <a:gd name="connsiteY13" fmla="*/ 2011151 h 2016437"/>
              <a:gd name="connsiteX14" fmla="*/ 0 w 1035968"/>
              <a:gd name="connsiteY14" fmla="*/ 1990009 h 2016437"/>
              <a:gd name="connsiteX15" fmla="*/ 10571 w 1035968"/>
              <a:gd name="connsiteY15" fmla="*/ 1958296 h 2016437"/>
              <a:gd name="connsiteX16" fmla="*/ 60784 w 1035968"/>
              <a:gd name="connsiteY16" fmla="*/ 1889584 h 2016437"/>
              <a:gd name="connsiteX17" fmla="*/ 132139 w 1035968"/>
              <a:gd name="connsiteY17" fmla="*/ 1789158 h 2016437"/>
              <a:gd name="connsiteX18" fmla="*/ 221993 w 1035968"/>
              <a:gd name="connsiteY18" fmla="*/ 1649091 h 2016437"/>
              <a:gd name="connsiteX19" fmla="*/ 332990 w 1035968"/>
              <a:gd name="connsiteY19" fmla="*/ 1458811 h 2016437"/>
              <a:gd name="connsiteX20" fmla="*/ 488913 w 1035968"/>
              <a:gd name="connsiteY20" fmla="*/ 1168106 h 2016437"/>
              <a:gd name="connsiteX21" fmla="*/ 602553 w 1035968"/>
              <a:gd name="connsiteY21" fmla="*/ 922328 h 2016437"/>
              <a:gd name="connsiteX22" fmla="*/ 782261 w 1035968"/>
              <a:gd name="connsiteY22" fmla="*/ 483628 h 2016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35968" h="2016437">
                <a:moveTo>
                  <a:pt x="782261" y="483628"/>
                </a:moveTo>
                <a:lnTo>
                  <a:pt x="895901" y="177066"/>
                </a:lnTo>
                <a:lnTo>
                  <a:pt x="940828" y="18499"/>
                </a:lnTo>
                <a:lnTo>
                  <a:pt x="1035968" y="0"/>
                </a:lnTo>
                <a:lnTo>
                  <a:pt x="983112" y="618409"/>
                </a:lnTo>
                <a:lnTo>
                  <a:pt x="906472" y="774333"/>
                </a:lnTo>
                <a:lnTo>
                  <a:pt x="774333" y="1012182"/>
                </a:lnTo>
                <a:lnTo>
                  <a:pt x="599910" y="1287031"/>
                </a:lnTo>
                <a:lnTo>
                  <a:pt x="406987" y="1567165"/>
                </a:lnTo>
                <a:lnTo>
                  <a:pt x="232564" y="1791801"/>
                </a:lnTo>
                <a:lnTo>
                  <a:pt x="84569" y="1974152"/>
                </a:lnTo>
                <a:lnTo>
                  <a:pt x="55498" y="2005866"/>
                </a:lnTo>
                <a:lnTo>
                  <a:pt x="29071" y="2016437"/>
                </a:lnTo>
                <a:lnTo>
                  <a:pt x="7928" y="2011151"/>
                </a:lnTo>
                <a:lnTo>
                  <a:pt x="0" y="1990009"/>
                </a:lnTo>
                <a:lnTo>
                  <a:pt x="10571" y="1958296"/>
                </a:lnTo>
                <a:lnTo>
                  <a:pt x="60784" y="1889584"/>
                </a:lnTo>
                <a:lnTo>
                  <a:pt x="132139" y="1789158"/>
                </a:lnTo>
                <a:lnTo>
                  <a:pt x="221993" y="1649091"/>
                </a:lnTo>
                <a:lnTo>
                  <a:pt x="332990" y="1458811"/>
                </a:lnTo>
                <a:lnTo>
                  <a:pt x="488913" y="1168106"/>
                </a:lnTo>
                <a:lnTo>
                  <a:pt x="602553" y="922328"/>
                </a:lnTo>
                <a:lnTo>
                  <a:pt x="782261" y="48362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/>
          <p:nvPr/>
        </p:nvSpPr>
        <p:spPr>
          <a:xfrm>
            <a:off x="3678238" y="3321891"/>
            <a:ext cx="598487" cy="755650"/>
          </a:xfrm>
          <a:custGeom>
            <a:avLst/>
            <a:gdLst>
              <a:gd name="connsiteX0" fmla="*/ 211422 w 597267"/>
              <a:gd name="connsiteY0" fmla="*/ 391130 h 755833"/>
              <a:gd name="connsiteX1" fmla="*/ 153281 w 597267"/>
              <a:gd name="connsiteY1" fmla="*/ 306561 h 755833"/>
              <a:gd name="connsiteX2" fmla="*/ 71355 w 597267"/>
              <a:gd name="connsiteY2" fmla="*/ 184994 h 755833"/>
              <a:gd name="connsiteX3" fmla="*/ 18500 w 597267"/>
              <a:gd name="connsiteY3" fmla="*/ 89854 h 755833"/>
              <a:gd name="connsiteX4" fmla="*/ 0 w 597267"/>
              <a:gd name="connsiteY4" fmla="*/ 0 h 755833"/>
              <a:gd name="connsiteX5" fmla="*/ 126853 w 597267"/>
              <a:gd name="connsiteY5" fmla="*/ 81926 h 755833"/>
              <a:gd name="connsiteX6" fmla="*/ 330347 w 597267"/>
              <a:gd name="connsiteY6" fmla="*/ 219350 h 755833"/>
              <a:gd name="connsiteX7" fmla="*/ 515341 w 597267"/>
              <a:gd name="connsiteY7" fmla="*/ 351489 h 755833"/>
              <a:gd name="connsiteX8" fmla="*/ 552340 w 597267"/>
              <a:gd name="connsiteY8" fmla="*/ 383202 h 755833"/>
              <a:gd name="connsiteX9" fmla="*/ 565554 w 597267"/>
              <a:gd name="connsiteY9" fmla="*/ 396416 h 755833"/>
              <a:gd name="connsiteX10" fmla="*/ 573482 w 597267"/>
              <a:gd name="connsiteY10" fmla="*/ 409630 h 755833"/>
              <a:gd name="connsiteX11" fmla="*/ 584053 w 597267"/>
              <a:gd name="connsiteY11" fmla="*/ 449271 h 755833"/>
              <a:gd name="connsiteX12" fmla="*/ 597267 w 597267"/>
              <a:gd name="connsiteY12" fmla="*/ 525912 h 755833"/>
              <a:gd name="connsiteX13" fmla="*/ 597267 w 597267"/>
              <a:gd name="connsiteY13" fmla="*/ 594624 h 755833"/>
              <a:gd name="connsiteX14" fmla="*/ 594624 w 597267"/>
              <a:gd name="connsiteY14" fmla="*/ 665979 h 755833"/>
              <a:gd name="connsiteX15" fmla="*/ 586696 w 597267"/>
              <a:gd name="connsiteY15" fmla="*/ 697692 h 755833"/>
              <a:gd name="connsiteX16" fmla="*/ 573482 w 597267"/>
              <a:gd name="connsiteY16" fmla="*/ 726763 h 755833"/>
              <a:gd name="connsiteX17" fmla="*/ 549697 w 597267"/>
              <a:gd name="connsiteY17" fmla="*/ 747905 h 755833"/>
              <a:gd name="connsiteX18" fmla="*/ 525912 w 597267"/>
              <a:gd name="connsiteY18" fmla="*/ 755833 h 755833"/>
              <a:gd name="connsiteX19" fmla="*/ 494199 w 597267"/>
              <a:gd name="connsiteY19" fmla="*/ 747905 h 755833"/>
              <a:gd name="connsiteX20" fmla="*/ 454557 w 597267"/>
              <a:gd name="connsiteY20" fmla="*/ 718834 h 755833"/>
              <a:gd name="connsiteX21" fmla="*/ 406987 w 597267"/>
              <a:gd name="connsiteY21" fmla="*/ 673907 h 755833"/>
              <a:gd name="connsiteX22" fmla="*/ 332990 w 597267"/>
              <a:gd name="connsiteY22" fmla="*/ 570839 h 755833"/>
              <a:gd name="connsiteX23" fmla="*/ 211422 w 597267"/>
              <a:gd name="connsiteY23" fmla="*/ 391130 h 755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97267" h="755833">
                <a:moveTo>
                  <a:pt x="211422" y="391130"/>
                </a:moveTo>
                <a:lnTo>
                  <a:pt x="153281" y="306561"/>
                </a:lnTo>
                <a:lnTo>
                  <a:pt x="71355" y="184994"/>
                </a:lnTo>
                <a:lnTo>
                  <a:pt x="18500" y="89854"/>
                </a:lnTo>
                <a:lnTo>
                  <a:pt x="0" y="0"/>
                </a:lnTo>
                <a:lnTo>
                  <a:pt x="126853" y="81926"/>
                </a:lnTo>
                <a:lnTo>
                  <a:pt x="330347" y="219350"/>
                </a:lnTo>
                <a:lnTo>
                  <a:pt x="515341" y="351489"/>
                </a:lnTo>
                <a:lnTo>
                  <a:pt x="552340" y="383202"/>
                </a:lnTo>
                <a:lnTo>
                  <a:pt x="565554" y="396416"/>
                </a:lnTo>
                <a:lnTo>
                  <a:pt x="573482" y="409630"/>
                </a:lnTo>
                <a:lnTo>
                  <a:pt x="584053" y="449271"/>
                </a:lnTo>
                <a:lnTo>
                  <a:pt x="597267" y="525912"/>
                </a:lnTo>
                <a:lnTo>
                  <a:pt x="597267" y="594624"/>
                </a:lnTo>
                <a:lnTo>
                  <a:pt x="594624" y="665979"/>
                </a:lnTo>
                <a:lnTo>
                  <a:pt x="586696" y="697692"/>
                </a:lnTo>
                <a:lnTo>
                  <a:pt x="573482" y="726763"/>
                </a:lnTo>
                <a:lnTo>
                  <a:pt x="549697" y="747905"/>
                </a:lnTo>
                <a:lnTo>
                  <a:pt x="525912" y="755833"/>
                </a:lnTo>
                <a:lnTo>
                  <a:pt x="494199" y="747905"/>
                </a:lnTo>
                <a:lnTo>
                  <a:pt x="454557" y="718834"/>
                </a:lnTo>
                <a:lnTo>
                  <a:pt x="406987" y="673907"/>
                </a:lnTo>
                <a:lnTo>
                  <a:pt x="332990" y="570839"/>
                </a:lnTo>
                <a:lnTo>
                  <a:pt x="211422" y="39113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/>
          <p:nvPr/>
        </p:nvSpPr>
        <p:spPr>
          <a:xfrm>
            <a:off x="4443413" y="2177303"/>
            <a:ext cx="2357437" cy="477838"/>
          </a:xfrm>
          <a:custGeom>
            <a:avLst/>
            <a:gdLst>
              <a:gd name="connsiteX0" fmla="*/ 824010 w 2357535"/>
              <a:gd name="connsiteY0" fmla="*/ 211931 h 478631"/>
              <a:gd name="connsiteX1" fmla="*/ 1024035 w 2357535"/>
              <a:gd name="connsiteY1" fmla="*/ 185738 h 478631"/>
              <a:gd name="connsiteX2" fmla="*/ 1307404 w 2357535"/>
              <a:gd name="connsiteY2" fmla="*/ 142875 h 478631"/>
              <a:gd name="connsiteX3" fmla="*/ 1464566 w 2357535"/>
              <a:gd name="connsiteY3" fmla="*/ 121444 h 478631"/>
              <a:gd name="connsiteX4" fmla="*/ 1547910 w 2357535"/>
              <a:gd name="connsiteY4" fmla="*/ 116681 h 478631"/>
              <a:gd name="connsiteX5" fmla="*/ 1688404 w 2357535"/>
              <a:gd name="connsiteY5" fmla="*/ 92869 h 478631"/>
              <a:gd name="connsiteX6" fmla="*/ 1771748 w 2357535"/>
              <a:gd name="connsiteY6" fmla="*/ 69056 h 478631"/>
              <a:gd name="connsiteX7" fmla="*/ 1838423 w 2357535"/>
              <a:gd name="connsiteY7" fmla="*/ 42863 h 478631"/>
              <a:gd name="connsiteX8" fmla="*/ 1871760 w 2357535"/>
              <a:gd name="connsiteY8" fmla="*/ 26194 h 478631"/>
              <a:gd name="connsiteX9" fmla="*/ 1888429 w 2357535"/>
              <a:gd name="connsiteY9" fmla="*/ 11906 h 478631"/>
              <a:gd name="connsiteX10" fmla="*/ 1907479 w 2357535"/>
              <a:gd name="connsiteY10" fmla="*/ 2381 h 478631"/>
              <a:gd name="connsiteX11" fmla="*/ 1933673 w 2357535"/>
              <a:gd name="connsiteY11" fmla="*/ 0 h 478631"/>
              <a:gd name="connsiteX12" fmla="*/ 2014635 w 2357535"/>
              <a:gd name="connsiteY12" fmla="*/ 11906 h 478631"/>
              <a:gd name="connsiteX13" fmla="*/ 2155129 w 2357535"/>
              <a:gd name="connsiteY13" fmla="*/ 54769 h 478631"/>
              <a:gd name="connsiteX14" fmla="*/ 2250379 w 2357535"/>
              <a:gd name="connsiteY14" fmla="*/ 90488 h 478631"/>
              <a:gd name="connsiteX15" fmla="*/ 2295623 w 2357535"/>
              <a:gd name="connsiteY15" fmla="*/ 116681 h 478631"/>
              <a:gd name="connsiteX16" fmla="*/ 2343248 w 2357535"/>
              <a:gd name="connsiteY16" fmla="*/ 154781 h 478631"/>
              <a:gd name="connsiteX17" fmla="*/ 2355154 w 2357535"/>
              <a:gd name="connsiteY17" fmla="*/ 171450 h 478631"/>
              <a:gd name="connsiteX18" fmla="*/ 2357535 w 2357535"/>
              <a:gd name="connsiteY18" fmla="*/ 192881 h 478631"/>
              <a:gd name="connsiteX19" fmla="*/ 2350391 w 2357535"/>
              <a:gd name="connsiteY19" fmla="*/ 238125 h 478631"/>
              <a:gd name="connsiteX20" fmla="*/ 2331341 w 2357535"/>
              <a:gd name="connsiteY20" fmla="*/ 264319 h 478631"/>
              <a:gd name="connsiteX21" fmla="*/ 2314673 w 2357535"/>
              <a:gd name="connsiteY21" fmla="*/ 280988 h 478631"/>
              <a:gd name="connsiteX22" fmla="*/ 2262285 w 2357535"/>
              <a:gd name="connsiteY22" fmla="*/ 295275 h 478631"/>
              <a:gd name="connsiteX23" fmla="*/ 2112266 w 2357535"/>
              <a:gd name="connsiteY23" fmla="*/ 304800 h 478631"/>
              <a:gd name="connsiteX24" fmla="*/ 1876523 w 2357535"/>
              <a:gd name="connsiteY24" fmla="*/ 302419 h 478631"/>
              <a:gd name="connsiteX25" fmla="*/ 1562198 w 2357535"/>
              <a:gd name="connsiteY25" fmla="*/ 314325 h 478631"/>
              <a:gd name="connsiteX26" fmla="*/ 1221679 w 2357535"/>
              <a:gd name="connsiteY26" fmla="*/ 347663 h 478631"/>
              <a:gd name="connsiteX27" fmla="*/ 952598 w 2357535"/>
              <a:gd name="connsiteY27" fmla="*/ 373856 h 478631"/>
              <a:gd name="connsiteX28" fmla="*/ 588266 w 2357535"/>
              <a:gd name="connsiteY28" fmla="*/ 442913 h 478631"/>
              <a:gd name="connsiteX29" fmla="*/ 409673 w 2357535"/>
              <a:gd name="connsiteY29" fmla="*/ 473869 h 478631"/>
              <a:gd name="connsiteX30" fmla="*/ 371573 w 2357535"/>
              <a:gd name="connsiteY30" fmla="*/ 478631 h 478631"/>
              <a:gd name="connsiteX31" fmla="*/ 352523 w 2357535"/>
              <a:gd name="connsiteY31" fmla="*/ 478631 h 478631"/>
              <a:gd name="connsiteX32" fmla="*/ 297754 w 2357535"/>
              <a:gd name="connsiteY32" fmla="*/ 461963 h 478631"/>
              <a:gd name="connsiteX33" fmla="*/ 231079 w 2357535"/>
              <a:gd name="connsiteY33" fmla="*/ 435769 h 478631"/>
              <a:gd name="connsiteX34" fmla="*/ 157260 w 2357535"/>
              <a:gd name="connsiteY34" fmla="*/ 390525 h 478631"/>
              <a:gd name="connsiteX35" fmla="*/ 90585 w 2357535"/>
              <a:gd name="connsiteY35" fmla="*/ 335756 h 478631"/>
              <a:gd name="connsiteX36" fmla="*/ 47723 w 2357535"/>
              <a:gd name="connsiteY36" fmla="*/ 290513 h 478631"/>
              <a:gd name="connsiteX37" fmla="*/ 14385 w 2357535"/>
              <a:gd name="connsiteY37" fmla="*/ 242888 h 478631"/>
              <a:gd name="connsiteX38" fmla="*/ 2479 w 2357535"/>
              <a:gd name="connsiteY38" fmla="*/ 216694 h 478631"/>
              <a:gd name="connsiteX39" fmla="*/ 98 w 2357535"/>
              <a:gd name="connsiteY39" fmla="*/ 195263 h 478631"/>
              <a:gd name="connsiteX40" fmla="*/ 98 w 2357535"/>
              <a:gd name="connsiteY40" fmla="*/ 183356 h 478631"/>
              <a:gd name="connsiteX41" fmla="*/ 2479 w 2357535"/>
              <a:gd name="connsiteY41" fmla="*/ 176213 h 478631"/>
              <a:gd name="connsiteX42" fmla="*/ 21529 w 2357535"/>
              <a:gd name="connsiteY42" fmla="*/ 171450 h 478631"/>
              <a:gd name="connsiteX43" fmla="*/ 52485 w 2357535"/>
              <a:gd name="connsiteY43" fmla="*/ 188119 h 478631"/>
              <a:gd name="connsiteX44" fmla="*/ 88204 w 2357535"/>
              <a:gd name="connsiteY44" fmla="*/ 207169 h 478631"/>
              <a:gd name="connsiteX45" fmla="*/ 119160 w 2357535"/>
              <a:gd name="connsiteY45" fmla="*/ 221456 h 478631"/>
              <a:gd name="connsiteX46" fmla="*/ 176310 w 2357535"/>
              <a:gd name="connsiteY46" fmla="*/ 238125 h 478631"/>
              <a:gd name="connsiteX47" fmla="*/ 233460 w 2357535"/>
              <a:gd name="connsiteY47" fmla="*/ 250031 h 478631"/>
              <a:gd name="connsiteX48" fmla="*/ 314423 w 2357535"/>
              <a:gd name="connsiteY48" fmla="*/ 257175 h 478631"/>
              <a:gd name="connsiteX49" fmla="*/ 464441 w 2357535"/>
              <a:gd name="connsiteY49" fmla="*/ 247650 h 478631"/>
              <a:gd name="connsiteX50" fmla="*/ 733523 w 2357535"/>
              <a:gd name="connsiteY50" fmla="*/ 221456 h 478631"/>
              <a:gd name="connsiteX51" fmla="*/ 824010 w 2357535"/>
              <a:gd name="connsiteY51" fmla="*/ 211931 h 478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357535" h="478631">
                <a:moveTo>
                  <a:pt x="824010" y="211931"/>
                </a:moveTo>
                <a:lnTo>
                  <a:pt x="1024035" y="185738"/>
                </a:lnTo>
                <a:lnTo>
                  <a:pt x="1307404" y="142875"/>
                </a:lnTo>
                <a:lnTo>
                  <a:pt x="1464566" y="121444"/>
                </a:lnTo>
                <a:lnTo>
                  <a:pt x="1547910" y="116681"/>
                </a:lnTo>
                <a:lnTo>
                  <a:pt x="1688404" y="92869"/>
                </a:lnTo>
                <a:lnTo>
                  <a:pt x="1771748" y="69056"/>
                </a:lnTo>
                <a:lnTo>
                  <a:pt x="1838423" y="42863"/>
                </a:lnTo>
                <a:lnTo>
                  <a:pt x="1871760" y="26194"/>
                </a:lnTo>
                <a:lnTo>
                  <a:pt x="1888429" y="11906"/>
                </a:lnTo>
                <a:lnTo>
                  <a:pt x="1907479" y="2381"/>
                </a:lnTo>
                <a:lnTo>
                  <a:pt x="1933673" y="0"/>
                </a:lnTo>
                <a:lnTo>
                  <a:pt x="2014635" y="11906"/>
                </a:lnTo>
                <a:lnTo>
                  <a:pt x="2155129" y="54769"/>
                </a:lnTo>
                <a:lnTo>
                  <a:pt x="2250379" y="90488"/>
                </a:lnTo>
                <a:lnTo>
                  <a:pt x="2295623" y="116681"/>
                </a:lnTo>
                <a:lnTo>
                  <a:pt x="2343248" y="154781"/>
                </a:lnTo>
                <a:lnTo>
                  <a:pt x="2355154" y="171450"/>
                </a:lnTo>
                <a:lnTo>
                  <a:pt x="2357535" y="192881"/>
                </a:lnTo>
                <a:lnTo>
                  <a:pt x="2350391" y="238125"/>
                </a:lnTo>
                <a:lnTo>
                  <a:pt x="2331341" y="264319"/>
                </a:lnTo>
                <a:lnTo>
                  <a:pt x="2314673" y="280988"/>
                </a:lnTo>
                <a:lnTo>
                  <a:pt x="2262285" y="295275"/>
                </a:lnTo>
                <a:lnTo>
                  <a:pt x="2112266" y="304800"/>
                </a:lnTo>
                <a:lnTo>
                  <a:pt x="1876523" y="302419"/>
                </a:lnTo>
                <a:lnTo>
                  <a:pt x="1562198" y="314325"/>
                </a:lnTo>
                <a:lnTo>
                  <a:pt x="1221679" y="347663"/>
                </a:lnTo>
                <a:lnTo>
                  <a:pt x="952598" y="373856"/>
                </a:lnTo>
                <a:lnTo>
                  <a:pt x="588266" y="442913"/>
                </a:lnTo>
                <a:lnTo>
                  <a:pt x="409673" y="473869"/>
                </a:lnTo>
                <a:lnTo>
                  <a:pt x="371573" y="478631"/>
                </a:lnTo>
                <a:lnTo>
                  <a:pt x="352523" y="478631"/>
                </a:lnTo>
                <a:lnTo>
                  <a:pt x="297754" y="461963"/>
                </a:lnTo>
                <a:lnTo>
                  <a:pt x="231079" y="435769"/>
                </a:lnTo>
                <a:lnTo>
                  <a:pt x="157260" y="390525"/>
                </a:lnTo>
                <a:lnTo>
                  <a:pt x="90585" y="335756"/>
                </a:lnTo>
                <a:lnTo>
                  <a:pt x="47723" y="290513"/>
                </a:lnTo>
                <a:lnTo>
                  <a:pt x="14385" y="242888"/>
                </a:lnTo>
                <a:lnTo>
                  <a:pt x="2479" y="216694"/>
                </a:lnTo>
                <a:cubicBezTo>
                  <a:pt x="0" y="196856"/>
                  <a:pt x="98" y="204043"/>
                  <a:pt x="98" y="195263"/>
                </a:cubicBezTo>
                <a:lnTo>
                  <a:pt x="98" y="183356"/>
                </a:lnTo>
                <a:lnTo>
                  <a:pt x="2479" y="176213"/>
                </a:lnTo>
                <a:lnTo>
                  <a:pt x="21529" y="171450"/>
                </a:lnTo>
                <a:lnTo>
                  <a:pt x="52485" y="188119"/>
                </a:lnTo>
                <a:lnTo>
                  <a:pt x="88204" y="207169"/>
                </a:lnTo>
                <a:lnTo>
                  <a:pt x="119160" y="221456"/>
                </a:lnTo>
                <a:lnTo>
                  <a:pt x="176310" y="238125"/>
                </a:lnTo>
                <a:lnTo>
                  <a:pt x="233460" y="250031"/>
                </a:lnTo>
                <a:lnTo>
                  <a:pt x="314423" y="257175"/>
                </a:lnTo>
                <a:lnTo>
                  <a:pt x="464441" y="247650"/>
                </a:lnTo>
                <a:lnTo>
                  <a:pt x="733523" y="221456"/>
                </a:lnTo>
                <a:lnTo>
                  <a:pt x="824010" y="2119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/>
          <p:nvPr/>
        </p:nvSpPr>
        <p:spPr>
          <a:xfrm>
            <a:off x="4557713" y="2804366"/>
            <a:ext cx="2176462" cy="477837"/>
          </a:xfrm>
          <a:custGeom>
            <a:avLst/>
            <a:gdLst>
              <a:gd name="connsiteX0" fmla="*/ 773906 w 2176462"/>
              <a:gd name="connsiteY0" fmla="*/ 178594 h 478631"/>
              <a:gd name="connsiteX1" fmla="*/ 447675 w 2176462"/>
              <a:gd name="connsiteY1" fmla="*/ 226219 h 478631"/>
              <a:gd name="connsiteX2" fmla="*/ 378618 w 2176462"/>
              <a:gd name="connsiteY2" fmla="*/ 235744 h 478631"/>
              <a:gd name="connsiteX3" fmla="*/ 321468 w 2176462"/>
              <a:gd name="connsiteY3" fmla="*/ 238125 h 478631"/>
              <a:gd name="connsiteX4" fmla="*/ 240506 w 2176462"/>
              <a:gd name="connsiteY4" fmla="*/ 230981 h 478631"/>
              <a:gd name="connsiteX5" fmla="*/ 140493 w 2176462"/>
              <a:gd name="connsiteY5" fmla="*/ 204787 h 478631"/>
              <a:gd name="connsiteX6" fmla="*/ 26193 w 2176462"/>
              <a:gd name="connsiteY6" fmla="*/ 157162 h 478631"/>
              <a:gd name="connsiteX7" fmla="*/ 11906 w 2176462"/>
              <a:gd name="connsiteY7" fmla="*/ 154781 h 478631"/>
              <a:gd name="connsiteX8" fmla="*/ 2381 w 2176462"/>
              <a:gd name="connsiteY8" fmla="*/ 157162 h 478631"/>
              <a:gd name="connsiteX9" fmla="*/ 0 w 2176462"/>
              <a:gd name="connsiteY9" fmla="*/ 176212 h 478631"/>
              <a:gd name="connsiteX10" fmla="*/ 7143 w 2176462"/>
              <a:gd name="connsiteY10" fmla="*/ 200025 h 478631"/>
              <a:gd name="connsiteX11" fmla="*/ 28575 w 2176462"/>
              <a:gd name="connsiteY11" fmla="*/ 238125 h 478631"/>
              <a:gd name="connsiteX12" fmla="*/ 61912 w 2176462"/>
              <a:gd name="connsiteY12" fmla="*/ 283369 h 478631"/>
              <a:gd name="connsiteX13" fmla="*/ 100012 w 2176462"/>
              <a:gd name="connsiteY13" fmla="*/ 321469 h 478631"/>
              <a:gd name="connsiteX14" fmla="*/ 154781 w 2176462"/>
              <a:gd name="connsiteY14" fmla="*/ 366712 h 478631"/>
              <a:gd name="connsiteX15" fmla="*/ 221456 w 2176462"/>
              <a:gd name="connsiteY15" fmla="*/ 411956 h 478631"/>
              <a:gd name="connsiteX16" fmla="*/ 300037 w 2176462"/>
              <a:gd name="connsiteY16" fmla="*/ 452437 h 478631"/>
              <a:gd name="connsiteX17" fmla="*/ 352425 w 2176462"/>
              <a:gd name="connsiteY17" fmla="*/ 471487 h 478631"/>
              <a:gd name="connsiteX18" fmla="*/ 383381 w 2176462"/>
              <a:gd name="connsiteY18" fmla="*/ 478631 h 478631"/>
              <a:gd name="connsiteX19" fmla="*/ 404812 w 2176462"/>
              <a:gd name="connsiteY19" fmla="*/ 478631 h 478631"/>
              <a:gd name="connsiteX20" fmla="*/ 457200 w 2176462"/>
              <a:gd name="connsiteY20" fmla="*/ 461962 h 478631"/>
              <a:gd name="connsiteX21" fmla="*/ 495300 w 2176462"/>
              <a:gd name="connsiteY21" fmla="*/ 440531 h 478631"/>
              <a:gd name="connsiteX22" fmla="*/ 521493 w 2176462"/>
              <a:gd name="connsiteY22" fmla="*/ 428625 h 478631"/>
              <a:gd name="connsiteX23" fmla="*/ 766762 w 2176462"/>
              <a:gd name="connsiteY23" fmla="*/ 388144 h 478631"/>
              <a:gd name="connsiteX24" fmla="*/ 1033462 w 2176462"/>
              <a:gd name="connsiteY24" fmla="*/ 338137 h 478631"/>
              <a:gd name="connsiteX25" fmla="*/ 1285875 w 2176462"/>
              <a:gd name="connsiteY25" fmla="*/ 295275 h 478631"/>
              <a:gd name="connsiteX26" fmla="*/ 1543050 w 2176462"/>
              <a:gd name="connsiteY26" fmla="*/ 276225 h 478631"/>
              <a:gd name="connsiteX27" fmla="*/ 1905000 w 2176462"/>
              <a:gd name="connsiteY27" fmla="*/ 257175 h 478631"/>
              <a:gd name="connsiteX28" fmla="*/ 2083593 w 2176462"/>
              <a:gd name="connsiteY28" fmla="*/ 254794 h 478631"/>
              <a:gd name="connsiteX29" fmla="*/ 2121693 w 2176462"/>
              <a:gd name="connsiteY29" fmla="*/ 254794 h 478631"/>
              <a:gd name="connsiteX30" fmla="*/ 2150268 w 2176462"/>
              <a:gd name="connsiteY30" fmla="*/ 238125 h 478631"/>
              <a:gd name="connsiteX31" fmla="*/ 2169318 w 2176462"/>
              <a:gd name="connsiteY31" fmla="*/ 221456 h 478631"/>
              <a:gd name="connsiteX32" fmla="*/ 2176462 w 2176462"/>
              <a:gd name="connsiteY32" fmla="*/ 204787 h 478631"/>
              <a:gd name="connsiteX33" fmla="*/ 2176462 w 2176462"/>
              <a:gd name="connsiteY33" fmla="*/ 195262 h 478631"/>
              <a:gd name="connsiteX34" fmla="*/ 2166937 w 2176462"/>
              <a:gd name="connsiteY34" fmla="*/ 171450 h 478631"/>
              <a:gd name="connsiteX35" fmla="*/ 2138362 w 2176462"/>
              <a:gd name="connsiteY35" fmla="*/ 142875 h 478631"/>
              <a:gd name="connsiteX36" fmla="*/ 2100262 w 2176462"/>
              <a:gd name="connsiteY36" fmla="*/ 119062 h 478631"/>
              <a:gd name="connsiteX37" fmla="*/ 2005012 w 2176462"/>
              <a:gd name="connsiteY37" fmla="*/ 73819 h 478631"/>
              <a:gd name="connsiteX38" fmla="*/ 1881187 w 2176462"/>
              <a:gd name="connsiteY38" fmla="*/ 21431 h 478631"/>
              <a:gd name="connsiteX39" fmla="*/ 1821656 w 2176462"/>
              <a:gd name="connsiteY39" fmla="*/ 4762 h 478631"/>
              <a:gd name="connsiteX40" fmla="*/ 1788318 w 2176462"/>
              <a:gd name="connsiteY40" fmla="*/ 0 h 478631"/>
              <a:gd name="connsiteX41" fmla="*/ 1757362 w 2176462"/>
              <a:gd name="connsiteY41" fmla="*/ 16669 h 478631"/>
              <a:gd name="connsiteX42" fmla="*/ 1638300 w 2176462"/>
              <a:gd name="connsiteY42" fmla="*/ 52387 h 478631"/>
              <a:gd name="connsiteX43" fmla="*/ 1466850 w 2176462"/>
              <a:gd name="connsiteY43" fmla="*/ 76200 h 478631"/>
              <a:gd name="connsiteX44" fmla="*/ 1252537 w 2176462"/>
              <a:gd name="connsiteY44" fmla="*/ 107156 h 478631"/>
              <a:gd name="connsiteX45" fmla="*/ 883443 w 2176462"/>
              <a:gd name="connsiteY45" fmla="*/ 164306 h 478631"/>
              <a:gd name="connsiteX46" fmla="*/ 773906 w 2176462"/>
              <a:gd name="connsiteY46" fmla="*/ 178594 h 478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176462" h="478631">
                <a:moveTo>
                  <a:pt x="773906" y="178594"/>
                </a:moveTo>
                <a:lnTo>
                  <a:pt x="447675" y="226219"/>
                </a:lnTo>
                <a:lnTo>
                  <a:pt x="378618" y="235744"/>
                </a:lnTo>
                <a:lnTo>
                  <a:pt x="321468" y="238125"/>
                </a:lnTo>
                <a:lnTo>
                  <a:pt x="240506" y="230981"/>
                </a:lnTo>
                <a:lnTo>
                  <a:pt x="140493" y="204787"/>
                </a:lnTo>
                <a:lnTo>
                  <a:pt x="26193" y="157162"/>
                </a:lnTo>
                <a:cubicBezTo>
                  <a:pt x="13509" y="154625"/>
                  <a:pt x="18334" y="154781"/>
                  <a:pt x="11906" y="154781"/>
                </a:cubicBezTo>
                <a:lnTo>
                  <a:pt x="2381" y="157162"/>
                </a:lnTo>
                <a:lnTo>
                  <a:pt x="0" y="176212"/>
                </a:lnTo>
                <a:lnTo>
                  <a:pt x="7143" y="200025"/>
                </a:lnTo>
                <a:lnTo>
                  <a:pt x="28575" y="238125"/>
                </a:lnTo>
                <a:lnTo>
                  <a:pt x="61912" y="283369"/>
                </a:lnTo>
                <a:lnTo>
                  <a:pt x="100012" y="321469"/>
                </a:lnTo>
                <a:lnTo>
                  <a:pt x="154781" y="366712"/>
                </a:lnTo>
                <a:lnTo>
                  <a:pt x="221456" y="411956"/>
                </a:lnTo>
                <a:lnTo>
                  <a:pt x="300037" y="452437"/>
                </a:lnTo>
                <a:lnTo>
                  <a:pt x="352425" y="471487"/>
                </a:lnTo>
                <a:lnTo>
                  <a:pt x="383381" y="478631"/>
                </a:lnTo>
                <a:lnTo>
                  <a:pt x="404812" y="478631"/>
                </a:lnTo>
                <a:lnTo>
                  <a:pt x="457200" y="461962"/>
                </a:lnTo>
                <a:lnTo>
                  <a:pt x="495300" y="440531"/>
                </a:lnTo>
                <a:lnTo>
                  <a:pt x="521493" y="428625"/>
                </a:lnTo>
                <a:lnTo>
                  <a:pt x="766762" y="388144"/>
                </a:lnTo>
                <a:lnTo>
                  <a:pt x="1033462" y="338137"/>
                </a:lnTo>
                <a:lnTo>
                  <a:pt x="1285875" y="295275"/>
                </a:lnTo>
                <a:lnTo>
                  <a:pt x="1543050" y="276225"/>
                </a:lnTo>
                <a:lnTo>
                  <a:pt x="1905000" y="257175"/>
                </a:lnTo>
                <a:lnTo>
                  <a:pt x="2083593" y="254794"/>
                </a:lnTo>
                <a:lnTo>
                  <a:pt x="2121693" y="254794"/>
                </a:lnTo>
                <a:lnTo>
                  <a:pt x="2150268" y="238125"/>
                </a:lnTo>
                <a:lnTo>
                  <a:pt x="2169318" y="221456"/>
                </a:lnTo>
                <a:lnTo>
                  <a:pt x="2176462" y="204787"/>
                </a:lnTo>
                <a:lnTo>
                  <a:pt x="2176462" y="195262"/>
                </a:lnTo>
                <a:lnTo>
                  <a:pt x="2166937" y="171450"/>
                </a:lnTo>
                <a:lnTo>
                  <a:pt x="2138362" y="142875"/>
                </a:lnTo>
                <a:lnTo>
                  <a:pt x="2100262" y="119062"/>
                </a:lnTo>
                <a:lnTo>
                  <a:pt x="2005012" y="73819"/>
                </a:lnTo>
                <a:lnTo>
                  <a:pt x="1881187" y="21431"/>
                </a:lnTo>
                <a:lnTo>
                  <a:pt x="1821656" y="4762"/>
                </a:lnTo>
                <a:lnTo>
                  <a:pt x="1788318" y="0"/>
                </a:lnTo>
                <a:lnTo>
                  <a:pt x="1757362" y="16669"/>
                </a:lnTo>
                <a:lnTo>
                  <a:pt x="1638300" y="52387"/>
                </a:lnTo>
                <a:lnTo>
                  <a:pt x="1466850" y="76200"/>
                </a:lnTo>
                <a:lnTo>
                  <a:pt x="1252537" y="107156"/>
                </a:lnTo>
                <a:lnTo>
                  <a:pt x="883443" y="164306"/>
                </a:lnTo>
                <a:lnTo>
                  <a:pt x="773906" y="1785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/>
          <p:nvPr/>
        </p:nvSpPr>
        <p:spPr>
          <a:xfrm>
            <a:off x="4305300" y="3420316"/>
            <a:ext cx="2671763" cy="514350"/>
          </a:xfrm>
          <a:custGeom>
            <a:avLst/>
            <a:gdLst>
              <a:gd name="connsiteX0" fmla="*/ 1050131 w 2671763"/>
              <a:gd name="connsiteY0" fmla="*/ 185737 h 514350"/>
              <a:gd name="connsiteX1" fmla="*/ 1300163 w 2671763"/>
              <a:gd name="connsiteY1" fmla="*/ 152400 h 514350"/>
              <a:gd name="connsiteX2" fmla="*/ 1545431 w 2671763"/>
              <a:gd name="connsiteY2" fmla="*/ 126206 h 514350"/>
              <a:gd name="connsiteX3" fmla="*/ 1814513 w 2671763"/>
              <a:gd name="connsiteY3" fmla="*/ 92868 h 514350"/>
              <a:gd name="connsiteX4" fmla="*/ 2057400 w 2671763"/>
              <a:gd name="connsiteY4" fmla="*/ 52387 h 514350"/>
              <a:gd name="connsiteX5" fmla="*/ 2257425 w 2671763"/>
              <a:gd name="connsiteY5" fmla="*/ 4762 h 514350"/>
              <a:gd name="connsiteX6" fmla="*/ 2293144 w 2671763"/>
              <a:gd name="connsiteY6" fmla="*/ 0 h 514350"/>
              <a:gd name="connsiteX7" fmla="*/ 2333625 w 2671763"/>
              <a:gd name="connsiteY7" fmla="*/ 4762 h 514350"/>
              <a:gd name="connsiteX8" fmla="*/ 2452688 w 2671763"/>
              <a:gd name="connsiteY8" fmla="*/ 35718 h 514350"/>
              <a:gd name="connsiteX9" fmla="*/ 2571750 w 2671763"/>
              <a:gd name="connsiteY9" fmla="*/ 78581 h 514350"/>
              <a:gd name="connsiteX10" fmla="*/ 2614613 w 2671763"/>
              <a:gd name="connsiteY10" fmla="*/ 100012 h 514350"/>
              <a:gd name="connsiteX11" fmla="*/ 2650331 w 2671763"/>
              <a:gd name="connsiteY11" fmla="*/ 128587 h 514350"/>
              <a:gd name="connsiteX12" fmla="*/ 2669381 w 2671763"/>
              <a:gd name="connsiteY12" fmla="*/ 159543 h 514350"/>
              <a:gd name="connsiteX13" fmla="*/ 2671763 w 2671763"/>
              <a:gd name="connsiteY13" fmla="*/ 173831 h 514350"/>
              <a:gd name="connsiteX14" fmla="*/ 2667000 w 2671763"/>
              <a:gd name="connsiteY14" fmla="*/ 202406 h 514350"/>
              <a:gd name="connsiteX15" fmla="*/ 2650331 w 2671763"/>
              <a:gd name="connsiteY15" fmla="*/ 238125 h 514350"/>
              <a:gd name="connsiteX16" fmla="*/ 2631281 w 2671763"/>
              <a:gd name="connsiteY16" fmla="*/ 261937 h 514350"/>
              <a:gd name="connsiteX17" fmla="*/ 2605088 w 2671763"/>
              <a:gd name="connsiteY17" fmla="*/ 276225 h 514350"/>
              <a:gd name="connsiteX18" fmla="*/ 2543175 w 2671763"/>
              <a:gd name="connsiteY18" fmla="*/ 290512 h 514350"/>
              <a:gd name="connsiteX19" fmla="*/ 2414588 w 2671763"/>
              <a:gd name="connsiteY19" fmla="*/ 295275 h 514350"/>
              <a:gd name="connsiteX20" fmla="*/ 2195513 w 2671763"/>
              <a:gd name="connsiteY20" fmla="*/ 290512 h 514350"/>
              <a:gd name="connsiteX21" fmla="*/ 2021681 w 2671763"/>
              <a:gd name="connsiteY21" fmla="*/ 288131 h 514350"/>
              <a:gd name="connsiteX22" fmla="*/ 1747838 w 2671763"/>
              <a:gd name="connsiteY22" fmla="*/ 295275 h 514350"/>
              <a:gd name="connsiteX23" fmla="*/ 1245394 w 2671763"/>
              <a:gd name="connsiteY23" fmla="*/ 333375 h 514350"/>
              <a:gd name="connsiteX24" fmla="*/ 988219 w 2671763"/>
              <a:gd name="connsiteY24" fmla="*/ 366712 h 514350"/>
              <a:gd name="connsiteX25" fmla="*/ 733425 w 2671763"/>
              <a:gd name="connsiteY25" fmla="*/ 421481 h 514350"/>
              <a:gd name="connsiteX26" fmla="*/ 459581 w 2671763"/>
              <a:gd name="connsiteY26" fmla="*/ 490537 h 514350"/>
              <a:gd name="connsiteX27" fmla="*/ 388144 w 2671763"/>
              <a:gd name="connsiteY27" fmla="*/ 511968 h 514350"/>
              <a:gd name="connsiteX28" fmla="*/ 359569 w 2671763"/>
              <a:gd name="connsiteY28" fmla="*/ 514350 h 514350"/>
              <a:gd name="connsiteX29" fmla="*/ 330994 w 2671763"/>
              <a:gd name="connsiteY29" fmla="*/ 507206 h 514350"/>
              <a:gd name="connsiteX30" fmla="*/ 283369 w 2671763"/>
              <a:gd name="connsiteY30" fmla="*/ 485775 h 514350"/>
              <a:gd name="connsiteX31" fmla="*/ 223838 w 2671763"/>
              <a:gd name="connsiteY31" fmla="*/ 440531 h 514350"/>
              <a:gd name="connsiteX32" fmla="*/ 126206 w 2671763"/>
              <a:gd name="connsiteY32" fmla="*/ 352425 h 514350"/>
              <a:gd name="connsiteX33" fmla="*/ 26194 w 2671763"/>
              <a:gd name="connsiteY33" fmla="*/ 238125 h 514350"/>
              <a:gd name="connsiteX34" fmla="*/ 0 w 2671763"/>
              <a:gd name="connsiteY34" fmla="*/ 190500 h 514350"/>
              <a:gd name="connsiteX35" fmla="*/ 0 w 2671763"/>
              <a:gd name="connsiteY35" fmla="*/ 169068 h 514350"/>
              <a:gd name="connsiteX36" fmla="*/ 14288 w 2671763"/>
              <a:gd name="connsiteY36" fmla="*/ 154781 h 514350"/>
              <a:gd name="connsiteX37" fmla="*/ 40481 w 2671763"/>
              <a:gd name="connsiteY37" fmla="*/ 161925 h 514350"/>
              <a:gd name="connsiteX38" fmla="*/ 102394 w 2671763"/>
              <a:gd name="connsiteY38" fmla="*/ 192881 h 514350"/>
              <a:gd name="connsiteX39" fmla="*/ 173831 w 2671763"/>
              <a:gd name="connsiteY39" fmla="*/ 226218 h 514350"/>
              <a:gd name="connsiteX40" fmla="*/ 250031 w 2671763"/>
              <a:gd name="connsiteY40" fmla="*/ 252412 h 514350"/>
              <a:gd name="connsiteX41" fmla="*/ 345281 w 2671763"/>
              <a:gd name="connsiteY41" fmla="*/ 269081 h 514350"/>
              <a:gd name="connsiteX42" fmla="*/ 454819 w 2671763"/>
              <a:gd name="connsiteY42" fmla="*/ 266700 h 514350"/>
              <a:gd name="connsiteX43" fmla="*/ 690563 w 2671763"/>
              <a:gd name="connsiteY43" fmla="*/ 233362 h 514350"/>
              <a:gd name="connsiteX44" fmla="*/ 1050131 w 2671763"/>
              <a:gd name="connsiteY44" fmla="*/ 185737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2671763" h="514350">
                <a:moveTo>
                  <a:pt x="1050131" y="185737"/>
                </a:moveTo>
                <a:lnTo>
                  <a:pt x="1300163" y="152400"/>
                </a:lnTo>
                <a:lnTo>
                  <a:pt x="1545431" y="126206"/>
                </a:lnTo>
                <a:lnTo>
                  <a:pt x="1814513" y="92868"/>
                </a:lnTo>
                <a:lnTo>
                  <a:pt x="2057400" y="52387"/>
                </a:lnTo>
                <a:lnTo>
                  <a:pt x="2257425" y="4762"/>
                </a:lnTo>
                <a:lnTo>
                  <a:pt x="2293144" y="0"/>
                </a:lnTo>
                <a:lnTo>
                  <a:pt x="2333625" y="4762"/>
                </a:lnTo>
                <a:lnTo>
                  <a:pt x="2452688" y="35718"/>
                </a:lnTo>
                <a:lnTo>
                  <a:pt x="2571750" y="78581"/>
                </a:lnTo>
                <a:lnTo>
                  <a:pt x="2614613" y="100012"/>
                </a:lnTo>
                <a:lnTo>
                  <a:pt x="2650331" y="128587"/>
                </a:lnTo>
                <a:lnTo>
                  <a:pt x="2669381" y="159543"/>
                </a:lnTo>
                <a:lnTo>
                  <a:pt x="2671763" y="173831"/>
                </a:lnTo>
                <a:lnTo>
                  <a:pt x="2667000" y="202406"/>
                </a:lnTo>
                <a:lnTo>
                  <a:pt x="2650331" y="238125"/>
                </a:lnTo>
                <a:lnTo>
                  <a:pt x="2631281" y="261937"/>
                </a:lnTo>
                <a:lnTo>
                  <a:pt x="2605088" y="276225"/>
                </a:lnTo>
                <a:lnTo>
                  <a:pt x="2543175" y="290512"/>
                </a:lnTo>
                <a:lnTo>
                  <a:pt x="2414588" y="295275"/>
                </a:lnTo>
                <a:lnTo>
                  <a:pt x="2195513" y="290512"/>
                </a:lnTo>
                <a:lnTo>
                  <a:pt x="2021681" y="288131"/>
                </a:lnTo>
                <a:lnTo>
                  <a:pt x="1747838" y="295275"/>
                </a:lnTo>
                <a:lnTo>
                  <a:pt x="1245394" y="333375"/>
                </a:lnTo>
                <a:lnTo>
                  <a:pt x="988219" y="366712"/>
                </a:lnTo>
                <a:lnTo>
                  <a:pt x="733425" y="421481"/>
                </a:lnTo>
                <a:lnTo>
                  <a:pt x="459581" y="490537"/>
                </a:lnTo>
                <a:lnTo>
                  <a:pt x="388144" y="511968"/>
                </a:lnTo>
                <a:lnTo>
                  <a:pt x="359569" y="514350"/>
                </a:lnTo>
                <a:lnTo>
                  <a:pt x="330994" y="507206"/>
                </a:lnTo>
                <a:lnTo>
                  <a:pt x="283369" y="485775"/>
                </a:lnTo>
                <a:lnTo>
                  <a:pt x="223838" y="440531"/>
                </a:lnTo>
                <a:lnTo>
                  <a:pt x="126206" y="352425"/>
                </a:lnTo>
                <a:lnTo>
                  <a:pt x="26194" y="238125"/>
                </a:lnTo>
                <a:lnTo>
                  <a:pt x="0" y="190500"/>
                </a:lnTo>
                <a:lnTo>
                  <a:pt x="0" y="169068"/>
                </a:lnTo>
                <a:lnTo>
                  <a:pt x="14288" y="154781"/>
                </a:lnTo>
                <a:lnTo>
                  <a:pt x="40481" y="161925"/>
                </a:lnTo>
                <a:lnTo>
                  <a:pt x="102394" y="192881"/>
                </a:lnTo>
                <a:lnTo>
                  <a:pt x="173831" y="226218"/>
                </a:lnTo>
                <a:lnTo>
                  <a:pt x="250031" y="252412"/>
                </a:lnTo>
                <a:lnTo>
                  <a:pt x="345281" y="269081"/>
                </a:lnTo>
                <a:lnTo>
                  <a:pt x="454819" y="266700"/>
                </a:lnTo>
                <a:lnTo>
                  <a:pt x="690563" y="233362"/>
                </a:lnTo>
                <a:lnTo>
                  <a:pt x="1050131" y="1857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5414963" y="2430556"/>
            <a:ext cx="466725" cy="3595688"/>
          </a:xfrm>
          <a:custGeom>
            <a:avLst/>
            <a:gdLst>
              <a:gd name="connsiteX0" fmla="*/ 157162 w 466725"/>
              <a:gd name="connsiteY0" fmla="*/ 947738 h 3595688"/>
              <a:gd name="connsiteX1" fmla="*/ 157162 w 466725"/>
              <a:gd name="connsiteY1" fmla="*/ 290513 h 3595688"/>
              <a:gd name="connsiteX2" fmla="*/ 152400 w 466725"/>
              <a:gd name="connsiteY2" fmla="*/ 257175 h 3595688"/>
              <a:gd name="connsiteX3" fmla="*/ 138112 w 466725"/>
              <a:gd name="connsiteY3" fmla="*/ 233363 h 3595688"/>
              <a:gd name="connsiteX4" fmla="*/ 42862 w 466725"/>
              <a:gd name="connsiteY4" fmla="*/ 123825 h 3595688"/>
              <a:gd name="connsiteX5" fmla="*/ 0 w 466725"/>
              <a:gd name="connsiteY5" fmla="*/ 80963 h 3595688"/>
              <a:gd name="connsiteX6" fmla="*/ 4762 w 466725"/>
              <a:gd name="connsiteY6" fmla="*/ 0 h 3595688"/>
              <a:gd name="connsiteX7" fmla="*/ 257175 w 466725"/>
              <a:gd name="connsiteY7" fmla="*/ 61913 h 3595688"/>
              <a:gd name="connsiteX8" fmla="*/ 361950 w 466725"/>
              <a:gd name="connsiteY8" fmla="*/ 147638 h 3595688"/>
              <a:gd name="connsiteX9" fmla="*/ 433387 w 466725"/>
              <a:gd name="connsiteY9" fmla="*/ 200025 h 3595688"/>
              <a:gd name="connsiteX10" fmla="*/ 452437 w 466725"/>
              <a:gd name="connsiteY10" fmla="*/ 214313 h 3595688"/>
              <a:gd name="connsiteX11" fmla="*/ 466725 w 466725"/>
              <a:gd name="connsiteY11" fmla="*/ 233363 h 3595688"/>
              <a:gd name="connsiteX12" fmla="*/ 466725 w 466725"/>
              <a:gd name="connsiteY12" fmla="*/ 261938 h 3595688"/>
              <a:gd name="connsiteX13" fmla="*/ 452437 w 466725"/>
              <a:gd name="connsiteY13" fmla="*/ 347663 h 3595688"/>
              <a:gd name="connsiteX14" fmla="*/ 423862 w 466725"/>
              <a:gd name="connsiteY14" fmla="*/ 490538 h 3595688"/>
              <a:gd name="connsiteX15" fmla="*/ 400050 w 466725"/>
              <a:gd name="connsiteY15" fmla="*/ 652463 h 3595688"/>
              <a:gd name="connsiteX16" fmla="*/ 404812 w 466725"/>
              <a:gd name="connsiteY16" fmla="*/ 2200275 h 3595688"/>
              <a:gd name="connsiteX17" fmla="*/ 414337 w 466725"/>
              <a:gd name="connsiteY17" fmla="*/ 2728913 h 3595688"/>
              <a:gd name="connsiteX18" fmla="*/ 428625 w 466725"/>
              <a:gd name="connsiteY18" fmla="*/ 3133725 h 3595688"/>
              <a:gd name="connsiteX19" fmla="*/ 423862 w 466725"/>
              <a:gd name="connsiteY19" fmla="*/ 3176588 h 3595688"/>
              <a:gd name="connsiteX20" fmla="*/ 395287 w 466725"/>
              <a:gd name="connsiteY20" fmla="*/ 3281363 h 3595688"/>
              <a:gd name="connsiteX21" fmla="*/ 352425 w 466725"/>
              <a:gd name="connsiteY21" fmla="*/ 3390900 h 3595688"/>
              <a:gd name="connsiteX22" fmla="*/ 300037 w 466725"/>
              <a:gd name="connsiteY22" fmla="*/ 3500438 h 3595688"/>
              <a:gd name="connsiteX23" fmla="*/ 257175 w 466725"/>
              <a:gd name="connsiteY23" fmla="*/ 3562350 h 3595688"/>
              <a:gd name="connsiteX24" fmla="*/ 204787 w 466725"/>
              <a:gd name="connsiteY24" fmla="*/ 3595688 h 3595688"/>
              <a:gd name="connsiteX25" fmla="*/ 166687 w 466725"/>
              <a:gd name="connsiteY25" fmla="*/ 3581400 h 3595688"/>
              <a:gd name="connsiteX26" fmla="*/ 157162 w 466725"/>
              <a:gd name="connsiteY26" fmla="*/ 2943225 h 3595688"/>
              <a:gd name="connsiteX27" fmla="*/ 157162 w 466725"/>
              <a:gd name="connsiteY27" fmla="*/ 2343150 h 3595688"/>
              <a:gd name="connsiteX28" fmla="*/ 157162 w 466725"/>
              <a:gd name="connsiteY28" fmla="*/ 1300163 h 3595688"/>
              <a:gd name="connsiteX29" fmla="*/ 157162 w 466725"/>
              <a:gd name="connsiteY29" fmla="*/ 947738 h 3595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66725" h="3595688">
                <a:moveTo>
                  <a:pt x="157162" y="947738"/>
                </a:moveTo>
                <a:lnTo>
                  <a:pt x="157162" y="290513"/>
                </a:lnTo>
                <a:lnTo>
                  <a:pt x="152400" y="257175"/>
                </a:lnTo>
                <a:lnTo>
                  <a:pt x="138112" y="233363"/>
                </a:lnTo>
                <a:lnTo>
                  <a:pt x="42862" y="123825"/>
                </a:lnTo>
                <a:lnTo>
                  <a:pt x="0" y="80963"/>
                </a:lnTo>
                <a:lnTo>
                  <a:pt x="4762" y="0"/>
                </a:lnTo>
                <a:lnTo>
                  <a:pt x="257175" y="61913"/>
                </a:lnTo>
                <a:lnTo>
                  <a:pt x="361950" y="147638"/>
                </a:lnTo>
                <a:lnTo>
                  <a:pt x="433387" y="200025"/>
                </a:lnTo>
                <a:lnTo>
                  <a:pt x="452437" y="214313"/>
                </a:lnTo>
                <a:lnTo>
                  <a:pt x="466725" y="233363"/>
                </a:lnTo>
                <a:lnTo>
                  <a:pt x="466725" y="261938"/>
                </a:lnTo>
                <a:lnTo>
                  <a:pt x="452437" y="347663"/>
                </a:lnTo>
                <a:lnTo>
                  <a:pt x="423862" y="490538"/>
                </a:lnTo>
                <a:lnTo>
                  <a:pt x="400050" y="652463"/>
                </a:lnTo>
                <a:cubicBezTo>
                  <a:pt x="401637" y="1168400"/>
                  <a:pt x="403225" y="1684338"/>
                  <a:pt x="404812" y="2200275"/>
                </a:cubicBezTo>
                <a:lnTo>
                  <a:pt x="414337" y="2728913"/>
                </a:lnTo>
                <a:lnTo>
                  <a:pt x="428625" y="3133725"/>
                </a:lnTo>
                <a:lnTo>
                  <a:pt x="423862" y="3176588"/>
                </a:lnTo>
                <a:lnTo>
                  <a:pt x="395287" y="3281363"/>
                </a:lnTo>
                <a:lnTo>
                  <a:pt x="352425" y="3390900"/>
                </a:lnTo>
                <a:lnTo>
                  <a:pt x="300037" y="3500438"/>
                </a:lnTo>
                <a:lnTo>
                  <a:pt x="257175" y="3562350"/>
                </a:lnTo>
                <a:lnTo>
                  <a:pt x="204787" y="3595688"/>
                </a:lnTo>
                <a:lnTo>
                  <a:pt x="166687" y="3581400"/>
                </a:lnTo>
                <a:lnTo>
                  <a:pt x="157162" y="2943225"/>
                </a:lnTo>
                <a:lnTo>
                  <a:pt x="157162" y="2343150"/>
                </a:lnTo>
                <a:lnTo>
                  <a:pt x="157162" y="1300163"/>
                </a:lnTo>
                <a:lnTo>
                  <a:pt x="157162" y="94773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986338" y="5372194"/>
            <a:ext cx="628650" cy="649287"/>
          </a:xfrm>
          <a:custGeom>
            <a:avLst/>
            <a:gdLst>
              <a:gd name="connsiteX0" fmla="*/ 254793 w 628650"/>
              <a:gd name="connsiteY0" fmla="*/ 78581 h 650081"/>
              <a:gd name="connsiteX1" fmla="*/ 138112 w 628650"/>
              <a:gd name="connsiteY1" fmla="*/ 40481 h 650081"/>
              <a:gd name="connsiteX2" fmla="*/ 54768 w 628650"/>
              <a:gd name="connsiteY2" fmla="*/ 2381 h 650081"/>
              <a:gd name="connsiteX3" fmla="*/ 40481 w 628650"/>
              <a:gd name="connsiteY3" fmla="*/ 0 h 650081"/>
              <a:gd name="connsiteX4" fmla="*/ 21431 w 628650"/>
              <a:gd name="connsiteY4" fmla="*/ 0 h 650081"/>
              <a:gd name="connsiteX5" fmla="*/ 4762 w 628650"/>
              <a:gd name="connsiteY5" fmla="*/ 4762 h 650081"/>
              <a:gd name="connsiteX6" fmla="*/ 0 w 628650"/>
              <a:gd name="connsiteY6" fmla="*/ 21431 h 650081"/>
              <a:gd name="connsiteX7" fmla="*/ 7143 w 628650"/>
              <a:gd name="connsiteY7" fmla="*/ 45244 h 650081"/>
              <a:gd name="connsiteX8" fmla="*/ 40481 w 628650"/>
              <a:gd name="connsiteY8" fmla="*/ 73819 h 650081"/>
              <a:gd name="connsiteX9" fmla="*/ 102393 w 628650"/>
              <a:gd name="connsiteY9" fmla="*/ 114300 h 650081"/>
              <a:gd name="connsiteX10" fmla="*/ 207168 w 628650"/>
              <a:gd name="connsiteY10" fmla="*/ 195262 h 650081"/>
              <a:gd name="connsiteX11" fmla="*/ 323850 w 628650"/>
              <a:gd name="connsiteY11" fmla="*/ 288131 h 650081"/>
              <a:gd name="connsiteX12" fmla="*/ 426243 w 628650"/>
              <a:gd name="connsiteY12" fmla="*/ 376237 h 650081"/>
              <a:gd name="connsiteX13" fmla="*/ 478631 w 628650"/>
              <a:gd name="connsiteY13" fmla="*/ 426244 h 650081"/>
              <a:gd name="connsiteX14" fmla="*/ 528637 w 628650"/>
              <a:gd name="connsiteY14" fmla="*/ 478631 h 650081"/>
              <a:gd name="connsiteX15" fmla="*/ 554831 w 628650"/>
              <a:gd name="connsiteY15" fmla="*/ 521494 h 650081"/>
              <a:gd name="connsiteX16" fmla="*/ 569118 w 628650"/>
              <a:gd name="connsiteY16" fmla="*/ 554831 h 650081"/>
              <a:gd name="connsiteX17" fmla="*/ 583406 w 628650"/>
              <a:gd name="connsiteY17" fmla="*/ 592931 h 650081"/>
              <a:gd name="connsiteX18" fmla="*/ 588168 w 628650"/>
              <a:gd name="connsiteY18" fmla="*/ 616744 h 650081"/>
              <a:gd name="connsiteX19" fmla="*/ 595312 w 628650"/>
              <a:gd name="connsiteY19" fmla="*/ 640556 h 650081"/>
              <a:gd name="connsiteX20" fmla="*/ 628650 w 628650"/>
              <a:gd name="connsiteY20" fmla="*/ 650081 h 650081"/>
              <a:gd name="connsiteX21" fmla="*/ 590550 w 628650"/>
              <a:gd name="connsiteY21" fmla="*/ 64294 h 650081"/>
              <a:gd name="connsiteX22" fmla="*/ 581025 w 628650"/>
              <a:gd name="connsiteY22" fmla="*/ 109537 h 650081"/>
              <a:gd name="connsiteX23" fmla="*/ 564356 w 628650"/>
              <a:gd name="connsiteY23" fmla="*/ 130969 h 650081"/>
              <a:gd name="connsiteX24" fmla="*/ 533400 w 628650"/>
              <a:gd name="connsiteY24" fmla="*/ 145256 h 650081"/>
              <a:gd name="connsiteX25" fmla="*/ 495300 w 628650"/>
              <a:gd name="connsiteY25" fmla="*/ 142875 h 650081"/>
              <a:gd name="connsiteX26" fmla="*/ 404812 w 628650"/>
              <a:gd name="connsiteY26" fmla="*/ 121444 h 650081"/>
              <a:gd name="connsiteX27" fmla="*/ 254793 w 628650"/>
              <a:gd name="connsiteY27" fmla="*/ 78581 h 650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28650" h="650081">
                <a:moveTo>
                  <a:pt x="254793" y="78581"/>
                </a:moveTo>
                <a:lnTo>
                  <a:pt x="138112" y="40481"/>
                </a:lnTo>
                <a:lnTo>
                  <a:pt x="54768" y="2381"/>
                </a:lnTo>
                <a:lnTo>
                  <a:pt x="40481" y="0"/>
                </a:lnTo>
                <a:lnTo>
                  <a:pt x="21431" y="0"/>
                </a:lnTo>
                <a:lnTo>
                  <a:pt x="4762" y="4762"/>
                </a:lnTo>
                <a:lnTo>
                  <a:pt x="0" y="21431"/>
                </a:lnTo>
                <a:lnTo>
                  <a:pt x="7143" y="45244"/>
                </a:lnTo>
                <a:lnTo>
                  <a:pt x="40481" y="73819"/>
                </a:lnTo>
                <a:lnTo>
                  <a:pt x="102393" y="114300"/>
                </a:lnTo>
                <a:lnTo>
                  <a:pt x="207168" y="195262"/>
                </a:lnTo>
                <a:lnTo>
                  <a:pt x="323850" y="288131"/>
                </a:lnTo>
                <a:lnTo>
                  <a:pt x="426243" y="376237"/>
                </a:lnTo>
                <a:lnTo>
                  <a:pt x="478631" y="426244"/>
                </a:lnTo>
                <a:lnTo>
                  <a:pt x="528637" y="478631"/>
                </a:lnTo>
                <a:lnTo>
                  <a:pt x="554831" y="521494"/>
                </a:lnTo>
                <a:lnTo>
                  <a:pt x="569118" y="554831"/>
                </a:lnTo>
                <a:lnTo>
                  <a:pt x="583406" y="592931"/>
                </a:lnTo>
                <a:lnTo>
                  <a:pt x="588168" y="616744"/>
                </a:lnTo>
                <a:lnTo>
                  <a:pt x="595312" y="640556"/>
                </a:lnTo>
                <a:lnTo>
                  <a:pt x="628650" y="650081"/>
                </a:lnTo>
                <a:lnTo>
                  <a:pt x="590550" y="64294"/>
                </a:lnTo>
                <a:lnTo>
                  <a:pt x="581025" y="109537"/>
                </a:lnTo>
                <a:lnTo>
                  <a:pt x="564356" y="130969"/>
                </a:lnTo>
                <a:lnTo>
                  <a:pt x="533400" y="145256"/>
                </a:lnTo>
                <a:lnTo>
                  <a:pt x="495300" y="142875"/>
                </a:lnTo>
                <a:lnTo>
                  <a:pt x="404812" y="121444"/>
                </a:lnTo>
                <a:lnTo>
                  <a:pt x="254793" y="78581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フリーフォーム 17"/>
          <p:cNvSpPr/>
          <p:nvPr/>
        </p:nvSpPr>
        <p:spPr>
          <a:xfrm>
            <a:off x="5637213" y="3853703"/>
            <a:ext cx="1374775" cy="633413"/>
          </a:xfrm>
          <a:custGeom>
            <a:avLst/>
            <a:gdLst>
              <a:gd name="connsiteX0" fmla="*/ 735806 w 1376362"/>
              <a:gd name="connsiteY0" fmla="*/ 314325 h 633413"/>
              <a:gd name="connsiteX1" fmla="*/ 523875 w 1376362"/>
              <a:gd name="connsiteY1" fmla="*/ 411956 h 633413"/>
              <a:gd name="connsiteX2" fmla="*/ 319087 w 1376362"/>
              <a:gd name="connsiteY2" fmla="*/ 500063 h 633413"/>
              <a:gd name="connsiteX3" fmla="*/ 166687 w 1376362"/>
              <a:gd name="connsiteY3" fmla="*/ 550069 h 633413"/>
              <a:gd name="connsiteX4" fmla="*/ 0 w 1376362"/>
              <a:gd name="connsiteY4" fmla="*/ 607219 h 633413"/>
              <a:gd name="connsiteX5" fmla="*/ 178594 w 1376362"/>
              <a:gd name="connsiteY5" fmla="*/ 633413 h 633413"/>
              <a:gd name="connsiteX6" fmla="*/ 316706 w 1376362"/>
              <a:gd name="connsiteY6" fmla="*/ 616744 h 633413"/>
              <a:gd name="connsiteX7" fmla="*/ 502444 w 1376362"/>
              <a:gd name="connsiteY7" fmla="*/ 569119 h 633413"/>
              <a:gd name="connsiteX8" fmla="*/ 754856 w 1376362"/>
              <a:gd name="connsiteY8" fmla="*/ 502444 h 633413"/>
              <a:gd name="connsiteX9" fmla="*/ 957262 w 1376362"/>
              <a:gd name="connsiteY9" fmla="*/ 454819 h 633413"/>
              <a:gd name="connsiteX10" fmla="*/ 1193006 w 1376362"/>
              <a:gd name="connsiteY10" fmla="*/ 395288 h 633413"/>
              <a:gd name="connsiteX11" fmla="*/ 1235869 w 1376362"/>
              <a:gd name="connsiteY11" fmla="*/ 388144 h 633413"/>
              <a:gd name="connsiteX12" fmla="*/ 1288256 w 1376362"/>
              <a:gd name="connsiteY12" fmla="*/ 390525 h 633413"/>
              <a:gd name="connsiteX13" fmla="*/ 1350169 w 1376362"/>
              <a:gd name="connsiteY13" fmla="*/ 376238 h 633413"/>
              <a:gd name="connsiteX14" fmla="*/ 1371600 w 1376362"/>
              <a:gd name="connsiteY14" fmla="*/ 359569 h 633413"/>
              <a:gd name="connsiteX15" fmla="*/ 1376362 w 1376362"/>
              <a:gd name="connsiteY15" fmla="*/ 338138 h 633413"/>
              <a:gd name="connsiteX16" fmla="*/ 1352550 w 1376362"/>
              <a:gd name="connsiteY16" fmla="*/ 292894 h 633413"/>
              <a:gd name="connsiteX17" fmla="*/ 1278731 w 1376362"/>
              <a:gd name="connsiteY17" fmla="*/ 176213 h 633413"/>
              <a:gd name="connsiteX18" fmla="*/ 1202531 w 1376362"/>
              <a:gd name="connsiteY18" fmla="*/ 100013 h 633413"/>
              <a:gd name="connsiteX19" fmla="*/ 1128712 w 1376362"/>
              <a:gd name="connsiteY19" fmla="*/ 52388 h 633413"/>
              <a:gd name="connsiteX20" fmla="*/ 1062037 w 1376362"/>
              <a:gd name="connsiteY20" fmla="*/ 23813 h 633413"/>
              <a:gd name="connsiteX21" fmla="*/ 997744 w 1376362"/>
              <a:gd name="connsiteY21" fmla="*/ 7144 h 633413"/>
              <a:gd name="connsiteX22" fmla="*/ 954881 w 1376362"/>
              <a:gd name="connsiteY22" fmla="*/ 0 h 633413"/>
              <a:gd name="connsiteX23" fmla="*/ 935831 w 1376362"/>
              <a:gd name="connsiteY23" fmla="*/ 4763 h 633413"/>
              <a:gd name="connsiteX24" fmla="*/ 928687 w 1376362"/>
              <a:gd name="connsiteY24" fmla="*/ 23813 h 633413"/>
              <a:gd name="connsiteX25" fmla="*/ 938212 w 1376362"/>
              <a:gd name="connsiteY25" fmla="*/ 52388 h 633413"/>
              <a:gd name="connsiteX26" fmla="*/ 964406 w 1376362"/>
              <a:gd name="connsiteY26" fmla="*/ 88106 h 633413"/>
              <a:gd name="connsiteX27" fmla="*/ 985837 w 1376362"/>
              <a:gd name="connsiteY27" fmla="*/ 126206 h 633413"/>
              <a:gd name="connsiteX28" fmla="*/ 988219 w 1376362"/>
              <a:gd name="connsiteY28" fmla="*/ 140494 h 633413"/>
              <a:gd name="connsiteX29" fmla="*/ 978694 w 1376362"/>
              <a:gd name="connsiteY29" fmla="*/ 166688 h 633413"/>
              <a:gd name="connsiteX30" fmla="*/ 921544 w 1376362"/>
              <a:gd name="connsiteY30" fmla="*/ 216694 h 633413"/>
              <a:gd name="connsiteX31" fmla="*/ 800100 w 1376362"/>
              <a:gd name="connsiteY31" fmla="*/ 283369 h 633413"/>
              <a:gd name="connsiteX32" fmla="*/ 735806 w 1376362"/>
              <a:gd name="connsiteY32" fmla="*/ 314325 h 63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376362" h="633413">
                <a:moveTo>
                  <a:pt x="735806" y="314325"/>
                </a:moveTo>
                <a:lnTo>
                  <a:pt x="523875" y="411956"/>
                </a:lnTo>
                <a:lnTo>
                  <a:pt x="319087" y="500063"/>
                </a:lnTo>
                <a:lnTo>
                  <a:pt x="166687" y="550069"/>
                </a:lnTo>
                <a:lnTo>
                  <a:pt x="0" y="607219"/>
                </a:lnTo>
                <a:lnTo>
                  <a:pt x="178594" y="633413"/>
                </a:lnTo>
                <a:lnTo>
                  <a:pt x="316706" y="616744"/>
                </a:lnTo>
                <a:lnTo>
                  <a:pt x="502444" y="569119"/>
                </a:lnTo>
                <a:lnTo>
                  <a:pt x="754856" y="502444"/>
                </a:lnTo>
                <a:lnTo>
                  <a:pt x="957262" y="454819"/>
                </a:lnTo>
                <a:lnTo>
                  <a:pt x="1193006" y="395288"/>
                </a:lnTo>
                <a:lnTo>
                  <a:pt x="1235869" y="388144"/>
                </a:lnTo>
                <a:lnTo>
                  <a:pt x="1288256" y="390525"/>
                </a:lnTo>
                <a:lnTo>
                  <a:pt x="1350169" y="376238"/>
                </a:lnTo>
                <a:lnTo>
                  <a:pt x="1371600" y="359569"/>
                </a:lnTo>
                <a:lnTo>
                  <a:pt x="1376362" y="338138"/>
                </a:lnTo>
                <a:lnTo>
                  <a:pt x="1352550" y="292894"/>
                </a:lnTo>
                <a:lnTo>
                  <a:pt x="1278731" y="176213"/>
                </a:lnTo>
                <a:lnTo>
                  <a:pt x="1202531" y="100013"/>
                </a:lnTo>
                <a:lnTo>
                  <a:pt x="1128712" y="52388"/>
                </a:lnTo>
                <a:lnTo>
                  <a:pt x="1062037" y="23813"/>
                </a:lnTo>
                <a:lnTo>
                  <a:pt x="997744" y="7144"/>
                </a:lnTo>
                <a:lnTo>
                  <a:pt x="954881" y="0"/>
                </a:lnTo>
                <a:lnTo>
                  <a:pt x="935831" y="4763"/>
                </a:lnTo>
                <a:lnTo>
                  <a:pt x="928687" y="23813"/>
                </a:lnTo>
                <a:lnTo>
                  <a:pt x="938212" y="52388"/>
                </a:lnTo>
                <a:lnTo>
                  <a:pt x="964406" y="88106"/>
                </a:lnTo>
                <a:lnTo>
                  <a:pt x="985837" y="126206"/>
                </a:lnTo>
                <a:lnTo>
                  <a:pt x="988219" y="140494"/>
                </a:lnTo>
                <a:lnTo>
                  <a:pt x="978694" y="166688"/>
                </a:lnTo>
                <a:lnTo>
                  <a:pt x="921544" y="216694"/>
                </a:lnTo>
                <a:lnTo>
                  <a:pt x="800100" y="283369"/>
                </a:lnTo>
                <a:lnTo>
                  <a:pt x="735806" y="3143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5767388" y="4434728"/>
            <a:ext cx="1625600" cy="1081088"/>
          </a:xfrm>
          <a:custGeom>
            <a:avLst/>
            <a:gdLst>
              <a:gd name="connsiteX0" fmla="*/ 626268 w 1626393"/>
              <a:gd name="connsiteY0" fmla="*/ 383381 h 1081088"/>
              <a:gd name="connsiteX1" fmla="*/ 502443 w 1626393"/>
              <a:gd name="connsiteY1" fmla="*/ 290513 h 1081088"/>
              <a:gd name="connsiteX2" fmla="*/ 366712 w 1626393"/>
              <a:gd name="connsiteY2" fmla="*/ 190500 h 1081088"/>
              <a:gd name="connsiteX3" fmla="*/ 250031 w 1626393"/>
              <a:gd name="connsiteY3" fmla="*/ 95250 h 1081088"/>
              <a:gd name="connsiteX4" fmla="*/ 176212 w 1626393"/>
              <a:gd name="connsiteY4" fmla="*/ 28575 h 1081088"/>
              <a:gd name="connsiteX5" fmla="*/ 0 w 1626393"/>
              <a:gd name="connsiteY5" fmla="*/ 0 h 1081088"/>
              <a:gd name="connsiteX6" fmla="*/ 47625 w 1626393"/>
              <a:gd name="connsiteY6" fmla="*/ 97631 h 1081088"/>
              <a:gd name="connsiteX7" fmla="*/ 126206 w 1626393"/>
              <a:gd name="connsiteY7" fmla="*/ 171450 h 1081088"/>
              <a:gd name="connsiteX8" fmla="*/ 326231 w 1626393"/>
              <a:gd name="connsiteY8" fmla="*/ 376238 h 1081088"/>
              <a:gd name="connsiteX9" fmla="*/ 616743 w 1626393"/>
              <a:gd name="connsiteY9" fmla="*/ 664369 h 1081088"/>
              <a:gd name="connsiteX10" fmla="*/ 821531 w 1626393"/>
              <a:gd name="connsiteY10" fmla="*/ 869156 h 1081088"/>
              <a:gd name="connsiteX11" fmla="*/ 928687 w 1626393"/>
              <a:gd name="connsiteY11" fmla="*/ 976313 h 1081088"/>
              <a:gd name="connsiteX12" fmla="*/ 988218 w 1626393"/>
              <a:gd name="connsiteY12" fmla="*/ 1038225 h 1081088"/>
              <a:gd name="connsiteX13" fmla="*/ 1021556 w 1626393"/>
              <a:gd name="connsiteY13" fmla="*/ 1059656 h 1081088"/>
              <a:gd name="connsiteX14" fmla="*/ 1052512 w 1626393"/>
              <a:gd name="connsiteY14" fmla="*/ 1071563 h 1081088"/>
              <a:gd name="connsiteX15" fmla="*/ 1083468 w 1626393"/>
              <a:gd name="connsiteY15" fmla="*/ 1076325 h 1081088"/>
              <a:gd name="connsiteX16" fmla="*/ 1128712 w 1626393"/>
              <a:gd name="connsiteY16" fmla="*/ 1081088 h 1081088"/>
              <a:gd name="connsiteX17" fmla="*/ 1209675 w 1626393"/>
              <a:gd name="connsiteY17" fmla="*/ 1076325 h 1081088"/>
              <a:gd name="connsiteX18" fmla="*/ 1378743 w 1626393"/>
              <a:gd name="connsiteY18" fmla="*/ 1050131 h 1081088"/>
              <a:gd name="connsiteX19" fmla="*/ 1574006 w 1626393"/>
              <a:gd name="connsiteY19" fmla="*/ 1016794 h 1081088"/>
              <a:gd name="connsiteX20" fmla="*/ 1616868 w 1626393"/>
              <a:gd name="connsiteY20" fmla="*/ 1000125 h 1081088"/>
              <a:gd name="connsiteX21" fmla="*/ 1626393 w 1626393"/>
              <a:gd name="connsiteY21" fmla="*/ 983456 h 1081088"/>
              <a:gd name="connsiteX22" fmla="*/ 1621631 w 1626393"/>
              <a:gd name="connsiteY22" fmla="*/ 973931 h 1081088"/>
              <a:gd name="connsiteX23" fmla="*/ 1607343 w 1626393"/>
              <a:gd name="connsiteY23" fmla="*/ 957263 h 1081088"/>
              <a:gd name="connsiteX24" fmla="*/ 1550193 w 1626393"/>
              <a:gd name="connsiteY24" fmla="*/ 923925 h 1081088"/>
              <a:gd name="connsiteX25" fmla="*/ 1395412 w 1626393"/>
              <a:gd name="connsiteY25" fmla="*/ 842963 h 1081088"/>
              <a:gd name="connsiteX26" fmla="*/ 1207293 w 1626393"/>
              <a:gd name="connsiteY26" fmla="*/ 738188 h 1081088"/>
              <a:gd name="connsiteX27" fmla="*/ 995362 w 1626393"/>
              <a:gd name="connsiteY27" fmla="*/ 619125 h 1081088"/>
              <a:gd name="connsiteX28" fmla="*/ 738187 w 1626393"/>
              <a:gd name="connsiteY28" fmla="*/ 457200 h 1081088"/>
              <a:gd name="connsiteX29" fmla="*/ 626268 w 1626393"/>
              <a:gd name="connsiteY29" fmla="*/ 383381 h 108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626393" h="1081088">
                <a:moveTo>
                  <a:pt x="626268" y="383381"/>
                </a:moveTo>
                <a:lnTo>
                  <a:pt x="502443" y="290513"/>
                </a:lnTo>
                <a:lnTo>
                  <a:pt x="366712" y="190500"/>
                </a:lnTo>
                <a:lnTo>
                  <a:pt x="250031" y="95250"/>
                </a:lnTo>
                <a:lnTo>
                  <a:pt x="176212" y="28575"/>
                </a:lnTo>
                <a:lnTo>
                  <a:pt x="0" y="0"/>
                </a:lnTo>
                <a:lnTo>
                  <a:pt x="47625" y="97631"/>
                </a:lnTo>
                <a:lnTo>
                  <a:pt x="126206" y="171450"/>
                </a:lnTo>
                <a:lnTo>
                  <a:pt x="326231" y="376238"/>
                </a:lnTo>
                <a:lnTo>
                  <a:pt x="616743" y="664369"/>
                </a:lnTo>
                <a:lnTo>
                  <a:pt x="821531" y="869156"/>
                </a:lnTo>
                <a:lnTo>
                  <a:pt x="928687" y="976313"/>
                </a:lnTo>
                <a:lnTo>
                  <a:pt x="988218" y="1038225"/>
                </a:lnTo>
                <a:lnTo>
                  <a:pt x="1021556" y="1059656"/>
                </a:lnTo>
                <a:lnTo>
                  <a:pt x="1052512" y="1071563"/>
                </a:lnTo>
                <a:lnTo>
                  <a:pt x="1083468" y="1076325"/>
                </a:lnTo>
                <a:lnTo>
                  <a:pt x="1128712" y="1081088"/>
                </a:lnTo>
                <a:lnTo>
                  <a:pt x="1209675" y="1076325"/>
                </a:lnTo>
                <a:lnTo>
                  <a:pt x="1378743" y="1050131"/>
                </a:lnTo>
                <a:lnTo>
                  <a:pt x="1574006" y="1016794"/>
                </a:lnTo>
                <a:lnTo>
                  <a:pt x="1616868" y="1000125"/>
                </a:lnTo>
                <a:lnTo>
                  <a:pt x="1626393" y="983456"/>
                </a:lnTo>
                <a:lnTo>
                  <a:pt x="1621631" y="973931"/>
                </a:lnTo>
                <a:lnTo>
                  <a:pt x="1607343" y="957263"/>
                </a:lnTo>
                <a:lnTo>
                  <a:pt x="1550193" y="923925"/>
                </a:lnTo>
                <a:lnTo>
                  <a:pt x="1395412" y="842963"/>
                </a:lnTo>
                <a:lnTo>
                  <a:pt x="1207293" y="738188"/>
                </a:lnTo>
                <a:lnTo>
                  <a:pt x="995362" y="619125"/>
                </a:lnTo>
                <a:lnTo>
                  <a:pt x="738187" y="457200"/>
                </a:lnTo>
                <a:lnTo>
                  <a:pt x="626268" y="3833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十画目は？</a:t>
            </a:r>
            <a:endParaRPr kumimoji="1" lang="ja-JP" altLang="en-US" sz="4800" dirty="0"/>
          </a:p>
        </p:txBody>
      </p:sp>
      <p:pic>
        <p:nvPicPr>
          <p:cNvPr id="2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23" name="テキスト ボックス 22"/>
          <p:cNvSpPr txBox="1"/>
          <p:nvPr/>
        </p:nvSpPr>
        <p:spPr>
          <a:xfrm>
            <a:off x="1702673" y="27211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312647" y="100166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11067" y="324022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746591" y="286240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424570" y="89548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419372" y="86677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836434" y="185332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755989" y="252149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054493" y="311083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66174" y="155112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933770" y="409423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⑪</a:t>
            </a:r>
            <a:endParaRPr kumimoji="1" lang="ja-JP" altLang="en-US" sz="4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813533" y="54055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⑫</a:t>
            </a:r>
            <a:endParaRPr kumimoji="1" lang="ja-JP" altLang="en-US" sz="4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975565" y="377421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⑬</a:t>
            </a:r>
            <a:endParaRPr kumimoji="1" lang="ja-JP" altLang="en-US" sz="4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663174" y="444154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⑭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9732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1" fill="hold" display="0">
                  <p:stCondLst>
                    <p:cond delay="indefinite"/>
                  </p:stCondLst>
                </p:cTn>
                <p:tgtEl>
                  <p:spTgt spid="22"/>
                </p:tgtEl>
              </p:cMediaNode>
            </p:video>
          </p:childTnLst>
        </p:cTn>
      </p:par>
    </p:tnLst>
    <p:bldLst>
      <p:bldP spid="59" grpId="0" animBg="1"/>
      <p:bldP spid="63" grpId="0" animBg="1"/>
      <p:bldP spid="64" grpId="0" animBg="1"/>
      <p:bldP spid="68" grpId="0" animBg="1"/>
      <p:bldP spid="15" grpId="0" animBg="1"/>
      <p:bldP spid="16" grpId="0" animBg="1"/>
      <p:bldP spid="60" grpId="0" animBg="1"/>
      <p:bldP spid="61" grpId="0" animBg="1"/>
      <p:bldP spid="62" grpId="0" animBg="1"/>
      <p:bldP spid="65" grpId="0" animBg="1"/>
      <p:bldP spid="66" grpId="0" animBg="1"/>
      <p:bldP spid="67" grpId="0" animBg="1"/>
      <p:bldP spid="13" grpId="0" animBg="1"/>
      <p:bldP spid="14" grpId="0" animBg="1"/>
      <p:bldP spid="18" grpId="0" animBg="1"/>
      <p:bldP spid="19" grpId="0" animBg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区</a:t>
            </a:r>
          </a:p>
        </p:txBody>
      </p:sp>
      <p:sp>
        <p:nvSpPr>
          <p:cNvPr id="11" name="フリーフォーム 10"/>
          <p:cNvSpPr/>
          <p:nvPr/>
        </p:nvSpPr>
        <p:spPr>
          <a:xfrm rot="16200000">
            <a:off x="3513138" y="2406024"/>
            <a:ext cx="2724150" cy="2292350"/>
          </a:xfrm>
          <a:custGeom>
            <a:avLst/>
            <a:gdLst>
              <a:gd name="connsiteX0" fmla="*/ 444500 w 2724150"/>
              <a:gd name="connsiteY0" fmla="*/ 596900 h 2292350"/>
              <a:gd name="connsiteX1" fmla="*/ 698500 w 2724150"/>
              <a:gd name="connsiteY1" fmla="*/ 873125 h 2292350"/>
              <a:gd name="connsiteX2" fmla="*/ 946150 w 2724150"/>
              <a:gd name="connsiteY2" fmla="*/ 1092200 h 2292350"/>
              <a:gd name="connsiteX3" fmla="*/ 1285875 w 2724150"/>
              <a:gd name="connsiteY3" fmla="*/ 1336675 h 2292350"/>
              <a:gd name="connsiteX4" fmla="*/ 1476375 w 2724150"/>
              <a:gd name="connsiteY4" fmla="*/ 1450975 h 2292350"/>
              <a:gd name="connsiteX5" fmla="*/ 1914525 w 2724150"/>
              <a:gd name="connsiteY5" fmla="*/ 1701800 h 2292350"/>
              <a:gd name="connsiteX6" fmla="*/ 2130425 w 2724150"/>
              <a:gd name="connsiteY6" fmla="*/ 1797050 h 2292350"/>
              <a:gd name="connsiteX7" fmla="*/ 2251075 w 2724150"/>
              <a:gd name="connsiteY7" fmla="*/ 1831975 h 2292350"/>
              <a:gd name="connsiteX8" fmla="*/ 2387600 w 2724150"/>
              <a:gd name="connsiteY8" fmla="*/ 1863725 h 2292350"/>
              <a:gd name="connsiteX9" fmla="*/ 2441575 w 2724150"/>
              <a:gd name="connsiteY9" fmla="*/ 1866900 h 2292350"/>
              <a:gd name="connsiteX10" fmla="*/ 2482850 w 2724150"/>
              <a:gd name="connsiteY10" fmla="*/ 1857375 h 2292350"/>
              <a:gd name="connsiteX11" fmla="*/ 2549525 w 2724150"/>
              <a:gd name="connsiteY11" fmla="*/ 1825625 h 2292350"/>
              <a:gd name="connsiteX12" fmla="*/ 2625725 w 2724150"/>
              <a:gd name="connsiteY12" fmla="*/ 1762125 h 2292350"/>
              <a:gd name="connsiteX13" fmla="*/ 2670175 w 2724150"/>
              <a:gd name="connsiteY13" fmla="*/ 1736725 h 2292350"/>
              <a:gd name="connsiteX14" fmla="*/ 2698750 w 2724150"/>
              <a:gd name="connsiteY14" fmla="*/ 1730375 h 2292350"/>
              <a:gd name="connsiteX15" fmla="*/ 2717800 w 2724150"/>
              <a:gd name="connsiteY15" fmla="*/ 1736725 h 2292350"/>
              <a:gd name="connsiteX16" fmla="*/ 2724150 w 2724150"/>
              <a:gd name="connsiteY16" fmla="*/ 1755775 h 2292350"/>
              <a:gd name="connsiteX17" fmla="*/ 2717800 w 2724150"/>
              <a:gd name="connsiteY17" fmla="*/ 1790700 h 2292350"/>
              <a:gd name="connsiteX18" fmla="*/ 2609850 w 2724150"/>
              <a:gd name="connsiteY18" fmla="*/ 1984375 h 2292350"/>
              <a:gd name="connsiteX19" fmla="*/ 2543175 w 2724150"/>
              <a:gd name="connsiteY19" fmla="*/ 2098675 h 2292350"/>
              <a:gd name="connsiteX20" fmla="*/ 2444750 w 2724150"/>
              <a:gd name="connsiteY20" fmla="*/ 2219325 h 2292350"/>
              <a:gd name="connsiteX21" fmla="*/ 2362200 w 2724150"/>
              <a:gd name="connsiteY21" fmla="*/ 2282825 h 2292350"/>
              <a:gd name="connsiteX22" fmla="*/ 2327275 w 2724150"/>
              <a:gd name="connsiteY22" fmla="*/ 2292350 h 2292350"/>
              <a:gd name="connsiteX23" fmla="*/ 2292350 w 2724150"/>
              <a:gd name="connsiteY23" fmla="*/ 2286000 h 2292350"/>
              <a:gd name="connsiteX24" fmla="*/ 2254250 w 2724150"/>
              <a:gd name="connsiteY24" fmla="*/ 2254250 h 2292350"/>
              <a:gd name="connsiteX25" fmla="*/ 2228850 w 2724150"/>
              <a:gd name="connsiteY25" fmla="*/ 2209800 h 2292350"/>
              <a:gd name="connsiteX26" fmla="*/ 2206625 w 2724150"/>
              <a:gd name="connsiteY26" fmla="*/ 2184400 h 2292350"/>
              <a:gd name="connsiteX27" fmla="*/ 2127250 w 2724150"/>
              <a:gd name="connsiteY27" fmla="*/ 2130425 h 2292350"/>
              <a:gd name="connsiteX28" fmla="*/ 1841500 w 2724150"/>
              <a:gd name="connsiteY28" fmla="*/ 1978025 h 2292350"/>
              <a:gd name="connsiteX29" fmla="*/ 1473200 w 2724150"/>
              <a:gd name="connsiteY29" fmla="*/ 1758950 h 2292350"/>
              <a:gd name="connsiteX30" fmla="*/ 1276350 w 2724150"/>
              <a:gd name="connsiteY30" fmla="*/ 1631950 h 2292350"/>
              <a:gd name="connsiteX31" fmla="*/ 1101725 w 2724150"/>
              <a:gd name="connsiteY31" fmla="*/ 1527175 h 2292350"/>
              <a:gd name="connsiteX32" fmla="*/ 955675 w 2724150"/>
              <a:gd name="connsiteY32" fmla="*/ 1397000 h 2292350"/>
              <a:gd name="connsiteX33" fmla="*/ 771525 w 2724150"/>
              <a:gd name="connsiteY33" fmla="*/ 1225550 h 2292350"/>
              <a:gd name="connsiteX34" fmla="*/ 641350 w 2724150"/>
              <a:gd name="connsiteY34" fmla="*/ 1089025 h 2292350"/>
              <a:gd name="connsiteX35" fmla="*/ 488950 w 2724150"/>
              <a:gd name="connsiteY35" fmla="*/ 911225 h 2292350"/>
              <a:gd name="connsiteX36" fmla="*/ 377825 w 2724150"/>
              <a:gd name="connsiteY36" fmla="*/ 768350 h 2292350"/>
              <a:gd name="connsiteX37" fmla="*/ 282575 w 2724150"/>
              <a:gd name="connsiteY37" fmla="*/ 609600 h 2292350"/>
              <a:gd name="connsiteX38" fmla="*/ 193675 w 2724150"/>
              <a:gd name="connsiteY38" fmla="*/ 457200 h 2292350"/>
              <a:gd name="connsiteX39" fmla="*/ 76200 w 2724150"/>
              <a:gd name="connsiteY39" fmla="*/ 225425 h 2292350"/>
              <a:gd name="connsiteX40" fmla="*/ 15875 w 2724150"/>
              <a:gd name="connsiteY40" fmla="*/ 88900 h 2292350"/>
              <a:gd name="connsiteX41" fmla="*/ 0 w 2724150"/>
              <a:gd name="connsiteY41" fmla="*/ 44450 h 2292350"/>
              <a:gd name="connsiteX42" fmla="*/ 0 w 2724150"/>
              <a:gd name="connsiteY42" fmla="*/ 28575 h 2292350"/>
              <a:gd name="connsiteX43" fmla="*/ 3175 w 2724150"/>
              <a:gd name="connsiteY43" fmla="*/ 12700 h 2292350"/>
              <a:gd name="connsiteX44" fmla="*/ 15875 w 2724150"/>
              <a:gd name="connsiteY44" fmla="*/ 0 h 2292350"/>
              <a:gd name="connsiteX45" fmla="*/ 38100 w 2724150"/>
              <a:gd name="connsiteY45" fmla="*/ 9525 h 2292350"/>
              <a:gd name="connsiteX46" fmla="*/ 66675 w 2724150"/>
              <a:gd name="connsiteY46" fmla="*/ 50800 h 2292350"/>
              <a:gd name="connsiteX47" fmla="*/ 209550 w 2724150"/>
              <a:gd name="connsiteY47" fmla="*/ 276225 h 2292350"/>
              <a:gd name="connsiteX48" fmla="*/ 282575 w 2724150"/>
              <a:gd name="connsiteY48" fmla="*/ 384175 h 2292350"/>
              <a:gd name="connsiteX49" fmla="*/ 444500 w 2724150"/>
              <a:gd name="connsiteY49" fmla="*/ 596900 h 229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724150" h="2292350">
                <a:moveTo>
                  <a:pt x="444500" y="596900"/>
                </a:moveTo>
                <a:lnTo>
                  <a:pt x="698500" y="873125"/>
                </a:lnTo>
                <a:lnTo>
                  <a:pt x="946150" y="1092200"/>
                </a:lnTo>
                <a:lnTo>
                  <a:pt x="1285875" y="1336675"/>
                </a:lnTo>
                <a:lnTo>
                  <a:pt x="1476375" y="1450975"/>
                </a:lnTo>
                <a:lnTo>
                  <a:pt x="1914525" y="1701800"/>
                </a:lnTo>
                <a:lnTo>
                  <a:pt x="2130425" y="1797050"/>
                </a:lnTo>
                <a:lnTo>
                  <a:pt x="2251075" y="1831975"/>
                </a:lnTo>
                <a:lnTo>
                  <a:pt x="2387600" y="1863725"/>
                </a:lnTo>
                <a:lnTo>
                  <a:pt x="2441575" y="1866900"/>
                </a:lnTo>
                <a:lnTo>
                  <a:pt x="2482850" y="1857375"/>
                </a:lnTo>
                <a:lnTo>
                  <a:pt x="2549525" y="1825625"/>
                </a:lnTo>
                <a:lnTo>
                  <a:pt x="2625725" y="1762125"/>
                </a:lnTo>
                <a:lnTo>
                  <a:pt x="2670175" y="1736725"/>
                </a:lnTo>
                <a:lnTo>
                  <a:pt x="2698750" y="1730375"/>
                </a:lnTo>
                <a:lnTo>
                  <a:pt x="2717800" y="1736725"/>
                </a:lnTo>
                <a:lnTo>
                  <a:pt x="2724150" y="1755775"/>
                </a:lnTo>
                <a:lnTo>
                  <a:pt x="2717800" y="1790700"/>
                </a:lnTo>
                <a:lnTo>
                  <a:pt x="2609850" y="1984375"/>
                </a:lnTo>
                <a:lnTo>
                  <a:pt x="2543175" y="2098675"/>
                </a:lnTo>
                <a:lnTo>
                  <a:pt x="2444750" y="2219325"/>
                </a:lnTo>
                <a:lnTo>
                  <a:pt x="2362200" y="2282825"/>
                </a:lnTo>
                <a:lnTo>
                  <a:pt x="2327275" y="2292350"/>
                </a:lnTo>
                <a:lnTo>
                  <a:pt x="2292350" y="2286000"/>
                </a:lnTo>
                <a:lnTo>
                  <a:pt x="2254250" y="2254250"/>
                </a:lnTo>
                <a:lnTo>
                  <a:pt x="2228850" y="2209800"/>
                </a:lnTo>
                <a:lnTo>
                  <a:pt x="2206625" y="2184400"/>
                </a:lnTo>
                <a:lnTo>
                  <a:pt x="2127250" y="2130425"/>
                </a:lnTo>
                <a:lnTo>
                  <a:pt x="1841500" y="1978025"/>
                </a:lnTo>
                <a:lnTo>
                  <a:pt x="1473200" y="1758950"/>
                </a:lnTo>
                <a:lnTo>
                  <a:pt x="1276350" y="1631950"/>
                </a:lnTo>
                <a:lnTo>
                  <a:pt x="1101725" y="1527175"/>
                </a:lnTo>
                <a:lnTo>
                  <a:pt x="955675" y="1397000"/>
                </a:lnTo>
                <a:lnTo>
                  <a:pt x="771525" y="1225550"/>
                </a:lnTo>
                <a:lnTo>
                  <a:pt x="641350" y="1089025"/>
                </a:lnTo>
                <a:lnTo>
                  <a:pt x="488950" y="911225"/>
                </a:lnTo>
                <a:lnTo>
                  <a:pt x="377825" y="768350"/>
                </a:lnTo>
                <a:lnTo>
                  <a:pt x="282575" y="609600"/>
                </a:lnTo>
                <a:lnTo>
                  <a:pt x="193675" y="457200"/>
                </a:lnTo>
                <a:lnTo>
                  <a:pt x="76200" y="225425"/>
                </a:lnTo>
                <a:lnTo>
                  <a:pt x="15875" y="88900"/>
                </a:lnTo>
                <a:lnTo>
                  <a:pt x="0" y="44450"/>
                </a:lnTo>
                <a:lnTo>
                  <a:pt x="0" y="28575"/>
                </a:lnTo>
                <a:lnTo>
                  <a:pt x="3175" y="12700"/>
                </a:lnTo>
                <a:lnTo>
                  <a:pt x="15875" y="0"/>
                </a:lnTo>
                <a:lnTo>
                  <a:pt x="38100" y="9525"/>
                </a:lnTo>
                <a:lnTo>
                  <a:pt x="66675" y="50800"/>
                </a:lnTo>
                <a:lnTo>
                  <a:pt x="209550" y="276225"/>
                </a:lnTo>
                <a:lnTo>
                  <a:pt x="282575" y="384175"/>
                </a:lnTo>
                <a:lnTo>
                  <a:pt x="444500" y="5969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" name="フリーフォーム 6"/>
          <p:cNvSpPr/>
          <p:nvPr/>
        </p:nvSpPr>
        <p:spPr>
          <a:xfrm>
            <a:off x="3048000" y="1682003"/>
            <a:ext cx="3552825" cy="576263"/>
          </a:xfrm>
          <a:custGeom>
            <a:avLst/>
            <a:gdLst>
              <a:gd name="connsiteX0" fmla="*/ 23813 w 3552825"/>
              <a:gd name="connsiteY0" fmla="*/ 290513 h 576263"/>
              <a:gd name="connsiteX1" fmla="*/ 90488 w 3552825"/>
              <a:gd name="connsiteY1" fmla="*/ 361950 h 576263"/>
              <a:gd name="connsiteX2" fmla="*/ 152400 w 3552825"/>
              <a:gd name="connsiteY2" fmla="*/ 452438 h 576263"/>
              <a:gd name="connsiteX3" fmla="*/ 185738 w 3552825"/>
              <a:gd name="connsiteY3" fmla="*/ 533400 h 576263"/>
              <a:gd name="connsiteX4" fmla="*/ 200025 w 3552825"/>
              <a:gd name="connsiteY4" fmla="*/ 576263 h 576263"/>
              <a:gd name="connsiteX5" fmla="*/ 500063 w 3552825"/>
              <a:gd name="connsiteY5" fmla="*/ 533400 h 576263"/>
              <a:gd name="connsiteX6" fmla="*/ 1009650 w 3552825"/>
              <a:gd name="connsiteY6" fmla="*/ 466725 h 576263"/>
              <a:gd name="connsiteX7" fmla="*/ 1485900 w 3552825"/>
              <a:gd name="connsiteY7" fmla="*/ 419100 h 576263"/>
              <a:gd name="connsiteX8" fmla="*/ 1890713 w 3552825"/>
              <a:gd name="connsiteY8" fmla="*/ 381000 h 576263"/>
              <a:gd name="connsiteX9" fmla="*/ 2305050 w 3552825"/>
              <a:gd name="connsiteY9" fmla="*/ 347663 h 576263"/>
              <a:gd name="connsiteX10" fmla="*/ 2686050 w 3552825"/>
              <a:gd name="connsiteY10" fmla="*/ 328613 h 576263"/>
              <a:gd name="connsiteX11" fmla="*/ 3000375 w 3552825"/>
              <a:gd name="connsiteY11" fmla="*/ 314325 h 576263"/>
              <a:gd name="connsiteX12" fmla="*/ 3148013 w 3552825"/>
              <a:gd name="connsiteY12" fmla="*/ 319088 h 576263"/>
              <a:gd name="connsiteX13" fmla="*/ 3233738 w 3552825"/>
              <a:gd name="connsiteY13" fmla="*/ 314325 h 576263"/>
              <a:gd name="connsiteX14" fmla="*/ 3328988 w 3552825"/>
              <a:gd name="connsiteY14" fmla="*/ 309563 h 576263"/>
              <a:gd name="connsiteX15" fmla="*/ 3429000 w 3552825"/>
              <a:gd name="connsiteY15" fmla="*/ 304800 h 576263"/>
              <a:gd name="connsiteX16" fmla="*/ 3486150 w 3552825"/>
              <a:gd name="connsiteY16" fmla="*/ 276225 h 576263"/>
              <a:gd name="connsiteX17" fmla="*/ 3529013 w 3552825"/>
              <a:gd name="connsiteY17" fmla="*/ 242888 h 576263"/>
              <a:gd name="connsiteX18" fmla="*/ 3552825 w 3552825"/>
              <a:gd name="connsiteY18" fmla="*/ 204788 h 576263"/>
              <a:gd name="connsiteX19" fmla="*/ 3552825 w 3552825"/>
              <a:gd name="connsiteY19" fmla="*/ 171450 h 576263"/>
              <a:gd name="connsiteX20" fmla="*/ 3514725 w 3552825"/>
              <a:gd name="connsiteY20" fmla="*/ 138113 h 576263"/>
              <a:gd name="connsiteX21" fmla="*/ 3462338 w 3552825"/>
              <a:gd name="connsiteY21" fmla="*/ 104775 h 576263"/>
              <a:gd name="connsiteX22" fmla="*/ 3343275 w 3552825"/>
              <a:gd name="connsiteY22" fmla="*/ 47625 h 576263"/>
              <a:gd name="connsiteX23" fmla="*/ 3205163 w 3552825"/>
              <a:gd name="connsiteY23" fmla="*/ 0 h 576263"/>
              <a:gd name="connsiteX24" fmla="*/ 3128963 w 3552825"/>
              <a:gd name="connsiteY24" fmla="*/ 4763 h 576263"/>
              <a:gd name="connsiteX25" fmla="*/ 3062288 w 3552825"/>
              <a:gd name="connsiteY25" fmla="*/ 14288 h 576263"/>
              <a:gd name="connsiteX26" fmla="*/ 2995613 w 3552825"/>
              <a:gd name="connsiteY26" fmla="*/ 38100 h 576263"/>
              <a:gd name="connsiteX27" fmla="*/ 2914650 w 3552825"/>
              <a:gd name="connsiteY27" fmla="*/ 76200 h 576263"/>
              <a:gd name="connsiteX28" fmla="*/ 2886075 w 3552825"/>
              <a:gd name="connsiteY28" fmla="*/ 85725 h 576263"/>
              <a:gd name="connsiteX29" fmla="*/ 2724150 w 3552825"/>
              <a:gd name="connsiteY29" fmla="*/ 100013 h 576263"/>
              <a:gd name="connsiteX30" fmla="*/ 509588 w 3552825"/>
              <a:gd name="connsiteY30" fmla="*/ 328613 h 576263"/>
              <a:gd name="connsiteX31" fmla="*/ 461963 w 3552825"/>
              <a:gd name="connsiteY31" fmla="*/ 333375 h 576263"/>
              <a:gd name="connsiteX32" fmla="*/ 423863 w 3552825"/>
              <a:gd name="connsiteY32" fmla="*/ 319088 h 576263"/>
              <a:gd name="connsiteX33" fmla="*/ 190500 w 3552825"/>
              <a:gd name="connsiteY33" fmla="*/ 238125 h 576263"/>
              <a:gd name="connsiteX34" fmla="*/ 85725 w 3552825"/>
              <a:gd name="connsiteY34" fmla="*/ 214313 h 576263"/>
              <a:gd name="connsiteX35" fmla="*/ 23813 w 3552825"/>
              <a:gd name="connsiteY35" fmla="*/ 200025 h 576263"/>
              <a:gd name="connsiteX36" fmla="*/ 4763 w 3552825"/>
              <a:gd name="connsiteY36" fmla="*/ 209550 h 576263"/>
              <a:gd name="connsiteX37" fmla="*/ 0 w 3552825"/>
              <a:gd name="connsiteY37" fmla="*/ 233363 h 576263"/>
              <a:gd name="connsiteX38" fmla="*/ 23813 w 3552825"/>
              <a:gd name="connsiteY38" fmla="*/ 290513 h 576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552825" h="576263">
                <a:moveTo>
                  <a:pt x="23813" y="290513"/>
                </a:moveTo>
                <a:lnTo>
                  <a:pt x="90488" y="361950"/>
                </a:lnTo>
                <a:lnTo>
                  <a:pt x="152400" y="452438"/>
                </a:lnTo>
                <a:lnTo>
                  <a:pt x="185738" y="533400"/>
                </a:lnTo>
                <a:lnTo>
                  <a:pt x="200025" y="576263"/>
                </a:lnTo>
                <a:lnTo>
                  <a:pt x="500063" y="533400"/>
                </a:lnTo>
                <a:lnTo>
                  <a:pt x="1009650" y="466725"/>
                </a:lnTo>
                <a:lnTo>
                  <a:pt x="1485900" y="419100"/>
                </a:lnTo>
                <a:lnTo>
                  <a:pt x="1890713" y="381000"/>
                </a:lnTo>
                <a:lnTo>
                  <a:pt x="2305050" y="347663"/>
                </a:lnTo>
                <a:lnTo>
                  <a:pt x="2686050" y="328613"/>
                </a:lnTo>
                <a:lnTo>
                  <a:pt x="3000375" y="314325"/>
                </a:lnTo>
                <a:lnTo>
                  <a:pt x="3148013" y="319088"/>
                </a:lnTo>
                <a:lnTo>
                  <a:pt x="3233738" y="314325"/>
                </a:lnTo>
                <a:lnTo>
                  <a:pt x="3328988" y="309563"/>
                </a:lnTo>
                <a:lnTo>
                  <a:pt x="3429000" y="304800"/>
                </a:lnTo>
                <a:lnTo>
                  <a:pt x="3486150" y="276225"/>
                </a:lnTo>
                <a:lnTo>
                  <a:pt x="3529013" y="242888"/>
                </a:lnTo>
                <a:lnTo>
                  <a:pt x="3552825" y="204788"/>
                </a:lnTo>
                <a:lnTo>
                  <a:pt x="3552825" y="171450"/>
                </a:lnTo>
                <a:lnTo>
                  <a:pt x="3514725" y="138113"/>
                </a:lnTo>
                <a:lnTo>
                  <a:pt x="3462338" y="104775"/>
                </a:lnTo>
                <a:lnTo>
                  <a:pt x="3343275" y="47625"/>
                </a:lnTo>
                <a:lnTo>
                  <a:pt x="3205163" y="0"/>
                </a:lnTo>
                <a:lnTo>
                  <a:pt x="3128963" y="4763"/>
                </a:lnTo>
                <a:lnTo>
                  <a:pt x="3062288" y="14288"/>
                </a:lnTo>
                <a:lnTo>
                  <a:pt x="2995613" y="38100"/>
                </a:lnTo>
                <a:lnTo>
                  <a:pt x="2914650" y="76200"/>
                </a:lnTo>
                <a:lnTo>
                  <a:pt x="2886075" y="85725"/>
                </a:lnTo>
                <a:lnTo>
                  <a:pt x="2724150" y="100013"/>
                </a:lnTo>
                <a:lnTo>
                  <a:pt x="509588" y="328613"/>
                </a:lnTo>
                <a:lnTo>
                  <a:pt x="461963" y="333375"/>
                </a:lnTo>
                <a:lnTo>
                  <a:pt x="423863" y="319088"/>
                </a:lnTo>
                <a:lnTo>
                  <a:pt x="190500" y="238125"/>
                </a:lnTo>
                <a:lnTo>
                  <a:pt x="85725" y="214313"/>
                </a:lnTo>
                <a:lnTo>
                  <a:pt x="23813" y="200025"/>
                </a:lnTo>
                <a:lnTo>
                  <a:pt x="4763" y="209550"/>
                </a:lnTo>
                <a:lnTo>
                  <a:pt x="0" y="233363"/>
                </a:lnTo>
                <a:lnTo>
                  <a:pt x="23813" y="2905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4019550" y="2778966"/>
            <a:ext cx="2311400" cy="2046287"/>
          </a:xfrm>
          <a:custGeom>
            <a:avLst/>
            <a:gdLst>
              <a:gd name="connsiteX0" fmla="*/ 756557 w 2310493"/>
              <a:gd name="connsiteY0" fmla="*/ 628650 h 2046514"/>
              <a:gd name="connsiteX1" fmla="*/ 424543 w 2310493"/>
              <a:gd name="connsiteY1" fmla="*/ 364671 h 2046514"/>
              <a:gd name="connsiteX2" fmla="*/ 206829 w 2310493"/>
              <a:gd name="connsiteY2" fmla="*/ 201385 h 2046514"/>
              <a:gd name="connsiteX3" fmla="*/ 27214 w 2310493"/>
              <a:gd name="connsiteY3" fmla="*/ 76200 h 2046514"/>
              <a:gd name="connsiteX4" fmla="*/ 5443 w 2310493"/>
              <a:gd name="connsiteY4" fmla="*/ 57150 h 2046514"/>
              <a:gd name="connsiteX5" fmla="*/ 0 w 2310493"/>
              <a:gd name="connsiteY5" fmla="*/ 38100 h 2046514"/>
              <a:gd name="connsiteX6" fmla="*/ 0 w 2310493"/>
              <a:gd name="connsiteY6" fmla="*/ 19050 h 2046514"/>
              <a:gd name="connsiteX7" fmla="*/ 5443 w 2310493"/>
              <a:gd name="connsiteY7" fmla="*/ 2721 h 2046514"/>
              <a:gd name="connsiteX8" fmla="*/ 21771 w 2310493"/>
              <a:gd name="connsiteY8" fmla="*/ 0 h 2046514"/>
              <a:gd name="connsiteX9" fmla="*/ 38100 w 2310493"/>
              <a:gd name="connsiteY9" fmla="*/ 5443 h 2046514"/>
              <a:gd name="connsiteX10" fmla="*/ 383721 w 2310493"/>
              <a:gd name="connsiteY10" fmla="*/ 201385 h 2046514"/>
              <a:gd name="connsiteX11" fmla="*/ 786493 w 2310493"/>
              <a:gd name="connsiteY11" fmla="*/ 449035 h 2046514"/>
              <a:gd name="connsiteX12" fmla="*/ 1151164 w 2310493"/>
              <a:gd name="connsiteY12" fmla="*/ 680357 h 2046514"/>
              <a:gd name="connsiteX13" fmla="*/ 1355271 w 2310493"/>
              <a:gd name="connsiteY13" fmla="*/ 846364 h 2046514"/>
              <a:gd name="connsiteX14" fmla="*/ 1630136 w 2310493"/>
              <a:gd name="connsiteY14" fmla="*/ 1074964 h 2046514"/>
              <a:gd name="connsiteX15" fmla="*/ 1866900 w 2310493"/>
              <a:gd name="connsiteY15" fmla="*/ 1295400 h 2046514"/>
              <a:gd name="connsiteX16" fmla="*/ 2035629 w 2310493"/>
              <a:gd name="connsiteY16" fmla="*/ 1464128 h 2046514"/>
              <a:gd name="connsiteX17" fmla="*/ 2190750 w 2310493"/>
              <a:gd name="connsiteY17" fmla="*/ 1635578 h 2046514"/>
              <a:gd name="connsiteX18" fmla="*/ 2247900 w 2310493"/>
              <a:gd name="connsiteY18" fmla="*/ 1709057 h 2046514"/>
              <a:gd name="connsiteX19" fmla="*/ 2277836 w 2310493"/>
              <a:gd name="connsiteY19" fmla="*/ 1774371 h 2046514"/>
              <a:gd name="connsiteX20" fmla="*/ 2296886 w 2310493"/>
              <a:gd name="connsiteY20" fmla="*/ 1834243 h 2046514"/>
              <a:gd name="connsiteX21" fmla="*/ 2307771 w 2310493"/>
              <a:gd name="connsiteY21" fmla="*/ 1894114 h 2046514"/>
              <a:gd name="connsiteX22" fmla="*/ 2310493 w 2310493"/>
              <a:gd name="connsiteY22" fmla="*/ 1953985 h 2046514"/>
              <a:gd name="connsiteX23" fmla="*/ 2296886 w 2310493"/>
              <a:gd name="connsiteY23" fmla="*/ 2013857 h 2046514"/>
              <a:gd name="connsiteX24" fmla="*/ 2266950 w 2310493"/>
              <a:gd name="connsiteY24" fmla="*/ 2035628 h 2046514"/>
              <a:gd name="connsiteX25" fmla="*/ 2207079 w 2310493"/>
              <a:gd name="connsiteY25" fmla="*/ 2046514 h 2046514"/>
              <a:gd name="connsiteX26" fmla="*/ 2163536 w 2310493"/>
              <a:gd name="connsiteY26" fmla="*/ 2038350 h 2046514"/>
              <a:gd name="connsiteX27" fmla="*/ 2106386 w 2310493"/>
              <a:gd name="connsiteY27" fmla="*/ 2000250 h 2046514"/>
              <a:gd name="connsiteX28" fmla="*/ 1975757 w 2310493"/>
              <a:gd name="connsiteY28" fmla="*/ 1858735 h 2046514"/>
              <a:gd name="connsiteX29" fmla="*/ 1847850 w 2310493"/>
              <a:gd name="connsiteY29" fmla="*/ 1692728 h 2046514"/>
              <a:gd name="connsiteX30" fmla="*/ 1611086 w 2310493"/>
              <a:gd name="connsiteY30" fmla="*/ 1426028 h 2046514"/>
              <a:gd name="connsiteX31" fmla="*/ 1434193 w 2310493"/>
              <a:gd name="connsiteY31" fmla="*/ 1240971 h 2046514"/>
              <a:gd name="connsiteX32" fmla="*/ 1243693 w 2310493"/>
              <a:gd name="connsiteY32" fmla="*/ 1047750 h 2046514"/>
              <a:gd name="connsiteX33" fmla="*/ 1039586 w 2310493"/>
              <a:gd name="connsiteY33" fmla="*/ 865414 h 2046514"/>
              <a:gd name="connsiteX34" fmla="*/ 756557 w 2310493"/>
              <a:gd name="connsiteY34" fmla="*/ 628650 h 2046514"/>
              <a:gd name="connsiteX0" fmla="*/ 756557 w 2311618"/>
              <a:gd name="connsiteY0" fmla="*/ 628650 h 2046514"/>
              <a:gd name="connsiteX1" fmla="*/ 424543 w 2311618"/>
              <a:gd name="connsiteY1" fmla="*/ 364671 h 2046514"/>
              <a:gd name="connsiteX2" fmla="*/ 206829 w 2311618"/>
              <a:gd name="connsiteY2" fmla="*/ 201385 h 2046514"/>
              <a:gd name="connsiteX3" fmla="*/ 27214 w 2311618"/>
              <a:gd name="connsiteY3" fmla="*/ 76200 h 2046514"/>
              <a:gd name="connsiteX4" fmla="*/ 5443 w 2311618"/>
              <a:gd name="connsiteY4" fmla="*/ 57150 h 2046514"/>
              <a:gd name="connsiteX5" fmla="*/ 0 w 2311618"/>
              <a:gd name="connsiteY5" fmla="*/ 38100 h 2046514"/>
              <a:gd name="connsiteX6" fmla="*/ 0 w 2311618"/>
              <a:gd name="connsiteY6" fmla="*/ 19050 h 2046514"/>
              <a:gd name="connsiteX7" fmla="*/ 5443 w 2311618"/>
              <a:gd name="connsiteY7" fmla="*/ 2721 h 2046514"/>
              <a:gd name="connsiteX8" fmla="*/ 21771 w 2311618"/>
              <a:gd name="connsiteY8" fmla="*/ 0 h 2046514"/>
              <a:gd name="connsiteX9" fmla="*/ 38100 w 2311618"/>
              <a:gd name="connsiteY9" fmla="*/ 5443 h 2046514"/>
              <a:gd name="connsiteX10" fmla="*/ 383721 w 2311618"/>
              <a:gd name="connsiteY10" fmla="*/ 201385 h 2046514"/>
              <a:gd name="connsiteX11" fmla="*/ 786493 w 2311618"/>
              <a:gd name="connsiteY11" fmla="*/ 449035 h 2046514"/>
              <a:gd name="connsiteX12" fmla="*/ 1151164 w 2311618"/>
              <a:gd name="connsiteY12" fmla="*/ 680357 h 2046514"/>
              <a:gd name="connsiteX13" fmla="*/ 1355271 w 2311618"/>
              <a:gd name="connsiteY13" fmla="*/ 846364 h 2046514"/>
              <a:gd name="connsiteX14" fmla="*/ 1630136 w 2311618"/>
              <a:gd name="connsiteY14" fmla="*/ 1074964 h 2046514"/>
              <a:gd name="connsiteX15" fmla="*/ 1866900 w 2311618"/>
              <a:gd name="connsiteY15" fmla="*/ 1295400 h 2046514"/>
              <a:gd name="connsiteX16" fmla="*/ 2035629 w 2311618"/>
              <a:gd name="connsiteY16" fmla="*/ 1464128 h 2046514"/>
              <a:gd name="connsiteX17" fmla="*/ 2190750 w 2311618"/>
              <a:gd name="connsiteY17" fmla="*/ 1635578 h 2046514"/>
              <a:gd name="connsiteX18" fmla="*/ 2247900 w 2311618"/>
              <a:gd name="connsiteY18" fmla="*/ 1709057 h 2046514"/>
              <a:gd name="connsiteX19" fmla="*/ 2277836 w 2311618"/>
              <a:gd name="connsiteY19" fmla="*/ 1774371 h 2046514"/>
              <a:gd name="connsiteX20" fmla="*/ 2296886 w 2311618"/>
              <a:gd name="connsiteY20" fmla="*/ 1834243 h 2046514"/>
              <a:gd name="connsiteX21" fmla="*/ 2307771 w 2311618"/>
              <a:gd name="connsiteY21" fmla="*/ 1894114 h 2046514"/>
              <a:gd name="connsiteX22" fmla="*/ 2310493 w 2311618"/>
              <a:gd name="connsiteY22" fmla="*/ 1953985 h 2046514"/>
              <a:gd name="connsiteX23" fmla="*/ 2296886 w 2311618"/>
              <a:gd name="connsiteY23" fmla="*/ 2013857 h 2046514"/>
              <a:gd name="connsiteX24" fmla="*/ 2266950 w 2311618"/>
              <a:gd name="connsiteY24" fmla="*/ 2035628 h 2046514"/>
              <a:gd name="connsiteX25" fmla="*/ 2207079 w 2311618"/>
              <a:gd name="connsiteY25" fmla="*/ 2046514 h 2046514"/>
              <a:gd name="connsiteX26" fmla="*/ 2163536 w 2311618"/>
              <a:gd name="connsiteY26" fmla="*/ 2038350 h 2046514"/>
              <a:gd name="connsiteX27" fmla="*/ 2106386 w 2311618"/>
              <a:gd name="connsiteY27" fmla="*/ 2000250 h 2046514"/>
              <a:gd name="connsiteX28" fmla="*/ 1975757 w 2311618"/>
              <a:gd name="connsiteY28" fmla="*/ 1858735 h 2046514"/>
              <a:gd name="connsiteX29" fmla="*/ 1847850 w 2311618"/>
              <a:gd name="connsiteY29" fmla="*/ 1692728 h 2046514"/>
              <a:gd name="connsiteX30" fmla="*/ 1611086 w 2311618"/>
              <a:gd name="connsiteY30" fmla="*/ 1426028 h 2046514"/>
              <a:gd name="connsiteX31" fmla="*/ 1434193 w 2311618"/>
              <a:gd name="connsiteY31" fmla="*/ 1240971 h 2046514"/>
              <a:gd name="connsiteX32" fmla="*/ 1243693 w 2311618"/>
              <a:gd name="connsiteY32" fmla="*/ 1047750 h 2046514"/>
              <a:gd name="connsiteX33" fmla="*/ 1039586 w 2311618"/>
              <a:gd name="connsiteY33" fmla="*/ 865414 h 2046514"/>
              <a:gd name="connsiteX34" fmla="*/ 756557 w 2311618"/>
              <a:gd name="connsiteY34" fmla="*/ 628650 h 204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311618" h="2046514">
                <a:moveTo>
                  <a:pt x="756557" y="628650"/>
                </a:moveTo>
                <a:lnTo>
                  <a:pt x="424543" y="364671"/>
                </a:lnTo>
                <a:lnTo>
                  <a:pt x="206829" y="201385"/>
                </a:lnTo>
                <a:lnTo>
                  <a:pt x="27214" y="76200"/>
                </a:lnTo>
                <a:lnTo>
                  <a:pt x="5443" y="57150"/>
                </a:lnTo>
                <a:lnTo>
                  <a:pt x="0" y="38100"/>
                </a:lnTo>
                <a:lnTo>
                  <a:pt x="0" y="19050"/>
                </a:lnTo>
                <a:lnTo>
                  <a:pt x="5443" y="2721"/>
                </a:lnTo>
                <a:lnTo>
                  <a:pt x="21771" y="0"/>
                </a:lnTo>
                <a:lnTo>
                  <a:pt x="38100" y="5443"/>
                </a:lnTo>
                <a:lnTo>
                  <a:pt x="383721" y="201385"/>
                </a:lnTo>
                <a:lnTo>
                  <a:pt x="786493" y="449035"/>
                </a:lnTo>
                <a:lnTo>
                  <a:pt x="1151164" y="680357"/>
                </a:lnTo>
                <a:lnTo>
                  <a:pt x="1355271" y="846364"/>
                </a:lnTo>
                <a:lnTo>
                  <a:pt x="1630136" y="1074964"/>
                </a:lnTo>
                <a:lnTo>
                  <a:pt x="1866900" y="1295400"/>
                </a:lnTo>
                <a:lnTo>
                  <a:pt x="2035629" y="1464128"/>
                </a:lnTo>
                <a:lnTo>
                  <a:pt x="2190750" y="1635578"/>
                </a:lnTo>
                <a:lnTo>
                  <a:pt x="2247900" y="1709057"/>
                </a:lnTo>
                <a:lnTo>
                  <a:pt x="2277836" y="1774371"/>
                </a:lnTo>
                <a:lnTo>
                  <a:pt x="2296886" y="1834243"/>
                </a:lnTo>
                <a:lnTo>
                  <a:pt x="2307771" y="1894114"/>
                </a:lnTo>
                <a:lnTo>
                  <a:pt x="2310493" y="1953985"/>
                </a:lnTo>
                <a:cubicBezTo>
                  <a:pt x="2305957" y="1973942"/>
                  <a:pt x="2311618" y="1975060"/>
                  <a:pt x="2296886" y="2013857"/>
                </a:cubicBezTo>
                <a:lnTo>
                  <a:pt x="2266950" y="2035628"/>
                </a:lnTo>
                <a:lnTo>
                  <a:pt x="2207079" y="2046514"/>
                </a:lnTo>
                <a:lnTo>
                  <a:pt x="2163536" y="2038350"/>
                </a:lnTo>
                <a:lnTo>
                  <a:pt x="2106386" y="2000250"/>
                </a:lnTo>
                <a:lnTo>
                  <a:pt x="1975757" y="1858735"/>
                </a:lnTo>
                <a:lnTo>
                  <a:pt x="1847850" y="1692728"/>
                </a:lnTo>
                <a:lnTo>
                  <a:pt x="1611086" y="1426028"/>
                </a:lnTo>
                <a:lnTo>
                  <a:pt x="1434193" y="1240971"/>
                </a:lnTo>
                <a:lnTo>
                  <a:pt x="1243693" y="1047750"/>
                </a:lnTo>
                <a:lnTo>
                  <a:pt x="1039586" y="865414"/>
                </a:lnTo>
                <a:lnTo>
                  <a:pt x="756557" y="6286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3078163" y="2166191"/>
            <a:ext cx="3978275" cy="3619500"/>
          </a:xfrm>
          <a:custGeom>
            <a:avLst/>
            <a:gdLst>
              <a:gd name="connsiteX0" fmla="*/ 175260 w 3977640"/>
              <a:gd name="connsiteY0" fmla="*/ 754380 h 3619500"/>
              <a:gd name="connsiteX1" fmla="*/ 182880 w 3977640"/>
              <a:gd name="connsiteY1" fmla="*/ 518160 h 3619500"/>
              <a:gd name="connsiteX2" fmla="*/ 198120 w 3977640"/>
              <a:gd name="connsiteY2" fmla="*/ 266700 h 3619500"/>
              <a:gd name="connsiteX3" fmla="*/ 190500 w 3977640"/>
              <a:gd name="connsiteY3" fmla="*/ 160020 h 3619500"/>
              <a:gd name="connsiteX4" fmla="*/ 152400 w 3977640"/>
              <a:gd name="connsiteY4" fmla="*/ 22860 h 3619500"/>
              <a:gd name="connsiteX5" fmla="*/ 434340 w 3977640"/>
              <a:gd name="connsiteY5" fmla="*/ 0 h 3619500"/>
              <a:gd name="connsiteX6" fmla="*/ 358140 w 3977640"/>
              <a:gd name="connsiteY6" fmla="*/ 2293620 h 3619500"/>
              <a:gd name="connsiteX7" fmla="*/ 342900 w 3977640"/>
              <a:gd name="connsiteY7" fmla="*/ 3162300 h 3619500"/>
              <a:gd name="connsiteX8" fmla="*/ 358140 w 3977640"/>
              <a:gd name="connsiteY8" fmla="*/ 3246120 h 3619500"/>
              <a:gd name="connsiteX9" fmla="*/ 731520 w 3977640"/>
              <a:gd name="connsiteY9" fmla="*/ 3177540 h 3619500"/>
              <a:gd name="connsiteX10" fmla="*/ 1104900 w 3977640"/>
              <a:gd name="connsiteY10" fmla="*/ 3124200 h 3619500"/>
              <a:gd name="connsiteX11" fmla="*/ 1828800 w 3977640"/>
              <a:gd name="connsiteY11" fmla="*/ 3055620 h 3619500"/>
              <a:gd name="connsiteX12" fmla="*/ 2255520 w 3977640"/>
              <a:gd name="connsiteY12" fmla="*/ 3032760 h 3619500"/>
              <a:gd name="connsiteX13" fmla="*/ 2872740 w 3977640"/>
              <a:gd name="connsiteY13" fmla="*/ 3032760 h 3619500"/>
              <a:gd name="connsiteX14" fmla="*/ 3169920 w 3977640"/>
              <a:gd name="connsiteY14" fmla="*/ 3009900 h 3619500"/>
              <a:gd name="connsiteX15" fmla="*/ 3368040 w 3977640"/>
              <a:gd name="connsiteY15" fmla="*/ 2971800 h 3619500"/>
              <a:gd name="connsiteX16" fmla="*/ 3429000 w 3977640"/>
              <a:gd name="connsiteY16" fmla="*/ 2971800 h 3619500"/>
              <a:gd name="connsiteX17" fmla="*/ 3810000 w 3977640"/>
              <a:gd name="connsiteY17" fmla="*/ 3055620 h 3619500"/>
              <a:gd name="connsiteX18" fmla="*/ 3931920 w 3977640"/>
              <a:gd name="connsiteY18" fmla="*/ 3116580 h 3619500"/>
              <a:gd name="connsiteX19" fmla="*/ 3977640 w 3977640"/>
              <a:gd name="connsiteY19" fmla="*/ 3185160 h 3619500"/>
              <a:gd name="connsiteX20" fmla="*/ 3962400 w 3977640"/>
              <a:gd name="connsiteY20" fmla="*/ 3253740 h 3619500"/>
              <a:gd name="connsiteX21" fmla="*/ 3893820 w 3977640"/>
              <a:gd name="connsiteY21" fmla="*/ 3314700 h 3619500"/>
              <a:gd name="connsiteX22" fmla="*/ 3649980 w 3977640"/>
              <a:gd name="connsiteY22" fmla="*/ 3276600 h 3619500"/>
              <a:gd name="connsiteX23" fmla="*/ 3169920 w 3977640"/>
              <a:gd name="connsiteY23" fmla="*/ 3223260 h 3619500"/>
              <a:gd name="connsiteX24" fmla="*/ 2865120 w 3977640"/>
              <a:gd name="connsiteY24" fmla="*/ 3223260 h 3619500"/>
              <a:gd name="connsiteX25" fmla="*/ 2301240 w 3977640"/>
              <a:gd name="connsiteY25" fmla="*/ 3215640 h 3619500"/>
              <a:gd name="connsiteX26" fmla="*/ 1600200 w 3977640"/>
              <a:gd name="connsiteY26" fmla="*/ 3253740 h 3619500"/>
              <a:gd name="connsiteX27" fmla="*/ 1120140 w 3977640"/>
              <a:gd name="connsiteY27" fmla="*/ 3314700 h 3619500"/>
              <a:gd name="connsiteX28" fmla="*/ 601980 w 3977640"/>
              <a:gd name="connsiteY28" fmla="*/ 3406140 h 3619500"/>
              <a:gd name="connsiteX29" fmla="*/ 388620 w 3977640"/>
              <a:gd name="connsiteY29" fmla="*/ 3451860 h 3619500"/>
              <a:gd name="connsiteX30" fmla="*/ 365760 w 3977640"/>
              <a:gd name="connsiteY30" fmla="*/ 3459480 h 3619500"/>
              <a:gd name="connsiteX31" fmla="*/ 281940 w 3977640"/>
              <a:gd name="connsiteY31" fmla="*/ 3566160 h 3619500"/>
              <a:gd name="connsiteX32" fmla="*/ 213360 w 3977640"/>
              <a:gd name="connsiteY32" fmla="*/ 3619500 h 3619500"/>
              <a:gd name="connsiteX33" fmla="*/ 160020 w 3977640"/>
              <a:gd name="connsiteY33" fmla="*/ 3604260 h 3619500"/>
              <a:gd name="connsiteX34" fmla="*/ 91440 w 3977640"/>
              <a:gd name="connsiteY34" fmla="*/ 3543300 h 3619500"/>
              <a:gd name="connsiteX35" fmla="*/ 45720 w 3977640"/>
              <a:gd name="connsiteY35" fmla="*/ 3444240 h 3619500"/>
              <a:gd name="connsiteX36" fmla="*/ 0 w 3977640"/>
              <a:gd name="connsiteY36" fmla="*/ 3284220 h 3619500"/>
              <a:gd name="connsiteX37" fmla="*/ 0 w 3977640"/>
              <a:gd name="connsiteY37" fmla="*/ 3162300 h 3619500"/>
              <a:gd name="connsiteX38" fmla="*/ 60960 w 3977640"/>
              <a:gd name="connsiteY38" fmla="*/ 2948940 h 3619500"/>
              <a:gd name="connsiteX39" fmla="*/ 91440 w 3977640"/>
              <a:gd name="connsiteY39" fmla="*/ 2758440 h 3619500"/>
              <a:gd name="connsiteX40" fmla="*/ 99060 w 3977640"/>
              <a:gd name="connsiteY40" fmla="*/ 2567940 h 3619500"/>
              <a:gd name="connsiteX41" fmla="*/ 175260 w 3977640"/>
              <a:gd name="connsiteY41" fmla="*/ 754380 h 361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977640" h="3619500">
                <a:moveTo>
                  <a:pt x="175260" y="754380"/>
                </a:moveTo>
                <a:lnTo>
                  <a:pt x="182880" y="518160"/>
                </a:lnTo>
                <a:lnTo>
                  <a:pt x="198120" y="266700"/>
                </a:lnTo>
                <a:lnTo>
                  <a:pt x="190500" y="160020"/>
                </a:lnTo>
                <a:lnTo>
                  <a:pt x="152400" y="22860"/>
                </a:lnTo>
                <a:lnTo>
                  <a:pt x="434340" y="0"/>
                </a:lnTo>
                <a:lnTo>
                  <a:pt x="358140" y="2293620"/>
                </a:lnTo>
                <a:lnTo>
                  <a:pt x="342900" y="3162300"/>
                </a:lnTo>
                <a:lnTo>
                  <a:pt x="358140" y="3246120"/>
                </a:lnTo>
                <a:lnTo>
                  <a:pt x="731520" y="3177540"/>
                </a:lnTo>
                <a:lnTo>
                  <a:pt x="1104900" y="3124200"/>
                </a:lnTo>
                <a:lnTo>
                  <a:pt x="1828800" y="3055620"/>
                </a:lnTo>
                <a:lnTo>
                  <a:pt x="2255520" y="3032760"/>
                </a:lnTo>
                <a:lnTo>
                  <a:pt x="2872740" y="3032760"/>
                </a:lnTo>
                <a:lnTo>
                  <a:pt x="3169920" y="3009900"/>
                </a:lnTo>
                <a:lnTo>
                  <a:pt x="3368040" y="2971800"/>
                </a:lnTo>
                <a:lnTo>
                  <a:pt x="3429000" y="2971800"/>
                </a:lnTo>
                <a:lnTo>
                  <a:pt x="3810000" y="3055620"/>
                </a:lnTo>
                <a:lnTo>
                  <a:pt x="3931920" y="3116580"/>
                </a:lnTo>
                <a:lnTo>
                  <a:pt x="3977640" y="3185160"/>
                </a:lnTo>
                <a:lnTo>
                  <a:pt x="3962400" y="3253740"/>
                </a:lnTo>
                <a:lnTo>
                  <a:pt x="3893820" y="3314700"/>
                </a:lnTo>
                <a:lnTo>
                  <a:pt x="3649980" y="3276600"/>
                </a:lnTo>
                <a:lnTo>
                  <a:pt x="3169920" y="3223260"/>
                </a:lnTo>
                <a:lnTo>
                  <a:pt x="2865120" y="3223260"/>
                </a:lnTo>
                <a:lnTo>
                  <a:pt x="2301240" y="3215640"/>
                </a:lnTo>
                <a:lnTo>
                  <a:pt x="1600200" y="3253740"/>
                </a:lnTo>
                <a:lnTo>
                  <a:pt x="1120140" y="3314700"/>
                </a:lnTo>
                <a:lnTo>
                  <a:pt x="601980" y="3406140"/>
                </a:lnTo>
                <a:lnTo>
                  <a:pt x="388620" y="3451860"/>
                </a:lnTo>
                <a:lnTo>
                  <a:pt x="365760" y="3459480"/>
                </a:lnTo>
                <a:lnTo>
                  <a:pt x="281940" y="3566160"/>
                </a:lnTo>
                <a:lnTo>
                  <a:pt x="213360" y="3619500"/>
                </a:lnTo>
                <a:lnTo>
                  <a:pt x="160020" y="3604260"/>
                </a:lnTo>
                <a:lnTo>
                  <a:pt x="91440" y="3543300"/>
                </a:lnTo>
                <a:lnTo>
                  <a:pt x="45720" y="3444240"/>
                </a:lnTo>
                <a:lnTo>
                  <a:pt x="0" y="3284220"/>
                </a:lnTo>
                <a:lnTo>
                  <a:pt x="0" y="3162300"/>
                </a:lnTo>
                <a:lnTo>
                  <a:pt x="60960" y="2948940"/>
                </a:lnTo>
                <a:lnTo>
                  <a:pt x="91440" y="2758440"/>
                </a:lnTo>
                <a:lnTo>
                  <a:pt x="99060" y="2567940"/>
                </a:lnTo>
                <a:lnTo>
                  <a:pt x="175260" y="75438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二画目は？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3380224" y="121920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206414" y="208452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125186" y="223589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446302" y="204295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3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11" grpId="0" animBg="1"/>
      <p:bldP spid="7" grpId="0" animBg="1"/>
      <p:bldP spid="8" grpId="0" animBg="1"/>
      <p:bldP spid="14" grpId="0" animBg="1"/>
      <p:bldP spid="12" grpId="0"/>
      <p:bldP spid="13" grpId="0"/>
      <p:bldP spid="15" grpId="0"/>
      <p:bldP spid="16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式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757488" y="2475753"/>
            <a:ext cx="4194175" cy="787400"/>
          </a:xfrm>
          <a:custGeom>
            <a:avLst/>
            <a:gdLst>
              <a:gd name="connsiteX0" fmla="*/ 1489872 w 4194236"/>
              <a:gd name="connsiteY0" fmla="*/ 554289 h 787302"/>
              <a:gd name="connsiteX1" fmla="*/ 1101517 w 4194236"/>
              <a:gd name="connsiteY1" fmla="*/ 617838 h 787302"/>
              <a:gd name="connsiteX2" fmla="*/ 872034 w 4194236"/>
              <a:gd name="connsiteY2" fmla="*/ 663734 h 787302"/>
              <a:gd name="connsiteX3" fmla="*/ 741405 w 4194236"/>
              <a:gd name="connsiteY3" fmla="*/ 691978 h 787302"/>
              <a:gd name="connsiteX4" fmla="*/ 639021 w 4194236"/>
              <a:gd name="connsiteY4" fmla="*/ 723753 h 787302"/>
              <a:gd name="connsiteX5" fmla="*/ 490740 w 4194236"/>
              <a:gd name="connsiteY5" fmla="*/ 776710 h 787302"/>
              <a:gd name="connsiteX6" fmla="*/ 455435 w 4194236"/>
              <a:gd name="connsiteY6" fmla="*/ 787302 h 787302"/>
              <a:gd name="connsiteX7" fmla="*/ 413069 w 4194236"/>
              <a:gd name="connsiteY7" fmla="*/ 783771 h 787302"/>
              <a:gd name="connsiteX8" fmla="*/ 356581 w 4194236"/>
              <a:gd name="connsiteY8" fmla="*/ 766119 h 787302"/>
              <a:gd name="connsiteX9" fmla="*/ 278910 w 4194236"/>
              <a:gd name="connsiteY9" fmla="*/ 713161 h 787302"/>
              <a:gd name="connsiteX10" fmla="*/ 190647 w 4194236"/>
              <a:gd name="connsiteY10" fmla="*/ 642551 h 787302"/>
              <a:gd name="connsiteX11" fmla="*/ 112976 w 4194236"/>
              <a:gd name="connsiteY11" fmla="*/ 557819 h 787302"/>
              <a:gd name="connsiteX12" fmla="*/ 24714 w 4194236"/>
              <a:gd name="connsiteY12" fmla="*/ 458965 h 787302"/>
              <a:gd name="connsiteX13" fmla="*/ 7061 w 4194236"/>
              <a:gd name="connsiteY13" fmla="*/ 423660 h 787302"/>
              <a:gd name="connsiteX14" fmla="*/ 0 w 4194236"/>
              <a:gd name="connsiteY14" fmla="*/ 384825 h 787302"/>
              <a:gd name="connsiteX15" fmla="*/ 3531 w 4194236"/>
              <a:gd name="connsiteY15" fmla="*/ 363642 h 787302"/>
              <a:gd name="connsiteX16" fmla="*/ 24714 w 4194236"/>
              <a:gd name="connsiteY16" fmla="*/ 356581 h 787302"/>
              <a:gd name="connsiteX17" fmla="*/ 49427 w 4194236"/>
              <a:gd name="connsiteY17" fmla="*/ 360111 h 787302"/>
              <a:gd name="connsiteX18" fmla="*/ 91793 w 4194236"/>
              <a:gd name="connsiteY18" fmla="*/ 381294 h 787302"/>
              <a:gd name="connsiteX19" fmla="*/ 165934 w 4194236"/>
              <a:gd name="connsiteY19" fmla="*/ 423660 h 787302"/>
              <a:gd name="connsiteX20" fmla="*/ 215361 w 4194236"/>
              <a:gd name="connsiteY20" fmla="*/ 451904 h 787302"/>
              <a:gd name="connsiteX21" fmla="*/ 278910 w 4194236"/>
              <a:gd name="connsiteY21" fmla="*/ 476618 h 787302"/>
              <a:gd name="connsiteX22" fmla="*/ 349520 w 4194236"/>
              <a:gd name="connsiteY22" fmla="*/ 497801 h 787302"/>
              <a:gd name="connsiteX23" fmla="*/ 423660 w 4194236"/>
              <a:gd name="connsiteY23" fmla="*/ 511923 h 787302"/>
              <a:gd name="connsiteX24" fmla="*/ 483679 w 4194236"/>
              <a:gd name="connsiteY24" fmla="*/ 515453 h 787302"/>
              <a:gd name="connsiteX25" fmla="*/ 554289 w 4194236"/>
              <a:gd name="connsiteY25" fmla="*/ 508392 h 787302"/>
              <a:gd name="connsiteX26" fmla="*/ 783771 w 4194236"/>
              <a:gd name="connsiteY26" fmla="*/ 466026 h 787302"/>
              <a:gd name="connsiteX27" fmla="*/ 1143883 w 4194236"/>
              <a:gd name="connsiteY27" fmla="*/ 406008 h 787302"/>
              <a:gd name="connsiteX28" fmla="*/ 1546360 w 4194236"/>
              <a:gd name="connsiteY28" fmla="*/ 342459 h 787302"/>
              <a:gd name="connsiteX29" fmla="*/ 2054752 w 4194236"/>
              <a:gd name="connsiteY29" fmla="*/ 271849 h 787302"/>
              <a:gd name="connsiteX30" fmla="*/ 2386619 w 4194236"/>
              <a:gd name="connsiteY30" fmla="*/ 222421 h 787302"/>
              <a:gd name="connsiteX31" fmla="*/ 2612571 w 4194236"/>
              <a:gd name="connsiteY31" fmla="*/ 201238 h 787302"/>
              <a:gd name="connsiteX32" fmla="*/ 2979744 w 4194236"/>
              <a:gd name="connsiteY32" fmla="*/ 151811 h 787302"/>
              <a:gd name="connsiteX33" fmla="*/ 3431648 w 4194236"/>
              <a:gd name="connsiteY33" fmla="*/ 91793 h 787302"/>
              <a:gd name="connsiteX34" fmla="*/ 3495197 w 4194236"/>
              <a:gd name="connsiteY34" fmla="*/ 70610 h 787302"/>
              <a:gd name="connsiteX35" fmla="*/ 3685844 w 4194236"/>
              <a:gd name="connsiteY35" fmla="*/ 0 h 787302"/>
              <a:gd name="connsiteX36" fmla="*/ 3745863 w 4194236"/>
              <a:gd name="connsiteY36" fmla="*/ 7061 h 787302"/>
              <a:gd name="connsiteX37" fmla="*/ 3830595 w 4194236"/>
              <a:gd name="connsiteY37" fmla="*/ 24713 h 787302"/>
              <a:gd name="connsiteX38" fmla="*/ 3922388 w 4194236"/>
              <a:gd name="connsiteY38" fmla="*/ 49427 h 787302"/>
              <a:gd name="connsiteX39" fmla="*/ 4021242 w 4194236"/>
              <a:gd name="connsiteY39" fmla="*/ 84732 h 787302"/>
              <a:gd name="connsiteX40" fmla="*/ 4098913 w 4194236"/>
              <a:gd name="connsiteY40" fmla="*/ 116506 h 787302"/>
              <a:gd name="connsiteX41" fmla="*/ 4141279 w 4194236"/>
              <a:gd name="connsiteY41" fmla="*/ 151811 h 787302"/>
              <a:gd name="connsiteX42" fmla="*/ 4176584 w 4194236"/>
              <a:gd name="connsiteY42" fmla="*/ 194177 h 787302"/>
              <a:gd name="connsiteX43" fmla="*/ 4190706 w 4194236"/>
              <a:gd name="connsiteY43" fmla="*/ 222421 h 787302"/>
              <a:gd name="connsiteX44" fmla="*/ 4194236 w 4194236"/>
              <a:gd name="connsiteY44" fmla="*/ 240074 h 787302"/>
              <a:gd name="connsiteX45" fmla="*/ 4183645 w 4194236"/>
              <a:gd name="connsiteY45" fmla="*/ 261257 h 787302"/>
              <a:gd name="connsiteX46" fmla="*/ 4162462 w 4194236"/>
              <a:gd name="connsiteY46" fmla="*/ 282440 h 787302"/>
              <a:gd name="connsiteX47" fmla="*/ 4134218 w 4194236"/>
              <a:gd name="connsiteY47" fmla="*/ 296562 h 787302"/>
              <a:gd name="connsiteX48" fmla="*/ 4053016 w 4194236"/>
              <a:gd name="connsiteY48" fmla="*/ 310684 h 787302"/>
              <a:gd name="connsiteX49" fmla="*/ 3971815 w 4194236"/>
              <a:gd name="connsiteY49" fmla="*/ 307154 h 787302"/>
              <a:gd name="connsiteX50" fmla="*/ 3812942 w 4194236"/>
              <a:gd name="connsiteY50" fmla="*/ 293032 h 787302"/>
              <a:gd name="connsiteX51" fmla="*/ 3597581 w 4194236"/>
              <a:gd name="connsiteY51" fmla="*/ 289501 h 787302"/>
              <a:gd name="connsiteX52" fmla="*/ 3361038 w 4194236"/>
              <a:gd name="connsiteY52" fmla="*/ 300093 h 787302"/>
              <a:gd name="connsiteX53" fmla="*/ 3043293 w 4194236"/>
              <a:gd name="connsiteY53" fmla="*/ 328337 h 787302"/>
              <a:gd name="connsiteX54" fmla="*/ 2661998 w 4194236"/>
              <a:gd name="connsiteY54" fmla="*/ 381294 h 787302"/>
              <a:gd name="connsiteX55" fmla="*/ 2428985 w 4194236"/>
              <a:gd name="connsiteY55" fmla="*/ 406008 h 787302"/>
              <a:gd name="connsiteX56" fmla="*/ 2040630 w 4194236"/>
              <a:gd name="connsiteY56" fmla="*/ 466026 h 787302"/>
              <a:gd name="connsiteX57" fmla="*/ 1489872 w 4194236"/>
              <a:gd name="connsiteY57" fmla="*/ 554289 h 78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94236" h="787302">
                <a:moveTo>
                  <a:pt x="1489872" y="554289"/>
                </a:moveTo>
                <a:lnTo>
                  <a:pt x="1101517" y="617838"/>
                </a:lnTo>
                <a:lnTo>
                  <a:pt x="872034" y="663734"/>
                </a:lnTo>
                <a:lnTo>
                  <a:pt x="741405" y="691978"/>
                </a:lnTo>
                <a:lnTo>
                  <a:pt x="639021" y="723753"/>
                </a:lnTo>
                <a:lnTo>
                  <a:pt x="490740" y="776710"/>
                </a:lnTo>
                <a:lnTo>
                  <a:pt x="455435" y="787302"/>
                </a:lnTo>
                <a:lnTo>
                  <a:pt x="413069" y="783771"/>
                </a:lnTo>
                <a:lnTo>
                  <a:pt x="356581" y="766119"/>
                </a:lnTo>
                <a:lnTo>
                  <a:pt x="278910" y="713161"/>
                </a:lnTo>
                <a:lnTo>
                  <a:pt x="190647" y="642551"/>
                </a:lnTo>
                <a:lnTo>
                  <a:pt x="112976" y="557819"/>
                </a:lnTo>
                <a:lnTo>
                  <a:pt x="24714" y="458965"/>
                </a:lnTo>
                <a:lnTo>
                  <a:pt x="7061" y="423660"/>
                </a:lnTo>
                <a:lnTo>
                  <a:pt x="0" y="384825"/>
                </a:lnTo>
                <a:lnTo>
                  <a:pt x="3531" y="363642"/>
                </a:lnTo>
                <a:lnTo>
                  <a:pt x="24714" y="356581"/>
                </a:lnTo>
                <a:lnTo>
                  <a:pt x="49427" y="360111"/>
                </a:lnTo>
                <a:lnTo>
                  <a:pt x="91793" y="381294"/>
                </a:lnTo>
                <a:lnTo>
                  <a:pt x="165934" y="423660"/>
                </a:lnTo>
                <a:lnTo>
                  <a:pt x="215361" y="451904"/>
                </a:lnTo>
                <a:lnTo>
                  <a:pt x="278910" y="476618"/>
                </a:lnTo>
                <a:lnTo>
                  <a:pt x="349520" y="497801"/>
                </a:lnTo>
                <a:lnTo>
                  <a:pt x="423660" y="511923"/>
                </a:lnTo>
                <a:lnTo>
                  <a:pt x="483679" y="515453"/>
                </a:lnTo>
                <a:lnTo>
                  <a:pt x="554289" y="508392"/>
                </a:lnTo>
                <a:lnTo>
                  <a:pt x="783771" y="466026"/>
                </a:lnTo>
                <a:lnTo>
                  <a:pt x="1143883" y="406008"/>
                </a:lnTo>
                <a:lnTo>
                  <a:pt x="1546360" y="342459"/>
                </a:lnTo>
                <a:lnTo>
                  <a:pt x="2054752" y="271849"/>
                </a:lnTo>
                <a:lnTo>
                  <a:pt x="2386619" y="222421"/>
                </a:lnTo>
                <a:lnTo>
                  <a:pt x="2612571" y="201238"/>
                </a:lnTo>
                <a:lnTo>
                  <a:pt x="2979744" y="151811"/>
                </a:lnTo>
                <a:lnTo>
                  <a:pt x="3431648" y="91793"/>
                </a:lnTo>
                <a:lnTo>
                  <a:pt x="3495197" y="70610"/>
                </a:lnTo>
                <a:lnTo>
                  <a:pt x="3685844" y="0"/>
                </a:lnTo>
                <a:lnTo>
                  <a:pt x="3745863" y="7061"/>
                </a:lnTo>
                <a:lnTo>
                  <a:pt x="3830595" y="24713"/>
                </a:lnTo>
                <a:lnTo>
                  <a:pt x="3922388" y="49427"/>
                </a:lnTo>
                <a:lnTo>
                  <a:pt x="4021242" y="84732"/>
                </a:lnTo>
                <a:lnTo>
                  <a:pt x="4098913" y="116506"/>
                </a:lnTo>
                <a:lnTo>
                  <a:pt x="4141279" y="151811"/>
                </a:lnTo>
                <a:lnTo>
                  <a:pt x="4176584" y="194177"/>
                </a:lnTo>
                <a:lnTo>
                  <a:pt x="4190706" y="222421"/>
                </a:lnTo>
                <a:lnTo>
                  <a:pt x="4194236" y="240074"/>
                </a:lnTo>
                <a:lnTo>
                  <a:pt x="4183645" y="261257"/>
                </a:lnTo>
                <a:lnTo>
                  <a:pt x="4162462" y="282440"/>
                </a:lnTo>
                <a:lnTo>
                  <a:pt x="4134218" y="296562"/>
                </a:lnTo>
                <a:lnTo>
                  <a:pt x="4053016" y="310684"/>
                </a:lnTo>
                <a:lnTo>
                  <a:pt x="3971815" y="307154"/>
                </a:lnTo>
                <a:lnTo>
                  <a:pt x="3812942" y="293032"/>
                </a:lnTo>
                <a:lnTo>
                  <a:pt x="3597581" y="289501"/>
                </a:lnTo>
                <a:lnTo>
                  <a:pt x="3361038" y="300093"/>
                </a:lnTo>
                <a:lnTo>
                  <a:pt x="3043293" y="328337"/>
                </a:lnTo>
                <a:lnTo>
                  <a:pt x="2661998" y="381294"/>
                </a:lnTo>
                <a:lnTo>
                  <a:pt x="2428985" y="406008"/>
                </a:lnTo>
                <a:lnTo>
                  <a:pt x="2040630" y="466026"/>
                </a:lnTo>
                <a:lnTo>
                  <a:pt x="1489872" y="55428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5972175" y="1458166"/>
            <a:ext cx="765175" cy="638175"/>
          </a:xfrm>
          <a:custGeom>
            <a:avLst/>
            <a:gdLst>
              <a:gd name="connsiteX0" fmla="*/ 304800 w 764381"/>
              <a:gd name="connsiteY0" fmla="*/ 280987 h 638175"/>
              <a:gd name="connsiteX1" fmla="*/ 166688 w 764381"/>
              <a:gd name="connsiteY1" fmla="*/ 164306 h 638175"/>
              <a:gd name="connsiteX2" fmla="*/ 23813 w 764381"/>
              <a:gd name="connsiteY2" fmla="*/ 54768 h 638175"/>
              <a:gd name="connsiteX3" fmla="*/ 4763 w 764381"/>
              <a:gd name="connsiteY3" fmla="*/ 35718 h 638175"/>
              <a:gd name="connsiteX4" fmla="*/ 0 w 764381"/>
              <a:gd name="connsiteY4" fmla="*/ 23812 h 638175"/>
              <a:gd name="connsiteX5" fmla="*/ 2381 w 764381"/>
              <a:gd name="connsiteY5" fmla="*/ 7143 h 638175"/>
              <a:gd name="connsiteX6" fmla="*/ 16669 w 764381"/>
              <a:gd name="connsiteY6" fmla="*/ 0 h 638175"/>
              <a:gd name="connsiteX7" fmla="*/ 126206 w 764381"/>
              <a:gd name="connsiteY7" fmla="*/ 19050 h 638175"/>
              <a:gd name="connsiteX8" fmla="*/ 252413 w 764381"/>
              <a:gd name="connsiteY8" fmla="*/ 47625 h 638175"/>
              <a:gd name="connsiteX9" fmla="*/ 354806 w 764381"/>
              <a:gd name="connsiteY9" fmla="*/ 76200 h 638175"/>
              <a:gd name="connsiteX10" fmla="*/ 454819 w 764381"/>
              <a:gd name="connsiteY10" fmla="*/ 109537 h 638175"/>
              <a:gd name="connsiteX11" fmla="*/ 545306 w 764381"/>
              <a:gd name="connsiteY11" fmla="*/ 152400 h 638175"/>
              <a:gd name="connsiteX12" fmla="*/ 623888 w 764381"/>
              <a:gd name="connsiteY12" fmla="*/ 192881 h 638175"/>
              <a:gd name="connsiteX13" fmla="*/ 654844 w 764381"/>
              <a:gd name="connsiteY13" fmla="*/ 216693 h 638175"/>
              <a:gd name="connsiteX14" fmla="*/ 673894 w 764381"/>
              <a:gd name="connsiteY14" fmla="*/ 235743 h 638175"/>
              <a:gd name="connsiteX15" fmla="*/ 700088 w 764381"/>
              <a:gd name="connsiteY15" fmla="*/ 269081 h 638175"/>
              <a:gd name="connsiteX16" fmla="*/ 716756 w 764381"/>
              <a:gd name="connsiteY16" fmla="*/ 297656 h 638175"/>
              <a:gd name="connsiteX17" fmla="*/ 733425 w 764381"/>
              <a:gd name="connsiteY17" fmla="*/ 335756 h 638175"/>
              <a:gd name="connsiteX18" fmla="*/ 742950 w 764381"/>
              <a:gd name="connsiteY18" fmla="*/ 361950 h 638175"/>
              <a:gd name="connsiteX19" fmla="*/ 752475 w 764381"/>
              <a:gd name="connsiteY19" fmla="*/ 390525 h 638175"/>
              <a:gd name="connsiteX20" fmla="*/ 759619 w 764381"/>
              <a:gd name="connsiteY20" fmla="*/ 414337 h 638175"/>
              <a:gd name="connsiteX21" fmla="*/ 764381 w 764381"/>
              <a:gd name="connsiteY21" fmla="*/ 447675 h 638175"/>
              <a:gd name="connsiteX22" fmla="*/ 764381 w 764381"/>
              <a:gd name="connsiteY22" fmla="*/ 481012 h 638175"/>
              <a:gd name="connsiteX23" fmla="*/ 762000 w 764381"/>
              <a:gd name="connsiteY23" fmla="*/ 519112 h 638175"/>
              <a:gd name="connsiteX24" fmla="*/ 757238 w 764381"/>
              <a:gd name="connsiteY24" fmla="*/ 569118 h 638175"/>
              <a:gd name="connsiteX25" fmla="*/ 750094 w 764381"/>
              <a:gd name="connsiteY25" fmla="*/ 611981 h 638175"/>
              <a:gd name="connsiteX26" fmla="*/ 742950 w 764381"/>
              <a:gd name="connsiteY26" fmla="*/ 626268 h 638175"/>
              <a:gd name="connsiteX27" fmla="*/ 721519 w 764381"/>
              <a:gd name="connsiteY27" fmla="*/ 638175 h 638175"/>
              <a:gd name="connsiteX28" fmla="*/ 685800 w 764381"/>
              <a:gd name="connsiteY28" fmla="*/ 638175 h 638175"/>
              <a:gd name="connsiteX29" fmla="*/ 638175 w 764381"/>
              <a:gd name="connsiteY29" fmla="*/ 623887 h 638175"/>
              <a:gd name="connsiteX30" fmla="*/ 600075 w 764381"/>
              <a:gd name="connsiteY30" fmla="*/ 595312 h 638175"/>
              <a:gd name="connsiteX31" fmla="*/ 485775 w 764381"/>
              <a:gd name="connsiteY31" fmla="*/ 464343 h 638175"/>
              <a:gd name="connsiteX32" fmla="*/ 304800 w 764381"/>
              <a:gd name="connsiteY32" fmla="*/ 280987 h 638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64381" h="638175">
                <a:moveTo>
                  <a:pt x="304800" y="280987"/>
                </a:moveTo>
                <a:lnTo>
                  <a:pt x="166688" y="164306"/>
                </a:lnTo>
                <a:lnTo>
                  <a:pt x="23813" y="54768"/>
                </a:lnTo>
                <a:lnTo>
                  <a:pt x="4763" y="35718"/>
                </a:lnTo>
                <a:lnTo>
                  <a:pt x="0" y="23812"/>
                </a:lnTo>
                <a:lnTo>
                  <a:pt x="2381" y="7143"/>
                </a:lnTo>
                <a:lnTo>
                  <a:pt x="16669" y="0"/>
                </a:lnTo>
                <a:lnTo>
                  <a:pt x="126206" y="19050"/>
                </a:lnTo>
                <a:lnTo>
                  <a:pt x="252413" y="47625"/>
                </a:lnTo>
                <a:lnTo>
                  <a:pt x="354806" y="76200"/>
                </a:lnTo>
                <a:lnTo>
                  <a:pt x="454819" y="109537"/>
                </a:lnTo>
                <a:lnTo>
                  <a:pt x="545306" y="152400"/>
                </a:lnTo>
                <a:lnTo>
                  <a:pt x="623888" y="192881"/>
                </a:lnTo>
                <a:lnTo>
                  <a:pt x="654844" y="216693"/>
                </a:lnTo>
                <a:lnTo>
                  <a:pt x="673894" y="235743"/>
                </a:lnTo>
                <a:lnTo>
                  <a:pt x="700088" y="269081"/>
                </a:lnTo>
                <a:lnTo>
                  <a:pt x="716756" y="297656"/>
                </a:lnTo>
                <a:lnTo>
                  <a:pt x="733425" y="335756"/>
                </a:lnTo>
                <a:lnTo>
                  <a:pt x="742950" y="361950"/>
                </a:lnTo>
                <a:lnTo>
                  <a:pt x="752475" y="390525"/>
                </a:lnTo>
                <a:lnTo>
                  <a:pt x="759619" y="414337"/>
                </a:lnTo>
                <a:lnTo>
                  <a:pt x="764381" y="447675"/>
                </a:lnTo>
                <a:lnTo>
                  <a:pt x="764381" y="481012"/>
                </a:lnTo>
                <a:lnTo>
                  <a:pt x="762000" y="519112"/>
                </a:lnTo>
                <a:lnTo>
                  <a:pt x="757238" y="569118"/>
                </a:lnTo>
                <a:lnTo>
                  <a:pt x="750094" y="611981"/>
                </a:lnTo>
                <a:lnTo>
                  <a:pt x="742950" y="626268"/>
                </a:lnTo>
                <a:lnTo>
                  <a:pt x="721519" y="638175"/>
                </a:lnTo>
                <a:lnTo>
                  <a:pt x="685800" y="638175"/>
                </a:lnTo>
                <a:lnTo>
                  <a:pt x="638175" y="623887"/>
                </a:lnTo>
                <a:lnTo>
                  <a:pt x="600075" y="595312"/>
                </a:lnTo>
                <a:lnTo>
                  <a:pt x="485775" y="464343"/>
                </a:lnTo>
                <a:lnTo>
                  <a:pt x="304800" y="2809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フリーフォーム 8"/>
          <p:cNvSpPr/>
          <p:nvPr/>
        </p:nvSpPr>
        <p:spPr>
          <a:xfrm>
            <a:off x="3032125" y="3747341"/>
            <a:ext cx="1871663" cy="534987"/>
          </a:xfrm>
          <a:custGeom>
            <a:avLst/>
            <a:gdLst>
              <a:gd name="connsiteX0" fmla="*/ 766763 w 1871805"/>
              <a:gd name="connsiteY0" fmla="*/ 459581 h 535781"/>
              <a:gd name="connsiteX1" fmla="*/ 619125 w 1871805"/>
              <a:gd name="connsiteY1" fmla="*/ 495300 h 535781"/>
              <a:gd name="connsiteX2" fmla="*/ 552450 w 1871805"/>
              <a:gd name="connsiteY2" fmla="*/ 519112 h 535781"/>
              <a:gd name="connsiteX3" fmla="*/ 526257 w 1871805"/>
              <a:gd name="connsiteY3" fmla="*/ 531019 h 535781"/>
              <a:gd name="connsiteX4" fmla="*/ 507207 w 1871805"/>
              <a:gd name="connsiteY4" fmla="*/ 535781 h 535781"/>
              <a:gd name="connsiteX5" fmla="*/ 471488 w 1871805"/>
              <a:gd name="connsiteY5" fmla="*/ 535781 h 535781"/>
              <a:gd name="connsiteX6" fmla="*/ 409575 w 1871805"/>
              <a:gd name="connsiteY6" fmla="*/ 523875 h 535781"/>
              <a:gd name="connsiteX7" fmla="*/ 347663 w 1871805"/>
              <a:gd name="connsiteY7" fmla="*/ 497681 h 535781"/>
              <a:gd name="connsiteX8" fmla="*/ 283369 w 1871805"/>
              <a:gd name="connsiteY8" fmla="*/ 457200 h 535781"/>
              <a:gd name="connsiteX9" fmla="*/ 221457 w 1871805"/>
              <a:gd name="connsiteY9" fmla="*/ 411956 h 535781"/>
              <a:gd name="connsiteX10" fmla="*/ 154782 w 1871805"/>
              <a:gd name="connsiteY10" fmla="*/ 352425 h 535781"/>
              <a:gd name="connsiteX11" fmla="*/ 59532 w 1871805"/>
              <a:gd name="connsiteY11" fmla="*/ 254794 h 535781"/>
              <a:gd name="connsiteX12" fmla="*/ 19050 w 1871805"/>
              <a:gd name="connsiteY12" fmla="*/ 209550 h 535781"/>
              <a:gd name="connsiteX13" fmla="*/ 9525 w 1871805"/>
              <a:gd name="connsiteY13" fmla="*/ 190500 h 535781"/>
              <a:gd name="connsiteX14" fmla="*/ 0 w 1871805"/>
              <a:gd name="connsiteY14" fmla="*/ 161925 h 535781"/>
              <a:gd name="connsiteX15" fmla="*/ 2382 w 1871805"/>
              <a:gd name="connsiteY15" fmla="*/ 147637 h 535781"/>
              <a:gd name="connsiteX16" fmla="*/ 9525 w 1871805"/>
              <a:gd name="connsiteY16" fmla="*/ 135731 h 535781"/>
              <a:gd name="connsiteX17" fmla="*/ 21432 w 1871805"/>
              <a:gd name="connsiteY17" fmla="*/ 135731 h 535781"/>
              <a:gd name="connsiteX18" fmla="*/ 42863 w 1871805"/>
              <a:gd name="connsiteY18" fmla="*/ 145256 h 535781"/>
              <a:gd name="connsiteX19" fmla="*/ 95250 w 1871805"/>
              <a:gd name="connsiteY19" fmla="*/ 180975 h 535781"/>
              <a:gd name="connsiteX20" fmla="*/ 154782 w 1871805"/>
              <a:gd name="connsiteY20" fmla="*/ 216694 h 535781"/>
              <a:gd name="connsiteX21" fmla="*/ 233363 w 1871805"/>
              <a:gd name="connsiteY21" fmla="*/ 254794 h 535781"/>
              <a:gd name="connsiteX22" fmla="*/ 292894 w 1871805"/>
              <a:gd name="connsiteY22" fmla="*/ 280987 h 535781"/>
              <a:gd name="connsiteX23" fmla="*/ 361950 w 1871805"/>
              <a:gd name="connsiteY23" fmla="*/ 304800 h 535781"/>
              <a:gd name="connsiteX24" fmla="*/ 416719 w 1871805"/>
              <a:gd name="connsiteY24" fmla="*/ 319087 h 535781"/>
              <a:gd name="connsiteX25" fmla="*/ 476250 w 1871805"/>
              <a:gd name="connsiteY25" fmla="*/ 326231 h 535781"/>
              <a:gd name="connsiteX26" fmla="*/ 535782 w 1871805"/>
              <a:gd name="connsiteY26" fmla="*/ 326231 h 535781"/>
              <a:gd name="connsiteX27" fmla="*/ 576263 w 1871805"/>
              <a:gd name="connsiteY27" fmla="*/ 319087 h 535781"/>
              <a:gd name="connsiteX28" fmla="*/ 862013 w 1871805"/>
              <a:gd name="connsiteY28" fmla="*/ 250031 h 535781"/>
              <a:gd name="connsiteX29" fmla="*/ 1359694 w 1871805"/>
              <a:gd name="connsiteY29" fmla="*/ 114300 h 535781"/>
              <a:gd name="connsiteX30" fmla="*/ 1447800 w 1871805"/>
              <a:gd name="connsiteY30" fmla="*/ 57150 h 535781"/>
              <a:gd name="connsiteX31" fmla="*/ 1533525 w 1871805"/>
              <a:gd name="connsiteY31" fmla="*/ 2381 h 535781"/>
              <a:gd name="connsiteX32" fmla="*/ 1562100 w 1871805"/>
              <a:gd name="connsiteY32" fmla="*/ 0 h 535781"/>
              <a:gd name="connsiteX33" fmla="*/ 1647825 w 1871805"/>
              <a:gd name="connsiteY33" fmla="*/ 14287 h 535781"/>
              <a:gd name="connsiteX34" fmla="*/ 1721644 w 1871805"/>
              <a:gd name="connsiteY34" fmla="*/ 33337 h 535781"/>
              <a:gd name="connsiteX35" fmla="*/ 1793082 w 1871805"/>
              <a:gd name="connsiteY35" fmla="*/ 64294 h 535781"/>
              <a:gd name="connsiteX36" fmla="*/ 1816894 w 1871805"/>
              <a:gd name="connsiteY36" fmla="*/ 78581 h 535781"/>
              <a:gd name="connsiteX37" fmla="*/ 1845469 w 1871805"/>
              <a:gd name="connsiteY37" fmla="*/ 107156 h 535781"/>
              <a:gd name="connsiteX38" fmla="*/ 1866900 w 1871805"/>
              <a:gd name="connsiteY38" fmla="*/ 138112 h 535781"/>
              <a:gd name="connsiteX39" fmla="*/ 1871663 w 1871805"/>
              <a:gd name="connsiteY39" fmla="*/ 166687 h 535781"/>
              <a:gd name="connsiteX40" fmla="*/ 1862138 w 1871805"/>
              <a:gd name="connsiteY40" fmla="*/ 190500 h 535781"/>
              <a:gd name="connsiteX41" fmla="*/ 1845469 w 1871805"/>
              <a:gd name="connsiteY41" fmla="*/ 204787 h 535781"/>
              <a:gd name="connsiteX42" fmla="*/ 1795463 w 1871805"/>
              <a:gd name="connsiteY42" fmla="*/ 228600 h 535781"/>
              <a:gd name="connsiteX43" fmla="*/ 1709738 w 1871805"/>
              <a:gd name="connsiteY43" fmla="*/ 245269 h 535781"/>
              <a:gd name="connsiteX44" fmla="*/ 1531144 w 1871805"/>
              <a:gd name="connsiteY44" fmla="*/ 276225 h 535781"/>
              <a:gd name="connsiteX45" fmla="*/ 1264444 w 1871805"/>
              <a:gd name="connsiteY45" fmla="*/ 330994 h 535781"/>
              <a:gd name="connsiteX46" fmla="*/ 1031082 w 1871805"/>
              <a:gd name="connsiteY46" fmla="*/ 388144 h 535781"/>
              <a:gd name="connsiteX47" fmla="*/ 766763 w 1871805"/>
              <a:gd name="connsiteY47" fmla="*/ 459581 h 53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871805" h="535781">
                <a:moveTo>
                  <a:pt x="766763" y="459581"/>
                </a:moveTo>
                <a:lnTo>
                  <a:pt x="619125" y="495300"/>
                </a:lnTo>
                <a:lnTo>
                  <a:pt x="552450" y="519112"/>
                </a:lnTo>
                <a:lnTo>
                  <a:pt x="526257" y="531019"/>
                </a:lnTo>
                <a:lnTo>
                  <a:pt x="507207" y="535781"/>
                </a:lnTo>
                <a:lnTo>
                  <a:pt x="471488" y="535781"/>
                </a:lnTo>
                <a:lnTo>
                  <a:pt x="409575" y="523875"/>
                </a:lnTo>
                <a:lnTo>
                  <a:pt x="347663" y="497681"/>
                </a:lnTo>
                <a:lnTo>
                  <a:pt x="283369" y="457200"/>
                </a:lnTo>
                <a:lnTo>
                  <a:pt x="221457" y="411956"/>
                </a:lnTo>
                <a:lnTo>
                  <a:pt x="154782" y="352425"/>
                </a:lnTo>
                <a:lnTo>
                  <a:pt x="59532" y="254794"/>
                </a:lnTo>
                <a:lnTo>
                  <a:pt x="19050" y="209550"/>
                </a:lnTo>
                <a:lnTo>
                  <a:pt x="9525" y="190500"/>
                </a:lnTo>
                <a:lnTo>
                  <a:pt x="0" y="161925"/>
                </a:lnTo>
                <a:lnTo>
                  <a:pt x="2382" y="147637"/>
                </a:lnTo>
                <a:lnTo>
                  <a:pt x="9525" y="135731"/>
                </a:lnTo>
                <a:lnTo>
                  <a:pt x="21432" y="135731"/>
                </a:lnTo>
                <a:lnTo>
                  <a:pt x="42863" y="145256"/>
                </a:lnTo>
                <a:lnTo>
                  <a:pt x="95250" y="180975"/>
                </a:lnTo>
                <a:lnTo>
                  <a:pt x="154782" y="216694"/>
                </a:lnTo>
                <a:lnTo>
                  <a:pt x="233363" y="254794"/>
                </a:lnTo>
                <a:lnTo>
                  <a:pt x="292894" y="280987"/>
                </a:lnTo>
                <a:lnTo>
                  <a:pt x="361950" y="304800"/>
                </a:lnTo>
                <a:lnTo>
                  <a:pt x="416719" y="319087"/>
                </a:lnTo>
                <a:lnTo>
                  <a:pt x="476250" y="326231"/>
                </a:lnTo>
                <a:lnTo>
                  <a:pt x="535782" y="326231"/>
                </a:lnTo>
                <a:lnTo>
                  <a:pt x="576263" y="319087"/>
                </a:lnTo>
                <a:lnTo>
                  <a:pt x="862013" y="250031"/>
                </a:lnTo>
                <a:lnTo>
                  <a:pt x="1359694" y="114300"/>
                </a:lnTo>
                <a:lnTo>
                  <a:pt x="1447800" y="57150"/>
                </a:lnTo>
                <a:lnTo>
                  <a:pt x="1533525" y="2381"/>
                </a:lnTo>
                <a:lnTo>
                  <a:pt x="1562100" y="0"/>
                </a:lnTo>
                <a:lnTo>
                  <a:pt x="1647825" y="14287"/>
                </a:lnTo>
                <a:lnTo>
                  <a:pt x="1721644" y="33337"/>
                </a:lnTo>
                <a:lnTo>
                  <a:pt x="1793082" y="64294"/>
                </a:lnTo>
                <a:lnTo>
                  <a:pt x="1816894" y="78581"/>
                </a:lnTo>
                <a:lnTo>
                  <a:pt x="1845469" y="107156"/>
                </a:lnTo>
                <a:lnTo>
                  <a:pt x="1866900" y="138112"/>
                </a:lnTo>
                <a:cubicBezTo>
                  <a:pt x="1871805" y="165087"/>
                  <a:pt x="1871663" y="155431"/>
                  <a:pt x="1871663" y="166687"/>
                </a:cubicBezTo>
                <a:lnTo>
                  <a:pt x="1862138" y="190500"/>
                </a:lnTo>
                <a:lnTo>
                  <a:pt x="1845469" y="204787"/>
                </a:lnTo>
                <a:lnTo>
                  <a:pt x="1795463" y="228600"/>
                </a:lnTo>
                <a:lnTo>
                  <a:pt x="1709738" y="245269"/>
                </a:lnTo>
                <a:lnTo>
                  <a:pt x="1531144" y="276225"/>
                </a:lnTo>
                <a:lnTo>
                  <a:pt x="1264444" y="330994"/>
                </a:lnTo>
                <a:lnTo>
                  <a:pt x="1031082" y="388144"/>
                </a:lnTo>
                <a:lnTo>
                  <a:pt x="766763" y="4595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827463" y="4083891"/>
            <a:ext cx="381000" cy="1046162"/>
          </a:xfrm>
          <a:custGeom>
            <a:avLst/>
            <a:gdLst>
              <a:gd name="connsiteX0" fmla="*/ 114300 w 381000"/>
              <a:gd name="connsiteY0" fmla="*/ 616744 h 1045369"/>
              <a:gd name="connsiteX1" fmla="*/ 114300 w 381000"/>
              <a:gd name="connsiteY1" fmla="*/ 447675 h 1045369"/>
              <a:gd name="connsiteX2" fmla="*/ 109537 w 381000"/>
              <a:gd name="connsiteY2" fmla="*/ 378619 h 1045369"/>
              <a:gd name="connsiteX3" fmla="*/ 97631 w 381000"/>
              <a:gd name="connsiteY3" fmla="*/ 304800 h 1045369"/>
              <a:gd name="connsiteX4" fmla="*/ 78581 w 381000"/>
              <a:gd name="connsiteY4" fmla="*/ 226219 h 1045369"/>
              <a:gd name="connsiteX5" fmla="*/ 64294 w 381000"/>
              <a:gd name="connsiteY5" fmla="*/ 178594 h 1045369"/>
              <a:gd name="connsiteX6" fmla="*/ 52387 w 381000"/>
              <a:gd name="connsiteY6" fmla="*/ 150019 h 1045369"/>
              <a:gd name="connsiteX7" fmla="*/ 0 w 381000"/>
              <a:gd name="connsiteY7" fmla="*/ 66675 h 1045369"/>
              <a:gd name="connsiteX8" fmla="*/ 197644 w 381000"/>
              <a:gd name="connsiteY8" fmla="*/ 0 h 1045369"/>
              <a:gd name="connsiteX9" fmla="*/ 307181 w 381000"/>
              <a:gd name="connsiteY9" fmla="*/ 85725 h 1045369"/>
              <a:gd name="connsiteX10" fmla="*/ 338137 w 381000"/>
              <a:gd name="connsiteY10" fmla="*/ 116682 h 1045369"/>
              <a:gd name="connsiteX11" fmla="*/ 357187 w 381000"/>
              <a:gd name="connsiteY11" fmla="*/ 142875 h 1045369"/>
              <a:gd name="connsiteX12" fmla="*/ 371475 w 381000"/>
              <a:gd name="connsiteY12" fmla="*/ 173832 h 1045369"/>
              <a:gd name="connsiteX13" fmla="*/ 381000 w 381000"/>
              <a:gd name="connsiteY13" fmla="*/ 211932 h 1045369"/>
              <a:gd name="connsiteX14" fmla="*/ 381000 w 381000"/>
              <a:gd name="connsiteY14" fmla="*/ 252413 h 1045369"/>
              <a:gd name="connsiteX15" fmla="*/ 376237 w 381000"/>
              <a:gd name="connsiteY15" fmla="*/ 285750 h 1045369"/>
              <a:gd name="connsiteX16" fmla="*/ 364331 w 381000"/>
              <a:gd name="connsiteY16" fmla="*/ 330994 h 1045369"/>
              <a:gd name="connsiteX17" fmla="*/ 352425 w 381000"/>
              <a:gd name="connsiteY17" fmla="*/ 369094 h 1045369"/>
              <a:gd name="connsiteX18" fmla="*/ 342900 w 381000"/>
              <a:gd name="connsiteY18" fmla="*/ 445294 h 1045369"/>
              <a:gd name="connsiteX19" fmla="*/ 338137 w 381000"/>
              <a:gd name="connsiteY19" fmla="*/ 545307 h 1045369"/>
              <a:gd name="connsiteX20" fmla="*/ 338137 w 381000"/>
              <a:gd name="connsiteY20" fmla="*/ 988219 h 1045369"/>
              <a:gd name="connsiteX21" fmla="*/ 111919 w 381000"/>
              <a:gd name="connsiteY21" fmla="*/ 1045369 h 1045369"/>
              <a:gd name="connsiteX22" fmla="*/ 114300 w 381000"/>
              <a:gd name="connsiteY22" fmla="*/ 616744 h 104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81000" h="1045369">
                <a:moveTo>
                  <a:pt x="114300" y="616744"/>
                </a:moveTo>
                <a:lnTo>
                  <a:pt x="114300" y="447675"/>
                </a:lnTo>
                <a:lnTo>
                  <a:pt x="109537" y="378619"/>
                </a:lnTo>
                <a:lnTo>
                  <a:pt x="97631" y="304800"/>
                </a:lnTo>
                <a:lnTo>
                  <a:pt x="78581" y="226219"/>
                </a:lnTo>
                <a:lnTo>
                  <a:pt x="64294" y="178594"/>
                </a:lnTo>
                <a:lnTo>
                  <a:pt x="52387" y="150019"/>
                </a:lnTo>
                <a:lnTo>
                  <a:pt x="0" y="66675"/>
                </a:lnTo>
                <a:lnTo>
                  <a:pt x="197644" y="0"/>
                </a:lnTo>
                <a:lnTo>
                  <a:pt x="307181" y="85725"/>
                </a:lnTo>
                <a:lnTo>
                  <a:pt x="338137" y="116682"/>
                </a:lnTo>
                <a:lnTo>
                  <a:pt x="357187" y="142875"/>
                </a:lnTo>
                <a:lnTo>
                  <a:pt x="371475" y="173832"/>
                </a:lnTo>
                <a:lnTo>
                  <a:pt x="381000" y="211932"/>
                </a:lnTo>
                <a:lnTo>
                  <a:pt x="381000" y="252413"/>
                </a:lnTo>
                <a:lnTo>
                  <a:pt x="376237" y="285750"/>
                </a:lnTo>
                <a:lnTo>
                  <a:pt x="364331" y="330994"/>
                </a:lnTo>
                <a:lnTo>
                  <a:pt x="352425" y="369094"/>
                </a:lnTo>
                <a:lnTo>
                  <a:pt x="342900" y="445294"/>
                </a:lnTo>
                <a:lnTo>
                  <a:pt x="338137" y="545307"/>
                </a:lnTo>
                <a:lnTo>
                  <a:pt x="338137" y="988219"/>
                </a:lnTo>
                <a:lnTo>
                  <a:pt x="111919" y="1045369"/>
                </a:lnTo>
                <a:cubicBezTo>
                  <a:pt x="112713" y="898525"/>
                  <a:pt x="113506" y="751682"/>
                  <a:pt x="114300" y="616744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2686050" y="4687141"/>
            <a:ext cx="2605088" cy="946150"/>
          </a:xfrm>
          <a:custGeom>
            <a:avLst/>
            <a:gdLst>
              <a:gd name="connsiteX0" fmla="*/ 1119188 w 2605088"/>
              <a:gd name="connsiteY0" fmla="*/ 614362 h 945356"/>
              <a:gd name="connsiteX1" fmla="*/ 771525 w 2605088"/>
              <a:gd name="connsiteY1" fmla="*/ 742950 h 945356"/>
              <a:gd name="connsiteX2" fmla="*/ 550069 w 2605088"/>
              <a:gd name="connsiteY2" fmla="*/ 835818 h 945356"/>
              <a:gd name="connsiteX3" fmla="*/ 519113 w 2605088"/>
              <a:gd name="connsiteY3" fmla="*/ 857250 h 945356"/>
              <a:gd name="connsiteX4" fmla="*/ 483394 w 2605088"/>
              <a:gd name="connsiteY4" fmla="*/ 885825 h 945356"/>
              <a:gd name="connsiteX5" fmla="*/ 445294 w 2605088"/>
              <a:gd name="connsiteY5" fmla="*/ 914400 h 945356"/>
              <a:gd name="connsiteX6" fmla="*/ 409575 w 2605088"/>
              <a:gd name="connsiteY6" fmla="*/ 935831 h 945356"/>
              <a:gd name="connsiteX7" fmla="*/ 376238 w 2605088"/>
              <a:gd name="connsiteY7" fmla="*/ 945356 h 945356"/>
              <a:gd name="connsiteX8" fmla="*/ 335756 w 2605088"/>
              <a:gd name="connsiteY8" fmla="*/ 945356 h 945356"/>
              <a:gd name="connsiteX9" fmla="*/ 309563 w 2605088"/>
              <a:gd name="connsiteY9" fmla="*/ 931068 h 945356"/>
              <a:gd name="connsiteX10" fmla="*/ 254794 w 2605088"/>
              <a:gd name="connsiteY10" fmla="*/ 883443 h 945356"/>
              <a:gd name="connsiteX11" fmla="*/ 176213 w 2605088"/>
              <a:gd name="connsiteY11" fmla="*/ 800100 h 945356"/>
              <a:gd name="connsiteX12" fmla="*/ 130969 w 2605088"/>
              <a:gd name="connsiteY12" fmla="*/ 742950 h 945356"/>
              <a:gd name="connsiteX13" fmla="*/ 73819 w 2605088"/>
              <a:gd name="connsiteY13" fmla="*/ 659606 h 945356"/>
              <a:gd name="connsiteX14" fmla="*/ 30956 w 2605088"/>
              <a:gd name="connsiteY14" fmla="*/ 576262 h 945356"/>
              <a:gd name="connsiteX15" fmla="*/ 9525 w 2605088"/>
              <a:gd name="connsiteY15" fmla="*/ 521493 h 945356"/>
              <a:gd name="connsiteX16" fmla="*/ 2381 w 2605088"/>
              <a:gd name="connsiteY16" fmla="*/ 488156 h 945356"/>
              <a:gd name="connsiteX17" fmla="*/ 0 w 2605088"/>
              <a:gd name="connsiteY17" fmla="*/ 457200 h 945356"/>
              <a:gd name="connsiteX18" fmla="*/ 0 w 2605088"/>
              <a:gd name="connsiteY18" fmla="*/ 435768 h 945356"/>
              <a:gd name="connsiteX19" fmla="*/ 2381 w 2605088"/>
              <a:gd name="connsiteY19" fmla="*/ 414337 h 945356"/>
              <a:gd name="connsiteX20" fmla="*/ 7144 w 2605088"/>
              <a:gd name="connsiteY20" fmla="*/ 402431 h 945356"/>
              <a:gd name="connsiteX21" fmla="*/ 11906 w 2605088"/>
              <a:gd name="connsiteY21" fmla="*/ 395287 h 945356"/>
              <a:gd name="connsiteX22" fmla="*/ 23813 w 2605088"/>
              <a:gd name="connsiteY22" fmla="*/ 390525 h 945356"/>
              <a:gd name="connsiteX23" fmla="*/ 40481 w 2605088"/>
              <a:gd name="connsiteY23" fmla="*/ 395287 h 945356"/>
              <a:gd name="connsiteX24" fmla="*/ 78581 w 2605088"/>
              <a:gd name="connsiteY24" fmla="*/ 433387 h 945356"/>
              <a:gd name="connsiteX25" fmla="*/ 119063 w 2605088"/>
              <a:gd name="connsiteY25" fmla="*/ 471487 h 945356"/>
              <a:gd name="connsiteX26" fmla="*/ 164306 w 2605088"/>
              <a:gd name="connsiteY26" fmla="*/ 500062 h 945356"/>
              <a:gd name="connsiteX27" fmla="*/ 214313 w 2605088"/>
              <a:gd name="connsiteY27" fmla="*/ 526256 h 945356"/>
              <a:gd name="connsiteX28" fmla="*/ 271463 w 2605088"/>
              <a:gd name="connsiteY28" fmla="*/ 547687 h 945356"/>
              <a:gd name="connsiteX29" fmla="*/ 316706 w 2605088"/>
              <a:gd name="connsiteY29" fmla="*/ 559593 h 945356"/>
              <a:gd name="connsiteX30" fmla="*/ 371475 w 2605088"/>
              <a:gd name="connsiteY30" fmla="*/ 564356 h 945356"/>
              <a:gd name="connsiteX31" fmla="*/ 438150 w 2605088"/>
              <a:gd name="connsiteY31" fmla="*/ 564356 h 945356"/>
              <a:gd name="connsiteX32" fmla="*/ 533400 w 2605088"/>
              <a:gd name="connsiteY32" fmla="*/ 552450 h 945356"/>
              <a:gd name="connsiteX33" fmla="*/ 673894 w 2605088"/>
              <a:gd name="connsiteY33" fmla="*/ 516731 h 945356"/>
              <a:gd name="connsiteX34" fmla="*/ 1252538 w 2605088"/>
              <a:gd name="connsiteY34" fmla="*/ 381000 h 945356"/>
              <a:gd name="connsiteX35" fmla="*/ 1481138 w 2605088"/>
              <a:gd name="connsiteY35" fmla="*/ 314325 h 945356"/>
              <a:gd name="connsiteX36" fmla="*/ 1878806 w 2605088"/>
              <a:gd name="connsiteY36" fmla="*/ 195262 h 945356"/>
              <a:gd name="connsiteX37" fmla="*/ 2271713 w 2605088"/>
              <a:gd name="connsiteY37" fmla="*/ 76200 h 945356"/>
              <a:gd name="connsiteX38" fmla="*/ 2514600 w 2605088"/>
              <a:gd name="connsiteY38" fmla="*/ 4762 h 945356"/>
              <a:gd name="connsiteX39" fmla="*/ 2547938 w 2605088"/>
              <a:gd name="connsiteY39" fmla="*/ 0 h 945356"/>
              <a:gd name="connsiteX40" fmla="*/ 2576513 w 2605088"/>
              <a:gd name="connsiteY40" fmla="*/ 2381 h 945356"/>
              <a:gd name="connsiteX41" fmla="*/ 2593181 w 2605088"/>
              <a:gd name="connsiteY41" fmla="*/ 7143 h 945356"/>
              <a:gd name="connsiteX42" fmla="*/ 2597944 w 2605088"/>
              <a:gd name="connsiteY42" fmla="*/ 9525 h 945356"/>
              <a:gd name="connsiteX43" fmla="*/ 2605088 w 2605088"/>
              <a:gd name="connsiteY43" fmla="*/ 19050 h 945356"/>
              <a:gd name="connsiteX44" fmla="*/ 2600325 w 2605088"/>
              <a:gd name="connsiteY44" fmla="*/ 30956 h 945356"/>
              <a:gd name="connsiteX45" fmla="*/ 2571750 w 2605088"/>
              <a:gd name="connsiteY45" fmla="*/ 54768 h 945356"/>
              <a:gd name="connsiteX46" fmla="*/ 2505075 w 2605088"/>
              <a:gd name="connsiteY46" fmla="*/ 88106 h 945356"/>
              <a:gd name="connsiteX47" fmla="*/ 2252663 w 2605088"/>
              <a:gd name="connsiteY47" fmla="*/ 180975 h 945356"/>
              <a:gd name="connsiteX48" fmla="*/ 1997869 w 2605088"/>
              <a:gd name="connsiteY48" fmla="*/ 280987 h 945356"/>
              <a:gd name="connsiteX49" fmla="*/ 1800225 w 2605088"/>
              <a:gd name="connsiteY49" fmla="*/ 361950 h 945356"/>
              <a:gd name="connsiteX50" fmla="*/ 1616869 w 2605088"/>
              <a:gd name="connsiteY50" fmla="*/ 435768 h 945356"/>
              <a:gd name="connsiteX51" fmla="*/ 1459706 w 2605088"/>
              <a:gd name="connsiteY51" fmla="*/ 500062 h 945356"/>
              <a:gd name="connsiteX52" fmla="*/ 1119188 w 2605088"/>
              <a:gd name="connsiteY52" fmla="*/ 614362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605088" h="945356">
                <a:moveTo>
                  <a:pt x="1119188" y="614362"/>
                </a:moveTo>
                <a:lnTo>
                  <a:pt x="771525" y="742950"/>
                </a:lnTo>
                <a:lnTo>
                  <a:pt x="550069" y="835818"/>
                </a:lnTo>
                <a:lnTo>
                  <a:pt x="519113" y="857250"/>
                </a:lnTo>
                <a:lnTo>
                  <a:pt x="483394" y="885825"/>
                </a:lnTo>
                <a:lnTo>
                  <a:pt x="445294" y="914400"/>
                </a:lnTo>
                <a:lnTo>
                  <a:pt x="409575" y="935831"/>
                </a:lnTo>
                <a:lnTo>
                  <a:pt x="376238" y="945356"/>
                </a:lnTo>
                <a:lnTo>
                  <a:pt x="335756" y="945356"/>
                </a:lnTo>
                <a:lnTo>
                  <a:pt x="309563" y="931068"/>
                </a:lnTo>
                <a:lnTo>
                  <a:pt x="254794" y="883443"/>
                </a:lnTo>
                <a:lnTo>
                  <a:pt x="176213" y="800100"/>
                </a:lnTo>
                <a:lnTo>
                  <a:pt x="130969" y="742950"/>
                </a:lnTo>
                <a:lnTo>
                  <a:pt x="73819" y="659606"/>
                </a:lnTo>
                <a:lnTo>
                  <a:pt x="30956" y="576262"/>
                </a:lnTo>
                <a:lnTo>
                  <a:pt x="9525" y="521493"/>
                </a:lnTo>
                <a:lnTo>
                  <a:pt x="2381" y="488156"/>
                </a:lnTo>
                <a:lnTo>
                  <a:pt x="0" y="457200"/>
                </a:lnTo>
                <a:lnTo>
                  <a:pt x="0" y="435768"/>
                </a:lnTo>
                <a:lnTo>
                  <a:pt x="2381" y="414337"/>
                </a:lnTo>
                <a:lnTo>
                  <a:pt x="7144" y="402431"/>
                </a:lnTo>
                <a:lnTo>
                  <a:pt x="11906" y="395287"/>
                </a:lnTo>
                <a:lnTo>
                  <a:pt x="23813" y="390525"/>
                </a:lnTo>
                <a:lnTo>
                  <a:pt x="40481" y="395287"/>
                </a:lnTo>
                <a:lnTo>
                  <a:pt x="78581" y="433387"/>
                </a:lnTo>
                <a:lnTo>
                  <a:pt x="119063" y="471487"/>
                </a:lnTo>
                <a:lnTo>
                  <a:pt x="164306" y="500062"/>
                </a:lnTo>
                <a:lnTo>
                  <a:pt x="214313" y="526256"/>
                </a:lnTo>
                <a:lnTo>
                  <a:pt x="271463" y="547687"/>
                </a:lnTo>
                <a:lnTo>
                  <a:pt x="316706" y="559593"/>
                </a:lnTo>
                <a:lnTo>
                  <a:pt x="371475" y="564356"/>
                </a:lnTo>
                <a:lnTo>
                  <a:pt x="438150" y="564356"/>
                </a:lnTo>
                <a:lnTo>
                  <a:pt x="533400" y="552450"/>
                </a:lnTo>
                <a:lnTo>
                  <a:pt x="673894" y="516731"/>
                </a:lnTo>
                <a:lnTo>
                  <a:pt x="1252538" y="381000"/>
                </a:lnTo>
                <a:lnTo>
                  <a:pt x="1481138" y="314325"/>
                </a:lnTo>
                <a:lnTo>
                  <a:pt x="1878806" y="195262"/>
                </a:lnTo>
                <a:lnTo>
                  <a:pt x="2271713" y="76200"/>
                </a:lnTo>
                <a:lnTo>
                  <a:pt x="2514600" y="4762"/>
                </a:lnTo>
                <a:lnTo>
                  <a:pt x="2547938" y="0"/>
                </a:lnTo>
                <a:lnTo>
                  <a:pt x="2576513" y="2381"/>
                </a:lnTo>
                <a:lnTo>
                  <a:pt x="2593181" y="7143"/>
                </a:lnTo>
                <a:lnTo>
                  <a:pt x="2597944" y="9525"/>
                </a:lnTo>
                <a:lnTo>
                  <a:pt x="2605088" y="19050"/>
                </a:lnTo>
                <a:lnTo>
                  <a:pt x="2600325" y="30956"/>
                </a:lnTo>
                <a:lnTo>
                  <a:pt x="2571750" y="54768"/>
                </a:lnTo>
                <a:lnTo>
                  <a:pt x="2505075" y="88106"/>
                </a:lnTo>
                <a:lnTo>
                  <a:pt x="2252663" y="180975"/>
                </a:lnTo>
                <a:lnTo>
                  <a:pt x="1997869" y="280987"/>
                </a:lnTo>
                <a:lnTo>
                  <a:pt x="1800225" y="361950"/>
                </a:lnTo>
                <a:lnTo>
                  <a:pt x="1616869" y="435768"/>
                </a:lnTo>
                <a:lnTo>
                  <a:pt x="1459706" y="500062"/>
                </a:lnTo>
                <a:lnTo>
                  <a:pt x="1119188" y="6143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3479007" y="2379709"/>
            <a:ext cx="4610100" cy="2662237"/>
          </a:xfrm>
          <a:custGeom>
            <a:avLst/>
            <a:gdLst>
              <a:gd name="connsiteX0" fmla="*/ 2564130 w 4610100"/>
              <a:gd name="connsiteY0" fmla="*/ 929640 h 2663190"/>
              <a:gd name="connsiteX1" fmla="*/ 2708910 w 4610100"/>
              <a:gd name="connsiteY1" fmla="*/ 880110 h 2663190"/>
              <a:gd name="connsiteX2" fmla="*/ 2907030 w 4610100"/>
              <a:gd name="connsiteY2" fmla="*/ 815340 h 2663190"/>
              <a:gd name="connsiteX3" fmla="*/ 3124200 w 4610100"/>
              <a:gd name="connsiteY3" fmla="*/ 742950 h 2663190"/>
              <a:gd name="connsiteX4" fmla="*/ 3314700 w 4610100"/>
              <a:gd name="connsiteY4" fmla="*/ 697230 h 2663190"/>
              <a:gd name="connsiteX5" fmla="*/ 3501390 w 4610100"/>
              <a:gd name="connsiteY5" fmla="*/ 636270 h 2663190"/>
              <a:gd name="connsiteX6" fmla="*/ 3707130 w 4610100"/>
              <a:gd name="connsiteY6" fmla="*/ 575310 h 2663190"/>
              <a:gd name="connsiteX7" fmla="*/ 3977640 w 4610100"/>
              <a:gd name="connsiteY7" fmla="*/ 499110 h 2663190"/>
              <a:gd name="connsiteX8" fmla="*/ 4168140 w 4610100"/>
              <a:gd name="connsiteY8" fmla="*/ 449580 h 2663190"/>
              <a:gd name="connsiteX9" fmla="*/ 4202430 w 4610100"/>
              <a:gd name="connsiteY9" fmla="*/ 426720 h 2663190"/>
              <a:gd name="connsiteX10" fmla="*/ 4286250 w 4610100"/>
              <a:gd name="connsiteY10" fmla="*/ 361950 h 2663190"/>
              <a:gd name="connsiteX11" fmla="*/ 4385310 w 4610100"/>
              <a:gd name="connsiteY11" fmla="*/ 259080 h 2663190"/>
              <a:gd name="connsiteX12" fmla="*/ 4484370 w 4610100"/>
              <a:gd name="connsiteY12" fmla="*/ 121920 h 2663190"/>
              <a:gd name="connsiteX13" fmla="*/ 4533900 w 4610100"/>
              <a:gd name="connsiteY13" fmla="*/ 34290 h 2663190"/>
              <a:gd name="connsiteX14" fmla="*/ 4549140 w 4610100"/>
              <a:gd name="connsiteY14" fmla="*/ 19050 h 2663190"/>
              <a:gd name="connsiteX15" fmla="*/ 4564380 w 4610100"/>
              <a:gd name="connsiteY15" fmla="*/ 3810 h 2663190"/>
              <a:gd name="connsiteX16" fmla="*/ 4575810 w 4610100"/>
              <a:gd name="connsiteY16" fmla="*/ 0 h 2663190"/>
              <a:gd name="connsiteX17" fmla="*/ 4594860 w 4610100"/>
              <a:gd name="connsiteY17" fmla="*/ 0 h 2663190"/>
              <a:gd name="connsiteX18" fmla="*/ 4602480 w 4610100"/>
              <a:gd name="connsiteY18" fmla="*/ 11430 h 2663190"/>
              <a:gd name="connsiteX19" fmla="*/ 4610100 w 4610100"/>
              <a:gd name="connsiteY19" fmla="*/ 38100 h 2663190"/>
              <a:gd name="connsiteX20" fmla="*/ 4606290 w 4610100"/>
              <a:gd name="connsiteY20" fmla="*/ 106680 h 2663190"/>
              <a:gd name="connsiteX21" fmla="*/ 4594860 w 4610100"/>
              <a:gd name="connsiteY21" fmla="*/ 175260 h 2663190"/>
              <a:gd name="connsiteX22" fmla="*/ 4572000 w 4610100"/>
              <a:gd name="connsiteY22" fmla="*/ 285750 h 2663190"/>
              <a:gd name="connsiteX23" fmla="*/ 4533900 w 4610100"/>
              <a:gd name="connsiteY23" fmla="*/ 411480 h 2663190"/>
              <a:gd name="connsiteX24" fmla="*/ 4480560 w 4610100"/>
              <a:gd name="connsiteY24" fmla="*/ 560070 h 2663190"/>
              <a:gd name="connsiteX25" fmla="*/ 4442460 w 4610100"/>
              <a:gd name="connsiteY25" fmla="*/ 647700 h 2663190"/>
              <a:gd name="connsiteX26" fmla="*/ 4400550 w 4610100"/>
              <a:gd name="connsiteY26" fmla="*/ 716280 h 2663190"/>
              <a:gd name="connsiteX27" fmla="*/ 4366260 w 4610100"/>
              <a:gd name="connsiteY27" fmla="*/ 765810 h 2663190"/>
              <a:gd name="connsiteX28" fmla="*/ 4339590 w 4610100"/>
              <a:gd name="connsiteY28" fmla="*/ 792480 h 2663190"/>
              <a:gd name="connsiteX29" fmla="*/ 4301490 w 4610100"/>
              <a:gd name="connsiteY29" fmla="*/ 811530 h 2663190"/>
              <a:gd name="connsiteX30" fmla="*/ 4271010 w 4610100"/>
              <a:gd name="connsiteY30" fmla="*/ 819150 h 2663190"/>
              <a:gd name="connsiteX31" fmla="*/ 4236720 w 4610100"/>
              <a:gd name="connsiteY31" fmla="*/ 807720 h 2663190"/>
              <a:gd name="connsiteX32" fmla="*/ 4168140 w 4610100"/>
              <a:gd name="connsiteY32" fmla="*/ 788670 h 2663190"/>
              <a:gd name="connsiteX33" fmla="*/ 4084320 w 4610100"/>
              <a:gd name="connsiteY33" fmla="*/ 784860 h 2663190"/>
              <a:gd name="connsiteX34" fmla="*/ 3931920 w 4610100"/>
              <a:gd name="connsiteY34" fmla="*/ 784860 h 2663190"/>
              <a:gd name="connsiteX35" fmla="*/ 3794760 w 4610100"/>
              <a:gd name="connsiteY35" fmla="*/ 800100 h 2663190"/>
              <a:gd name="connsiteX36" fmla="*/ 3592830 w 4610100"/>
              <a:gd name="connsiteY36" fmla="*/ 838200 h 2663190"/>
              <a:gd name="connsiteX37" fmla="*/ 3307080 w 4610100"/>
              <a:gd name="connsiteY37" fmla="*/ 925830 h 2663190"/>
              <a:gd name="connsiteX38" fmla="*/ 3040380 w 4610100"/>
              <a:gd name="connsiteY38" fmla="*/ 994410 h 2663190"/>
              <a:gd name="connsiteX39" fmla="*/ 2804160 w 4610100"/>
              <a:gd name="connsiteY39" fmla="*/ 1062990 h 2663190"/>
              <a:gd name="connsiteX40" fmla="*/ 2518410 w 4610100"/>
              <a:gd name="connsiteY40" fmla="*/ 1162050 h 2663190"/>
              <a:gd name="connsiteX41" fmla="*/ 2232660 w 4610100"/>
              <a:gd name="connsiteY41" fmla="*/ 1272540 h 2663190"/>
              <a:gd name="connsiteX42" fmla="*/ 2076450 w 4610100"/>
              <a:gd name="connsiteY42" fmla="*/ 1337310 h 2663190"/>
              <a:gd name="connsiteX43" fmla="*/ 1866900 w 4610100"/>
              <a:gd name="connsiteY43" fmla="*/ 1432560 h 2663190"/>
              <a:gd name="connsiteX44" fmla="*/ 1596390 w 4610100"/>
              <a:gd name="connsiteY44" fmla="*/ 1577340 h 2663190"/>
              <a:gd name="connsiteX45" fmla="*/ 1394460 w 4610100"/>
              <a:gd name="connsiteY45" fmla="*/ 1687830 h 2663190"/>
              <a:gd name="connsiteX46" fmla="*/ 1177290 w 4610100"/>
              <a:gd name="connsiteY46" fmla="*/ 1828800 h 2663190"/>
              <a:gd name="connsiteX47" fmla="*/ 994410 w 4610100"/>
              <a:gd name="connsiteY47" fmla="*/ 1958340 h 2663190"/>
              <a:gd name="connsiteX48" fmla="*/ 842010 w 4610100"/>
              <a:gd name="connsiteY48" fmla="*/ 2080260 h 2663190"/>
              <a:gd name="connsiteX49" fmla="*/ 689610 w 4610100"/>
              <a:gd name="connsiteY49" fmla="*/ 2217420 h 2663190"/>
              <a:gd name="connsiteX50" fmla="*/ 640080 w 4610100"/>
              <a:gd name="connsiteY50" fmla="*/ 2274570 h 2663190"/>
              <a:gd name="connsiteX51" fmla="*/ 628650 w 4610100"/>
              <a:gd name="connsiteY51" fmla="*/ 2312670 h 2663190"/>
              <a:gd name="connsiteX52" fmla="*/ 300990 w 4610100"/>
              <a:gd name="connsiteY52" fmla="*/ 2586990 h 2663190"/>
              <a:gd name="connsiteX53" fmla="*/ 224790 w 4610100"/>
              <a:gd name="connsiteY53" fmla="*/ 2617470 h 2663190"/>
              <a:gd name="connsiteX54" fmla="*/ 137160 w 4610100"/>
              <a:gd name="connsiteY54" fmla="*/ 2651760 h 2663190"/>
              <a:gd name="connsiteX55" fmla="*/ 99060 w 4610100"/>
              <a:gd name="connsiteY55" fmla="*/ 2663190 h 2663190"/>
              <a:gd name="connsiteX56" fmla="*/ 38100 w 4610100"/>
              <a:gd name="connsiteY56" fmla="*/ 2644140 h 2663190"/>
              <a:gd name="connsiteX57" fmla="*/ 11430 w 4610100"/>
              <a:gd name="connsiteY57" fmla="*/ 2613660 h 2663190"/>
              <a:gd name="connsiteX58" fmla="*/ 0 w 4610100"/>
              <a:gd name="connsiteY58" fmla="*/ 2556510 h 2663190"/>
              <a:gd name="connsiteX59" fmla="*/ 15240 w 4610100"/>
              <a:gd name="connsiteY59" fmla="*/ 2510790 h 2663190"/>
              <a:gd name="connsiteX60" fmla="*/ 57150 w 4610100"/>
              <a:gd name="connsiteY60" fmla="*/ 2438400 h 2663190"/>
              <a:gd name="connsiteX61" fmla="*/ 118110 w 4610100"/>
              <a:gd name="connsiteY61" fmla="*/ 2354580 h 2663190"/>
              <a:gd name="connsiteX62" fmla="*/ 217170 w 4610100"/>
              <a:gd name="connsiteY62" fmla="*/ 2251710 h 2663190"/>
              <a:gd name="connsiteX63" fmla="*/ 323850 w 4610100"/>
              <a:gd name="connsiteY63" fmla="*/ 2148840 h 2663190"/>
              <a:gd name="connsiteX64" fmla="*/ 453390 w 4610100"/>
              <a:gd name="connsiteY64" fmla="*/ 2045970 h 2663190"/>
              <a:gd name="connsiteX65" fmla="*/ 605790 w 4610100"/>
              <a:gd name="connsiteY65" fmla="*/ 1935480 h 2663190"/>
              <a:gd name="connsiteX66" fmla="*/ 777240 w 4610100"/>
              <a:gd name="connsiteY66" fmla="*/ 1817370 h 2663190"/>
              <a:gd name="connsiteX67" fmla="*/ 994410 w 4610100"/>
              <a:gd name="connsiteY67" fmla="*/ 1672590 h 2663190"/>
              <a:gd name="connsiteX68" fmla="*/ 1146810 w 4610100"/>
              <a:gd name="connsiteY68" fmla="*/ 1577340 h 2663190"/>
              <a:gd name="connsiteX69" fmla="*/ 1341120 w 4610100"/>
              <a:gd name="connsiteY69" fmla="*/ 1470660 h 2663190"/>
              <a:gd name="connsiteX70" fmla="*/ 1508760 w 4610100"/>
              <a:gd name="connsiteY70" fmla="*/ 1383030 h 2663190"/>
              <a:gd name="connsiteX71" fmla="*/ 1764030 w 4610100"/>
              <a:gd name="connsiteY71" fmla="*/ 1261110 h 2663190"/>
              <a:gd name="connsiteX72" fmla="*/ 2042160 w 4610100"/>
              <a:gd name="connsiteY72" fmla="*/ 1139190 h 2663190"/>
              <a:gd name="connsiteX73" fmla="*/ 2255520 w 4610100"/>
              <a:gd name="connsiteY73" fmla="*/ 1047750 h 2663190"/>
              <a:gd name="connsiteX74" fmla="*/ 2564130 w 4610100"/>
              <a:gd name="connsiteY74" fmla="*/ 929640 h 2663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610100" h="2663190">
                <a:moveTo>
                  <a:pt x="2564130" y="929640"/>
                </a:moveTo>
                <a:lnTo>
                  <a:pt x="2708910" y="880110"/>
                </a:lnTo>
                <a:lnTo>
                  <a:pt x="2907030" y="815340"/>
                </a:lnTo>
                <a:lnTo>
                  <a:pt x="3124200" y="742950"/>
                </a:lnTo>
                <a:lnTo>
                  <a:pt x="3314700" y="697230"/>
                </a:lnTo>
                <a:lnTo>
                  <a:pt x="3501390" y="636270"/>
                </a:lnTo>
                <a:lnTo>
                  <a:pt x="3707130" y="575310"/>
                </a:lnTo>
                <a:lnTo>
                  <a:pt x="3977640" y="499110"/>
                </a:lnTo>
                <a:lnTo>
                  <a:pt x="4168140" y="449580"/>
                </a:lnTo>
                <a:lnTo>
                  <a:pt x="4202430" y="426720"/>
                </a:lnTo>
                <a:lnTo>
                  <a:pt x="4286250" y="361950"/>
                </a:lnTo>
                <a:lnTo>
                  <a:pt x="4385310" y="259080"/>
                </a:lnTo>
                <a:lnTo>
                  <a:pt x="4484370" y="121920"/>
                </a:lnTo>
                <a:lnTo>
                  <a:pt x="4533900" y="34290"/>
                </a:lnTo>
                <a:lnTo>
                  <a:pt x="4549140" y="19050"/>
                </a:lnTo>
                <a:lnTo>
                  <a:pt x="4564380" y="3810"/>
                </a:lnTo>
                <a:lnTo>
                  <a:pt x="4575810" y="0"/>
                </a:lnTo>
                <a:lnTo>
                  <a:pt x="4594860" y="0"/>
                </a:lnTo>
                <a:lnTo>
                  <a:pt x="4602480" y="11430"/>
                </a:lnTo>
                <a:lnTo>
                  <a:pt x="4610100" y="38100"/>
                </a:lnTo>
                <a:lnTo>
                  <a:pt x="4606290" y="106680"/>
                </a:lnTo>
                <a:lnTo>
                  <a:pt x="4594860" y="175260"/>
                </a:lnTo>
                <a:lnTo>
                  <a:pt x="4572000" y="285750"/>
                </a:lnTo>
                <a:lnTo>
                  <a:pt x="4533900" y="411480"/>
                </a:lnTo>
                <a:lnTo>
                  <a:pt x="4480560" y="560070"/>
                </a:lnTo>
                <a:lnTo>
                  <a:pt x="4442460" y="647700"/>
                </a:lnTo>
                <a:lnTo>
                  <a:pt x="4400550" y="716280"/>
                </a:lnTo>
                <a:lnTo>
                  <a:pt x="4366260" y="765810"/>
                </a:lnTo>
                <a:lnTo>
                  <a:pt x="4339590" y="792480"/>
                </a:lnTo>
                <a:lnTo>
                  <a:pt x="4301490" y="811530"/>
                </a:lnTo>
                <a:lnTo>
                  <a:pt x="4271010" y="819150"/>
                </a:lnTo>
                <a:lnTo>
                  <a:pt x="4236720" y="807720"/>
                </a:lnTo>
                <a:lnTo>
                  <a:pt x="4168140" y="788670"/>
                </a:lnTo>
                <a:lnTo>
                  <a:pt x="4084320" y="784860"/>
                </a:lnTo>
                <a:lnTo>
                  <a:pt x="3931920" y="784860"/>
                </a:lnTo>
                <a:lnTo>
                  <a:pt x="3794760" y="800100"/>
                </a:lnTo>
                <a:lnTo>
                  <a:pt x="3592830" y="838200"/>
                </a:lnTo>
                <a:lnTo>
                  <a:pt x="3307080" y="925830"/>
                </a:lnTo>
                <a:lnTo>
                  <a:pt x="3040380" y="994410"/>
                </a:lnTo>
                <a:lnTo>
                  <a:pt x="2804160" y="1062990"/>
                </a:lnTo>
                <a:lnTo>
                  <a:pt x="2518410" y="1162050"/>
                </a:lnTo>
                <a:lnTo>
                  <a:pt x="2232660" y="1272540"/>
                </a:lnTo>
                <a:lnTo>
                  <a:pt x="2076450" y="1337310"/>
                </a:lnTo>
                <a:lnTo>
                  <a:pt x="1866900" y="1432560"/>
                </a:lnTo>
                <a:lnTo>
                  <a:pt x="1596390" y="1577340"/>
                </a:lnTo>
                <a:lnTo>
                  <a:pt x="1394460" y="1687830"/>
                </a:lnTo>
                <a:lnTo>
                  <a:pt x="1177290" y="1828800"/>
                </a:lnTo>
                <a:lnTo>
                  <a:pt x="994410" y="1958340"/>
                </a:lnTo>
                <a:lnTo>
                  <a:pt x="842010" y="2080260"/>
                </a:lnTo>
                <a:lnTo>
                  <a:pt x="689610" y="2217420"/>
                </a:lnTo>
                <a:lnTo>
                  <a:pt x="640080" y="2274570"/>
                </a:lnTo>
                <a:lnTo>
                  <a:pt x="628650" y="2312670"/>
                </a:lnTo>
                <a:lnTo>
                  <a:pt x="300990" y="2586990"/>
                </a:lnTo>
                <a:lnTo>
                  <a:pt x="224790" y="2617470"/>
                </a:lnTo>
                <a:lnTo>
                  <a:pt x="137160" y="2651760"/>
                </a:lnTo>
                <a:lnTo>
                  <a:pt x="99060" y="2663190"/>
                </a:lnTo>
                <a:lnTo>
                  <a:pt x="38100" y="2644140"/>
                </a:lnTo>
                <a:lnTo>
                  <a:pt x="11430" y="2613660"/>
                </a:lnTo>
                <a:lnTo>
                  <a:pt x="0" y="2556510"/>
                </a:lnTo>
                <a:lnTo>
                  <a:pt x="15240" y="2510790"/>
                </a:lnTo>
                <a:lnTo>
                  <a:pt x="57150" y="2438400"/>
                </a:lnTo>
                <a:lnTo>
                  <a:pt x="118110" y="2354580"/>
                </a:lnTo>
                <a:lnTo>
                  <a:pt x="217170" y="2251710"/>
                </a:lnTo>
                <a:lnTo>
                  <a:pt x="323850" y="2148840"/>
                </a:lnTo>
                <a:lnTo>
                  <a:pt x="453390" y="2045970"/>
                </a:lnTo>
                <a:lnTo>
                  <a:pt x="605790" y="1935480"/>
                </a:lnTo>
                <a:lnTo>
                  <a:pt x="777240" y="1817370"/>
                </a:lnTo>
                <a:lnTo>
                  <a:pt x="994410" y="1672590"/>
                </a:lnTo>
                <a:lnTo>
                  <a:pt x="1146810" y="1577340"/>
                </a:lnTo>
                <a:lnTo>
                  <a:pt x="1341120" y="1470660"/>
                </a:lnTo>
                <a:lnTo>
                  <a:pt x="1508760" y="1383030"/>
                </a:lnTo>
                <a:lnTo>
                  <a:pt x="1764030" y="1261110"/>
                </a:lnTo>
                <a:lnTo>
                  <a:pt x="2042160" y="1139190"/>
                </a:lnTo>
                <a:lnTo>
                  <a:pt x="2255520" y="1047750"/>
                </a:lnTo>
                <a:lnTo>
                  <a:pt x="2564130" y="92964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6732588" y="4551363"/>
            <a:ext cx="450850" cy="1238250"/>
          </a:xfrm>
          <a:custGeom>
            <a:avLst/>
            <a:gdLst>
              <a:gd name="connsiteX0" fmla="*/ 323850 w 452437"/>
              <a:gd name="connsiteY0" fmla="*/ 590550 h 1238250"/>
              <a:gd name="connsiteX1" fmla="*/ 309562 w 452437"/>
              <a:gd name="connsiteY1" fmla="*/ 690562 h 1238250"/>
              <a:gd name="connsiteX2" fmla="*/ 297656 w 452437"/>
              <a:gd name="connsiteY2" fmla="*/ 776287 h 1238250"/>
              <a:gd name="connsiteX3" fmla="*/ 290512 w 452437"/>
              <a:gd name="connsiteY3" fmla="*/ 883444 h 1238250"/>
              <a:gd name="connsiteX4" fmla="*/ 285750 w 452437"/>
              <a:gd name="connsiteY4" fmla="*/ 983456 h 1238250"/>
              <a:gd name="connsiteX5" fmla="*/ 290512 w 452437"/>
              <a:gd name="connsiteY5" fmla="*/ 1064419 h 1238250"/>
              <a:gd name="connsiteX6" fmla="*/ 309562 w 452437"/>
              <a:gd name="connsiteY6" fmla="*/ 1188244 h 1238250"/>
              <a:gd name="connsiteX7" fmla="*/ 309562 w 452437"/>
              <a:gd name="connsiteY7" fmla="*/ 1238250 h 1238250"/>
              <a:gd name="connsiteX8" fmla="*/ 0 w 452437"/>
              <a:gd name="connsiteY8" fmla="*/ 840581 h 1238250"/>
              <a:gd name="connsiteX9" fmla="*/ 33337 w 452437"/>
              <a:gd name="connsiteY9" fmla="*/ 840581 h 1238250"/>
              <a:gd name="connsiteX10" fmla="*/ 52387 w 452437"/>
              <a:gd name="connsiteY10" fmla="*/ 833437 h 1238250"/>
              <a:gd name="connsiteX11" fmla="*/ 73819 w 452437"/>
              <a:gd name="connsiteY11" fmla="*/ 809625 h 1238250"/>
              <a:gd name="connsiteX12" fmla="*/ 123825 w 452437"/>
              <a:gd name="connsiteY12" fmla="*/ 700087 h 1238250"/>
              <a:gd name="connsiteX13" fmla="*/ 192881 w 452437"/>
              <a:gd name="connsiteY13" fmla="*/ 528637 h 1238250"/>
              <a:gd name="connsiteX14" fmla="*/ 252412 w 452437"/>
              <a:gd name="connsiteY14" fmla="*/ 385762 h 1238250"/>
              <a:gd name="connsiteX15" fmla="*/ 304800 w 452437"/>
              <a:gd name="connsiteY15" fmla="*/ 261937 h 1238250"/>
              <a:gd name="connsiteX16" fmla="*/ 369094 w 452437"/>
              <a:gd name="connsiteY16" fmla="*/ 109537 h 1238250"/>
              <a:gd name="connsiteX17" fmla="*/ 390525 w 452437"/>
              <a:gd name="connsiteY17" fmla="*/ 54769 h 1238250"/>
              <a:gd name="connsiteX18" fmla="*/ 402431 w 452437"/>
              <a:gd name="connsiteY18" fmla="*/ 33337 h 1238250"/>
              <a:gd name="connsiteX19" fmla="*/ 407194 w 452437"/>
              <a:gd name="connsiteY19" fmla="*/ 23812 h 1238250"/>
              <a:gd name="connsiteX20" fmla="*/ 421481 w 452437"/>
              <a:gd name="connsiteY20" fmla="*/ 4762 h 1238250"/>
              <a:gd name="connsiteX21" fmla="*/ 435769 w 452437"/>
              <a:gd name="connsiteY21" fmla="*/ 0 h 1238250"/>
              <a:gd name="connsiteX22" fmla="*/ 442912 w 452437"/>
              <a:gd name="connsiteY22" fmla="*/ 0 h 1238250"/>
              <a:gd name="connsiteX23" fmla="*/ 450056 w 452437"/>
              <a:gd name="connsiteY23" fmla="*/ 4762 h 1238250"/>
              <a:gd name="connsiteX24" fmla="*/ 452437 w 452437"/>
              <a:gd name="connsiteY24" fmla="*/ 21431 h 1238250"/>
              <a:gd name="connsiteX25" fmla="*/ 435769 w 452437"/>
              <a:gd name="connsiteY25" fmla="*/ 90487 h 1238250"/>
              <a:gd name="connsiteX26" fmla="*/ 419100 w 452437"/>
              <a:gd name="connsiteY26" fmla="*/ 164306 h 1238250"/>
              <a:gd name="connsiteX27" fmla="*/ 388144 w 452437"/>
              <a:gd name="connsiteY27" fmla="*/ 285750 h 1238250"/>
              <a:gd name="connsiteX28" fmla="*/ 361950 w 452437"/>
              <a:gd name="connsiteY28" fmla="*/ 397669 h 1238250"/>
              <a:gd name="connsiteX29" fmla="*/ 323850 w 452437"/>
              <a:gd name="connsiteY29" fmla="*/ 590550 h 123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52437" h="1238250">
                <a:moveTo>
                  <a:pt x="323850" y="590550"/>
                </a:moveTo>
                <a:lnTo>
                  <a:pt x="309562" y="690562"/>
                </a:lnTo>
                <a:lnTo>
                  <a:pt x="297656" y="776287"/>
                </a:lnTo>
                <a:lnTo>
                  <a:pt x="290512" y="883444"/>
                </a:lnTo>
                <a:lnTo>
                  <a:pt x="285750" y="983456"/>
                </a:lnTo>
                <a:lnTo>
                  <a:pt x="290512" y="1064419"/>
                </a:lnTo>
                <a:lnTo>
                  <a:pt x="309562" y="1188244"/>
                </a:lnTo>
                <a:lnTo>
                  <a:pt x="309562" y="1238250"/>
                </a:lnTo>
                <a:lnTo>
                  <a:pt x="0" y="840581"/>
                </a:lnTo>
                <a:lnTo>
                  <a:pt x="33337" y="840581"/>
                </a:lnTo>
                <a:lnTo>
                  <a:pt x="52387" y="833437"/>
                </a:lnTo>
                <a:lnTo>
                  <a:pt x="73819" y="809625"/>
                </a:lnTo>
                <a:lnTo>
                  <a:pt x="123825" y="700087"/>
                </a:lnTo>
                <a:lnTo>
                  <a:pt x="192881" y="528637"/>
                </a:lnTo>
                <a:lnTo>
                  <a:pt x="252412" y="385762"/>
                </a:lnTo>
                <a:lnTo>
                  <a:pt x="304800" y="261937"/>
                </a:lnTo>
                <a:lnTo>
                  <a:pt x="369094" y="109537"/>
                </a:lnTo>
                <a:lnTo>
                  <a:pt x="390525" y="54769"/>
                </a:lnTo>
                <a:lnTo>
                  <a:pt x="402431" y="33337"/>
                </a:lnTo>
                <a:lnTo>
                  <a:pt x="407194" y="23812"/>
                </a:lnTo>
                <a:lnTo>
                  <a:pt x="421481" y="4762"/>
                </a:lnTo>
                <a:lnTo>
                  <a:pt x="435769" y="0"/>
                </a:lnTo>
                <a:lnTo>
                  <a:pt x="442912" y="0"/>
                </a:lnTo>
                <a:lnTo>
                  <a:pt x="450056" y="4762"/>
                </a:lnTo>
                <a:lnTo>
                  <a:pt x="452437" y="21431"/>
                </a:lnTo>
                <a:lnTo>
                  <a:pt x="435769" y="90487"/>
                </a:lnTo>
                <a:lnTo>
                  <a:pt x="419100" y="164306"/>
                </a:lnTo>
                <a:lnTo>
                  <a:pt x="388144" y="285750"/>
                </a:lnTo>
                <a:lnTo>
                  <a:pt x="361950" y="397669"/>
                </a:lnTo>
                <a:lnTo>
                  <a:pt x="323850" y="5905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pic>
        <p:nvPicPr>
          <p:cNvPr id="1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1928664" y="27211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93904" y="372044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273847" y="405414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88423" y="532143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05761" y="72326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926574" y="72158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7704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5" fill="hold" display="0">
                  <p:stCondLst>
                    <p:cond delay="indefinite"/>
                  </p:stCondLst>
                </p:cTn>
                <p:tgtEl>
                  <p:spTgt spid="14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0" grpId="0" animBg="1"/>
      <p:bldP spid="13" grpId="0" animBg="1"/>
      <p:bldP spid="19" grpId="0" animBg="1"/>
      <p:bldP spid="15" grpId="0"/>
      <p:bldP spid="16" grpId="0"/>
      <p:bldP spid="17" grpId="0"/>
      <p:bldP spid="18" grpId="0"/>
      <p:bldP spid="20" grpId="0"/>
      <p:bldP spid="22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有</a:t>
            </a:r>
          </a:p>
        </p:txBody>
      </p:sp>
      <p:sp>
        <p:nvSpPr>
          <p:cNvPr id="36" name="フリーフォーム 35"/>
          <p:cNvSpPr/>
          <p:nvPr/>
        </p:nvSpPr>
        <p:spPr>
          <a:xfrm>
            <a:off x="2711450" y="1265331"/>
            <a:ext cx="2471738" cy="3070225"/>
          </a:xfrm>
          <a:custGeom>
            <a:avLst/>
            <a:gdLst>
              <a:gd name="connsiteX0" fmla="*/ 2256818 w 2470826"/>
              <a:gd name="connsiteY0" fmla="*/ 649808 h 3070050"/>
              <a:gd name="connsiteX1" fmla="*/ 2097284 w 2470826"/>
              <a:gd name="connsiteY1" fmla="*/ 937747 h 3070050"/>
              <a:gd name="connsiteX2" fmla="*/ 1984443 w 2470826"/>
              <a:gd name="connsiteY2" fmla="*/ 1128409 h 3070050"/>
              <a:gd name="connsiteX3" fmla="*/ 1832692 w 2470826"/>
              <a:gd name="connsiteY3" fmla="*/ 1357981 h 3070050"/>
              <a:gd name="connsiteX4" fmla="*/ 1575881 w 2470826"/>
              <a:gd name="connsiteY4" fmla="*/ 1712068 h 3070050"/>
              <a:gd name="connsiteX5" fmla="*/ 1338526 w 2470826"/>
              <a:gd name="connsiteY5" fmla="*/ 2007789 h 3070050"/>
              <a:gd name="connsiteX6" fmla="*/ 1042806 w 2470826"/>
              <a:gd name="connsiteY6" fmla="*/ 2330747 h 3070050"/>
              <a:gd name="connsiteX7" fmla="*/ 785995 w 2470826"/>
              <a:gd name="connsiteY7" fmla="*/ 2560320 h 3070050"/>
              <a:gd name="connsiteX8" fmla="*/ 560314 w 2470826"/>
              <a:gd name="connsiteY8" fmla="*/ 2735418 h 3070050"/>
              <a:gd name="connsiteX9" fmla="*/ 330741 w 2470826"/>
              <a:gd name="connsiteY9" fmla="*/ 2894952 h 3070050"/>
              <a:gd name="connsiteX10" fmla="*/ 62258 w 2470826"/>
              <a:gd name="connsiteY10" fmla="*/ 3058376 h 3070050"/>
              <a:gd name="connsiteX11" fmla="*/ 31129 w 2470826"/>
              <a:gd name="connsiteY11" fmla="*/ 3070050 h 3070050"/>
              <a:gd name="connsiteX12" fmla="*/ 0 w 2470826"/>
              <a:gd name="connsiteY12" fmla="*/ 3066158 h 3070050"/>
              <a:gd name="connsiteX13" fmla="*/ 0 w 2470826"/>
              <a:gd name="connsiteY13" fmla="*/ 3042812 h 3070050"/>
              <a:gd name="connsiteX14" fmla="*/ 15565 w 2470826"/>
              <a:gd name="connsiteY14" fmla="*/ 3019466 h 3070050"/>
              <a:gd name="connsiteX15" fmla="*/ 116732 w 2470826"/>
              <a:gd name="connsiteY15" fmla="*/ 2937753 h 3070050"/>
              <a:gd name="connsiteX16" fmla="*/ 385216 w 2470826"/>
              <a:gd name="connsiteY16" fmla="*/ 2715963 h 3070050"/>
              <a:gd name="connsiteX17" fmla="*/ 680937 w 2470826"/>
              <a:gd name="connsiteY17" fmla="*/ 2455261 h 3070050"/>
              <a:gd name="connsiteX18" fmla="*/ 918292 w 2470826"/>
              <a:gd name="connsiteY18" fmla="*/ 2210124 h 3070050"/>
              <a:gd name="connsiteX19" fmla="*/ 1155646 w 2470826"/>
              <a:gd name="connsiteY19" fmla="*/ 1918295 h 3070050"/>
              <a:gd name="connsiteX20" fmla="*/ 1330744 w 2470826"/>
              <a:gd name="connsiteY20" fmla="*/ 1680940 h 3070050"/>
              <a:gd name="connsiteX21" fmla="*/ 1529189 w 2470826"/>
              <a:gd name="connsiteY21" fmla="*/ 1385219 h 3070050"/>
              <a:gd name="connsiteX22" fmla="*/ 1719851 w 2470826"/>
              <a:gd name="connsiteY22" fmla="*/ 1085607 h 3070050"/>
              <a:gd name="connsiteX23" fmla="*/ 1836583 w 2470826"/>
              <a:gd name="connsiteY23" fmla="*/ 879381 h 3070050"/>
              <a:gd name="connsiteX24" fmla="*/ 1980552 w 2470826"/>
              <a:gd name="connsiteY24" fmla="*/ 544749 h 3070050"/>
              <a:gd name="connsiteX25" fmla="*/ 2046700 w 2470826"/>
              <a:gd name="connsiteY25" fmla="*/ 396889 h 3070050"/>
              <a:gd name="connsiteX26" fmla="*/ 2073938 w 2470826"/>
              <a:gd name="connsiteY26" fmla="*/ 311285 h 3070050"/>
              <a:gd name="connsiteX27" fmla="*/ 2081720 w 2470826"/>
              <a:gd name="connsiteY27" fmla="*/ 268484 h 3070050"/>
              <a:gd name="connsiteX28" fmla="*/ 2077829 w 2470826"/>
              <a:gd name="connsiteY28" fmla="*/ 233464 h 3070050"/>
              <a:gd name="connsiteX29" fmla="*/ 2066155 w 2470826"/>
              <a:gd name="connsiteY29" fmla="*/ 206227 h 3070050"/>
              <a:gd name="connsiteX30" fmla="*/ 2038918 w 2470826"/>
              <a:gd name="connsiteY30" fmla="*/ 171207 h 3070050"/>
              <a:gd name="connsiteX31" fmla="*/ 1984443 w 2470826"/>
              <a:gd name="connsiteY31" fmla="*/ 116732 h 3070050"/>
              <a:gd name="connsiteX32" fmla="*/ 1926077 w 2470826"/>
              <a:gd name="connsiteY32" fmla="*/ 66148 h 3070050"/>
              <a:gd name="connsiteX33" fmla="*/ 1906622 w 2470826"/>
              <a:gd name="connsiteY33" fmla="*/ 50584 h 3070050"/>
              <a:gd name="connsiteX34" fmla="*/ 1898840 w 2470826"/>
              <a:gd name="connsiteY34" fmla="*/ 35020 h 3070050"/>
              <a:gd name="connsiteX35" fmla="*/ 1898840 w 2470826"/>
              <a:gd name="connsiteY35" fmla="*/ 35020 h 3070050"/>
              <a:gd name="connsiteX36" fmla="*/ 1902731 w 2470826"/>
              <a:gd name="connsiteY36" fmla="*/ 11673 h 3070050"/>
              <a:gd name="connsiteX37" fmla="*/ 1926077 w 2470826"/>
              <a:gd name="connsiteY37" fmla="*/ 3891 h 3070050"/>
              <a:gd name="connsiteX38" fmla="*/ 1996116 w 2470826"/>
              <a:gd name="connsiteY38" fmla="*/ 0 h 3070050"/>
              <a:gd name="connsiteX39" fmla="*/ 2054482 w 2470826"/>
              <a:gd name="connsiteY39" fmla="*/ 11673 h 3070050"/>
              <a:gd name="connsiteX40" fmla="*/ 2116739 w 2470826"/>
              <a:gd name="connsiteY40" fmla="*/ 35020 h 3070050"/>
              <a:gd name="connsiteX41" fmla="*/ 2190669 w 2470826"/>
              <a:gd name="connsiteY41" fmla="*/ 77821 h 3070050"/>
              <a:gd name="connsiteX42" fmla="*/ 2299619 w 2470826"/>
              <a:gd name="connsiteY42" fmla="*/ 155643 h 3070050"/>
              <a:gd name="connsiteX43" fmla="*/ 2393005 w 2470826"/>
              <a:gd name="connsiteY43" fmla="*/ 233464 h 3070050"/>
              <a:gd name="connsiteX44" fmla="*/ 2428024 w 2470826"/>
              <a:gd name="connsiteY44" fmla="*/ 260701 h 3070050"/>
              <a:gd name="connsiteX45" fmla="*/ 2466935 w 2470826"/>
              <a:gd name="connsiteY45" fmla="*/ 295721 h 3070050"/>
              <a:gd name="connsiteX46" fmla="*/ 2470826 w 2470826"/>
              <a:gd name="connsiteY46" fmla="*/ 319067 h 3070050"/>
              <a:gd name="connsiteX47" fmla="*/ 2459153 w 2470826"/>
              <a:gd name="connsiteY47" fmla="*/ 354087 h 3070050"/>
              <a:gd name="connsiteX48" fmla="*/ 2412460 w 2470826"/>
              <a:gd name="connsiteY48" fmla="*/ 404671 h 3070050"/>
              <a:gd name="connsiteX49" fmla="*/ 2385223 w 2470826"/>
              <a:gd name="connsiteY49" fmla="*/ 431908 h 3070050"/>
              <a:gd name="connsiteX50" fmla="*/ 2256818 w 2470826"/>
              <a:gd name="connsiteY50" fmla="*/ 649808 h 307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470826" h="3070050">
                <a:moveTo>
                  <a:pt x="2256818" y="649808"/>
                </a:moveTo>
                <a:lnTo>
                  <a:pt x="2097284" y="937747"/>
                </a:lnTo>
                <a:lnTo>
                  <a:pt x="1984443" y="1128409"/>
                </a:lnTo>
                <a:lnTo>
                  <a:pt x="1832692" y="1357981"/>
                </a:lnTo>
                <a:lnTo>
                  <a:pt x="1575881" y="1712068"/>
                </a:lnTo>
                <a:lnTo>
                  <a:pt x="1338526" y="2007789"/>
                </a:lnTo>
                <a:lnTo>
                  <a:pt x="1042806" y="2330747"/>
                </a:lnTo>
                <a:lnTo>
                  <a:pt x="785995" y="2560320"/>
                </a:lnTo>
                <a:lnTo>
                  <a:pt x="560314" y="2735418"/>
                </a:lnTo>
                <a:lnTo>
                  <a:pt x="330741" y="2894952"/>
                </a:lnTo>
                <a:lnTo>
                  <a:pt x="62258" y="3058376"/>
                </a:lnTo>
                <a:lnTo>
                  <a:pt x="31129" y="3070050"/>
                </a:lnTo>
                <a:lnTo>
                  <a:pt x="0" y="3066158"/>
                </a:lnTo>
                <a:lnTo>
                  <a:pt x="0" y="3042812"/>
                </a:lnTo>
                <a:lnTo>
                  <a:pt x="15565" y="3019466"/>
                </a:lnTo>
                <a:lnTo>
                  <a:pt x="116732" y="2937753"/>
                </a:lnTo>
                <a:lnTo>
                  <a:pt x="385216" y="2715963"/>
                </a:lnTo>
                <a:lnTo>
                  <a:pt x="680937" y="2455261"/>
                </a:lnTo>
                <a:lnTo>
                  <a:pt x="918292" y="2210124"/>
                </a:lnTo>
                <a:lnTo>
                  <a:pt x="1155646" y="1918295"/>
                </a:lnTo>
                <a:lnTo>
                  <a:pt x="1330744" y="1680940"/>
                </a:lnTo>
                <a:lnTo>
                  <a:pt x="1529189" y="1385219"/>
                </a:lnTo>
                <a:lnTo>
                  <a:pt x="1719851" y="1085607"/>
                </a:lnTo>
                <a:lnTo>
                  <a:pt x="1836583" y="879381"/>
                </a:lnTo>
                <a:lnTo>
                  <a:pt x="1980552" y="544749"/>
                </a:lnTo>
                <a:lnTo>
                  <a:pt x="2046700" y="396889"/>
                </a:lnTo>
                <a:lnTo>
                  <a:pt x="2073938" y="311285"/>
                </a:lnTo>
                <a:lnTo>
                  <a:pt x="2081720" y="268484"/>
                </a:lnTo>
                <a:lnTo>
                  <a:pt x="2077829" y="233464"/>
                </a:lnTo>
                <a:lnTo>
                  <a:pt x="2066155" y="206227"/>
                </a:lnTo>
                <a:lnTo>
                  <a:pt x="2038918" y="171207"/>
                </a:lnTo>
                <a:lnTo>
                  <a:pt x="1984443" y="116732"/>
                </a:lnTo>
                <a:lnTo>
                  <a:pt x="1926077" y="66148"/>
                </a:lnTo>
                <a:lnTo>
                  <a:pt x="1906622" y="50584"/>
                </a:lnTo>
                <a:lnTo>
                  <a:pt x="1898840" y="35020"/>
                </a:lnTo>
                <a:lnTo>
                  <a:pt x="1898840" y="35020"/>
                </a:lnTo>
                <a:lnTo>
                  <a:pt x="1902731" y="11673"/>
                </a:lnTo>
                <a:lnTo>
                  <a:pt x="1926077" y="3891"/>
                </a:lnTo>
                <a:lnTo>
                  <a:pt x="1996116" y="0"/>
                </a:lnTo>
                <a:lnTo>
                  <a:pt x="2054482" y="11673"/>
                </a:lnTo>
                <a:lnTo>
                  <a:pt x="2116739" y="35020"/>
                </a:lnTo>
                <a:lnTo>
                  <a:pt x="2190669" y="77821"/>
                </a:lnTo>
                <a:lnTo>
                  <a:pt x="2299619" y="155643"/>
                </a:lnTo>
                <a:lnTo>
                  <a:pt x="2393005" y="233464"/>
                </a:lnTo>
                <a:lnTo>
                  <a:pt x="2428024" y="260701"/>
                </a:lnTo>
                <a:lnTo>
                  <a:pt x="2466935" y="295721"/>
                </a:lnTo>
                <a:lnTo>
                  <a:pt x="2470826" y="319067"/>
                </a:lnTo>
                <a:lnTo>
                  <a:pt x="2459153" y="354087"/>
                </a:lnTo>
                <a:lnTo>
                  <a:pt x="2412460" y="404671"/>
                </a:lnTo>
                <a:lnTo>
                  <a:pt x="2385223" y="431908"/>
                </a:lnTo>
                <a:lnTo>
                  <a:pt x="2256818" y="64980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2852738" y="1959816"/>
            <a:ext cx="4370387" cy="685800"/>
          </a:xfrm>
          <a:custGeom>
            <a:avLst/>
            <a:gdLst>
              <a:gd name="connsiteX0" fmla="*/ 2450168 w 4370761"/>
              <a:gd name="connsiteY0" fmla="*/ 165933 h 684917"/>
              <a:gd name="connsiteX1" fmla="*/ 2831462 w 4370761"/>
              <a:gd name="connsiteY1" fmla="*/ 137689 h 684917"/>
              <a:gd name="connsiteX2" fmla="*/ 3237470 w 4370761"/>
              <a:gd name="connsiteY2" fmla="*/ 102384 h 684917"/>
              <a:gd name="connsiteX3" fmla="*/ 3586990 w 4370761"/>
              <a:gd name="connsiteY3" fmla="*/ 77671 h 684917"/>
              <a:gd name="connsiteX4" fmla="*/ 3703496 w 4370761"/>
              <a:gd name="connsiteY4" fmla="*/ 63549 h 684917"/>
              <a:gd name="connsiteX5" fmla="*/ 3791759 w 4370761"/>
              <a:gd name="connsiteY5" fmla="*/ 42366 h 684917"/>
              <a:gd name="connsiteX6" fmla="*/ 3862369 w 4370761"/>
              <a:gd name="connsiteY6" fmla="*/ 17652 h 684917"/>
              <a:gd name="connsiteX7" fmla="*/ 3887082 w 4370761"/>
              <a:gd name="connsiteY7" fmla="*/ 0 h 684917"/>
              <a:gd name="connsiteX8" fmla="*/ 3911796 w 4370761"/>
              <a:gd name="connsiteY8" fmla="*/ 0 h 684917"/>
              <a:gd name="connsiteX9" fmla="*/ 3968284 w 4370761"/>
              <a:gd name="connsiteY9" fmla="*/ 7061 h 684917"/>
              <a:gd name="connsiteX10" fmla="*/ 4063607 w 4370761"/>
              <a:gd name="connsiteY10" fmla="*/ 35305 h 684917"/>
              <a:gd name="connsiteX11" fmla="*/ 4151870 w 4370761"/>
              <a:gd name="connsiteY11" fmla="*/ 74140 h 684917"/>
              <a:gd name="connsiteX12" fmla="*/ 4211888 w 4370761"/>
              <a:gd name="connsiteY12" fmla="*/ 109445 h 684917"/>
              <a:gd name="connsiteX13" fmla="*/ 4271907 w 4370761"/>
              <a:gd name="connsiteY13" fmla="*/ 148281 h 684917"/>
              <a:gd name="connsiteX14" fmla="*/ 4303681 w 4370761"/>
              <a:gd name="connsiteY14" fmla="*/ 176525 h 684917"/>
              <a:gd name="connsiteX15" fmla="*/ 4346047 w 4370761"/>
              <a:gd name="connsiteY15" fmla="*/ 218891 h 684917"/>
              <a:gd name="connsiteX16" fmla="*/ 4353108 w 4370761"/>
              <a:gd name="connsiteY16" fmla="*/ 229482 h 684917"/>
              <a:gd name="connsiteX17" fmla="*/ 4363700 w 4370761"/>
              <a:gd name="connsiteY17" fmla="*/ 257726 h 684917"/>
              <a:gd name="connsiteX18" fmla="*/ 4370761 w 4370761"/>
              <a:gd name="connsiteY18" fmla="*/ 289501 h 684917"/>
              <a:gd name="connsiteX19" fmla="*/ 4360169 w 4370761"/>
              <a:gd name="connsiteY19" fmla="*/ 321275 h 684917"/>
              <a:gd name="connsiteX20" fmla="*/ 4338986 w 4370761"/>
              <a:gd name="connsiteY20" fmla="*/ 345989 h 684917"/>
              <a:gd name="connsiteX21" fmla="*/ 4296620 w 4370761"/>
              <a:gd name="connsiteY21" fmla="*/ 363641 h 684917"/>
              <a:gd name="connsiteX22" fmla="*/ 4243663 w 4370761"/>
              <a:gd name="connsiteY22" fmla="*/ 367172 h 684917"/>
              <a:gd name="connsiteX23" fmla="*/ 4162461 w 4370761"/>
              <a:gd name="connsiteY23" fmla="*/ 363641 h 684917"/>
              <a:gd name="connsiteX24" fmla="*/ 4045955 w 4370761"/>
              <a:gd name="connsiteY24" fmla="*/ 349519 h 684917"/>
              <a:gd name="connsiteX25" fmla="*/ 3774106 w 4370761"/>
              <a:gd name="connsiteY25" fmla="*/ 338928 h 684917"/>
              <a:gd name="connsiteX26" fmla="*/ 3438708 w 4370761"/>
              <a:gd name="connsiteY26" fmla="*/ 338928 h 684917"/>
              <a:gd name="connsiteX27" fmla="*/ 3004457 w 4370761"/>
              <a:gd name="connsiteY27" fmla="*/ 345989 h 684917"/>
              <a:gd name="connsiteX28" fmla="*/ 2485473 w 4370761"/>
              <a:gd name="connsiteY28" fmla="*/ 363641 h 684917"/>
              <a:gd name="connsiteX29" fmla="*/ 2090057 w 4370761"/>
              <a:gd name="connsiteY29" fmla="*/ 384824 h 684917"/>
              <a:gd name="connsiteX30" fmla="*/ 1821739 w 4370761"/>
              <a:gd name="connsiteY30" fmla="*/ 409538 h 684917"/>
              <a:gd name="connsiteX31" fmla="*/ 1542829 w 4370761"/>
              <a:gd name="connsiteY31" fmla="*/ 430721 h 684917"/>
              <a:gd name="connsiteX32" fmla="*/ 1316877 w 4370761"/>
              <a:gd name="connsiteY32" fmla="*/ 462495 h 684917"/>
              <a:gd name="connsiteX33" fmla="*/ 1101516 w 4370761"/>
              <a:gd name="connsiteY33" fmla="*/ 504861 h 684917"/>
              <a:gd name="connsiteX34" fmla="*/ 910869 w 4370761"/>
              <a:gd name="connsiteY34" fmla="*/ 554288 h 684917"/>
              <a:gd name="connsiteX35" fmla="*/ 727283 w 4370761"/>
              <a:gd name="connsiteY35" fmla="*/ 610776 h 684917"/>
              <a:gd name="connsiteX36" fmla="*/ 494270 w 4370761"/>
              <a:gd name="connsiteY36" fmla="*/ 670795 h 684917"/>
              <a:gd name="connsiteX37" fmla="*/ 455434 w 4370761"/>
              <a:gd name="connsiteY37" fmla="*/ 681386 h 684917"/>
              <a:gd name="connsiteX38" fmla="*/ 413068 w 4370761"/>
              <a:gd name="connsiteY38" fmla="*/ 684917 h 684917"/>
              <a:gd name="connsiteX39" fmla="*/ 363641 w 4370761"/>
              <a:gd name="connsiteY39" fmla="*/ 670795 h 684917"/>
              <a:gd name="connsiteX40" fmla="*/ 296562 w 4370761"/>
              <a:gd name="connsiteY40" fmla="*/ 635490 h 684917"/>
              <a:gd name="connsiteX41" fmla="*/ 225952 w 4370761"/>
              <a:gd name="connsiteY41" fmla="*/ 593124 h 684917"/>
              <a:gd name="connsiteX42" fmla="*/ 155342 w 4370761"/>
              <a:gd name="connsiteY42" fmla="*/ 540166 h 684917"/>
              <a:gd name="connsiteX43" fmla="*/ 109445 w 4370761"/>
              <a:gd name="connsiteY43" fmla="*/ 494270 h 684917"/>
              <a:gd name="connsiteX44" fmla="*/ 63549 w 4370761"/>
              <a:gd name="connsiteY44" fmla="*/ 441312 h 684917"/>
              <a:gd name="connsiteX45" fmla="*/ 10591 w 4370761"/>
              <a:gd name="connsiteY45" fmla="*/ 349519 h 684917"/>
              <a:gd name="connsiteX46" fmla="*/ 0 w 4370761"/>
              <a:gd name="connsiteY46" fmla="*/ 314214 h 684917"/>
              <a:gd name="connsiteX47" fmla="*/ 14122 w 4370761"/>
              <a:gd name="connsiteY47" fmla="*/ 300092 h 684917"/>
              <a:gd name="connsiteX48" fmla="*/ 21183 w 4370761"/>
              <a:gd name="connsiteY48" fmla="*/ 300092 h 684917"/>
              <a:gd name="connsiteX49" fmla="*/ 45896 w 4370761"/>
              <a:gd name="connsiteY49" fmla="*/ 307153 h 684917"/>
              <a:gd name="connsiteX50" fmla="*/ 98854 w 4370761"/>
              <a:gd name="connsiteY50" fmla="*/ 338928 h 684917"/>
              <a:gd name="connsiteX51" fmla="*/ 155342 w 4370761"/>
              <a:gd name="connsiteY51" fmla="*/ 363641 h 684917"/>
              <a:gd name="connsiteX52" fmla="*/ 218891 w 4370761"/>
              <a:gd name="connsiteY52" fmla="*/ 381294 h 684917"/>
              <a:gd name="connsiteX53" fmla="*/ 282440 w 4370761"/>
              <a:gd name="connsiteY53" fmla="*/ 388355 h 684917"/>
              <a:gd name="connsiteX54" fmla="*/ 374233 w 4370761"/>
              <a:gd name="connsiteY54" fmla="*/ 391885 h 684917"/>
              <a:gd name="connsiteX55" fmla="*/ 586063 w 4370761"/>
              <a:gd name="connsiteY55" fmla="*/ 360111 h 684917"/>
              <a:gd name="connsiteX56" fmla="*/ 953235 w 4370761"/>
              <a:gd name="connsiteY56" fmla="*/ 321275 h 684917"/>
              <a:gd name="connsiteX57" fmla="*/ 1412200 w 4370761"/>
              <a:gd name="connsiteY57" fmla="*/ 275379 h 684917"/>
              <a:gd name="connsiteX58" fmla="*/ 1712293 w 4370761"/>
              <a:gd name="connsiteY58" fmla="*/ 243604 h 684917"/>
              <a:gd name="connsiteX59" fmla="*/ 1970020 w 4370761"/>
              <a:gd name="connsiteY59" fmla="*/ 208299 h 684917"/>
              <a:gd name="connsiteX60" fmla="*/ 2280704 w 4370761"/>
              <a:gd name="connsiteY60" fmla="*/ 183586 h 684917"/>
              <a:gd name="connsiteX61" fmla="*/ 2450168 w 4370761"/>
              <a:gd name="connsiteY61" fmla="*/ 165933 h 684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4370761" h="684917">
                <a:moveTo>
                  <a:pt x="2450168" y="165933"/>
                </a:moveTo>
                <a:lnTo>
                  <a:pt x="2831462" y="137689"/>
                </a:lnTo>
                <a:lnTo>
                  <a:pt x="3237470" y="102384"/>
                </a:lnTo>
                <a:lnTo>
                  <a:pt x="3586990" y="77671"/>
                </a:lnTo>
                <a:lnTo>
                  <a:pt x="3703496" y="63549"/>
                </a:lnTo>
                <a:lnTo>
                  <a:pt x="3791759" y="42366"/>
                </a:lnTo>
                <a:lnTo>
                  <a:pt x="3862369" y="17652"/>
                </a:lnTo>
                <a:lnTo>
                  <a:pt x="3887082" y="0"/>
                </a:lnTo>
                <a:lnTo>
                  <a:pt x="3911796" y="0"/>
                </a:lnTo>
                <a:lnTo>
                  <a:pt x="3968284" y="7061"/>
                </a:lnTo>
                <a:lnTo>
                  <a:pt x="4063607" y="35305"/>
                </a:lnTo>
                <a:lnTo>
                  <a:pt x="4151870" y="74140"/>
                </a:lnTo>
                <a:lnTo>
                  <a:pt x="4211888" y="109445"/>
                </a:lnTo>
                <a:lnTo>
                  <a:pt x="4271907" y="148281"/>
                </a:lnTo>
                <a:lnTo>
                  <a:pt x="4303681" y="176525"/>
                </a:lnTo>
                <a:lnTo>
                  <a:pt x="4346047" y="218891"/>
                </a:lnTo>
                <a:lnTo>
                  <a:pt x="4353108" y="229482"/>
                </a:lnTo>
                <a:lnTo>
                  <a:pt x="4363700" y="257726"/>
                </a:lnTo>
                <a:lnTo>
                  <a:pt x="4370761" y="289501"/>
                </a:lnTo>
                <a:lnTo>
                  <a:pt x="4360169" y="321275"/>
                </a:lnTo>
                <a:lnTo>
                  <a:pt x="4338986" y="345989"/>
                </a:lnTo>
                <a:lnTo>
                  <a:pt x="4296620" y="363641"/>
                </a:lnTo>
                <a:lnTo>
                  <a:pt x="4243663" y="367172"/>
                </a:lnTo>
                <a:lnTo>
                  <a:pt x="4162461" y="363641"/>
                </a:lnTo>
                <a:lnTo>
                  <a:pt x="4045955" y="349519"/>
                </a:lnTo>
                <a:lnTo>
                  <a:pt x="3774106" y="338928"/>
                </a:lnTo>
                <a:lnTo>
                  <a:pt x="3438708" y="338928"/>
                </a:lnTo>
                <a:lnTo>
                  <a:pt x="3004457" y="345989"/>
                </a:lnTo>
                <a:lnTo>
                  <a:pt x="2485473" y="363641"/>
                </a:lnTo>
                <a:lnTo>
                  <a:pt x="2090057" y="384824"/>
                </a:lnTo>
                <a:lnTo>
                  <a:pt x="1821739" y="409538"/>
                </a:lnTo>
                <a:lnTo>
                  <a:pt x="1542829" y="430721"/>
                </a:lnTo>
                <a:lnTo>
                  <a:pt x="1316877" y="462495"/>
                </a:lnTo>
                <a:lnTo>
                  <a:pt x="1101516" y="504861"/>
                </a:lnTo>
                <a:lnTo>
                  <a:pt x="910869" y="554288"/>
                </a:lnTo>
                <a:lnTo>
                  <a:pt x="727283" y="610776"/>
                </a:lnTo>
                <a:lnTo>
                  <a:pt x="494270" y="670795"/>
                </a:lnTo>
                <a:lnTo>
                  <a:pt x="455434" y="681386"/>
                </a:lnTo>
                <a:lnTo>
                  <a:pt x="413068" y="684917"/>
                </a:lnTo>
                <a:lnTo>
                  <a:pt x="363641" y="670795"/>
                </a:lnTo>
                <a:lnTo>
                  <a:pt x="296562" y="635490"/>
                </a:lnTo>
                <a:lnTo>
                  <a:pt x="225952" y="593124"/>
                </a:lnTo>
                <a:lnTo>
                  <a:pt x="155342" y="540166"/>
                </a:lnTo>
                <a:lnTo>
                  <a:pt x="109445" y="494270"/>
                </a:lnTo>
                <a:lnTo>
                  <a:pt x="63549" y="441312"/>
                </a:lnTo>
                <a:lnTo>
                  <a:pt x="10591" y="349519"/>
                </a:lnTo>
                <a:lnTo>
                  <a:pt x="0" y="314214"/>
                </a:lnTo>
                <a:lnTo>
                  <a:pt x="14122" y="300092"/>
                </a:lnTo>
                <a:lnTo>
                  <a:pt x="21183" y="300092"/>
                </a:lnTo>
                <a:lnTo>
                  <a:pt x="45896" y="307153"/>
                </a:lnTo>
                <a:lnTo>
                  <a:pt x="98854" y="338928"/>
                </a:lnTo>
                <a:lnTo>
                  <a:pt x="155342" y="363641"/>
                </a:lnTo>
                <a:lnTo>
                  <a:pt x="218891" y="381294"/>
                </a:lnTo>
                <a:lnTo>
                  <a:pt x="282440" y="388355"/>
                </a:lnTo>
                <a:lnTo>
                  <a:pt x="374233" y="391885"/>
                </a:lnTo>
                <a:lnTo>
                  <a:pt x="586063" y="360111"/>
                </a:lnTo>
                <a:lnTo>
                  <a:pt x="953235" y="321275"/>
                </a:lnTo>
                <a:lnTo>
                  <a:pt x="1412200" y="275379"/>
                </a:lnTo>
                <a:lnTo>
                  <a:pt x="1712293" y="243604"/>
                </a:lnTo>
                <a:lnTo>
                  <a:pt x="1970020" y="208299"/>
                </a:lnTo>
                <a:lnTo>
                  <a:pt x="2280704" y="183586"/>
                </a:lnTo>
                <a:lnTo>
                  <a:pt x="2450168" y="1659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/>
          <p:nvPr/>
        </p:nvSpPr>
        <p:spPr>
          <a:xfrm>
            <a:off x="4233863" y="3052016"/>
            <a:ext cx="338137" cy="2935287"/>
          </a:xfrm>
          <a:custGeom>
            <a:avLst/>
            <a:gdLst>
              <a:gd name="connsiteX0" fmla="*/ 108950 w 338523"/>
              <a:gd name="connsiteY0" fmla="*/ 964984 h 2933862"/>
              <a:gd name="connsiteX1" fmla="*/ 112841 w 338523"/>
              <a:gd name="connsiteY1" fmla="*/ 447473 h 2933862"/>
              <a:gd name="connsiteX2" fmla="*/ 112841 w 338523"/>
              <a:gd name="connsiteY2" fmla="*/ 264593 h 2933862"/>
              <a:gd name="connsiteX3" fmla="*/ 105059 w 338523"/>
              <a:gd name="connsiteY3" fmla="*/ 225682 h 2933862"/>
              <a:gd name="connsiteX4" fmla="*/ 81713 w 338523"/>
              <a:gd name="connsiteY4" fmla="*/ 128405 h 2933862"/>
              <a:gd name="connsiteX5" fmla="*/ 46693 w 338523"/>
              <a:gd name="connsiteY5" fmla="*/ 54475 h 2933862"/>
              <a:gd name="connsiteX6" fmla="*/ 42802 w 338523"/>
              <a:gd name="connsiteY6" fmla="*/ 31129 h 2933862"/>
              <a:gd name="connsiteX7" fmla="*/ 54475 w 338523"/>
              <a:gd name="connsiteY7" fmla="*/ 7782 h 2933862"/>
              <a:gd name="connsiteX8" fmla="*/ 77822 w 338523"/>
              <a:gd name="connsiteY8" fmla="*/ 0 h 2933862"/>
              <a:gd name="connsiteX9" fmla="*/ 105059 w 338523"/>
              <a:gd name="connsiteY9" fmla="*/ 3891 h 2933862"/>
              <a:gd name="connsiteX10" fmla="*/ 167316 w 338523"/>
              <a:gd name="connsiteY10" fmla="*/ 46693 h 2933862"/>
              <a:gd name="connsiteX11" fmla="*/ 299612 w 338523"/>
              <a:gd name="connsiteY11" fmla="*/ 147861 h 2933862"/>
              <a:gd name="connsiteX12" fmla="*/ 338523 w 338523"/>
              <a:gd name="connsiteY12" fmla="*/ 217900 h 2933862"/>
              <a:gd name="connsiteX13" fmla="*/ 334632 w 338523"/>
              <a:gd name="connsiteY13" fmla="*/ 817124 h 2933862"/>
              <a:gd name="connsiteX14" fmla="*/ 334632 w 338523"/>
              <a:gd name="connsiteY14" fmla="*/ 1529188 h 2933862"/>
              <a:gd name="connsiteX15" fmla="*/ 326850 w 338523"/>
              <a:gd name="connsiteY15" fmla="*/ 1677049 h 2933862"/>
              <a:gd name="connsiteX16" fmla="*/ 311286 w 338523"/>
              <a:gd name="connsiteY16" fmla="*/ 1867711 h 2933862"/>
              <a:gd name="connsiteX17" fmla="*/ 311286 w 338523"/>
              <a:gd name="connsiteY17" fmla="*/ 2210125 h 2933862"/>
              <a:gd name="connsiteX18" fmla="*/ 311286 w 338523"/>
              <a:gd name="connsiteY18" fmla="*/ 2548647 h 2933862"/>
              <a:gd name="connsiteX19" fmla="*/ 260702 w 338523"/>
              <a:gd name="connsiteY19" fmla="*/ 2859932 h 2933862"/>
              <a:gd name="connsiteX20" fmla="*/ 241246 w 338523"/>
              <a:gd name="connsiteY20" fmla="*/ 2910516 h 2933862"/>
              <a:gd name="connsiteX21" fmla="*/ 217900 w 338523"/>
              <a:gd name="connsiteY21" fmla="*/ 2933862 h 2933862"/>
              <a:gd name="connsiteX22" fmla="*/ 171207 w 338523"/>
              <a:gd name="connsiteY22" fmla="*/ 2933862 h 2933862"/>
              <a:gd name="connsiteX23" fmla="*/ 132297 w 338523"/>
              <a:gd name="connsiteY23" fmla="*/ 2906625 h 2933862"/>
              <a:gd name="connsiteX24" fmla="*/ 97277 w 338523"/>
              <a:gd name="connsiteY24" fmla="*/ 2867714 h 2933862"/>
              <a:gd name="connsiteX25" fmla="*/ 70040 w 338523"/>
              <a:gd name="connsiteY25" fmla="*/ 2817131 h 2933862"/>
              <a:gd name="connsiteX26" fmla="*/ 38911 w 338523"/>
              <a:gd name="connsiteY26" fmla="*/ 2731527 h 2933862"/>
              <a:gd name="connsiteX27" fmla="*/ 11674 w 338523"/>
              <a:gd name="connsiteY27" fmla="*/ 2587558 h 2933862"/>
              <a:gd name="connsiteX28" fmla="*/ 0 w 338523"/>
              <a:gd name="connsiteY28" fmla="*/ 2424133 h 2933862"/>
              <a:gd name="connsiteX29" fmla="*/ 7783 w 338523"/>
              <a:gd name="connsiteY29" fmla="*/ 2369658 h 2933862"/>
              <a:gd name="connsiteX30" fmla="*/ 27238 w 338523"/>
              <a:gd name="connsiteY30" fmla="*/ 2276273 h 2933862"/>
              <a:gd name="connsiteX31" fmla="*/ 38911 w 338523"/>
              <a:gd name="connsiteY31" fmla="*/ 2143976 h 2933862"/>
              <a:gd name="connsiteX32" fmla="*/ 66149 w 338523"/>
              <a:gd name="connsiteY32" fmla="*/ 1894948 h 2933862"/>
              <a:gd name="connsiteX33" fmla="*/ 85604 w 338523"/>
              <a:gd name="connsiteY33" fmla="*/ 1587554 h 2933862"/>
              <a:gd name="connsiteX34" fmla="*/ 105059 w 338523"/>
              <a:gd name="connsiteY34" fmla="*/ 1163428 h 2933862"/>
              <a:gd name="connsiteX35" fmla="*/ 108950 w 338523"/>
              <a:gd name="connsiteY35" fmla="*/ 964984 h 293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38523" h="2933862">
                <a:moveTo>
                  <a:pt x="108950" y="964984"/>
                </a:moveTo>
                <a:lnTo>
                  <a:pt x="112841" y="447473"/>
                </a:lnTo>
                <a:lnTo>
                  <a:pt x="112841" y="264593"/>
                </a:lnTo>
                <a:lnTo>
                  <a:pt x="105059" y="225682"/>
                </a:lnTo>
                <a:lnTo>
                  <a:pt x="81713" y="128405"/>
                </a:lnTo>
                <a:lnTo>
                  <a:pt x="46693" y="54475"/>
                </a:lnTo>
                <a:lnTo>
                  <a:pt x="42802" y="31129"/>
                </a:lnTo>
                <a:lnTo>
                  <a:pt x="54475" y="7782"/>
                </a:lnTo>
                <a:lnTo>
                  <a:pt x="77822" y="0"/>
                </a:lnTo>
                <a:lnTo>
                  <a:pt x="105059" y="3891"/>
                </a:lnTo>
                <a:lnTo>
                  <a:pt x="167316" y="46693"/>
                </a:lnTo>
                <a:lnTo>
                  <a:pt x="299612" y="147861"/>
                </a:lnTo>
                <a:lnTo>
                  <a:pt x="338523" y="217900"/>
                </a:lnTo>
                <a:lnTo>
                  <a:pt x="334632" y="817124"/>
                </a:lnTo>
                <a:lnTo>
                  <a:pt x="334632" y="1529188"/>
                </a:lnTo>
                <a:lnTo>
                  <a:pt x="326850" y="1677049"/>
                </a:lnTo>
                <a:lnTo>
                  <a:pt x="311286" y="1867711"/>
                </a:lnTo>
                <a:lnTo>
                  <a:pt x="311286" y="2210125"/>
                </a:lnTo>
                <a:lnTo>
                  <a:pt x="311286" y="2548647"/>
                </a:lnTo>
                <a:lnTo>
                  <a:pt x="260702" y="2859932"/>
                </a:lnTo>
                <a:lnTo>
                  <a:pt x="241246" y="2910516"/>
                </a:lnTo>
                <a:lnTo>
                  <a:pt x="217900" y="2933862"/>
                </a:lnTo>
                <a:lnTo>
                  <a:pt x="171207" y="2933862"/>
                </a:lnTo>
                <a:lnTo>
                  <a:pt x="132297" y="2906625"/>
                </a:lnTo>
                <a:lnTo>
                  <a:pt x="97277" y="2867714"/>
                </a:lnTo>
                <a:lnTo>
                  <a:pt x="70040" y="2817131"/>
                </a:lnTo>
                <a:lnTo>
                  <a:pt x="38911" y="2731527"/>
                </a:lnTo>
                <a:lnTo>
                  <a:pt x="11674" y="2587558"/>
                </a:lnTo>
                <a:lnTo>
                  <a:pt x="0" y="2424133"/>
                </a:lnTo>
                <a:lnTo>
                  <a:pt x="7783" y="2369658"/>
                </a:lnTo>
                <a:lnTo>
                  <a:pt x="27238" y="2276273"/>
                </a:lnTo>
                <a:lnTo>
                  <a:pt x="38911" y="2143976"/>
                </a:lnTo>
                <a:lnTo>
                  <a:pt x="66149" y="1894948"/>
                </a:lnTo>
                <a:lnTo>
                  <a:pt x="85604" y="1587554"/>
                </a:lnTo>
                <a:lnTo>
                  <a:pt x="105059" y="1163428"/>
                </a:lnTo>
                <a:lnTo>
                  <a:pt x="108950" y="96498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/>
          <p:nvPr/>
        </p:nvSpPr>
        <p:spPr>
          <a:xfrm>
            <a:off x="4365625" y="2920253"/>
            <a:ext cx="1852613" cy="3109913"/>
          </a:xfrm>
          <a:custGeom>
            <a:avLst/>
            <a:gdLst>
              <a:gd name="connsiteX0" fmla="*/ 906617 w 1852146"/>
              <a:gd name="connsiteY0" fmla="*/ 147861 h 3108960"/>
              <a:gd name="connsiteX1" fmla="*/ 533075 w 1852146"/>
              <a:gd name="connsiteY1" fmla="*/ 210118 h 3108960"/>
              <a:gd name="connsiteX2" fmla="*/ 221790 w 1852146"/>
              <a:gd name="connsiteY2" fmla="*/ 264592 h 3108960"/>
              <a:gd name="connsiteX3" fmla="*/ 128405 w 1852146"/>
              <a:gd name="connsiteY3" fmla="*/ 280157 h 3108960"/>
              <a:gd name="connsiteX4" fmla="*/ 0 w 1852146"/>
              <a:gd name="connsiteY4" fmla="*/ 307394 h 3108960"/>
              <a:gd name="connsiteX5" fmla="*/ 190662 w 1852146"/>
              <a:gd name="connsiteY5" fmla="*/ 431908 h 3108960"/>
              <a:gd name="connsiteX6" fmla="*/ 389106 w 1852146"/>
              <a:gd name="connsiteY6" fmla="*/ 404671 h 3108960"/>
              <a:gd name="connsiteX7" fmla="*/ 653698 w 1852146"/>
              <a:gd name="connsiteY7" fmla="*/ 365760 h 3108960"/>
              <a:gd name="connsiteX8" fmla="*/ 964983 w 1852146"/>
              <a:gd name="connsiteY8" fmla="*/ 322958 h 3108960"/>
              <a:gd name="connsiteX9" fmla="*/ 1229576 w 1852146"/>
              <a:gd name="connsiteY9" fmla="*/ 284048 h 3108960"/>
              <a:gd name="connsiteX10" fmla="*/ 1435802 w 1852146"/>
              <a:gd name="connsiteY10" fmla="*/ 252919 h 3108960"/>
              <a:gd name="connsiteX11" fmla="*/ 1470822 w 1852146"/>
              <a:gd name="connsiteY11" fmla="*/ 256810 h 3108960"/>
              <a:gd name="connsiteX12" fmla="*/ 1494168 w 1852146"/>
              <a:gd name="connsiteY12" fmla="*/ 272375 h 3108960"/>
              <a:gd name="connsiteX13" fmla="*/ 1513623 w 1852146"/>
              <a:gd name="connsiteY13" fmla="*/ 287939 h 3108960"/>
              <a:gd name="connsiteX14" fmla="*/ 1533079 w 1852146"/>
              <a:gd name="connsiteY14" fmla="*/ 307394 h 3108960"/>
              <a:gd name="connsiteX15" fmla="*/ 1536970 w 1852146"/>
              <a:gd name="connsiteY15" fmla="*/ 326849 h 3108960"/>
              <a:gd name="connsiteX16" fmla="*/ 1540861 w 1852146"/>
              <a:gd name="connsiteY16" fmla="*/ 373542 h 3108960"/>
              <a:gd name="connsiteX17" fmla="*/ 1540861 w 1852146"/>
              <a:gd name="connsiteY17" fmla="*/ 809341 h 3108960"/>
              <a:gd name="connsiteX18" fmla="*/ 1544752 w 1852146"/>
              <a:gd name="connsiteY18" fmla="*/ 1490278 h 3108960"/>
              <a:gd name="connsiteX19" fmla="*/ 1540861 w 1852146"/>
              <a:gd name="connsiteY19" fmla="*/ 1739306 h 3108960"/>
              <a:gd name="connsiteX20" fmla="*/ 1540861 w 1852146"/>
              <a:gd name="connsiteY20" fmla="*/ 2307401 h 3108960"/>
              <a:gd name="connsiteX21" fmla="*/ 1536970 w 1852146"/>
              <a:gd name="connsiteY21" fmla="*/ 2400787 h 3108960"/>
              <a:gd name="connsiteX22" fmla="*/ 1521406 w 1852146"/>
              <a:gd name="connsiteY22" fmla="*/ 2521409 h 3108960"/>
              <a:gd name="connsiteX23" fmla="*/ 1568098 w 1852146"/>
              <a:gd name="connsiteY23" fmla="*/ 3108960 h 3108960"/>
              <a:gd name="connsiteX24" fmla="*/ 1599227 w 1852146"/>
              <a:gd name="connsiteY24" fmla="*/ 3108960 h 3108960"/>
              <a:gd name="connsiteX25" fmla="*/ 1638137 w 1852146"/>
              <a:gd name="connsiteY25" fmla="*/ 3081723 h 3108960"/>
              <a:gd name="connsiteX26" fmla="*/ 1677048 w 1852146"/>
              <a:gd name="connsiteY26" fmla="*/ 3038921 h 3108960"/>
              <a:gd name="connsiteX27" fmla="*/ 1719850 w 1852146"/>
              <a:gd name="connsiteY27" fmla="*/ 2980555 h 3108960"/>
              <a:gd name="connsiteX28" fmla="*/ 1754869 w 1852146"/>
              <a:gd name="connsiteY28" fmla="*/ 2918298 h 3108960"/>
              <a:gd name="connsiteX29" fmla="*/ 1770434 w 1852146"/>
              <a:gd name="connsiteY29" fmla="*/ 2883278 h 3108960"/>
              <a:gd name="connsiteX30" fmla="*/ 1789889 w 1852146"/>
              <a:gd name="connsiteY30" fmla="*/ 2805457 h 3108960"/>
              <a:gd name="connsiteX31" fmla="*/ 1824909 w 1852146"/>
              <a:gd name="connsiteY31" fmla="*/ 2626468 h 3108960"/>
              <a:gd name="connsiteX32" fmla="*/ 1836582 w 1852146"/>
              <a:gd name="connsiteY32" fmla="*/ 2533083 h 3108960"/>
              <a:gd name="connsiteX33" fmla="*/ 1832691 w 1852146"/>
              <a:gd name="connsiteY33" fmla="*/ 2474717 h 3108960"/>
              <a:gd name="connsiteX34" fmla="*/ 1824909 w 1852146"/>
              <a:gd name="connsiteY34" fmla="*/ 2381331 h 3108960"/>
              <a:gd name="connsiteX35" fmla="*/ 1813235 w 1852146"/>
              <a:gd name="connsiteY35" fmla="*/ 2287946 h 3108960"/>
              <a:gd name="connsiteX36" fmla="*/ 1809344 w 1852146"/>
              <a:gd name="connsiteY36" fmla="*/ 2035027 h 3108960"/>
              <a:gd name="connsiteX37" fmla="*/ 1809344 w 1852146"/>
              <a:gd name="connsiteY37" fmla="*/ 1373546 h 3108960"/>
              <a:gd name="connsiteX38" fmla="*/ 1809344 w 1852146"/>
              <a:gd name="connsiteY38" fmla="*/ 614788 h 3108960"/>
              <a:gd name="connsiteX39" fmla="*/ 1813235 w 1852146"/>
              <a:gd name="connsiteY39" fmla="*/ 443581 h 3108960"/>
              <a:gd name="connsiteX40" fmla="*/ 1821017 w 1852146"/>
              <a:gd name="connsiteY40" fmla="*/ 392998 h 3108960"/>
              <a:gd name="connsiteX41" fmla="*/ 1844364 w 1852146"/>
              <a:gd name="connsiteY41" fmla="*/ 322958 h 3108960"/>
              <a:gd name="connsiteX42" fmla="*/ 1852146 w 1852146"/>
              <a:gd name="connsiteY42" fmla="*/ 284048 h 3108960"/>
              <a:gd name="connsiteX43" fmla="*/ 1852146 w 1852146"/>
              <a:gd name="connsiteY43" fmla="*/ 256810 h 3108960"/>
              <a:gd name="connsiteX44" fmla="*/ 1844364 w 1852146"/>
              <a:gd name="connsiteY44" fmla="*/ 221791 h 3108960"/>
              <a:gd name="connsiteX45" fmla="*/ 1797671 w 1852146"/>
              <a:gd name="connsiteY45" fmla="*/ 171207 h 3108960"/>
              <a:gd name="connsiteX46" fmla="*/ 1680939 w 1852146"/>
              <a:gd name="connsiteY46" fmla="*/ 73930 h 3108960"/>
              <a:gd name="connsiteX47" fmla="*/ 1579772 w 1852146"/>
              <a:gd name="connsiteY47" fmla="*/ 15564 h 3108960"/>
              <a:gd name="connsiteX48" fmla="*/ 1533079 w 1852146"/>
              <a:gd name="connsiteY48" fmla="*/ 0 h 3108960"/>
              <a:gd name="connsiteX49" fmla="*/ 1509732 w 1852146"/>
              <a:gd name="connsiteY49" fmla="*/ 0 h 3108960"/>
              <a:gd name="connsiteX50" fmla="*/ 1486386 w 1852146"/>
              <a:gd name="connsiteY50" fmla="*/ 11673 h 3108960"/>
              <a:gd name="connsiteX51" fmla="*/ 1431911 w 1852146"/>
              <a:gd name="connsiteY51" fmla="*/ 46693 h 3108960"/>
              <a:gd name="connsiteX52" fmla="*/ 1346308 w 1852146"/>
              <a:gd name="connsiteY52" fmla="*/ 77821 h 3108960"/>
              <a:gd name="connsiteX53" fmla="*/ 1054478 w 1852146"/>
              <a:gd name="connsiteY53" fmla="*/ 124514 h 3108960"/>
              <a:gd name="connsiteX54" fmla="*/ 906617 w 1852146"/>
              <a:gd name="connsiteY54" fmla="*/ 147861 h 310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852146" h="3108960">
                <a:moveTo>
                  <a:pt x="906617" y="147861"/>
                </a:moveTo>
                <a:lnTo>
                  <a:pt x="533075" y="210118"/>
                </a:lnTo>
                <a:lnTo>
                  <a:pt x="221790" y="264592"/>
                </a:lnTo>
                <a:lnTo>
                  <a:pt x="128405" y="280157"/>
                </a:lnTo>
                <a:lnTo>
                  <a:pt x="0" y="307394"/>
                </a:lnTo>
                <a:lnTo>
                  <a:pt x="190662" y="431908"/>
                </a:lnTo>
                <a:lnTo>
                  <a:pt x="389106" y="404671"/>
                </a:lnTo>
                <a:lnTo>
                  <a:pt x="653698" y="365760"/>
                </a:lnTo>
                <a:lnTo>
                  <a:pt x="964983" y="322958"/>
                </a:lnTo>
                <a:lnTo>
                  <a:pt x="1229576" y="284048"/>
                </a:lnTo>
                <a:lnTo>
                  <a:pt x="1435802" y="252919"/>
                </a:lnTo>
                <a:lnTo>
                  <a:pt x="1470822" y="256810"/>
                </a:lnTo>
                <a:lnTo>
                  <a:pt x="1494168" y="272375"/>
                </a:lnTo>
                <a:lnTo>
                  <a:pt x="1513623" y="287939"/>
                </a:lnTo>
                <a:lnTo>
                  <a:pt x="1533079" y="307394"/>
                </a:lnTo>
                <a:lnTo>
                  <a:pt x="1536970" y="326849"/>
                </a:lnTo>
                <a:lnTo>
                  <a:pt x="1540861" y="373542"/>
                </a:lnTo>
                <a:lnTo>
                  <a:pt x="1540861" y="809341"/>
                </a:lnTo>
                <a:lnTo>
                  <a:pt x="1544752" y="1490278"/>
                </a:lnTo>
                <a:lnTo>
                  <a:pt x="1540861" y="1739306"/>
                </a:lnTo>
                <a:lnTo>
                  <a:pt x="1540861" y="2307401"/>
                </a:lnTo>
                <a:lnTo>
                  <a:pt x="1536970" y="2400787"/>
                </a:lnTo>
                <a:lnTo>
                  <a:pt x="1521406" y="2521409"/>
                </a:lnTo>
                <a:lnTo>
                  <a:pt x="1568098" y="3108960"/>
                </a:lnTo>
                <a:lnTo>
                  <a:pt x="1599227" y="3108960"/>
                </a:lnTo>
                <a:lnTo>
                  <a:pt x="1638137" y="3081723"/>
                </a:lnTo>
                <a:lnTo>
                  <a:pt x="1677048" y="3038921"/>
                </a:lnTo>
                <a:lnTo>
                  <a:pt x="1719850" y="2980555"/>
                </a:lnTo>
                <a:lnTo>
                  <a:pt x="1754869" y="2918298"/>
                </a:lnTo>
                <a:lnTo>
                  <a:pt x="1770434" y="2883278"/>
                </a:lnTo>
                <a:lnTo>
                  <a:pt x="1789889" y="2805457"/>
                </a:lnTo>
                <a:lnTo>
                  <a:pt x="1824909" y="2626468"/>
                </a:lnTo>
                <a:lnTo>
                  <a:pt x="1836582" y="2533083"/>
                </a:lnTo>
                <a:lnTo>
                  <a:pt x="1832691" y="2474717"/>
                </a:lnTo>
                <a:lnTo>
                  <a:pt x="1824909" y="2381331"/>
                </a:lnTo>
                <a:lnTo>
                  <a:pt x="1813235" y="2287946"/>
                </a:lnTo>
                <a:lnTo>
                  <a:pt x="1809344" y="2035027"/>
                </a:lnTo>
                <a:lnTo>
                  <a:pt x="1809344" y="1373546"/>
                </a:lnTo>
                <a:lnTo>
                  <a:pt x="1809344" y="614788"/>
                </a:lnTo>
                <a:lnTo>
                  <a:pt x="1813235" y="443581"/>
                </a:lnTo>
                <a:lnTo>
                  <a:pt x="1821017" y="392998"/>
                </a:lnTo>
                <a:lnTo>
                  <a:pt x="1844364" y="322958"/>
                </a:lnTo>
                <a:lnTo>
                  <a:pt x="1852146" y="284048"/>
                </a:lnTo>
                <a:lnTo>
                  <a:pt x="1852146" y="256810"/>
                </a:lnTo>
                <a:lnTo>
                  <a:pt x="1844364" y="221791"/>
                </a:lnTo>
                <a:lnTo>
                  <a:pt x="1797671" y="171207"/>
                </a:lnTo>
                <a:lnTo>
                  <a:pt x="1680939" y="73930"/>
                </a:lnTo>
                <a:lnTo>
                  <a:pt x="1579772" y="15564"/>
                </a:lnTo>
                <a:lnTo>
                  <a:pt x="1533079" y="0"/>
                </a:lnTo>
                <a:lnTo>
                  <a:pt x="1509732" y="0"/>
                </a:lnTo>
                <a:lnTo>
                  <a:pt x="1486386" y="11673"/>
                </a:lnTo>
                <a:lnTo>
                  <a:pt x="1431911" y="46693"/>
                </a:lnTo>
                <a:lnTo>
                  <a:pt x="1346308" y="77821"/>
                </a:lnTo>
                <a:lnTo>
                  <a:pt x="1054478" y="124514"/>
                </a:lnTo>
                <a:lnTo>
                  <a:pt x="906617" y="14786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/>
          <p:nvPr/>
        </p:nvSpPr>
        <p:spPr>
          <a:xfrm>
            <a:off x="5275263" y="5376863"/>
            <a:ext cx="704850" cy="669925"/>
          </a:xfrm>
          <a:custGeom>
            <a:avLst/>
            <a:gdLst>
              <a:gd name="connsiteX0" fmla="*/ 245269 w 704850"/>
              <a:gd name="connsiteY0" fmla="*/ 238125 h 669131"/>
              <a:gd name="connsiteX1" fmla="*/ 381000 w 704850"/>
              <a:gd name="connsiteY1" fmla="*/ 340518 h 669131"/>
              <a:gd name="connsiteX2" fmla="*/ 431006 w 704850"/>
              <a:gd name="connsiteY2" fmla="*/ 376237 h 669131"/>
              <a:gd name="connsiteX3" fmla="*/ 461962 w 704850"/>
              <a:gd name="connsiteY3" fmla="*/ 404812 h 669131"/>
              <a:gd name="connsiteX4" fmla="*/ 481012 w 704850"/>
              <a:gd name="connsiteY4" fmla="*/ 428625 h 669131"/>
              <a:gd name="connsiteX5" fmla="*/ 509587 w 704850"/>
              <a:gd name="connsiteY5" fmla="*/ 469106 h 669131"/>
              <a:gd name="connsiteX6" fmla="*/ 547687 w 704850"/>
              <a:gd name="connsiteY6" fmla="*/ 531018 h 669131"/>
              <a:gd name="connsiteX7" fmla="*/ 597694 w 704850"/>
              <a:gd name="connsiteY7" fmla="*/ 621506 h 669131"/>
              <a:gd name="connsiteX8" fmla="*/ 621506 w 704850"/>
              <a:gd name="connsiteY8" fmla="*/ 657225 h 669131"/>
              <a:gd name="connsiteX9" fmla="*/ 631031 w 704850"/>
              <a:gd name="connsiteY9" fmla="*/ 664368 h 669131"/>
              <a:gd name="connsiteX10" fmla="*/ 647700 w 704850"/>
              <a:gd name="connsiteY10" fmla="*/ 669131 h 669131"/>
              <a:gd name="connsiteX11" fmla="*/ 692944 w 704850"/>
              <a:gd name="connsiteY11" fmla="*/ 664368 h 669131"/>
              <a:gd name="connsiteX12" fmla="*/ 704850 w 704850"/>
              <a:gd name="connsiteY12" fmla="*/ 342900 h 669131"/>
              <a:gd name="connsiteX13" fmla="*/ 623887 w 704850"/>
              <a:gd name="connsiteY13" fmla="*/ 0 h 669131"/>
              <a:gd name="connsiteX14" fmla="*/ 607219 w 704850"/>
              <a:gd name="connsiteY14" fmla="*/ 83343 h 669131"/>
              <a:gd name="connsiteX15" fmla="*/ 597694 w 704850"/>
              <a:gd name="connsiteY15" fmla="*/ 97631 h 669131"/>
              <a:gd name="connsiteX16" fmla="*/ 573881 w 704850"/>
              <a:gd name="connsiteY16" fmla="*/ 116681 h 669131"/>
              <a:gd name="connsiteX17" fmla="*/ 545306 w 704850"/>
              <a:gd name="connsiteY17" fmla="*/ 126206 h 669131"/>
              <a:gd name="connsiteX18" fmla="*/ 509587 w 704850"/>
              <a:gd name="connsiteY18" fmla="*/ 130968 h 669131"/>
              <a:gd name="connsiteX19" fmla="*/ 461962 w 704850"/>
              <a:gd name="connsiteY19" fmla="*/ 123825 h 669131"/>
              <a:gd name="connsiteX20" fmla="*/ 278606 w 704850"/>
              <a:gd name="connsiteY20" fmla="*/ 76200 h 669131"/>
              <a:gd name="connsiteX21" fmla="*/ 107156 w 704850"/>
              <a:gd name="connsiteY21" fmla="*/ 30956 h 669131"/>
              <a:gd name="connsiteX22" fmla="*/ 50006 w 704850"/>
              <a:gd name="connsiteY22" fmla="*/ 19050 h 669131"/>
              <a:gd name="connsiteX23" fmla="*/ 28575 w 704850"/>
              <a:gd name="connsiteY23" fmla="*/ 19050 h 669131"/>
              <a:gd name="connsiteX24" fmla="*/ 4762 w 704850"/>
              <a:gd name="connsiteY24" fmla="*/ 28575 h 669131"/>
              <a:gd name="connsiteX25" fmla="*/ 0 w 704850"/>
              <a:gd name="connsiteY25" fmla="*/ 42862 h 669131"/>
              <a:gd name="connsiteX26" fmla="*/ 11906 w 704850"/>
              <a:gd name="connsiteY26" fmla="*/ 64293 h 669131"/>
              <a:gd name="connsiteX27" fmla="*/ 38100 w 704850"/>
              <a:gd name="connsiteY27" fmla="*/ 95250 h 669131"/>
              <a:gd name="connsiteX28" fmla="*/ 100012 w 704850"/>
              <a:gd name="connsiteY28" fmla="*/ 133350 h 669131"/>
              <a:gd name="connsiteX29" fmla="*/ 245269 w 704850"/>
              <a:gd name="connsiteY29" fmla="*/ 238125 h 66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04850" h="669131">
                <a:moveTo>
                  <a:pt x="245269" y="238125"/>
                </a:moveTo>
                <a:lnTo>
                  <a:pt x="381000" y="340518"/>
                </a:lnTo>
                <a:lnTo>
                  <a:pt x="431006" y="376237"/>
                </a:lnTo>
                <a:lnTo>
                  <a:pt x="461962" y="404812"/>
                </a:lnTo>
                <a:lnTo>
                  <a:pt x="481012" y="428625"/>
                </a:lnTo>
                <a:lnTo>
                  <a:pt x="509587" y="469106"/>
                </a:lnTo>
                <a:lnTo>
                  <a:pt x="547687" y="531018"/>
                </a:lnTo>
                <a:lnTo>
                  <a:pt x="597694" y="621506"/>
                </a:lnTo>
                <a:lnTo>
                  <a:pt x="621506" y="657225"/>
                </a:lnTo>
                <a:lnTo>
                  <a:pt x="631031" y="664368"/>
                </a:lnTo>
                <a:lnTo>
                  <a:pt x="647700" y="669131"/>
                </a:lnTo>
                <a:lnTo>
                  <a:pt x="692944" y="664368"/>
                </a:lnTo>
                <a:lnTo>
                  <a:pt x="704850" y="342900"/>
                </a:lnTo>
                <a:lnTo>
                  <a:pt x="623887" y="0"/>
                </a:lnTo>
                <a:lnTo>
                  <a:pt x="607219" y="83343"/>
                </a:lnTo>
                <a:lnTo>
                  <a:pt x="597694" y="97631"/>
                </a:lnTo>
                <a:lnTo>
                  <a:pt x="573881" y="116681"/>
                </a:lnTo>
                <a:lnTo>
                  <a:pt x="545306" y="126206"/>
                </a:lnTo>
                <a:lnTo>
                  <a:pt x="509587" y="130968"/>
                </a:lnTo>
                <a:lnTo>
                  <a:pt x="461962" y="123825"/>
                </a:lnTo>
                <a:lnTo>
                  <a:pt x="278606" y="76200"/>
                </a:lnTo>
                <a:lnTo>
                  <a:pt x="107156" y="30956"/>
                </a:lnTo>
                <a:lnTo>
                  <a:pt x="50006" y="19050"/>
                </a:lnTo>
                <a:lnTo>
                  <a:pt x="28575" y="19050"/>
                </a:lnTo>
                <a:lnTo>
                  <a:pt x="4762" y="28575"/>
                </a:lnTo>
                <a:lnTo>
                  <a:pt x="0" y="42862"/>
                </a:lnTo>
                <a:lnTo>
                  <a:pt x="11906" y="64293"/>
                </a:lnTo>
                <a:lnTo>
                  <a:pt x="38100" y="95250"/>
                </a:lnTo>
                <a:lnTo>
                  <a:pt x="100012" y="133350"/>
                </a:lnTo>
                <a:lnTo>
                  <a:pt x="245269" y="2381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/>
          <p:nvPr/>
        </p:nvSpPr>
        <p:spPr>
          <a:xfrm>
            <a:off x="4395788" y="3655266"/>
            <a:ext cx="1676400" cy="365125"/>
          </a:xfrm>
          <a:custGeom>
            <a:avLst/>
            <a:gdLst>
              <a:gd name="connsiteX0" fmla="*/ 833437 w 1676400"/>
              <a:gd name="connsiteY0" fmla="*/ 88107 h 364332"/>
              <a:gd name="connsiteX1" fmla="*/ 581025 w 1676400"/>
              <a:gd name="connsiteY1" fmla="*/ 130969 h 364332"/>
              <a:gd name="connsiteX2" fmla="*/ 300037 w 1676400"/>
              <a:gd name="connsiteY2" fmla="*/ 173832 h 364332"/>
              <a:gd name="connsiteX3" fmla="*/ 145256 w 1676400"/>
              <a:gd name="connsiteY3" fmla="*/ 188119 h 364332"/>
              <a:gd name="connsiteX4" fmla="*/ 0 w 1676400"/>
              <a:gd name="connsiteY4" fmla="*/ 223838 h 364332"/>
              <a:gd name="connsiteX5" fmla="*/ 161925 w 1676400"/>
              <a:gd name="connsiteY5" fmla="*/ 364332 h 364332"/>
              <a:gd name="connsiteX6" fmla="*/ 400050 w 1676400"/>
              <a:gd name="connsiteY6" fmla="*/ 333375 h 364332"/>
              <a:gd name="connsiteX7" fmla="*/ 742950 w 1676400"/>
              <a:gd name="connsiteY7" fmla="*/ 288132 h 364332"/>
              <a:gd name="connsiteX8" fmla="*/ 1038225 w 1676400"/>
              <a:gd name="connsiteY8" fmla="*/ 257175 h 364332"/>
              <a:gd name="connsiteX9" fmla="*/ 1271587 w 1676400"/>
              <a:gd name="connsiteY9" fmla="*/ 235744 h 364332"/>
              <a:gd name="connsiteX10" fmla="*/ 1414462 w 1676400"/>
              <a:gd name="connsiteY10" fmla="*/ 226219 h 364332"/>
              <a:gd name="connsiteX11" fmla="*/ 1538287 w 1676400"/>
              <a:gd name="connsiteY11" fmla="*/ 228600 h 364332"/>
              <a:gd name="connsiteX12" fmla="*/ 1676400 w 1676400"/>
              <a:gd name="connsiteY12" fmla="*/ 188119 h 364332"/>
              <a:gd name="connsiteX13" fmla="*/ 1514475 w 1676400"/>
              <a:gd name="connsiteY13" fmla="*/ 47625 h 364332"/>
              <a:gd name="connsiteX14" fmla="*/ 1464468 w 1676400"/>
              <a:gd name="connsiteY14" fmla="*/ 16669 h 364332"/>
              <a:gd name="connsiteX15" fmla="*/ 1414462 w 1676400"/>
              <a:gd name="connsiteY15" fmla="*/ 0 h 364332"/>
              <a:gd name="connsiteX16" fmla="*/ 1385887 w 1676400"/>
              <a:gd name="connsiteY16" fmla="*/ 0 h 364332"/>
              <a:gd name="connsiteX17" fmla="*/ 1340643 w 1676400"/>
              <a:gd name="connsiteY17" fmla="*/ 0 h 364332"/>
              <a:gd name="connsiteX18" fmla="*/ 1302543 w 1676400"/>
              <a:gd name="connsiteY18" fmla="*/ 4763 h 364332"/>
              <a:gd name="connsiteX19" fmla="*/ 1216818 w 1676400"/>
              <a:gd name="connsiteY19" fmla="*/ 16669 h 364332"/>
              <a:gd name="connsiteX20" fmla="*/ 1107281 w 1676400"/>
              <a:gd name="connsiteY20" fmla="*/ 45244 h 364332"/>
              <a:gd name="connsiteX21" fmla="*/ 833437 w 1676400"/>
              <a:gd name="connsiteY21" fmla="*/ 88107 h 36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676400" h="364332">
                <a:moveTo>
                  <a:pt x="833437" y="88107"/>
                </a:moveTo>
                <a:lnTo>
                  <a:pt x="581025" y="130969"/>
                </a:lnTo>
                <a:lnTo>
                  <a:pt x="300037" y="173832"/>
                </a:lnTo>
                <a:lnTo>
                  <a:pt x="145256" y="188119"/>
                </a:lnTo>
                <a:lnTo>
                  <a:pt x="0" y="223838"/>
                </a:lnTo>
                <a:lnTo>
                  <a:pt x="161925" y="364332"/>
                </a:lnTo>
                <a:lnTo>
                  <a:pt x="400050" y="333375"/>
                </a:lnTo>
                <a:lnTo>
                  <a:pt x="742950" y="288132"/>
                </a:lnTo>
                <a:lnTo>
                  <a:pt x="1038225" y="257175"/>
                </a:lnTo>
                <a:lnTo>
                  <a:pt x="1271587" y="235744"/>
                </a:lnTo>
                <a:lnTo>
                  <a:pt x="1414462" y="226219"/>
                </a:lnTo>
                <a:lnTo>
                  <a:pt x="1538287" y="228600"/>
                </a:lnTo>
                <a:lnTo>
                  <a:pt x="1676400" y="188119"/>
                </a:lnTo>
                <a:lnTo>
                  <a:pt x="1514475" y="47625"/>
                </a:lnTo>
                <a:lnTo>
                  <a:pt x="1464468" y="16669"/>
                </a:lnTo>
                <a:lnTo>
                  <a:pt x="1414462" y="0"/>
                </a:lnTo>
                <a:lnTo>
                  <a:pt x="1385887" y="0"/>
                </a:lnTo>
                <a:lnTo>
                  <a:pt x="1340643" y="0"/>
                </a:lnTo>
                <a:lnTo>
                  <a:pt x="1302543" y="4763"/>
                </a:lnTo>
                <a:lnTo>
                  <a:pt x="1216818" y="16669"/>
                </a:lnTo>
                <a:lnTo>
                  <a:pt x="1107281" y="45244"/>
                </a:lnTo>
                <a:lnTo>
                  <a:pt x="833437" y="881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4351338" y="4344241"/>
            <a:ext cx="1749425" cy="374650"/>
          </a:xfrm>
          <a:custGeom>
            <a:avLst/>
            <a:gdLst>
              <a:gd name="connsiteX0" fmla="*/ 788194 w 1750219"/>
              <a:gd name="connsiteY0" fmla="*/ 116681 h 373856"/>
              <a:gd name="connsiteX1" fmla="*/ 604837 w 1750219"/>
              <a:gd name="connsiteY1" fmla="*/ 150018 h 373856"/>
              <a:gd name="connsiteX2" fmla="*/ 481012 w 1750219"/>
              <a:gd name="connsiteY2" fmla="*/ 166687 h 373856"/>
              <a:gd name="connsiteX3" fmla="*/ 359569 w 1750219"/>
              <a:gd name="connsiteY3" fmla="*/ 180975 h 373856"/>
              <a:gd name="connsiteX4" fmla="*/ 216694 w 1750219"/>
              <a:gd name="connsiteY4" fmla="*/ 190500 h 373856"/>
              <a:gd name="connsiteX5" fmla="*/ 0 w 1750219"/>
              <a:gd name="connsiteY5" fmla="*/ 226218 h 373856"/>
              <a:gd name="connsiteX6" fmla="*/ 202406 w 1750219"/>
              <a:gd name="connsiteY6" fmla="*/ 373856 h 373856"/>
              <a:gd name="connsiteX7" fmla="*/ 407194 w 1750219"/>
              <a:gd name="connsiteY7" fmla="*/ 338137 h 373856"/>
              <a:gd name="connsiteX8" fmla="*/ 640556 w 1750219"/>
              <a:gd name="connsiteY8" fmla="*/ 297656 h 373856"/>
              <a:gd name="connsiteX9" fmla="*/ 838200 w 1750219"/>
              <a:gd name="connsiteY9" fmla="*/ 271462 h 373856"/>
              <a:gd name="connsiteX10" fmla="*/ 1040606 w 1750219"/>
              <a:gd name="connsiteY10" fmla="*/ 245268 h 373856"/>
              <a:gd name="connsiteX11" fmla="*/ 1240631 w 1750219"/>
              <a:gd name="connsiteY11" fmla="*/ 230981 h 373856"/>
              <a:gd name="connsiteX12" fmla="*/ 1331119 w 1750219"/>
              <a:gd name="connsiteY12" fmla="*/ 221456 h 373856"/>
              <a:gd name="connsiteX13" fmla="*/ 1478756 w 1750219"/>
              <a:gd name="connsiteY13" fmla="*/ 223837 h 373856"/>
              <a:gd name="connsiteX14" fmla="*/ 1588294 w 1750219"/>
              <a:gd name="connsiteY14" fmla="*/ 233362 h 373856"/>
              <a:gd name="connsiteX15" fmla="*/ 1750219 w 1750219"/>
              <a:gd name="connsiteY15" fmla="*/ 183356 h 373856"/>
              <a:gd name="connsiteX16" fmla="*/ 1562100 w 1750219"/>
              <a:gd name="connsiteY16" fmla="*/ 59531 h 373856"/>
              <a:gd name="connsiteX17" fmla="*/ 1502569 w 1750219"/>
              <a:gd name="connsiteY17" fmla="*/ 26193 h 373856"/>
              <a:gd name="connsiteX18" fmla="*/ 1431131 w 1750219"/>
              <a:gd name="connsiteY18" fmla="*/ 4762 h 373856"/>
              <a:gd name="connsiteX19" fmla="*/ 1376362 w 1750219"/>
              <a:gd name="connsiteY19" fmla="*/ 0 h 373856"/>
              <a:gd name="connsiteX20" fmla="*/ 1314450 w 1750219"/>
              <a:gd name="connsiteY20" fmla="*/ 2381 h 373856"/>
              <a:gd name="connsiteX21" fmla="*/ 1235869 w 1750219"/>
              <a:gd name="connsiteY21" fmla="*/ 14287 h 373856"/>
              <a:gd name="connsiteX22" fmla="*/ 1100137 w 1750219"/>
              <a:gd name="connsiteY22" fmla="*/ 52387 h 373856"/>
              <a:gd name="connsiteX23" fmla="*/ 788194 w 1750219"/>
              <a:gd name="connsiteY23" fmla="*/ 116681 h 37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750219" h="373856">
                <a:moveTo>
                  <a:pt x="788194" y="116681"/>
                </a:moveTo>
                <a:lnTo>
                  <a:pt x="604837" y="150018"/>
                </a:lnTo>
                <a:lnTo>
                  <a:pt x="481012" y="166687"/>
                </a:lnTo>
                <a:lnTo>
                  <a:pt x="359569" y="180975"/>
                </a:lnTo>
                <a:lnTo>
                  <a:pt x="216694" y="190500"/>
                </a:lnTo>
                <a:lnTo>
                  <a:pt x="0" y="226218"/>
                </a:lnTo>
                <a:lnTo>
                  <a:pt x="202406" y="373856"/>
                </a:lnTo>
                <a:lnTo>
                  <a:pt x="407194" y="338137"/>
                </a:lnTo>
                <a:lnTo>
                  <a:pt x="640556" y="297656"/>
                </a:lnTo>
                <a:lnTo>
                  <a:pt x="838200" y="271462"/>
                </a:lnTo>
                <a:lnTo>
                  <a:pt x="1040606" y="245268"/>
                </a:lnTo>
                <a:lnTo>
                  <a:pt x="1240631" y="230981"/>
                </a:lnTo>
                <a:lnTo>
                  <a:pt x="1331119" y="221456"/>
                </a:lnTo>
                <a:lnTo>
                  <a:pt x="1478756" y="223837"/>
                </a:lnTo>
                <a:lnTo>
                  <a:pt x="1588294" y="233362"/>
                </a:lnTo>
                <a:lnTo>
                  <a:pt x="1750219" y="183356"/>
                </a:lnTo>
                <a:lnTo>
                  <a:pt x="1562100" y="59531"/>
                </a:lnTo>
                <a:lnTo>
                  <a:pt x="1502569" y="26193"/>
                </a:lnTo>
                <a:lnTo>
                  <a:pt x="1431131" y="4762"/>
                </a:lnTo>
                <a:lnTo>
                  <a:pt x="1376362" y="0"/>
                </a:lnTo>
                <a:lnTo>
                  <a:pt x="1314450" y="2381"/>
                </a:lnTo>
                <a:lnTo>
                  <a:pt x="1235869" y="14287"/>
                </a:lnTo>
                <a:lnTo>
                  <a:pt x="1100137" y="52387"/>
                </a:lnTo>
                <a:lnTo>
                  <a:pt x="788194" y="1166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一画目は？</a:t>
            </a:r>
            <a:endParaRPr kumimoji="1" lang="ja-JP" altLang="en-US" sz="4800" dirty="0"/>
          </a:p>
        </p:txBody>
      </p:sp>
      <p:pic>
        <p:nvPicPr>
          <p:cNvPr id="11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4687420" y="54392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43179" y="201364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648826" y="343794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145758" y="343794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178057" y="414582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08223" y="244495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6322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5" fill="hold" display="0">
                  <p:stCondLst>
                    <p:cond delay="indefinite"/>
                  </p:stCondLst>
                </p:cTn>
                <p:tgtEl>
                  <p:spTgt spid="11"/>
                </p:tgtEl>
              </p:cMediaNode>
            </p:video>
          </p:childTnLst>
        </p:cTn>
      </p:par>
    </p:tnLst>
    <p:bldLst>
      <p:bldP spid="36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12" grpId="0"/>
      <p:bldP spid="13" grpId="0"/>
      <p:bldP spid="14" grpId="0"/>
      <p:bldP spid="16" grpId="0"/>
      <p:bldP spid="17" grpId="0"/>
      <p:bldP spid="18" grpId="0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90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世</a:t>
            </a:r>
          </a:p>
        </p:txBody>
      </p:sp>
      <p:sp>
        <p:nvSpPr>
          <p:cNvPr id="102" name="フリーフォーム 101"/>
          <p:cNvSpPr/>
          <p:nvPr/>
        </p:nvSpPr>
        <p:spPr>
          <a:xfrm>
            <a:off x="2541588" y="3083766"/>
            <a:ext cx="4681537" cy="731837"/>
          </a:xfrm>
          <a:custGeom>
            <a:avLst/>
            <a:gdLst>
              <a:gd name="connsiteX0" fmla="*/ 2720340 w 4682490"/>
              <a:gd name="connsiteY0" fmla="*/ 163830 h 731520"/>
              <a:gd name="connsiteX1" fmla="*/ 3124200 w 4682490"/>
              <a:gd name="connsiteY1" fmla="*/ 133350 h 731520"/>
              <a:gd name="connsiteX2" fmla="*/ 3459480 w 4682490"/>
              <a:gd name="connsiteY2" fmla="*/ 114300 h 731520"/>
              <a:gd name="connsiteX3" fmla="*/ 3524250 w 4682490"/>
              <a:gd name="connsiteY3" fmla="*/ 106680 h 731520"/>
              <a:gd name="connsiteX4" fmla="*/ 3695700 w 4682490"/>
              <a:gd name="connsiteY4" fmla="*/ 87630 h 731520"/>
              <a:gd name="connsiteX5" fmla="*/ 3931920 w 4682490"/>
              <a:gd name="connsiteY5" fmla="*/ 72390 h 731520"/>
              <a:gd name="connsiteX6" fmla="*/ 4023360 w 4682490"/>
              <a:gd name="connsiteY6" fmla="*/ 68580 h 731520"/>
              <a:gd name="connsiteX7" fmla="*/ 4080510 w 4682490"/>
              <a:gd name="connsiteY7" fmla="*/ 49530 h 731520"/>
              <a:gd name="connsiteX8" fmla="*/ 4164330 w 4682490"/>
              <a:gd name="connsiteY8" fmla="*/ 19050 h 731520"/>
              <a:gd name="connsiteX9" fmla="*/ 4217670 w 4682490"/>
              <a:gd name="connsiteY9" fmla="*/ 3810 h 731520"/>
              <a:gd name="connsiteX10" fmla="*/ 4232910 w 4682490"/>
              <a:gd name="connsiteY10" fmla="*/ 0 h 731520"/>
              <a:gd name="connsiteX11" fmla="*/ 4290060 w 4682490"/>
              <a:gd name="connsiteY11" fmla="*/ 11430 h 731520"/>
              <a:gd name="connsiteX12" fmla="*/ 4373880 w 4682490"/>
              <a:gd name="connsiteY12" fmla="*/ 38100 h 731520"/>
              <a:gd name="connsiteX13" fmla="*/ 4446270 w 4682490"/>
              <a:gd name="connsiteY13" fmla="*/ 68580 h 731520"/>
              <a:gd name="connsiteX14" fmla="*/ 4511040 w 4682490"/>
              <a:gd name="connsiteY14" fmla="*/ 102870 h 731520"/>
              <a:gd name="connsiteX15" fmla="*/ 4583430 w 4682490"/>
              <a:gd name="connsiteY15" fmla="*/ 144780 h 731520"/>
              <a:gd name="connsiteX16" fmla="*/ 4640580 w 4682490"/>
              <a:gd name="connsiteY16" fmla="*/ 179070 h 731520"/>
              <a:gd name="connsiteX17" fmla="*/ 4659630 w 4682490"/>
              <a:gd name="connsiteY17" fmla="*/ 198120 h 731520"/>
              <a:gd name="connsiteX18" fmla="*/ 4674870 w 4682490"/>
              <a:gd name="connsiteY18" fmla="*/ 224790 h 731520"/>
              <a:gd name="connsiteX19" fmla="*/ 4682490 w 4682490"/>
              <a:gd name="connsiteY19" fmla="*/ 251460 h 731520"/>
              <a:gd name="connsiteX20" fmla="*/ 4674870 w 4682490"/>
              <a:gd name="connsiteY20" fmla="*/ 274320 h 731520"/>
              <a:gd name="connsiteX21" fmla="*/ 4648200 w 4682490"/>
              <a:gd name="connsiteY21" fmla="*/ 300990 h 731520"/>
              <a:gd name="connsiteX22" fmla="*/ 4594860 w 4682490"/>
              <a:gd name="connsiteY22" fmla="*/ 327660 h 731520"/>
              <a:gd name="connsiteX23" fmla="*/ 4552950 w 4682490"/>
              <a:gd name="connsiteY23" fmla="*/ 331470 h 731520"/>
              <a:gd name="connsiteX24" fmla="*/ 4457700 w 4682490"/>
              <a:gd name="connsiteY24" fmla="*/ 316230 h 731520"/>
              <a:gd name="connsiteX25" fmla="*/ 4271010 w 4682490"/>
              <a:gd name="connsiteY25" fmla="*/ 297180 h 731520"/>
              <a:gd name="connsiteX26" fmla="*/ 4046220 w 4682490"/>
              <a:gd name="connsiteY26" fmla="*/ 285750 h 731520"/>
              <a:gd name="connsiteX27" fmla="*/ 3760470 w 4682490"/>
              <a:gd name="connsiteY27" fmla="*/ 289560 h 731520"/>
              <a:gd name="connsiteX28" fmla="*/ 3669030 w 4682490"/>
              <a:gd name="connsiteY28" fmla="*/ 289560 h 731520"/>
              <a:gd name="connsiteX29" fmla="*/ 3467100 w 4682490"/>
              <a:gd name="connsiteY29" fmla="*/ 312420 h 731520"/>
              <a:gd name="connsiteX30" fmla="*/ 3288030 w 4682490"/>
              <a:gd name="connsiteY30" fmla="*/ 323850 h 731520"/>
              <a:gd name="connsiteX31" fmla="*/ 2872740 w 4682490"/>
              <a:gd name="connsiteY31" fmla="*/ 354330 h 731520"/>
              <a:gd name="connsiteX32" fmla="*/ 2529840 w 4682490"/>
              <a:gd name="connsiteY32" fmla="*/ 381000 h 731520"/>
              <a:gd name="connsiteX33" fmla="*/ 2343150 w 4682490"/>
              <a:gd name="connsiteY33" fmla="*/ 400050 h 731520"/>
              <a:gd name="connsiteX34" fmla="*/ 2084070 w 4682490"/>
              <a:gd name="connsiteY34" fmla="*/ 426720 h 731520"/>
              <a:gd name="connsiteX35" fmla="*/ 1691640 w 4682490"/>
              <a:gd name="connsiteY35" fmla="*/ 476250 h 731520"/>
              <a:gd name="connsiteX36" fmla="*/ 1314450 w 4682490"/>
              <a:gd name="connsiteY36" fmla="*/ 537210 h 731520"/>
              <a:gd name="connsiteX37" fmla="*/ 1082040 w 4682490"/>
              <a:gd name="connsiteY37" fmla="*/ 579120 h 731520"/>
              <a:gd name="connsiteX38" fmla="*/ 853440 w 4682490"/>
              <a:gd name="connsiteY38" fmla="*/ 617220 h 731520"/>
              <a:gd name="connsiteX39" fmla="*/ 655320 w 4682490"/>
              <a:gd name="connsiteY39" fmla="*/ 662940 h 731520"/>
              <a:gd name="connsiteX40" fmla="*/ 472440 w 4682490"/>
              <a:gd name="connsiteY40" fmla="*/ 712470 h 731520"/>
              <a:gd name="connsiteX41" fmla="*/ 407670 w 4682490"/>
              <a:gd name="connsiteY41" fmla="*/ 731520 h 731520"/>
              <a:gd name="connsiteX42" fmla="*/ 388620 w 4682490"/>
              <a:gd name="connsiteY42" fmla="*/ 731520 h 731520"/>
              <a:gd name="connsiteX43" fmla="*/ 327660 w 4682490"/>
              <a:gd name="connsiteY43" fmla="*/ 685800 h 731520"/>
              <a:gd name="connsiteX44" fmla="*/ 243840 w 4682490"/>
              <a:gd name="connsiteY44" fmla="*/ 613410 h 731520"/>
              <a:gd name="connsiteX45" fmla="*/ 160020 w 4682490"/>
              <a:gd name="connsiteY45" fmla="*/ 529590 h 731520"/>
              <a:gd name="connsiteX46" fmla="*/ 129540 w 4682490"/>
              <a:gd name="connsiteY46" fmla="*/ 495300 h 731520"/>
              <a:gd name="connsiteX47" fmla="*/ 91440 w 4682490"/>
              <a:gd name="connsiteY47" fmla="*/ 461010 h 731520"/>
              <a:gd name="connsiteX48" fmla="*/ 60960 w 4682490"/>
              <a:gd name="connsiteY48" fmla="*/ 430530 h 731520"/>
              <a:gd name="connsiteX49" fmla="*/ 34290 w 4682490"/>
              <a:gd name="connsiteY49" fmla="*/ 396240 h 731520"/>
              <a:gd name="connsiteX50" fmla="*/ 22860 w 4682490"/>
              <a:gd name="connsiteY50" fmla="*/ 365760 h 731520"/>
              <a:gd name="connsiteX51" fmla="*/ 15240 w 4682490"/>
              <a:gd name="connsiteY51" fmla="*/ 339090 h 731520"/>
              <a:gd name="connsiteX52" fmla="*/ 7620 w 4682490"/>
              <a:gd name="connsiteY52" fmla="*/ 312420 h 731520"/>
              <a:gd name="connsiteX53" fmla="*/ 0 w 4682490"/>
              <a:gd name="connsiteY53" fmla="*/ 285750 h 731520"/>
              <a:gd name="connsiteX54" fmla="*/ 7620 w 4682490"/>
              <a:gd name="connsiteY54" fmla="*/ 278130 h 731520"/>
              <a:gd name="connsiteX55" fmla="*/ 22860 w 4682490"/>
              <a:gd name="connsiteY55" fmla="*/ 278130 h 731520"/>
              <a:gd name="connsiteX56" fmla="*/ 38100 w 4682490"/>
              <a:gd name="connsiteY56" fmla="*/ 278130 h 731520"/>
              <a:gd name="connsiteX57" fmla="*/ 64770 w 4682490"/>
              <a:gd name="connsiteY57" fmla="*/ 293370 h 731520"/>
              <a:gd name="connsiteX58" fmla="*/ 87630 w 4682490"/>
              <a:gd name="connsiteY58" fmla="*/ 316230 h 731520"/>
              <a:gd name="connsiteX59" fmla="*/ 118110 w 4682490"/>
              <a:gd name="connsiteY59" fmla="*/ 342900 h 731520"/>
              <a:gd name="connsiteX60" fmla="*/ 152400 w 4682490"/>
              <a:gd name="connsiteY60" fmla="*/ 369570 h 731520"/>
              <a:gd name="connsiteX61" fmla="*/ 186690 w 4682490"/>
              <a:gd name="connsiteY61" fmla="*/ 392430 h 731520"/>
              <a:gd name="connsiteX62" fmla="*/ 228600 w 4682490"/>
              <a:gd name="connsiteY62" fmla="*/ 415290 h 731520"/>
              <a:gd name="connsiteX63" fmla="*/ 289560 w 4682490"/>
              <a:gd name="connsiteY63" fmla="*/ 438150 h 731520"/>
              <a:gd name="connsiteX64" fmla="*/ 342900 w 4682490"/>
              <a:gd name="connsiteY64" fmla="*/ 445770 h 731520"/>
              <a:gd name="connsiteX65" fmla="*/ 403860 w 4682490"/>
              <a:gd name="connsiteY65" fmla="*/ 449580 h 731520"/>
              <a:gd name="connsiteX66" fmla="*/ 693420 w 4682490"/>
              <a:gd name="connsiteY66" fmla="*/ 411480 h 731520"/>
              <a:gd name="connsiteX67" fmla="*/ 1097280 w 4682490"/>
              <a:gd name="connsiteY67" fmla="*/ 354330 h 731520"/>
              <a:gd name="connsiteX68" fmla="*/ 1310640 w 4682490"/>
              <a:gd name="connsiteY68" fmla="*/ 316230 h 731520"/>
              <a:gd name="connsiteX69" fmla="*/ 1783080 w 4682490"/>
              <a:gd name="connsiteY69" fmla="*/ 259080 h 731520"/>
              <a:gd name="connsiteX70" fmla="*/ 2339340 w 4682490"/>
              <a:gd name="connsiteY70" fmla="*/ 198120 h 731520"/>
              <a:gd name="connsiteX71" fmla="*/ 2720340 w 4682490"/>
              <a:gd name="connsiteY71" fmla="*/ 163830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682490" h="731520">
                <a:moveTo>
                  <a:pt x="2720340" y="163830"/>
                </a:moveTo>
                <a:lnTo>
                  <a:pt x="3124200" y="133350"/>
                </a:lnTo>
                <a:lnTo>
                  <a:pt x="3459480" y="114300"/>
                </a:lnTo>
                <a:lnTo>
                  <a:pt x="3524250" y="106680"/>
                </a:lnTo>
                <a:lnTo>
                  <a:pt x="3695700" y="87630"/>
                </a:lnTo>
                <a:lnTo>
                  <a:pt x="3931920" y="72390"/>
                </a:lnTo>
                <a:lnTo>
                  <a:pt x="4023360" y="68580"/>
                </a:lnTo>
                <a:lnTo>
                  <a:pt x="4080510" y="49530"/>
                </a:lnTo>
                <a:lnTo>
                  <a:pt x="4164330" y="19050"/>
                </a:lnTo>
                <a:lnTo>
                  <a:pt x="4217670" y="3810"/>
                </a:lnTo>
                <a:lnTo>
                  <a:pt x="4232910" y="0"/>
                </a:lnTo>
                <a:lnTo>
                  <a:pt x="4290060" y="11430"/>
                </a:lnTo>
                <a:lnTo>
                  <a:pt x="4373880" y="38100"/>
                </a:lnTo>
                <a:lnTo>
                  <a:pt x="4446270" y="68580"/>
                </a:lnTo>
                <a:lnTo>
                  <a:pt x="4511040" y="102870"/>
                </a:lnTo>
                <a:lnTo>
                  <a:pt x="4583430" y="144780"/>
                </a:lnTo>
                <a:lnTo>
                  <a:pt x="4640580" y="179070"/>
                </a:lnTo>
                <a:lnTo>
                  <a:pt x="4659630" y="198120"/>
                </a:lnTo>
                <a:lnTo>
                  <a:pt x="4674870" y="224790"/>
                </a:lnTo>
                <a:lnTo>
                  <a:pt x="4682490" y="251460"/>
                </a:lnTo>
                <a:lnTo>
                  <a:pt x="4674870" y="274320"/>
                </a:lnTo>
                <a:lnTo>
                  <a:pt x="4648200" y="300990"/>
                </a:lnTo>
                <a:lnTo>
                  <a:pt x="4594860" y="327660"/>
                </a:lnTo>
                <a:lnTo>
                  <a:pt x="4552950" y="331470"/>
                </a:lnTo>
                <a:lnTo>
                  <a:pt x="4457700" y="316230"/>
                </a:lnTo>
                <a:lnTo>
                  <a:pt x="4271010" y="297180"/>
                </a:lnTo>
                <a:lnTo>
                  <a:pt x="4046220" y="285750"/>
                </a:lnTo>
                <a:lnTo>
                  <a:pt x="3760470" y="289560"/>
                </a:lnTo>
                <a:lnTo>
                  <a:pt x="3669030" y="289560"/>
                </a:lnTo>
                <a:lnTo>
                  <a:pt x="3467100" y="312420"/>
                </a:lnTo>
                <a:lnTo>
                  <a:pt x="3288030" y="323850"/>
                </a:lnTo>
                <a:lnTo>
                  <a:pt x="2872740" y="354330"/>
                </a:lnTo>
                <a:lnTo>
                  <a:pt x="2529840" y="381000"/>
                </a:lnTo>
                <a:lnTo>
                  <a:pt x="2343150" y="400050"/>
                </a:lnTo>
                <a:lnTo>
                  <a:pt x="2084070" y="426720"/>
                </a:lnTo>
                <a:lnTo>
                  <a:pt x="1691640" y="476250"/>
                </a:lnTo>
                <a:lnTo>
                  <a:pt x="1314450" y="537210"/>
                </a:lnTo>
                <a:lnTo>
                  <a:pt x="1082040" y="579120"/>
                </a:lnTo>
                <a:lnTo>
                  <a:pt x="853440" y="617220"/>
                </a:lnTo>
                <a:lnTo>
                  <a:pt x="655320" y="662940"/>
                </a:lnTo>
                <a:lnTo>
                  <a:pt x="472440" y="712470"/>
                </a:lnTo>
                <a:lnTo>
                  <a:pt x="407670" y="731520"/>
                </a:lnTo>
                <a:lnTo>
                  <a:pt x="388620" y="731520"/>
                </a:lnTo>
                <a:lnTo>
                  <a:pt x="327660" y="685800"/>
                </a:lnTo>
                <a:lnTo>
                  <a:pt x="243840" y="613410"/>
                </a:lnTo>
                <a:lnTo>
                  <a:pt x="160020" y="529590"/>
                </a:lnTo>
                <a:lnTo>
                  <a:pt x="129540" y="495300"/>
                </a:lnTo>
                <a:lnTo>
                  <a:pt x="91440" y="461010"/>
                </a:lnTo>
                <a:lnTo>
                  <a:pt x="60960" y="430530"/>
                </a:lnTo>
                <a:lnTo>
                  <a:pt x="34290" y="396240"/>
                </a:lnTo>
                <a:lnTo>
                  <a:pt x="22860" y="365760"/>
                </a:lnTo>
                <a:lnTo>
                  <a:pt x="15240" y="339090"/>
                </a:lnTo>
                <a:lnTo>
                  <a:pt x="7620" y="312420"/>
                </a:lnTo>
                <a:lnTo>
                  <a:pt x="0" y="285750"/>
                </a:lnTo>
                <a:lnTo>
                  <a:pt x="7620" y="278130"/>
                </a:lnTo>
                <a:lnTo>
                  <a:pt x="22860" y="278130"/>
                </a:lnTo>
                <a:lnTo>
                  <a:pt x="38100" y="278130"/>
                </a:lnTo>
                <a:lnTo>
                  <a:pt x="64770" y="293370"/>
                </a:lnTo>
                <a:lnTo>
                  <a:pt x="87630" y="316230"/>
                </a:lnTo>
                <a:lnTo>
                  <a:pt x="118110" y="342900"/>
                </a:lnTo>
                <a:lnTo>
                  <a:pt x="152400" y="369570"/>
                </a:lnTo>
                <a:lnTo>
                  <a:pt x="186690" y="392430"/>
                </a:lnTo>
                <a:lnTo>
                  <a:pt x="228600" y="415290"/>
                </a:lnTo>
                <a:lnTo>
                  <a:pt x="289560" y="438150"/>
                </a:lnTo>
                <a:lnTo>
                  <a:pt x="342900" y="445770"/>
                </a:lnTo>
                <a:lnTo>
                  <a:pt x="403860" y="449580"/>
                </a:lnTo>
                <a:lnTo>
                  <a:pt x="693420" y="411480"/>
                </a:lnTo>
                <a:lnTo>
                  <a:pt x="1097280" y="354330"/>
                </a:lnTo>
                <a:lnTo>
                  <a:pt x="1310640" y="316230"/>
                </a:lnTo>
                <a:lnTo>
                  <a:pt x="1783080" y="259080"/>
                </a:lnTo>
                <a:lnTo>
                  <a:pt x="2339340" y="198120"/>
                </a:lnTo>
                <a:lnTo>
                  <a:pt x="2720340" y="16383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3" name="フリーフォーム 102"/>
          <p:cNvSpPr/>
          <p:nvPr/>
        </p:nvSpPr>
        <p:spPr>
          <a:xfrm>
            <a:off x="4640263" y="1672478"/>
            <a:ext cx="576262" cy="3132138"/>
          </a:xfrm>
          <a:custGeom>
            <a:avLst/>
            <a:gdLst>
              <a:gd name="connsiteX0" fmla="*/ 250466 w 576470"/>
              <a:gd name="connsiteY0" fmla="*/ 1101255 h 3132813"/>
              <a:gd name="connsiteX1" fmla="*/ 258417 w 576470"/>
              <a:gd name="connsiteY1" fmla="*/ 699714 h 3132813"/>
              <a:gd name="connsiteX2" fmla="*/ 262393 w 576470"/>
              <a:gd name="connsiteY2" fmla="*/ 500932 h 3132813"/>
              <a:gd name="connsiteX3" fmla="*/ 262393 w 576470"/>
              <a:gd name="connsiteY3" fmla="*/ 429370 h 3132813"/>
              <a:gd name="connsiteX4" fmla="*/ 254442 w 576470"/>
              <a:gd name="connsiteY4" fmla="*/ 377686 h 3132813"/>
              <a:gd name="connsiteX5" fmla="*/ 242515 w 576470"/>
              <a:gd name="connsiteY5" fmla="*/ 322027 h 3132813"/>
              <a:gd name="connsiteX6" fmla="*/ 214685 w 576470"/>
              <a:gd name="connsiteY6" fmla="*/ 262393 h 3132813"/>
              <a:gd name="connsiteX7" fmla="*/ 182880 w 576470"/>
              <a:gd name="connsiteY7" fmla="*/ 210709 h 3132813"/>
              <a:gd name="connsiteX8" fmla="*/ 155051 w 576470"/>
              <a:gd name="connsiteY8" fmla="*/ 170953 h 3132813"/>
              <a:gd name="connsiteX9" fmla="*/ 115294 w 576470"/>
              <a:gd name="connsiteY9" fmla="*/ 123245 h 3132813"/>
              <a:gd name="connsiteX10" fmla="*/ 67586 w 576470"/>
              <a:gd name="connsiteY10" fmla="*/ 83488 h 3132813"/>
              <a:gd name="connsiteX11" fmla="*/ 31805 w 576470"/>
              <a:gd name="connsiteY11" fmla="*/ 55659 h 3132813"/>
              <a:gd name="connsiteX12" fmla="*/ 11927 w 576470"/>
              <a:gd name="connsiteY12" fmla="*/ 39756 h 3132813"/>
              <a:gd name="connsiteX13" fmla="*/ 0 w 576470"/>
              <a:gd name="connsiteY13" fmla="*/ 27829 h 3132813"/>
              <a:gd name="connsiteX14" fmla="*/ 7951 w 576470"/>
              <a:gd name="connsiteY14" fmla="*/ 11926 h 3132813"/>
              <a:gd name="connsiteX15" fmla="*/ 27830 w 576470"/>
              <a:gd name="connsiteY15" fmla="*/ 3975 h 3132813"/>
              <a:gd name="connsiteX16" fmla="*/ 63611 w 576470"/>
              <a:gd name="connsiteY16" fmla="*/ 0 h 3132813"/>
              <a:gd name="connsiteX17" fmla="*/ 143124 w 576470"/>
              <a:gd name="connsiteY17" fmla="*/ 7951 h 3132813"/>
              <a:gd name="connsiteX18" fmla="*/ 206734 w 576470"/>
              <a:gd name="connsiteY18" fmla="*/ 23853 h 3132813"/>
              <a:gd name="connsiteX19" fmla="*/ 286247 w 576470"/>
              <a:gd name="connsiteY19" fmla="*/ 59634 h 3132813"/>
              <a:gd name="connsiteX20" fmla="*/ 369736 w 576470"/>
              <a:gd name="connsiteY20" fmla="*/ 111318 h 3132813"/>
              <a:gd name="connsiteX21" fmla="*/ 437322 w 576470"/>
              <a:gd name="connsiteY21" fmla="*/ 159026 h 3132813"/>
              <a:gd name="connsiteX22" fmla="*/ 489005 w 576470"/>
              <a:gd name="connsiteY22" fmla="*/ 202758 h 3132813"/>
              <a:gd name="connsiteX23" fmla="*/ 536713 w 576470"/>
              <a:gd name="connsiteY23" fmla="*/ 250466 h 3132813"/>
              <a:gd name="connsiteX24" fmla="*/ 552616 w 576470"/>
              <a:gd name="connsiteY24" fmla="*/ 274320 h 3132813"/>
              <a:gd name="connsiteX25" fmla="*/ 568518 w 576470"/>
              <a:gd name="connsiteY25" fmla="*/ 314076 h 3132813"/>
              <a:gd name="connsiteX26" fmla="*/ 576470 w 576470"/>
              <a:gd name="connsiteY26" fmla="*/ 345881 h 3132813"/>
              <a:gd name="connsiteX27" fmla="*/ 576470 w 576470"/>
              <a:gd name="connsiteY27" fmla="*/ 381662 h 3132813"/>
              <a:gd name="connsiteX28" fmla="*/ 560567 w 576470"/>
              <a:gd name="connsiteY28" fmla="*/ 433346 h 3132813"/>
              <a:gd name="connsiteX29" fmla="*/ 532737 w 576470"/>
              <a:gd name="connsiteY29" fmla="*/ 492980 h 3132813"/>
              <a:gd name="connsiteX30" fmla="*/ 508884 w 576470"/>
              <a:gd name="connsiteY30" fmla="*/ 580445 h 3132813"/>
              <a:gd name="connsiteX31" fmla="*/ 481054 w 576470"/>
              <a:gd name="connsiteY31" fmla="*/ 735495 h 3132813"/>
              <a:gd name="connsiteX32" fmla="*/ 469127 w 576470"/>
              <a:gd name="connsiteY32" fmla="*/ 838862 h 3132813"/>
              <a:gd name="connsiteX33" fmla="*/ 457200 w 576470"/>
              <a:gd name="connsiteY33" fmla="*/ 1025718 h 3132813"/>
              <a:gd name="connsiteX34" fmla="*/ 441297 w 576470"/>
              <a:gd name="connsiteY34" fmla="*/ 1590260 h 3132813"/>
              <a:gd name="connsiteX35" fmla="*/ 441297 w 576470"/>
              <a:gd name="connsiteY35" fmla="*/ 1904337 h 3132813"/>
              <a:gd name="connsiteX36" fmla="*/ 445273 w 576470"/>
              <a:gd name="connsiteY36" fmla="*/ 2258170 h 3132813"/>
              <a:gd name="connsiteX37" fmla="*/ 469127 w 576470"/>
              <a:gd name="connsiteY37" fmla="*/ 2703443 h 3132813"/>
              <a:gd name="connsiteX38" fmla="*/ 461176 w 576470"/>
              <a:gd name="connsiteY38" fmla="*/ 2775005 h 3132813"/>
              <a:gd name="connsiteX39" fmla="*/ 465151 w 576470"/>
              <a:gd name="connsiteY39" fmla="*/ 3045349 h 3132813"/>
              <a:gd name="connsiteX40" fmla="*/ 449249 w 576470"/>
              <a:gd name="connsiteY40" fmla="*/ 3093057 h 3132813"/>
              <a:gd name="connsiteX41" fmla="*/ 429371 w 576470"/>
              <a:gd name="connsiteY41" fmla="*/ 3116911 h 3132813"/>
              <a:gd name="connsiteX42" fmla="*/ 401541 w 576470"/>
              <a:gd name="connsiteY42" fmla="*/ 3132813 h 3132813"/>
              <a:gd name="connsiteX43" fmla="*/ 369736 w 576470"/>
              <a:gd name="connsiteY43" fmla="*/ 3120886 h 3132813"/>
              <a:gd name="connsiteX44" fmla="*/ 326004 w 576470"/>
              <a:gd name="connsiteY44" fmla="*/ 3077154 h 3132813"/>
              <a:gd name="connsiteX45" fmla="*/ 290223 w 576470"/>
              <a:gd name="connsiteY45" fmla="*/ 3041373 h 3132813"/>
              <a:gd name="connsiteX46" fmla="*/ 258417 w 576470"/>
              <a:gd name="connsiteY46" fmla="*/ 2993666 h 3132813"/>
              <a:gd name="connsiteX47" fmla="*/ 230588 w 576470"/>
              <a:gd name="connsiteY47" fmla="*/ 2949933 h 3132813"/>
              <a:gd name="connsiteX48" fmla="*/ 214685 w 576470"/>
              <a:gd name="connsiteY48" fmla="*/ 2914153 h 3132813"/>
              <a:gd name="connsiteX49" fmla="*/ 198783 w 576470"/>
              <a:gd name="connsiteY49" fmla="*/ 2866445 h 3132813"/>
              <a:gd name="connsiteX50" fmla="*/ 190831 w 576470"/>
              <a:gd name="connsiteY50" fmla="*/ 2822713 h 3132813"/>
              <a:gd name="connsiteX51" fmla="*/ 202758 w 576470"/>
              <a:gd name="connsiteY51" fmla="*/ 2723321 h 3132813"/>
              <a:gd name="connsiteX52" fmla="*/ 214685 w 576470"/>
              <a:gd name="connsiteY52" fmla="*/ 2639833 h 3132813"/>
              <a:gd name="connsiteX53" fmla="*/ 222637 w 576470"/>
              <a:gd name="connsiteY53" fmla="*/ 2544417 h 3132813"/>
              <a:gd name="connsiteX54" fmla="*/ 226612 w 576470"/>
              <a:gd name="connsiteY54" fmla="*/ 2274073 h 3132813"/>
              <a:gd name="connsiteX55" fmla="*/ 238539 w 576470"/>
              <a:gd name="connsiteY55" fmla="*/ 1872532 h 3132813"/>
              <a:gd name="connsiteX56" fmla="*/ 250466 w 576470"/>
              <a:gd name="connsiteY56" fmla="*/ 1101255 h 3132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576470" h="3132813">
                <a:moveTo>
                  <a:pt x="250466" y="1101255"/>
                </a:moveTo>
                <a:lnTo>
                  <a:pt x="258417" y="699714"/>
                </a:lnTo>
                <a:cubicBezTo>
                  <a:pt x="259742" y="633453"/>
                  <a:pt x="261068" y="567193"/>
                  <a:pt x="262393" y="500932"/>
                </a:cubicBezTo>
                <a:lnTo>
                  <a:pt x="262393" y="429370"/>
                </a:lnTo>
                <a:lnTo>
                  <a:pt x="254442" y="377686"/>
                </a:lnTo>
                <a:lnTo>
                  <a:pt x="242515" y="322027"/>
                </a:lnTo>
                <a:lnTo>
                  <a:pt x="214685" y="262393"/>
                </a:lnTo>
                <a:lnTo>
                  <a:pt x="182880" y="210709"/>
                </a:lnTo>
                <a:lnTo>
                  <a:pt x="155051" y="170953"/>
                </a:lnTo>
                <a:lnTo>
                  <a:pt x="115294" y="123245"/>
                </a:lnTo>
                <a:lnTo>
                  <a:pt x="67586" y="83488"/>
                </a:lnTo>
                <a:lnTo>
                  <a:pt x="31805" y="55659"/>
                </a:lnTo>
                <a:lnTo>
                  <a:pt x="11927" y="39756"/>
                </a:lnTo>
                <a:lnTo>
                  <a:pt x="0" y="27829"/>
                </a:lnTo>
                <a:lnTo>
                  <a:pt x="7951" y="11926"/>
                </a:lnTo>
                <a:lnTo>
                  <a:pt x="27830" y="3975"/>
                </a:lnTo>
                <a:lnTo>
                  <a:pt x="63611" y="0"/>
                </a:lnTo>
                <a:lnTo>
                  <a:pt x="143124" y="7951"/>
                </a:lnTo>
                <a:lnTo>
                  <a:pt x="206734" y="23853"/>
                </a:lnTo>
                <a:lnTo>
                  <a:pt x="286247" y="59634"/>
                </a:lnTo>
                <a:lnTo>
                  <a:pt x="369736" y="111318"/>
                </a:lnTo>
                <a:lnTo>
                  <a:pt x="437322" y="159026"/>
                </a:lnTo>
                <a:lnTo>
                  <a:pt x="489005" y="202758"/>
                </a:lnTo>
                <a:lnTo>
                  <a:pt x="536713" y="250466"/>
                </a:lnTo>
                <a:lnTo>
                  <a:pt x="552616" y="274320"/>
                </a:lnTo>
                <a:lnTo>
                  <a:pt x="568518" y="314076"/>
                </a:lnTo>
                <a:lnTo>
                  <a:pt x="576470" y="345881"/>
                </a:lnTo>
                <a:lnTo>
                  <a:pt x="576470" y="381662"/>
                </a:lnTo>
                <a:lnTo>
                  <a:pt x="560567" y="433346"/>
                </a:lnTo>
                <a:lnTo>
                  <a:pt x="532737" y="492980"/>
                </a:lnTo>
                <a:lnTo>
                  <a:pt x="508884" y="580445"/>
                </a:lnTo>
                <a:lnTo>
                  <a:pt x="481054" y="735495"/>
                </a:lnTo>
                <a:lnTo>
                  <a:pt x="469127" y="838862"/>
                </a:lnTo>
                <a:lnTo>
                  <a:pt x="457200" y="1025718"/>
                </a:lnTo>
                <a:lnTo>
                  <a:pt x="441297" y="1590260"/>
                </a:lnTo>
                <a:lnTo>
                  <a:pt x="441297" y="1904337"/>
                </a:lnTo>
                <a:cubicBezTo>
                  <a:pt x="442622" y="2022281"/>
                  <a:pt x="443948" y="2140226"/>
                  <a:pt x="445273" y="2258170"/>
                </a:cubicBezTo>
                <a:lnTo>
                  <a:pt x="469127" y="2703443"/>
                </a:lnTo>
                <a:lnTo>
                  <a:pt x="461176" y="2775005"/>
                </a:lnTo>
                <a:lnTo>
                  <a:pt x="465151" y="3045349"/>
                </a:lnTo>
                <a:lnTo>
                  <a:pt x="449249" y="3093057"/>
                </a:lnTo>
                <a:lnTo>
                  <a:pt x="429371" y="3116911"/>
                </a:lnTo>
                <a:lnTo>
                  <a:pt x="401541" y="3132813"/>
                </a:lnTo>
                <a:lnTo>
                  <a:pt x="369736" y="3120886"/>
                </a:lnTo>
                <a:lnTo>
                  <a:pt x="326004" y="3077154"/>
                </a:lnTo>
                <a:lnTo>
                  <a:pt x="290223" y="3041373"/>
                </a:lnTo>
                <a:lnTo>
                  <a:pt x="258417" y="2993666"/>
                </a:lnTo>
                <a:lnTo>
                  <a:pt x="230588" y="2949933"/>
                </a:lnTo>
                <a:lnTo>
                  <a:pt x="214685" y="2914153"/>
                </a:lnTo>
                <a:lnTo>
                  <a:pt x="198783" y="2866445"/>
                </a:lnTo>
                <a:lnTo>
                  <a:pt x="190831" y="2822713"/>
                </a:lnTo>
                <a:lnTo>
                  <a:pt x="202758" y="2723321"/>
                </a:lnTo>
                <a:lnTo>
                  <a:pt x="214685" y="2639833"/>
                </a:lnTo>
                <a:lnTo>
                  <a:pt x="222637" y="2544417"/>
                </a:lnTo>
                <a:lnTo>
                  <a:pt x="226612" y="2274073"/>
                </a:lnTo>
                <a:lnTo>
                  <a:pt x="238539" y="1872532"/>
                </a:lnTo>
                <a:lnTo>
                  <a:pt x="250466" y="110125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4" name="フリーフォーム 103"/>
          <p:cNvSpPr/>
          <p:nvPr/>
        </p:nvSpPr>
        <p:spPr>
          <a:xfrm>
            <a:off x="5867400" y="1809003"/>
            <a:ext cx="533400" cy="2573338"/>
          </a:xfrm>
          <a:custGeom>
            <a:avLst/>
            <a:gdLst>
              <a:gd name="connsiteX0" fmla="*/ 197157 w 533683"/>
              <a:gd name="connsiteY0" fmla="*/ 866811 h 2573238"/>
              <a:gd name="connsiteX1" fmla="*/ 214153 w 533683"/>
              <a:gd name="connsiteY1" fmla="*/ 492893 h 2573238"/>
              <a:gd name="connsiteX2" fmla="*/ 214153 w 533683"/>
              <a:gd name="connsiteY2" fmla="*/ 428307 h 2573238"/>
              <a:gd name="connsiteX3" fmla="*/ 210754 w 533683"/>
              <a:gd name="connsiteY3" fmla="*/ 373919 h 2573238"/>
              <a:gd name="connsiteX4" fmla="*/ 200556 w 533683"/>
              <a:gd name="connsiteY4" fmla="*/ 312732 h 2573238"/>
              <a:gd name="connsiteX5" fmla="*/ 180160 w 533683"/>
              <a:gd name="connsiteY5" fmla="*/ 258344 h 2573238"/>
              <a:gd name="connsiteX6" fmla="*/ 159765 w 533683"/>
              <a:gd name="connsiteY6" fmla="*/ 214154 h 2573238"/>
              <a:gd name="connsiteX7" fmla="*/ 135970 w 533683"/>
              <a:gd name="connsiteY7" fmla="*/ 176762 h 2573238"/>
              <a:gd name="connsiteX8" fmla="*/ 112175 w 533683"/>
              <a:gd name="connsiteY8" fmla="*/ 142769 h 2573238"/>
              <a:gd name="connsiteX9" fmla="*/ 88380 w 533683"/>
              <a:gd name="connsiteY9" fmla="*/ 118974 h 2573238"/>
              <a:gd name="connsiteX10" fmla="*/ 64586 w 533683"/>
              <a:gd name="connsiteY10" fmla="*/ 95180 h 2573238"/>
              <a:gd name="connsiteX11" fmla="*/ 44190 w 533683"/>
              <a:gd name="connsiteY11" fmla="*/ 81583 h 2573238"/>
              <a:gd name="connsiteX12" fmla="*/ 23795 w 533683"/>
              <a:gd name="connsiteY12" fmla="*/ 67986 h 2573238"/>
              <a:gd name="connsiteX13" fmla="*/ 13597 w 533683"/>
              <a:gd name="connsiteY13" fmla="*/ 57788 h 2573238"/>
              <a:gd name="connsiteX14" fmla="*/ 3399 w 533683"/>
              <a:gd name="connsiteY14" fmla="*/ 40792 h 2573238"/>
              <a:gd name="connsiteX15" fmla="*/ 0 w 533683"/>
              <a:gd name="connsiteY15" fmla="*/ 27195 h 2573238"/>
              <a:gd name="connsiteX16" fmla="*/ 3399 w 533683"/>
              <a:gd name="connsiteY16" fmla="*/ 13598 h 2573238"/>
              <a:gd name="connsiteX17" fmla="*/ 10197 w 533683"/>
              <a:gd name="connsiteY17" fmla="*/ 3400 h 2573238"/>
              <a:gd name="connsiteX18" fmla="*/ 20395 w 533683"/>
              <a:gd name="connsiteY18" fmla="*/ 0 h 2573238"/>
              <a:gd name="connsiteX19" fmla="*/ 84981 w 533683"/>
              <a:gd name="connsiteY19" fmla="*/ 6799 h 2573238"/>
              <a:gd name="connsiteX20" fmla="*/ 152966 w 533683"/>
              <a:gd name="connsiteY20" fmla="*/ 20396 h 2573238"/>
              <a:gd name="connsiteX21" fmla="*/ 203955 w 533683"/>
              <a:gd name="connsiteY21" fmla="*/ 37392 h 2573238"/>
              <a:gd name="connsiteX22" fmla="*/ 258343 w 533683"/>
              <a:gd name="connsiteY22" fmla="*/ 64586 h 2573238"/>
              <a:gd name="connsiteX23" fmla="*/ 316131 w 533683"/>
              <a:gd name="connsiteY23" fmla="*/ 108777 h 2573238"/>
              <a:gd name="connsiteX24" fmla="*/ 499690 w 533683"/>
              <a:gd name="connsiteY24" fmla="*/ 282139 h 2573238"/>
              <a:gd name="connsiteX25" fmla="*/ 520086 w 533683"/>
              <a:gd name="connsiteY25" fmla="*/ 305934 h 2573238"/>
              <a:gd name="connsiteX26" fmla="*/ 530284 w 533683"/>
              <a:gd name="connsiteY26" fmla="*/ 329728 h 2573238"/>
              <a:gd name="connsiteX27" fmla="*/ 533683 w 533683"/>
              <a:gd name="connsiteY27" fmla="*/ 350124 h 2573238"/>
              <a:gd name="connsiteX28" fmla="*/ 533683 w 533683"/>
              <a:gd name="connsiteY28" fmla="*/ 390915 h 2573238"/>
              <a:gd name="connsiteX29" fmla="*/ 520086 w 533683"/>
              <a:gd name="connsiteY29" fmla="*/ 438505 h 2573238"/>
              <a:gd name="connsiteX30" fmla="*/ 486093 w 533683"/>
              <a:gd name="connsiteY30" fmla="*/ 509889 h 2573238"/>
              <a:gd name="connsiteX31" fmla="*/ 424907 w 533683"/>
              <a:gd name="connsiteY31" fmla="*/ 1084363 h 2573238"/>
              <a:gd name="connsiteX32" fmla="*/ 394313 w 533683"/>
              <a:gd name="connsiteY32" fmla="*/ 1393696 h 2573238"/>
              <a:gd name="connsiteX33" fmla="*/ 373918 w 533683"/>
              <a:gd name="connsiteY33" fmla="*/ 1553461 h 2573238"/>
              <a:gd name="connsiteX34" fmla="*/ 275340 w 533683"/>
              <a:gd name="connsiteY34" fmla="*/ 2573238 h 2573238"/>
              <a:gd name="connsiteX35" fmla="*/ 74783 w 533683"/>
              <a:gd name="connsiteY35" fmla="*/ 2552842 h 2573238"/>
              <a:gd name="connsiteX36" fmla="*/ 112175 w 533683"/>
              <a:gd name="connsiteY36" fmla="*/ 2066748 h 2573238"/>
              <a:gd name="connsiteX37" fmla="*/ 152966 w 533683"/>
              <a:gd name="connsiteY37" fmla="*/ 1577256 h 2573238"/>
              <a:gd name="connsiteX38" fmla="*/ 173362 w 533683"/>
              <a:gd name="connsiteY38" fmla="*/ 1390296 h 2573238"/>
              <a:gd name="connsiteX39" fmla="*/ 197157 w 533683"/>
              <a:gd name="connsiteY39" fmla="*/ 866811 h 257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33683" h="2573238">
                <a:moveTo>
                  <a:pt x="197157" y="866811"/>
                </a:moveTo>
                <a:lnTo>
                  <a:pt x="214153" y="492893"/>
                </a:lnTo>
                <a:lnTo>
                  <a:pt x="214153" y="428307"/>
                </a:lnTo>
                <a:lnTo>
                  <a:pt x="210754" y="373919"/>
                </a:lnTo>
                <a:lnTo>
                  <a:pt x="200556" y="312732"/>
                </a:lnTo>
                <a:lnTo>
                  <a:pt x="180160" y="258344"/>
                </a:lnTo>
                <a:lnTo>
                  <a:pt x="159765" y="214154"/>
                </a:lnTo>
                <a:lnTo>
                  <a:pt x="135970" y="176762"/>
                </a:lnTo>
                <a:lnTo>
                  <a:pt x="112175" y="142769"/>
                </a:lnTo>
                <a:lnTo>
                  <a:pt x="88380" y="118974"/>
                </a:lnTo>
                <a:lnTo>
                  <a:pt x="64586" y="95180"/>
                </a:lnTo>
                <a:lnTo>
                  <a:pt x="44190" y="81583"/>
                </a:lnTo>
                <a:lnTo>
                  <a:pt x="23795" y="67986"/>
                </a:lnTo>
                <a:lnTo>
                  <a:pt x="13597" y="57788"/>
                </a:lnTo>
                <a:lnTo>
                  <a:pt x="3399" y="40792"/>
                </a:lnTo>
                <a:lnTo>
                  <a:pt x="0" y="27195"/>
                </a:lnTo>
                <a:lnTo>
                  <a:pt x="3399" y="13598"/>
                </a:lnTo>
                <a:lnTo>
                  <a:pt x="10197" y="3400"/>
                </a:lnTo>
                <a:lnTo>
                  <a:pt x="20395" y="0"/>
                </a:lnTo>
                <a:lnTo>
                  <a:pt x="84981" y="6799"/>
                </a:lnTo>
                <a:lnTo>
                  <a:pt x="152966" y="20396"/>
                </a:lnTo>
                <a:lnTo>
                  <a:pt x="203955" y="37392"/>
                </a:lnTo>
                <a:lnTo>
                  <a:pt x="258343" y="64586"/>
                </a:lnTo>
                <a:lnTo>
                  <a:pt x="316131" y="108777"/>
                </a:lnTo>
                <a:lnTo>
                  <a:pt x="499690" y="282139"/>
                </a:lnTo>
                <a:lnTo>
                  <a:pt x="520086" y="305934"/>
                </a:lnTo>
                <a:lnTo>
                  <a:pt x="530284" y="329728"/>
                </a:lnTo>
                <a:lnTo>
                  <a:pt x="533683" y="350124"/>
                </a:lnTo>
                <a:lnTo>
                  <a:pt x="533683" y="390915"/>
                </a:lnTo>
                <a:lnTo>
                  <a:pt x="520086" y="438505"/>
                </a:lnTo>
                <a:lnTo>
                  <a:pt x="486093" y="509889"/>
                </a:lnTo>
                <a:lnTo>
                  <a:pt x="424907" y="1084363"/>
                </a:lnTo>
                <a:lnTo>
                  <a:pt x="394313" y="1393696"/>
                </a:lnTo>
                <a:lnTo>
                  <a:pt x="373918" y="1553461"/>
                </a:lnTo>
                <a:lnTo>
                  <a:pt x="275340" y="2573238"/>
                </a:lnTo>
                <a:lnTo>
                  <a:pt x="74783" y="2552842"/>
                </a:lnTo>
                <a:lnTo>
                  <a:pt x="112175" y="2066748"/>
                </a:lnTo>
                <a:lnTo>
                  <a:pt x="152966" y="1577256"/>
                </a:lnTo>
                <a:lnTo>
                  <a:pt x="173362" y="1390296"/>
                </a:lnTo>
                <a:lnTo>
                  <a:pt x="197157" y="86681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5" name="フリーフォーム 104"/>
          <p:cNvSpPr/>
          <p:nvPr/>
        </p:nvSpPr>
        <p:spPr>
          <a:xfrm>
            <a:off x="5049838" y="4249831"/>
            <a:ext cx="1244600" cy="247650"/>
          </a:xfrm>
          <a:custGeom>
            <a:avLst/>
            <a:gdLst>
              <a:gd name="connsiteX0" fmla="*/ 445294 w 1243013"/>
              <a:gd name="connsiteY0" fmla="*/ 47625 h 247650"/>
              <a:gd name="connsiteX1" fmla="*/ 909638 w 1243013"/>
              <a:gd name="connsiteY1" fmla="*/ 0 h 247650"/>
              <a:gd name="connsiteX2" fmla="*/ 1095375 w 1243013"/>
              <a:gd name="connsiteY2" fmla="*/ 21431 h 247650"/>
              <a:gd name="connsiteX3" fmla="*/ 1145382 w 1243013"/>
              <a:gd name="connsiteY3" fmla="*/ 59531 h 247650"/>
              <a:gd name="connsiteX4" fmla="*/ 1200150 w 1243013"/>
              <a:gd name="connsiteY4" fmla="*/ 102394 h 247650"/>
              <a:gd name="connsiteX5" fmla="*/ 1216819 w 1243013"/>
              <a:gd name="connsiteY5" fmla="*/ 114300 h 247650"/>
              <a:gd name="connsiteX6" fmla="*/ 1228725 w 1243013"/>
              <a:gd name="connsiteY6" fmla="*/ 126206 h 247650"/>
              <a:gd name="connsiteX7" fmla="*/ 1238250 w 1243013"/>
              <a:gd name="connsiteY7" fmla="*/ 142875 h 247650"/>
              <a:gd name="connsiteX8" fmla="*/ 1243013 w 1243013"/>
              <a:gd name="connsiteY8" fmla="*/ 161925 h 247650"/>
              <a:gd name="connsiteX9" fmla="*/ 1240632 w 1243013"/>
              <a:gd name="connsiteY9" fmla="*/ 183356 h 247650"/>
              <a:gd name="connsiteX10" fmla="*/ 1212057 w 1243013"/>
              <a:gd name="connsiteY10" fmla="*/ 214313 h 247650"/>
              <a:gd name="connsiteX11" fmla="*/ 1195388 w 1243013"/>
              <a:gd name="connsiteY11" fmla="*/ 226219 h 247650"/>
              <a:gd name="connsiteX12" fmla="*/ 1171575 w 1243013"/>
              <a:gd name="connsiteY12" fmla="*/ 226219 h 247650"/>
              <a:gd name="connsiteX13" fmla="*/ 1100138 w 1243013"/>
              <a:gd name="connsiteY13" fmla="*/ 216694 h 247650"/>
              <a:gd name="connsiteX14" fmla="*/ 931069 w 1243013"/>
              <a:gd name="connsiteY14" fmla="*/ 202406 h 247650"/>
              <a:gd name="connsiteX15" fmla="*/ 862013 w 1243013"/>
              <a:gd name="connsiteY15" fmla="*/ 207169 h 247650"/>
              <a:gd name="connsiteX16" fmla="*/ 550069 w 1243013"/>
              <a:gd name="connsiteY16" fmla="*/ 223838 h 247650"/>
              <a:gd name="connsiteX17" fmla="*/ 254794 w 1243013"/>
              <a:gd name="connsiteY17" fmla="*/ 242888 h 247650"/>
              <a:gd name="connsiteX18" fmla="*/ 166688 w 1243013"/>
              <a:gd name="connsiteY18" fmla="*/ 247650 h 247650"/>
              <a:gd name="connsiteX19" fmla="*/ 104775 w 1243013"/>
              <a:gd name="connsiteY19" fmla="*/ 223838 h 247650"/>
              <a:gd name="connsiteX20" fmla="*/ 0 w 1243013"/>
              <a:gd name="connsiteY20" fmla="*/ 185738 h 247650"/>
              <a:gd name="connsiteX21" fmla="*/ 9525 w 1243013"/>
              <a:gd name="connsiteY21" fmla="*/ 97631 h 247650"/>
              <a:gd name="connsiteX22" fmla="*/ 445294 w 1243013"/>
              <a:gd name="connsiteY22" fmla="*/ 47625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43013" h="247650">
                <a:moveTo>
                  <a:pt x="445294" y="47625"/>
                </a:moveTo>
                <a:lnTo>
                  <a:pt x="909638" y="0"/>
                </a:lnTo>
                <a:lnTo>
                  <a:pt x="1095375" y="21431"/>
                </a:lnTo>
                <a:lnTo>
                  <a:pt x="1145382" y="59531"/>
                </a:lnTo>
                <a:lnTo>
                  <a:pt x="1200150" y="102394"/>
                </a:lnTo>
                <a:lnTo>
                  <a:pt x="1216819" y="114300"/>
                </a:lnTo>
                <a:lnTo>
                  <a:pt x="1228725" y="126206"/>
                </a:lnTo>
                <a:lnTo>
                  <a:pt x="1238250" y="142875"/>
                </a:lnTo>
                <a:lnTo>
                  <a:pt x="1243013" y="161925"/>
                </a:lnTo>
                <a:lnTo>
                  <a:pt x="1240632" y="183356"/>
                </a:lnTo>
                <a:lnTo>
                  <a:pt x="1212057" y="214313"/>
                </a:lnTo>
                <a:lnTo>
                  <a:pt x="1195388" y="226219"/>
                </a:lnTo>
                <a:lnTo>
                  <a:pt x="1171575" y="226219"/>
                </a:lnTo>
                <a:lnTo>
                  <a:pt x="1100138" y="216694"/>
                </a:lnTo>
                <a:lnTo>
                  <a:pt x="931069" y="202406"/>
                </a:lnTo>
                <a:lnTo>
                  <a:pt x="862013" y="207169"/>
                </a:lnTo>
                <a:lnTo>
                  <a:pt x="550069" y="223838"/>
                </a:lnTo>
                <a:lnTo>
                  <a:pt x="254794" y="242888"/>
                </a:lnTo>
                <a:lnTo>
                  <a:pt x="166688" y="247650"/>
                </a:lnTo>
                <a:lnTo>
                  <a:pt x="104775" y="223838"/>
                </a:lnTo>
                <a:lnTo>
                  <a:pt x="0" y="185738"/>
                </a:lnTo>
                <a:lnTo>
                  <a:pt x="9525" y="97631"/>
                </a:lnTo>
                <a:lnTo>
                  <a:pt x="445294" y="4762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8" name="フリーフォーム 107"/>
          <p:cNvSpPr/>
          <p:nvPr/>
        </p:nvSpPr>
        <p:spPr>
          <a:xfrm>
            <a:off x="3279775" y="2005853"/>
            <a:ext cx="3325813" cy="3714750"/>
          </a:xfrm>
          <a:custGeom>
            <a:avLst/>
            <a:gdLst>
              <a:gd name="connsiteX0" fmla="*/ 592494 w 3326363"/>
              <a:gd name="connsiteY0" fmla="*/ 1045028 h 3713583"/>
              <a:gd name="connsiteX1" fmla="*/ 597159 w 3326363"/>
              <a:gd name="connsiteY1" fmla="*/ 839755 h 3713583"/>
              <a:gd name="connsiteX2" fmla="*/ 606490 w 3326363"/>
              <a:gd name="connsiteY2" fmla="*/ 681134 h 3713583"/>
              <a:gd name="connsiteX3" fmla="*/ 615821 w 3326363"/>
              <a:gd name="connsiteY3" fmla="*/ 550506 h 3713583"/>
              <a:gd name="connsiteX4" fmla="*/ 620486 w 3326363"/>
              <a:gd name="connsiteY4" fmla="*/ 527179 h 3713583"/>
              <a:gd name="connsiteX5" fmla="*/ 634482 w 3326363"/>
              <a:gd name="connsiteY5" fmla="*/ 494522 h 3713583"/>
              <a:gd name="connsiteX6" fmla="*/ 643812 w 3326363"/>
              <a:gd name="connsiteY6" fmla="*/ 475861 h 3713583"/>
              <a:gd name="connsiteX7" fmla="*/ 657808 w 3326363"/>
              <a:gd name="connsiteY7" fmla="*/ 433873 h 3713583"/>
              <a:gd name="connsiteX8" fmla="*/ 667139 w 3326363"/>
              <a:gd name="connsiteY8" fmla="*/ 387220 h 3713583"/>
              <a:gd name="connsiteX9" fmla="*/ 667139 w 3326363"/>
              <a:gd name="connsiteY9" fmla="*/ 354563 h 3713583"/>
              <a:gd name="connsiteX10" fmla="*/ 657808 w 3326363"/>
              <a:gd name="connsiteY10" fmla="*/ 321906 h 3713583"/>
              <a:gd name="connsiteX11" fmla="*/ 643812 w 3326363"/>
              <a:gd name="connsiteY11" fmla="*/ 298579 h 3713583"/>
              <a:gd name="connsiteX12" fmla="*/ 601825 w 3326363"/>
              <a:gd name="connsiteY12" fmla="*/ 251926 h 3713583"/>
              <a:gd name="connsiteX13" fmla="*/ 550506 w 3326363"/>
              <a:gd name="connsiteY13" fmla="*/ 209938 h 3713583"/>
              <a:gd name="connsiteX14" fmla="*/ 471196 w 3326363"/>
              <a:gd name="connsiteY14" fmla="*/ 149289 h 3713583"/>
              <a:gd name="connsiteX15" fmla="*/ 410547 w 3326363"/>
              <a:gd name="connsiteY15" fmla="*/ 107302 h 3713583"/>
              <a:gd name="connsiteX16" fmla="*/ 354563 w 3326363"/>
              <a:gd name="connsiteY16" fmla="*/ 74644 h 3713583"/>
              <a:gd name="connsiteX17" fmla="*/ 256592 w 3326363"/>
              <a:gd name="connsiteY17" fmla="*/ 32657 h 3713583"/>
              <a:gd name="connsiteX18" fmla="*/ 163286 w 3326363"/>
              <a:gd name="connsiteY18" fmla="*/ 9330 h 3713583"/>
              <a:gd name="connsiteX19" fmla="*/ 102637 w 3326363"/>
              <a:gd name="connsiteY19" fmla="*/ 0 h 3713583"/>
              <a:gd name="connsiteX20" fmla="*/ 51319 w 3326363"/>
              <a:gd name="connsiteY20" fmla="*/ 0 h 3713583"/>
              <a:gd name="connsiteX21" fmla="*/ 4666 w 3326363"/>
              <a:gd name="connsiteY21" fmla="*/ 9330 h 3713583"/>
              <a:gd name="connsiteX22" fmla="*/ 0 w 3326363"/>
              <a:gd name="connsiteY22" fmla="*/ 23326 h 3713583"/>
              <a:gd name="connsiteX23" fmla="*/ 13996 w 3326363"/>
              <a:gd name="connsiteY23" fmla="*/ 41987 h 3713583"/>
              <a:gd name="connsiteX24" fmla="*/ 41988 w 3326363"/>
              <a:gd name="connsiteY24" fmla="*/ 69979 h 3713583"/>
              <a:gd name="connsiteX25" fmla="*/ 93306 w 3326363"/>
              <a:gd name="connsiteY25" fmla="*/ 121298 h 3713583"/>
              <a:gd name="connsiteX26" fmla="*/ 163286 w 3326363"/>
              <a:gd name="connsiteY26" fmla="*/ 191277 h 3713583"/>
              <a:gd name="connsiteX27" fmla="*/ 247261 w 3326363"/>
              <a:gd name="connsiteY27" fmla="*/ 298579 h 3713583"/>
              <a:gd name="connsiteX28" fmla="*/ 279919 w 3326363"/>
              <a:gd name="connsiteY28" fmla="*/ 354563 h 3713583"/>
              <a:gd name="connsiteX29" fmla="*/ 293914 w 3326363"/>
              <a:gd name="connsiteY29" fmla="*/ 387220 h 3713583"/>
              <a:gd name="connsiteX30" fmla="*/ 312576 w 3326363"/>
              <a:gd name="connsiteY30" fmla="*/ 457200 h 3713583"/>
              <a:gd name="connsiteX31" fmla="*/ 326572 w 3326363"/>
              <a:gd name="connsiteY31" fmla="*/ 620485 h 3713583"/>
              <a:gd name="connsiteX32" fmla="*/ 345233 w 3326363"/>
              <a:gd name="connsiteY32" fmla="*/ 1012371 h 3713583"/>
              <a:gd name="connsiteX33" fmla="*/ 349898 w 3326363"/>
              <a:gd name="connsiteY33" fmla="*/ 1436914 h 3713583"/>
              <a:gd name="connsiteX34" fmla="*/ 349898 w 3326363"/>
              <a:gd name="connsiteY34" fmla="*/ 1800808 h 3713583"/>
              <a:gd name="connsiteX35" fmla="*/ 340568 w 3326363"/>
              <a:gd name="connsiteY35" fmla="*/ 2407298 h 3713583"/>
              <a:gd name="connsiteX36" fmla="*/ 326572 w 3326363"/>
              <a:gd name="connsiteY36" fmla="*/ 2831840 h 3713583"/>
              <a:gd name="connsiteX37" fmla="*/ 321906 w 3326363"/>
              <a:gd name="connsiteY37" fmla="*/ 3004457 h 3713583"/>
              <a:gd name="connsiteX38" fmla="*/ 317241 w 3326363"/>
              <a:gd name="connsiteY38" fmla="*/ 3055775 h 3713583"/>
              <a:gd name="connsiteX39" fmla="*/ 298580 w 3326363"/>
              <a:gd name="connsiteY39" fmla="*/ 3121089 h 3713583"/>
              <a:gd name="connsiteX40" fmla="*/ 270588 w 3326363"/>
              <a:gd name="connsiteY40" fmla="*/ 3209730 h 3713583"/>
              <a:gd name="connsiteX41" fmla="*/ 242596 w 3326363"/>
              <a:gd name="connsiteY41" fmla="*/ 3289040 h 3713583"/>
              <a:gd name="connsiteX42" fmla="*/ 233266 w 3326363"/>
              <a:gd name="connsiteY42" fmla="*/ 3307702 h 3713583"/>
              <a:gd name="connsiteX43" fmla="*/ 251927 w 3326363"/>
              <a:gd name="connsiteY43" fmla="*/ 3368351 h 3713583"/>
              <a:gd name="connsiteX44" fmla="*/ 289249 w 3326363"/>
              <a:gd name="connsiteY44" fmla="*/ 3433665 h 3713583"/>
              <a:gd name="connsiteX45" fmla="*/ 331237 w 3326363"/>
              <a:gd name="connsiteY45" fmla="*/ 3494314 h 3713583"/>
              <a:gd name="connsiteX46" fmla="*/ 396551 w 3326363"/>
              <a:gd name="connsiteY46" fmla="*/ 3573624 h 3713583"/>
              <a:gd name="connsiteX47" fmla="*/ 485192 w 3326363"/>
              <a:gd name="connsiteY47" fmla="*/ 3666930 h 3713583"/>
              <a:gd name="connsiteX48" fmla="*/ 508519 w 3326363"/>
              <a:gd name="connsiteY48" fmla="*/ 3690257 h 3713583"/>
              <a:gd name="connsiteX49" fmla="*/ 531845 w 3326363"/>
              <a:gd name="connsiteY49" fmla="*/ 3708918 h 3713583"/>
              <a:gd name="connsiteX50" fmla="*/ 555172 w 3326363"/>
              <a:gd name="connsiteY50" fmla="*/ 3713583 h 3713583"/>
              <a:gd name="connsiteX51" fmla="*/ 643812 w 3326363"/>
              <a:gd name="connsiteY51" fmla="*/ 3685591 h 3713583"/>
              <a:gd name="connsiteX52" fmla="*/ 690466 w 3326363"/>
              <a:gd name="connsiteY52" fmla="*/ 3662265 h 3713583"/>
              <a:gd name="connsiteX53" fmla="*/ 807098 w 3326363"/>
              <a:gd name="connsiteY53" fmla="*/ 3638938 h 3713583"/>
              <a:gd name="connsiteX54" fmla="*/ 1012372 w 3326363"/>
              <a:gd name="connsiteY54" fmla="*/ 3606281 h 3713583"/>
              <a:gd name="connsiteX55" fmla="*/ 1306286 w 3326363"/>
              <a:gd name="connsiteY55" fmla="*/ 3582955 h 3713583"/>
              <a:gd name="connsiteX56" fmla="*/ 1628192 w 3326363"/>
              <a:gd name="connsiteY56" fmla="*/ 3564293 h 3713583"/>
              <a:gd name="connsiteX57" fmla="*/ 1973425 w 3326363"/>
              <a:gd name="connsiteY57" fmla="*/ 3550298 h 3713583"/>
              <a:gd name="connsiteX58" fmla="*/ 2230017 w 3326363"/>
              <a:gd name="connsiteY58" fmla="*/ 3545632 h 3713583"/>
              <a:gd name="connsiteX59" fmla="*/ 2439955 w 3326363"/>
              <a:gd name="connsiteY59" fmla="*/ 3550298 h 3713583"/>
              <a:gd name="connsiteX60" fmla="*/ 2612572 w 3326363"/>
              <a:gd name="connsiteY60" fmla="*/ 3559628 h 3713583"/>
              <a:gd name="connsiteX61" fmla="*/ 2799184 w 3326363"/>
              <a:gd name="connsiteY61" fmla="*/ 3578289 h 3713583"/>
              <a:gd name="connsiteX62" fmla="*/ 2939143 w 3326363"/>
              <a:gd name="connsiteY62" fmla="*/ 3601616 h 3713583"/>
              <a:gd name="connsiteX63" fmla="*/ 3051110 w 3326363"/>
              <a:gd name="connsiteY63" fmla="*/ 3624942 h 3713583"/>
              <a:gd name="connsiteX64" fmla="*/ 3144417 w 3326363"/>
              <a:gd name="connsiteY64" fmla="*/ 3648269 h 3713583"/>
              <a:gd name="connsiteX65" fmla="*/ 3228392 w 3326363"/>
              <a:gd name="connsiteY65" fmla="*/ 3662265 h 3713583"/>
              <a:gd name="connsiteX66" fmla="*/ 3261049 w 3326363"/>
              <a:gd name="connsiteY66" fmla="*/ 3657600 h 3713583"/>
              <a:gd name="connsiteX67" fmla="*/ 3293706 w 3326363"/>
              <a:gd name="connsiteY67" fmla="*/ 3643604 h 3713583"/>
              <a:gd name="connsiteX68" fmla="*/ 3317033 w 3326363"/>
              <a:gd name="connsiteY68" fmla="*/ 3624942 h 3713583"/>
              <a:gd name="connsiteX69" fmla="*/ 3321698 w 3326363"/>
              <a:gd name="connsiteY69" fmla="*/ 3606281 h 3713583"/>
              <a:gd name="connsiteX70" fmla="*/ 3326363 w 3326363"/>
              <a:gd name="connsiteY70" fmla="*/ 3568959 h 3713583"/>
              <a:gd name="connsiteX71" fmla="*/ 3321698 w 3326363"/>
              <a:gd name="connsiteY71" fmla="*/ 3536302 h 3713583"/>
              <a:gd name="connsiteX72" fmla="*/ 3307702 w 3326363"/>
              <a:gd name="connsiteY72" fmla="*/ 3508310 h 3713583"/>
              <a:gd name="connsiteX73" fmla="*/ 3261049 w 3326363"/>
              <a:gd name="connsiteY73" fmla="*/ 3466322 h 3713583"/>
              <a:gd name="connsiteX74" fmla="*/ 3219061 w 3326363"/>
              <a:gd name="connsiteY74" fmla="*/ 3429000 h 3713583"/>
              <a:gd name="connsiteX75" fmla="*/ 3121090 w 3326363"/>
              <a:gd name="connsiteY75" fmla="*/ 3368351 h 3713583"/>
              <a:gd name="connsiteX76" fmla="*/ 3013788 w 3326363"/>
              <a:gd name="connsiteY76" fmla="*/ 3321698 h 3713583"/>
              <a:gd name="connsiteX77" fmla="*/ 2883159 w 3326363"/>
              <a:gd name="connsiteY77" fmla="*/ 3284375 h 3713583"/>
              <a:gd name="connsiteX78" fmla="*/ 2855168 w 3326363"/>
              <a:gd name="connsiteY78" fmla="*/ 3289040 h 3713583"/>
              <a:gd name="connsiteX79" fmla="*/ 2757196 w 3326363"/>
              <a:gd name="connsiteY79" fmla="*/ 3321698 h 3713583"/>
              <a:gd name="connsiteX80" fmla="*/ 2710543 w 3326363"/>
              <a:gd name="connsiteY80" fmla="*/ 3331028 h 3713583"/>
              <a:gd name="connsiteX81" fmla="*/ 2528596 w 3326363"/>
              <a:gd name="connsiteY81" fmla="*/ 3331028 h 3713583"/>
              <a:gd name="connsiteX82" fmla="*/ 2160037 w 3326363"/>
              <a:gd name="connsiteY82" fmla="*/ 3340359 h 3713583"/>
              <a:gd name="connsiteX83" fmla="*/ 1698172 w 3326363"/>
              <a:gd name="connsiteY83" fmla="*/ 3359020 h 3713583"/>
              <a:gd name="connsiteX84" fmla="*/ 979714 w 3326363"/>
              <a:gd name="connsiteY84" fmla="*/ 3410338 h 3713583"/>
              <a:gd name="connsiteX85" fmla="*/ 620486 w 3326363"/>
              <a:gd name="connsiteY85" fmla="*/ 3442995 h 3713583"/>
              <a:gd name="connsiteX86" fmla="*/ 592494 w 3326363"/>
              <a:gd name="connsiteY86" fmla="*/ 3442995 h 3713583"/>
              <a:gd name="connsiteX87" fmla="*/ 550506 w 3326363"/>
              <a:gd name="connsiteY87" fmla="*/ 3424334 h 3713583"/>
              <a:gd name="connsiteX88" fmla="*/ 527180 w 3326363"/>
              <a:gd name="connsiteY88" fmla="*/ 3391677 h 3713583"/>
              <a:gd name="connsiteX89" fmla="*/ 508519 w 3326363"/>
              <a:gd name="connsiteY89" fmla="*/ 3335693 h 3713583"/>
              <a:gd name="connsiteX90" fmla="*/ 503853 w 3326363"/>
              <a:gd name="connsiteY90" fmla="*/ 3284375 h 3713583"/>
              <a:gd name="connsiteX91" fmla="*/ 513184 w 3326363"/>
              <a:gd name="connsiteY91" fmla="*/ 3158412 h 3713583"/>
              <a:gd name="connsiteX92" fmla="*/ 531845 w 3326363"/>
              <a:gd name="connsiteY92" fmla="*/ 2780522 h 3713583"/>
              <a:gd name="connsiteX93" fmla="*/ 573833 w 3326363"/>
              <a:gd name="connsiteY93" fmla="*/ 2006081 h 3713583"/>
              <a:gd name="connsiteX94" fmla="*/ 592494 w 3326363"/>
              <a:gd name="connsiteY94" fmla="*/ 1581538 h 3713583"/>
              <a:gd name="connsiteX95" fmla="*/ 592494 w 3326363"/>
              <a:gd name="connsiteY95" fmla="*/ 1240971 h 3713583"/>
              <a:gd name="connsiteX96" fmla="*/ 592494 w 3326363"/>
              <a:gd name="connsiteY96" fmla="*/ 1045028 h 3713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26363" h="3713583">
                <a:moveTo>
                  <a:pt x="592494" y="1045028"/>
                </a:moveTo>
                <a:lnTo>
                  <a:pt x="597159" y="839755"/>
                </a:lnTo>
                <a:lnTo>
                  <a:pt x="606490" y="681134"/>
                </a:lnTo>
                <a:lnTo>
                  <a:pt x="615821" y="550506"/>
                </a:lnTo>
                <a:lnTo>
                  <a:pt x="620486" y="527179"/>
                </a:lnTo>
                <a:lnTo>
                  <a:pt x="634482" y="494522"/>
                </a:lnTo>
                <a:lnTo>
                  <a:pt x="643812" y="475861"/>
                </a:lnTo>
                <a:lnTo>
                  <a:pt x="657808" y="433873"/>
                </a:lnTo>
                <a:lnTo>
                  <a:pt x="667139" y="387220"/>
                </a:lnTo>
                <a:lnTo>
                  <a:pt x="667139" y="354563"/>
                </a:lnTo>
                <a:lnTo>
                  <a:pt x="657808" y="321906"/>
                </a:lnTo>
                <a:lnTo>
                  <a:pt x="643812" y="298579"/>
                </a:lnTo>
                <a:lnTo>
                  <a:pt x="601825" y="251926"/>
                </a:lnTo>
                <a:lnTo>
                  <a:pt x="550506" y="209938"/>
                </a:lnTo>
                <a:lnTo>
                  <a:pt x="471196" y="149289"/>
                </a:lnTo>
                <a:lnTo>
                  <a:pt x="410547" y="107302"/>
                </a:lnTo>
                <a:lnTo>
                  <a:pt x="354563" y="74644"/>
                </a:lnTo>
                <a:lnTo>
                  <a:pt x="256592" y="32657"/>
                </a:lnTo>
                <a:lnTo>
                  <a:pt x="163286" y="9330"/>
                </a:lnTo>
                <a:lnTo>
                  <a:pt x="102637" y="0"/>
                </a:lnTo>
                <a:lnTo>
                  <a:pt x="51319" y="0"/>
                </a:lnTo>
                <a:lnTo>
                  <a:pt x="4666" y="9330"/>
                </a:lnTo>
                <a:lnTo>
                  <a:pt x="0" y="23326"/>
                </a:lnTo>
                <a:lnTo>
                  <a:pt x="13996" y="41987"/>
                </a:lnTo>
                <a:lnTo>
                  <a:pt x="41988" y="69979"/>
                </a:lnTo>
                <a:lnTo>
                  <a:pt x="93306" y="121298"/>
                </a:lnTo>
                <a:lnTo>
                  <a:pt x="163286" y="191277"/>
                </a:lnTo>
                <a:lnTo>
                  <a:pt x="247261" y="298579"/>
                </a:lnTo>
                <a:lnTo>
                  <a:pt x="279919" y="354563"/>
                </a:lnTo>
                <a:lnTo>
                  <a:pt x="293914" y="387220"/>
                </a:lnTo>
                <a:lnTo>
                  <a:pt x="312576" y="457200"/>
                </a:lnTo>
                <a:lnTo>
                  <a:pt x="326572" y="620485"/>
                </a:lnTo>
                <a:lnTo>
                  <a:pt x="345233" y="1012371"/>
                </a:lnTo>
                <a:lnTo>
                  <a:pt x="349898" y="1436914"/>
                </a:lnTo>
                <a:lnTo>
                  <a:pt x="349898" y="1800808"/>
                </a:lnTo>
                <a:lnTo>
                  <a:pt x="340568" y="2407298"/>
                </a:lnTo>
                <a:lnTo>
                  <a:pt x="326572" y="2831840"/>
                </a:lnTo>
                <a:lnTo>
                  <a:pt x="321906" y="3004457"/>
                </a:lnTo>
                <a:lnTo>
                  <a:pt x="317241" y="3055775"/>
                </a:lnTo>
                <a:lnTo>
                  <a:pt x="298580" y="3121089"/>
                </a:lnTo>
                <a:lnTo>
                  <a:pt x="270588" y="3209730"/>
                </a:lnTo>
                <a:lnTo>
                  <a:pt x="242596" y="3289040"/>
                </a:lnTo>
                <a:lnTo>
                  <a:pt x="233266" y="3307702"/>
                </a:lnTo>
                <a:lnTo>
                  <a:pt x="251927" y="3368351"/>
                </a:lnTo>
                <a:lnTo>
                  <a:pt x="289249" y="3433665"/>
                </a:lnTo>
                <a:lnTo>
                  <a:pt x="331237" y="3494314"/>
                </a:lnTo>
                <a:lnTo>
                  <a:pt x="396551" y="3573624"/>
                </a:lnTo>
                <a:lnTo>
                  <a:pt x="485192" y="3666930"/>
                </a:lnTo>
                <a:lnTo>
                  <a:pt x="508519" y="3690257"/>
                </a:lnTo>
                <a:lnTo>
                  <a:pt x="531845" y="3708918"/>
                </a:lnTo>
                <a:lnTo>
                  <a:pt x="555172" y="3713583"/>
                </a:lnTo>
                <a:lnTo>
                  <a:pt x="643812" y="3685591"/>
                </a:lnTo>
                <a:lnTo>
                  <a:pt x="690466" y="3662265"/>
                </a:lnTo>
                <a:lnTo>
                  <a:pt x="807098" y="3638938"/>
                </a:lnTo>
                <a:lnTo>
                  <a:pt x="1012372" y="3606281"/>
                </a:lnTo>
                <a:lnTo>
                  <a:pt x="1306286" y="3582955"/>
                </a:lnTo>
                <a:lnTo>
                  <a:pt x="1628192" y="3564293"/>
                </a:lnTo>
                <a:lnTo>
                  <a:pt x="1973425" y="3550298"/>
                </a:lnTo>
                <a:lnTo>
                  <a:pt x="2230017" y="3545632"/>
                </a:lnTo>
                <a:lnTo>
                  <a:pt x="2439955" y="3550298"/>
                </a:lnTo>
                <a:lnTo>
                  <a:pt x="2612572" y="3559628"/>
                </a:lnTo>
                <a:lnTo>
                  <a:pt x="2799184" y="3578289"/>
                </a:lnTo>
                <a:lnTo>
                  <a:pt x="2939143" y="3601616"/>
                </a:lnTo>
                <a:lnTo>
                  <a:pt x="3051110" y="3624942"/>
                </a:lnTo>
                <a:lnTo>
                  <a:pt x="3144417" y="3648269"/>
                </a:lnTo>
                <a:lnTo>
                  <a:pt x="3228392" y="3662265"/>
                </a:lnTo>
                <a:lnTo>
                  <a:pt x="3261049" y="3657600"/>
                </a:lnTo>
                <a:lnTo>
                  <a:pt x="3293706" y="3643604"/>
                </a:lnTo>
                <a:lnTo>
                  <a:pt x="3317033" y="3624942"/>
                </a:lnTo>
                <a:lnTo>
                  <a:pt x="3321698" y="3606281"/>
                </a:lnTo>
                <a:lnTo>
                  <a:pt x="3326363" y="3568959"/>
                </a:lnTo>
                <a:lnTo>
                  <a:pt x="3321698" y="3536302"/>
                </a:lnTo>
                <a:lnTo>
                  <a:pt x="3307702" y="3508310"/>
                </a:lnTo>
                <a:lnTo>
                  <a:pt x="3261049" y="3466322"/>
                </a:lnTo>
                <a:lnTo>
                  <a:pt x="3219061" y="3429000"/>
                </a:lnTo>
                <a:lnTo>
                  <a:pt x="3121090" y="3368351"/>
                </a:lnTo>
                <a:lnTo>
                  <a:pt x="3013788" y="3321698"/>
                </a:lnTo>
                <a:lnTo>
                  <a:pt x="2883159" y="3284375"/>
                </a:lnTo>
                <a:lnTo>
                  <a:pt x="2855168" y="3289040"/>
                </a:lnTo>
                <a:lnTo>
                  <a:pt x="2757196" y="3321698"/>
                </a:lnTo>
                <a:lnTo>
                  <a:pt x="2710543" y="3331028"/>
                </a:lnTo>
                <a:lnTo>
                  <a:pt x="2528596" y="3331028"/>
                </a:lnTo>
                <a:lnTo>
                  <a:pt x="2160037" y="3340359"/>
                </a:lnTo>
                <a:lnTo>
                  <a:pt x="1698172" y="3359020"/>
                </a:lnTo>
                <a:lnTo>
                  <a:pt x="979714" y="3410338"/>
                </a:lnTo>
                <a:lnTo>
                  <a:pt x="620486" y="3442995"/>
                </a:lnTo>
                <a:lnTo>
                  <a:pt x="592494" y="3442995"/>
                </a:lnTo>
                <a:lnTo>
                  <a:pt x="550506" y="3424334"/>
                </a:lnTo>
                <a:lnTo>
                  <a:pt x="527180" y="3391677"/>
                </a:lnTo>
                <a:lnTo>
                  <a:pt x="508519" y="3335693"/>
                </a:lnTo>
                <a:lnTo>
                  <a:pt x="503853" y="3284375"/>
                </a:lnTo>
                <a:lnTo>
                  <a:pt x="513184" y="3158412"/>
                </a:lnTo>
                <a:lnTo>
                  <a:pt x="531845" y="2780522"/>
                </a:lnTo>
                <a:lnTo>
                  <a:pt x="573833" y="2006081"/>
                </a:lnTo>
                <a:lnTo>
                  <a:pt x="592494" y="1581538"/>
                </a:lnTo>
                <a:lnTo>
                  <a:pt x="592494" y="1240971"/>
                </a:lnTo>
                <a:lnTo>
                  <a:pt x="592494" y="104502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pic>
        <p:nvPicPr>
          <p:cNvPr id="9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1757140" y="340128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301035" y="92753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67400" y="93196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141854" y="451462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692826" y="138838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4719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7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2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  <p:bldLst>
      <p:bldP spid="102" grpId="0" animBg="1"/>
      <p:bldP spid="103" grpId="0" animBg="1"/>
      <p:bldP spid="104" grpId="0" animBg="1"/>
      <p:bldP spid="105" grpId="0" animBg="1"/>
      <p:bldP spid="108" grpId="0" animBg="1"/>
      <p:bldP spid="10" grpId="0"/>
      <p:bldP spid="11" grpId="0"/>
      <p:bldP spid="12" grpId="0"/>
      <p:bldP spid="13" grpId="0"/>
      <p:bldP spid="14" grpId="0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皮</a:t>
            </a:r>
          </a:p>
        </p:txBody>
      </p:sp>
      <p:sp>
        <p:nvSpPr>
          <p:cNvPr id="17" name="フリーフォーム 16"/>
          <p:cNvSpPr/>
          <p:nvPr/>
        </p:nvSpPr>
        <p:spPr>
          <a:xfrm>
            <a:off x="2611438" y="2543269"/>
            <a:ext cx="889000" cy="3238500"/>
          </a:xfrm>
          <a:custGeom>
            <a:avLst/>
            <a:gdLst>
              <a:gd name="connsiteX0" fmla="*/ 657872 w 889575"/>
              <a:gd name="connsiteY0" fmla="*/ 744760 h 3239706"/>
              <a:gd name="connsiteX1" fmla="*/ 662009 w 889575"/>
              <a:gd name="connsiteY1" fmla="*/ 434443 h 3239706"/>
              <a:gd name="connsiteX2" fmla="*/ 657872 w 889575"/>
              <a:gd name="connsiteY2" fmla="*/ 372380 h 3239706"/>
              <a:gd name="connsiteX3" fmla="*/ 649597 w 889575"/>
              <a:gd name="connsiteY3" fmla="*/ 322729 h 3239706"/>
              <a:gd name="connsiteX4" fmla="*/ 628909 w 889575"/>
              <a:gd name="connsiteY4" fmla="*/ 264803 h 3239706"/>
              <a:gd name="connsiteX5" fmla="*/ 595808 w 889575"/>
              <a:gd name="connsiteY5" fmla="*/ 198602 h 3239706"/>
              <a:gd name="connsiteX6" fmla="*/ 546158 w 889575"/>
              <a:gd name="connsiteY6" fmla="*/ 124126 h 3239706"/>
              <a:gd name="connsiteX7" fmla="*/ 496507 w 889575"/>
              <a:gd name="connsiteY7" fmla="*/ 74476 h 3239706"/>
              <a:gd name="connsiteX8" fmla="*/ 479957 w 889575"/>
              <a:gd name="connsiteY8" fmla="*/ 45513 h 3239706"/>
              <a:gd name="connsiteX9" fmla="*/ 467544 w 889575"/>
              <a:gd name="connsiteY9" fmla="*/ 12412 h 3239706"/>
              <a:gd name="connsiteX10" fmla="*/ 471682 w 889575"/>
              <a:gd name="connsiteY10" fmla="*/ 0 h 3239706"/>
              <a:gd name="connsiteX11" fmla="*/ 484094 w 889575"/>
              <a:gd name="connsiteY11" fmla="*/ 0 h 3239706"/>
              <a:gd name="connsiteX12" fmla="*/ 525470 w 889575"/>
              <a:gd name="connsiteY12" fmla="*/ 8275 h 3239706"/>
              <a:gd name="connsiteX13" fmla="*/ 583396 w 889575"/>
              <a:gd name="connsiteY13" fmla="*/ 28963 h 3239706"/>
              <a:gd name="connsiteX14" fmla="*/ 649597 w 889575"/>
              <a:gd name="connsiteY14" fmla="*/ 49650 h 3239706"/>
              <a:gd name="connsiteX15" fmla="*/ 732348 w 889575"/>
              <a:gd name="connsiteY15" fmla="*/ 74476 h 3239706"/>
              <a:gd name="connsiteX16" fmla="*/ 819236 w 889575"/>
              <a:gd name="connsiteY16" fmla="*/ 99301 h 3239706"/>
              <a:gd name="connsiteX17" fmla="*/ 881300 w 889575"/>
              <a:gd name="connsiteY17" fmla="*/ 211015 h 3239706"/>
              <a:gd name="connsiteX18" fmla="*/ 889575 w 889575"/>
              <a:gd name="connsiteY18" fmla="*/ 558570 h 3239706"/>
              <a:gd name="connsiteX19" fmla="*/ 885437 w 889575"/>
              <a:gd name="connsiteY19" fmla="*/ 1079902 h 3239706"/>
              <a:gd name="connsiteX20" fmla="*/ 868887 w 889575"/>
              <a:gd name="connsiteY20" fmla="*/ 1410906 h 3239706"/>
              <a:gd name="connsiteX21" fmla="*/ 827512 w 889575"/>
              <a:gd name="connsiteY21" fmla="*/ 1712948 h 3239706"/>
              <a:gd name="connsiteX22" fmla="*/ 757173 w 889575"/>
              <a:gd name="connsiteY22" fmla="*/ 2014990 h 3239706"/>
              <a:gd name="connsiteX23" fmla="*/ 657872 w 889575"/>
              <a:gd name="connsiteY23" fmla="*/ 2288068 h 3239706"/>
              <a:gd name="connsiteX24" fmla="*/ 558570 w 889575"/>
              <a:gd name="connsiteY24" fmla="*/ 2519772 h 3239706"/>
              <a:gd name="connsiteX25" fmla="*/ 426169 w 889575"/>
              <a:gd name="connsiteY25" fmla="*/ 2743200 h 3239706"/>
              <a:gd name="connsiteX26" fmla="*/ 289629 w 889575"/>
              <a:gd name="connsiteY26" fmla="*/ 2937665 h 3239706"/>
              <a:gd name="connsiteX27" fmla="*/ 153090 w 889575"/>
              <a:gd name="connsiteY27" fmla="*/ 3115580 h 3239706"/>
              <a:gd name="connsiteX28" fmla="*/ 66201 w 889575"/>
              <a:gd name="connsiteY28" fmla="*/ 3219019 h 3239706"/>
              <a:gd name="connsiteX29" fmla="*/ 37238 w 889575"/>
              <a:gd name="connsiteY29" fmla="*/ 3235569 h 3239706"/>
              <a:gd name="connsiteX30" fmla="*/ 8275 w 889575"/>
              <a:gd name="connsiteY30" fmla="*/ 3239706 h 3239706"/>
              <a:gd name="connsiteX31" fmla="*/ 0 w 889575"/>
              <a:gd name="connsiteY31" fmla="*/ 3214881 h 3239706"/>
              <a:gd name="connsiteX32" fmla="*/ 12413 w 889575"/>
              <a:gd name="connsiteY32" fmla="*/ 3177643 h 3239706"/>
              <a:gd name="connsiteX33" fmla="*/ 70339 w 889575"/>
              <a:gd name="connsiteY33" fmla="*/ 3090754 h 3239706"/>
              <a:gd name="connsiteX34" fmla="*/ 140677 w 889575"/>
              <a:gd name="connsiteY34" fmla="*/ 2979040 h 3239706"/>
              <a:gd name="connsiteX35" fmla="*/ 239978 w 889575"/>
              <a:gd name="connsiteY35" fmla="*/ 2805263 h 3239706"/>
              <a:gd name="connsiteX36" fmla="*/ 335142 w 889575"/>
              <a:gd name="connsiteY36" fmla="*/ 2610798 h 3239706"/>
              <a:gd name="connsiteX37" fmla="*/ 409618 w 889575"/>
              <a:gd name="connsiteY37" fmla="*/ 2441158 h 3239706"/>
              <a:gd name="connsiteX38" fmla="*/ 459269 w 889575"/>
              <a:gd name="connsiteY38" fmla="*/ 2308756 h 3239706"/>
              <a:gd name="connsiteX39" fmla="*/ 504782 w 889575"/>
              <a:gd name="connsiteY39" fmla="*/ 2180492 h 3239706"/>
              <a:gd name="connsiteX40" fmla="*/ 542020 w 889575"/>
              <a:gd name="connsiteY40" fmla="*/ 2035677 h 3239706"/>
              <a:gd name="connsiteX41" fmla="*/ 570983 w 889575"/>
              <a:gd name="connsiteY41" fmla="*/ 1874313 h 3239706"/>
              <a:gd name="connsiteX42" fmla="*/ 591671 w 889575"/>
              <a:gd name="connsiteY42" fmla="*/ 1746048 h 3239706"/>
              <a:gd name="connsiteX43" fmla="*/ 612359 w 889575"/>
              <a:gd name="connsiteY43" fmla="*/ 1576409 h 3239706"/>
              <a:gd name="connsiteX44" fmla="*/ 628909 w 889575"/>
              <a:gd name="connsiteY44" fmla="*/ 1415044 h 3239706"/>
              <a:gd name="connsiteX45" fmla="*/ 645459 w 889575"/>
              <a:gd name="connsiteY45" fmla="*/ 1179203 h 3239706"/>
              <a:gd name="connsiteX46" fmla="*/ 657872 w 889575"/>
              <a:gd name="connsiteY46" fmla="*/ 744760 h 323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889575" h="3239706">
                <a:moveTo>
                  <a:pt x="657872" y="744760"/>
                </a:moveTo>
                <a:lnTo>
                  <a:pt x="662009" y="434443"/>
                </a:lnTo>
                <a:lnTo>
                  <a:pt x="657872" y="372380"/>
                </a:lnTo>
                <a:lnTo>
                  <a:pt x="649597" y="322729"/>
                </a:lnTo>
                <a:lnTo>
                  <a:pt x="628909" y="264803"/>
                </a:lnTo>
                <a:lnTo>
                  <a:pt x="595808" y="198602"/>
                </a:lnTo>
                <a:lnTo>
                  <a:pt x="546158" y="124126"/>
                </a:lnTo>
                <a:lnTo>
                  <a:pt x="496507" y="74476"/>
                </a:lnTo>
                <a:lnTo>
                  <a:pt x="479957" y="45513"/>
                </a:lnTo>
                <a:lnTo>
                  <a:pt x="467544" y="12412"/>
                </a:lnTo>
                <a:lnTo>
                  <a:pt x="471682" y="0"/>
                </a:lnTo>
                <a:lnTo>
                  <a:pt x="484094" y="0"/>
                </a:lnTo>
                <a:lnTo>
                  <a:pt x="525470" y="8275"/>
                </a:lnTo>
                <a:lnTo>
                  <a:pt x="583396" y="28963"/>
                </a:lnTo>
                <a:lnTo>
                  <a:pt x="649597" y="49650"/>
                </a:lnTo>
                <a:lnTo>
                  <a:pt x="732348" y="74476"/>
                </a:lnTo>
                <a:lnTo>
                  <a:pt x="819236" y="99301"/>
                </a:lnTo>
                <a:lnTo>
                  <a:pt x="881300" y="211015"/>
                </a:lnTo>
                <a:lnTo>
                  <a:pt x="889575" y="558570"/>
                </a:lnTo>
                <a:cubicBezTo>
                  <a:pt x="888196" y="732347"/>
                  <a:pt x="886816" y="906125"/>
                  <a:pt x="885437" y="1079902"/>
                </a:cubicBezTo>
                <a:lnTo>
                  <a:pt x="868887" y="1410906"/>
                </a:lnTo>
                <a:lnTo>
                  <a:pt x="827512" y="1712948"/>
                </a:lnTo>
                <a:lnTo>
                  <a:pt x="757173" y="2014990"/>
                </a:lnTo>
                <a:lnTo>
                  <a:pt x="657872" y="2288068"/>
                </a:lnTo>
                <a:lnTo>
                  <a:pt x="558570" y="2519772"/>
                </a:lnTo>
                <a:lnTo>
                  <a:pt x="426169" y="2743200"/>
                </a:lnTo>
                <a:lnTo>
                  <a:pt x="289629" y="2937665"/>
                </a:lnTo>
                <a:lnTo>
                  <a:pt x="153090" y="3115580"/>
                </a:lnTo>
                <a:lnTo>
                  <a:pt x="66201" y="3219019"/>
                </a:lnTo>
                <a:lnTo>
                  <a:pt x="37238" y="3235569"/>
                </a:lnTo>
                <a:lnTo>
                  <a:pt x="8275" y="3239706"/>
                </a:lnTo>
                <a:lnTo>
                  <a:pt x="0" y="3214881"/>
                </a:lnTo>
                <a:lnTo>
                  <a:pt x="12413" y="3177643"/>
                </a:lnTo>
                <a:lnTo>
                  <a:pt x="70339" y="3090754"/>
                </a:lnTo>
                <a:lnTo>
                  <a:pt x="140677" y="2979040"/>
                </a:lnTo>
                <a:lnTo>
                  <a:pt x="239978" y="2805263"/>
                </a:lnTo>
                <a:lnTo>
                  <a:pt x="335142" y="2610798"/>
                </a:lnTo>
                <a:lnTo>
                  <a:pt x="409618" y="2441158"/>
                </a:lnTo>
                <a:lnTo>
                  <a:pt x="459269" y="2308756"/>
                </a:lnTo>
                <a:lnTo>
                  <a:pt x="504782" y="2180492"/>
                </a:lnTo>
                <a:lnTo>
                  <a:pt x="542020" y="2035677"/>
                </a:lnTo>
                <a:lnTo>
                  <a:pt x="570983" y="1874313"/>
                </a:lnTo>
                <a:lnTo>
                  <a:pt x="591671" y="1746048"/>
                </a:lnTo>
                <a:lnTo>
                  <a:pt x="612359" y="1576409"/>
                </a:lnTo>
                <a:lnTo>
                  <a:pt x="628909" y="1415044"/>
                </a:lnTo>
                <a:lnTo>
                  <a:pt x="645459" y="1179203"/>
                </a:lnTo>
                <a:lnTo>
                  <a:pt x="657872" y="74476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フリーフォーム 17"/>
          <p:cNvSpPr/>
          <p:nvPr/>
        </p:nvSpPr>
        <p:spPr>
          <a:xfrm>
            <a:off x="3222625" y="2237628"/>
            <a:ext cx="3489325" cy="688975"/>
          </a:xfrm>
          <a:custGeom>
            <a:avLst/>
            <a:gdLst>
              <a:gd name="connsiteX0" fmla="*/ 1520825 w 3489325"/>
              <a:gd name="connsiteY0" fmla="*/ 206375 h 688975"/>
              <a:gd name="connsiteX1" fmla="*/ 1266825 w 3489325"/>
              <a:gd name="connsiteY1" fmla="*/ 250825 h 688975"/>
              <a:gd name="connsiteX2" fmla="*/ 927100 w 3489325"/>
              <a:gd name="connsiteY2" fmla="*/ 311150 h 688975"/>
              <a:gd name="connsiteX3" fmla="*/ 698500 w 3489325"/>
              <a:gd name="connsiteY3" fmla="*/ 349250 h 688975"/>
              <a:gd name="connsiteX4" fmla="*/ 523875 w 3489325"/>
              <a:gd name="connsiteY4" fmla="*/ 377825 h 688975"/>
              <a:gd name="connsiteX5" fmla="*/ 247650 w 3489325"/>
              <a:gd name="connsiteY5" fmla="*/ 415925 h 688975"/>
              <a:gd name="connsiteX6" fmla="*/ 180975 w 3489325"/>
              <a:gd name="connsiteY6" fmla="*/ 415925 h 688975"/>
              <a:gd name="connsiteX7" fmla="*/ 0 w 3489325"/>
              <a:gd name="connsiteY7" fmla="*/ 473075 h 688975"/>
              <a:gd name="connsiteX8" fmla="*/ 260350 w 3489325"/>
              <a:gd name="connsiteY8" fmla="*/ 688975 h 688975"/>
              <a:gd name="connsiteX9" fmla="*/ 298450 w 3489325"/>
              <a:gd name="connsiteY9" fmla="*/ 650875 h 688975"/>
              <a:gd name="connsiteX10" fmla="*/ 336550 w 3489325"/>
              <a:gd name="connsiteY10" fmla="*/ 622300 h 688975"/>
              <a:gd name="connsiteX11" fmla="*/ 396875 w 3489325"/>
              <a:gd name="connsiteY11" fmla="*/ 593725 h 688975"/>
              <a:gd name="connsiteX12" fmla="*/ 450850 w 3489325"/>
              <a:gd name="connsiteY12" fmla="*/ 571500 h 688975"/>
              <a:gd name="connsiteX13" fmla="*/ 542925 w 3489325"/>
              <a:gd name="connsiteY13" fmla="*/ 549275 h 688975"/>
              <a:gd name="connsiteX14" fmla="*/ 682625 w 3489325"/>
              <a:gd name="connsiteY14" fmla="*/ 520700 h 688975"/>
              <a:gd name="connsiteX15" fmla="*/ 857250 w 3489325"/>
              <a:gd name="connsiteY15" fmla="*/ 492125 h 688975"/>
              <a:gd name="connsiteX16" fmla="*/ 1063625 w 3489325"/>
              <a:gd name="connsiteY16" fmla="*/ 457200 h 688975"/>
              <a:gd name="connsiteX17" fmla="*/ 1285875 w 3489325"/>
              <a:gd name="connsiteY17" fmla="*/ 419100 h 688975"/>
              <a:gd name="connsiteX18" fmla="*/ 1460500 w 3489325"/>
              <a:gd name="connsiteY18" fmla="*/ 393700 h 688975"/>
              <a:gd name="connsiteX19" fmla="*/ 1619250 w 3489325"/>
              <a:gd name="connsiteY19" fmla="*/ 368300 h 688975"/>
              <a:gd name="connsiteX20" fmla="*/ 1838325 w 3489325"/>
              <a:gd name="connsiteY20" fmla="*/ 330200 h 688975"/>
              <a:gd name="connsiteX21" fmla="*/ 2047875 w 3489325"/>
              <a:gd name="connsiteY21" fmla="*/ 298450 h 688975"/>
              <a:gd name="connsiteX22" fmla="*/ 2228850 w 3489325"/>
              <a:gd name="connsiteY22" fmla="*/ 276225 h 688975"/>
              <a:gd name="connsiteX23" fmla="*/ 2374900 w 3489325"/>
              <a:gd name="connsiteY23" fmla="*/ 260350 h 688975"/>
              <a:gd name="connsiteX24" fmla="*/ 2460625 w 3489325"/>
              <a:gd name="connsiteY24" fmla="*/ 254000 h 688975"/>
              <a:gd name="connsiteX25" fmla="*/ 2603500 w 3489325"/>
              <a:gd name="connsiteY25" fmla="*/ 244475 h 688975"/>
              <a:gd name="connsiteX26" fmla="*/ 2746375 w 3489325"/>
              <a:gd name="connsiteY26" fmla="*/ 238125 h 688975"/>
              <a:gd name="connsiteX27" fmla="*/ 2873375 w 3489325"/>
              <a:gd name="connsiteY27" fmla="*/ 247650 h 688975"/>
              <a:gd name="connsiteX28" fmla="*/ 2933700 w 3489325"/>
              <a:gd name="connsiteY28" fmla="*/ 260350 h 688975"/>
              <a:gd name="connsiteX29" fmla="*/ 2962275 w 3489325"/>
              <a:gd name="connsiteY29" fmla="*/ 276225 h 688975"/>
              <a:gd name="connsiteX30" fmla="*/ 3324225 w 3489325"/>
              <a:gd name="connsiteY30" fmla="*/ 438150 h 688975"/>
              <a:gd name="connsiteX31" fmla="*/ 3362325 w 3489325"/>
              <a:gd name="connsiteY31" fmla="*/ 419100 h 688975"/>
              <a:gd name="connsiteX32" fmla="*/ 3406775 w 3489325"/>
              <a:gd name="connsiteY32" fmla="*/ 409575 h 688975"/>
              <a:gd name="connsiteX33" fmla="*/ 3454400 w 3489325"/>
              <a:gd name="connsiteY33" fmla="*/ 400050 h 688975"/>
              <a:gd name="connsiteX34" fmla="*/ 3479800 w 3489325"/>
              <a:gd name="connsiteY34" fmla="*/ 390525 h 688975"/>
              <a:gd name="connsiteX35" fmla="*/ 3486150 w 3489325"/>
              <a:gd name="connsiteY35" fmla="*/ 377825 h 688975"/>
              <a:gd name="connsiteX36" fmla="*/ 3489325 w 3489325"/>
              <a:gd name="connsiteY36" fmla="*/ 358775 h 688975"/>
              <a:gd name="connsiteX37" fmla="*/ 3479800 w 3489325"/>
              <a:gd name="connsiteY37" fmla="*/ 327025 h 688975"/>
              <a:gd name="connsiteX38" fmla="*/ 3444875 w 3489325"/>
              <a:gd name="connsiteY38" fmla="*/ 288925 h 688975"/>
              <a:gd name="connsiteX39" fmla="*/ 3355975 w 3489325"/>
              <a:gd name="connsiteY39" fmla="*/ 196850 h 688975"/>
              <a:gd name="connsiteX40" fmla="*/ 3263900 w 3489325"/>
              <a:gd name="connsiteY40" fmla="*/ 120650 h 688975"/>
              <a:gd name="connsiteX41" fmla="*/ 3155950 w 3489325"/>
              <a:gd name="connsiteY41" fmla="*/ 44450 h 688975"/>
              <a:gd name="connsiteX42" fmla="*/ 3095625 w 3489325"/>
              <a:gd name="connsiteY42" fmla="*/ 9525 h 688975"/>
              <a:gd name="connsiteX43" fmla="*/ 3067050 w 3489325"/>
              <a:gd name="connsiteY43" fmla="*/ 0 h 688975"/>
              <a:gd name="connsiteX44" fmla="*/ 3044825 w 3489325"/>
              <a:gd name="connsiteY44" fmla="*/ 3175 h 688975"/>
              <a:gd name="connsiteX45" fmla="*/ 3016250 w 3489325"/>
              <a:gd name="connsiteY45" fmla="*/ 12700 h 688975"/>
              <a:gd name="connsiteX46" fmla="*/ 2981325 w 3489325"/>
              <a:gd name="connsiteY46" fmla="*/ 34925 h 688975"/>
              <a:gd name="connsiteX47" fmla="*/ 2949575 w 3489325"/>
              <a:gd name="connsiteY47" fmla="*/ 63500 h 688975"/>
              <a:gd name="connsiteX48" fmla="*/ 2882900 w 3489325"/>
              <a:gd name="connsiteY48" fmla="*/ 63500 h 688975"/>
              <a:gd name="connsiteX49" fmla="*/ 2682875 w 3489325"/>
              <a:gd name="connsiteY49" fmla="*/ 69850 h 688975"/>
              <a:gd name="connsiteX50" fmla="*/ 2451100 w 3489325"/>
              <a:gd name="connsiteY50" fmla="*/ 85725 h 688975"/>
              <a:gd name="connsiteX51" fmla="*/ 2187575 w 3489325"/>
              <a:gd name="connsiteY51" fmla="*/ 111125 h 688975"/>
              <a:gd name="connsiteX52" fmla="*/ 1908175 w 3489325"/>
              <a:gd name="connsiteY52" fmla="*/ 146050 h 688975"/>
              <a:gd name="connsiteX53" fmla="*/ 1520825 w 3489325"/>
              <a:gd name="connsiteY53" fmla="*/ 206375 h 688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489325" h="688975">
                <a:moveTo>
                  <a:pt x="1520825" y="206375"/>
                </a:moveTo>
                <a:lnTo>
                  <a:pt x="1266825" y="250825"/>
                </a:lnTo>
                <a:lnTo>
                  <a:pt x="927100" y="311150"/>
                </a:lnTo>
                <a:lnTo>
                  <a:pt x="698500" y="349250"/>
                </a:lnTo>
                <a:lnTo>
                  <a:pt x="523875" y="377825"/>
                </a:lnTo>
                <a:lnTo>
                  <a:pt x="247650" y="415925"/>
                </a:lnTo>
                <a:lnTo>
                  <a:pt x="180975" y="415925"/>
                </a:lnTo>
                <a:lnTo>
                  <a:pt x="0" y="473075"/>
                </a:lnTo>
                <a:lnTo>
                  <a:pt x="260350" y="688975"/>
                </a:lnTo>
                <a:lnTo>
                  <a:pt x="298450" y="650875"/>
                </a:lnTo>
                <a:lnTo>
                  <a:pt x="336550" y="622300"/>
                </a:lnTo>
                <a:lnTo>
                  <a:pt x="396875" y="593725"/>
                </a:lnTo>
                <a:lnTo>
                  <a:pt x="450850" y="571500"/>
                </a:lnTo>
                <a:lnTo>
                  <a:pt x="542925" y="549275"/>
                </a:lnTo>
                <a:lnTo>
                  <a:pt x="682625" y="520700"/>
                </a:lnTo>
                <a:lnTo>
                  <a:pt x="857250" y="492125"/>
                </a:lnTo>
                <a:lnTo>
                  <a:pt x="1063625" y="457200"/>
                </a:lnTo>
                <a:lnTo>
                  <a:pt x="1285875" y="419100"/>
                </a:lnTo>
                <a:lnTo>
                  <a:pt x="1460500" y="393700"/>
                </a:lnTo>
                <a:lnTo>
                  <a:pt x="1619250" y="368300"/>
                </a:lnTo>
                <a:lnTo>
                  <a:pt x="1838325" y="330200"/>
                </a:lnTo>
                <a:lnTo>
                  <a:pt x="2047875" y="298450"/>
                </a:lnTo>
                <a:lnTo>
                  <a:pt x="2228850" y="276225"/>
                </a:lnTo>
                <a:lnTo>
                  <a:pt x="2374900" y="260350"/>
                </a:lnTo>
                <a:lnTo>
                  <a:pt x="2460625" y="254000"/>
                </a:lnTo>
                <a:lnTo>
                  <a:pt x="2603500" y="244475"/>
                </a:lnTo>
                <a:lnTo>
                  <a:pt x="2746375" y="238125"/>
                </a:lnTo>
                <a:lnTo>
                  <a:pt x="2873375" y="247650"/>
                </a:lnTo>
                <a:lnTo>
                  <a:pt x="2933700" y="260350"/>
                </a:lnTo>
                <a:lnTo>
                  <a:pt x="2962275" y="276225"/>
                </a:lnTo>
                <a:lnTo>
                  <a:pt x="3324225" y="438150"/>
                </a:lnTo>
                <a:lnTo>
                  <a:pt x="3362325" y="419100"/>
                </a:lnTo>
                <a:lnTo>
                  <a:pt x="3406775" y="409575"/>
                </a:lnTo>
                <a:lnTo>
                  <a:pt x="3454400" y="400050"/>
                </a:lnTo>
                <a:lnTo>
                  <a:pt x="3479800" y="390525"/>
                </a:lnTo>
                <a:lnTo>
                  <a:pt x="3486150" y="377825"/>
                </a:lnTo>
                <a:lnTo>
                  <a:pt x="3489325" y="358775"/>
                </a:lnTo>
                <a:lnTo>
                  <a:pt x="3479800" y="327025"/>
                </a:lnTo>
                <a:lnTo>
                  <a:pt x="3444875" y="288925"/>
                </a:lnTo>
                <a:lnTo>
                  <a:pt x="3355975" y="196850"/>
                </a:lnTo>
                <a:lnTo>
                  <a:pt x="3263900" y="120650"/>
                </a:lnTo>
                <a:lnTo>
                  <a:pt x="3155950" y="44450"/>
                </a:lnTo>
                <a:lnTo>
                  <a:pt x="3095625" y="9525"/>
                </a:lnTo>
                <a:lnTo>
                  <a:pt x="3067050" y="0"/>
                </a:lnTo>
                <a:lnTo>
                  <a:pt x="3044825" y="3175"/>
                </a:lnTo>
                <a:lnTo>
                  <a:pt x="3016250" y="12700"/>
                </a:lnTo>
                <a:lnTo>
                  <a:pt x="2981325" y="34925"/>
                </a:lnTo>
                <a:lnTo>
                  <a:pt x="2949575" y="63500"/>
                </a:lnTo>
                <a:lnTo>
                  <a:pt x="2882900" y="63500"/>
                </a:lnTo>
                <a:lnTo>
                  <a:pt x="2682875" y="69850"/>
                </a:lnTo>
                <a:lnTo>
                  <a:pt x="2451100" y="85725"/>
                </a:lnTo>
                <a:lnTo>
                  <a:pt x="2187575" y="111125"/>
                </a:lnTo>
                <a:lnTo>
                  <a:pt x="1908175" y="146050"/>
                </a:lnTo>
                <a:lnTo>
                  <a:pt x="1520825" y="2063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5932488" y="2497138"/>
            <a:ext cx="630237" cy="703262"/>
          </a:xfrm>
          <a:custGeom>
            <a:avLst/>
            <a:gdLst>
              <a:gd name="connsiteX0" fmla="*/ 171450 w 631031"/>
              <a:gd name="connsiteY0" fmla="*/ 383382 h 702469"/>
              <a:gd name="connsiteX1" fmla="*/ 216694 w 631031"/>
              <a:gd name="connsiteY1" fmla="*/ 314325 h 702469"/>
              <a:gd name="connsiteX2" fmla="*/ 235744 w 631031"/>
              <a:gd name="connsiteY2" fmla="*/ 278607 h 702469"/>
              <a:gd name="connsiteX3" fmla="*/ 261937 w 631031"/>
              <a:gd name="connsiteY3" fmla="*/ 214313 h 702469"/>
              <a:gd name="connsiteX4" fmla="*/ 280987 w 631031"/>
              <a:gd name="connsiteY4" fmla="*/ 157163 h 702469"/>
              <a:gd name="connsiteX5" fmla="*/ 288131 w 631031"/>
              <a:gd name="connsiteY5" fmla="*/ 114300 h 702469"/>
              <a:gd name="connsiteX6" fmla="*/ 283369 w 631031"/>
              <a:gd name="connsiteY6" fmla="*/ 80963 h 702469"/>
              <a:gd name="connsiteX7" fmla="*/ 261937 w 631031"/>
              <a:gd name="connsiteY7" fmla="*/ 35719 h 702469"/>
              <a:gd name="connsiteX8" fmla="*/ 228600 w 631031"/>
              <a:gd name="connsiteY8" fmla="*/ 0 h 702469"/>
              <a:gd name="connsiteX9" fmla="*/ 631031 w 631031"/>
              <a:gd name="connsiteY9" fmla="*/ 180975 h 702469"/>
              <a:gd name="connsiteX10" fmla="*/ 590550 w 631031"/>
              <a:gd name="connsiteY10" fmla="*/ 204788 h 702469"/>
              <a:gd name="connsiteX11" fmla="*/ 554831 w 631031"/>
              <a:gd name="connsiteY11" fmla="*/ 228600 h 702469"/>
              <a:gd name="connsiteX12" fmla="*/ 476250 w 631031"/>
              <a:gd name="connsiteY12" fmla="*/ 292894 h 702469"/>
              <a:gd name="connsiteX13" fmla="*/ 307181 w 631031"/>
              <a:gd name="connsiteY13" fmla="*/ 452438 h 702469"/>
              <a:gd name="connsiteX14" fmla="*/ 66675 w 631031"/>
              <a:gd name="connsiteY14" fmla="*/ 685800 h 702469"/>
              <a:gd name="connsiteX15" fmla="*/ 40481 w 631031"/>
              <a:gd name="connsiteY15" fmla="*/ 700088 h 702469"/>
              <a:gd name="connsiteX16" fmla="*/ 19050 w 631031"/>
              <a:gd name="connsiteY16" fmla="*/ 702469 h 702469"/>
              <a:gd name="connsiteX17" fmla="*/ 2381 w 631031"/>
              <a:gd name="connsiteY17" fmla="*/ 695325 h 702469"/>
              <a:gd name="connsiteX18" fmla="*/ 0 w 631031"/>
              <a:gd name="connsiteY18" fmla="*/ 681038 h 702469"/>
              <a:gd name="connsiteX19" fmla="*/ 14287 w 631031"/>
              <a:gd name="connsiteY19" fmla="*/ 638175 h 702469"/>
              <a:gd name="connsiteX20" fmla="*/ 54769 w 631031"/>
              <a:gd name="connsiteY20" fmla="*/ 571500 h 702469"/>
              <a:gd name="connsiteX21" fmla="*/ 107156 w 631031"/>
              <a:gd name="connsiteY21" fmla="*/ 483394 h 702469"/>
              <a:gd name="connsiteX22" fmla="*/ 171450 w 631031"/>
              <a:gd name="connsiteY22" fmla="*/ 383382 h 702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31031" h="702469">
                <a:moveTo>
                  <a:pt x="171450" y="383382"/>
                </a:moveTo>
                <a:lnTo>
                  <a:pt x="216694" y="314325"/>
                </a:lnTo>
                <a:lnTo>
                  <a:pt x="235744" y="278607"/>
                </a:lnTo>
                <a:lnTo>
                  <a:pt x="261937" y="214313"/>
                </a:lnTo>
                <a:lnTo>
                  <a:pt x="280987" y="157163"/>
                </a:lnTo>
                <a:lnTo>
                  <a:pt x="288131" y="114300"/>
                </a:lnTo>
                <a:lnTo>
                  <a:pt x="283369" y="80963"/>
                </a:lnTo>
                <a:lnTo>
                  <a:pt x="261937" y="35719"/>
                </a:lnTo>
                <a:lnTo>
                  <a:pt x="228600" y="0"/>
                </a:lnTo>
                <a:lnTo>
                  <a:pt x="631031" y="180975"/>
                </a:lnTo>
                <a:lnTo>
                  <a:pt x="590550" y="204788"/>
                </a:lnTo>
                <a:lnTo>
                  <a:pt x="554831" y="228600"/>
                </a:lnTo>
                <a:lnTo>
                  <a:pt x="476250" y="292894"/>
                </a:lnTo>
                <a:lnTo>
                  <a:pt x="307181" y="452438"/>
                </a:lnTo>
                <a:lnTo>
                  <a:pt x="66675" y="685800"/>
                </a:lnTo>
                <a:lnTo>
                  <a:pt x="40481" y="700088"/>
                </a:lnTo>
                <a:lnTo>
                  <a:pt x="19050" y="702469"/>
                </a:lnTo>
                <a:lnTo>
                  <a:pt x="2381" y="695325"/>
                </a:lnTo>
                <a:lnTo>
                  <a:pt x="0" y="681038"/>
                </a:lnTo>
                <a:lnTo>
                  <a:pt x="14287" y="638175"/>
                </a:lnTo>
                <a:lnTo>
                  <a:pt x="54769" y="571500"/>
                </a:lnTo>
                <a:lnTo>
                  <a:pt x="107156" y="483394"/>
                </a:lnTo>
                <a:lnTo>
                  <a:pt x="171450" y="383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4619625" y="1539128"/>
            <a:ext cx="539750" cy="2035175"/>
          </a:xfrm>
          <a:custGeom>
            <a:avLst/>
            <a:gdLst>
              <a:gd name="connsiteX0" fmla="*/ 190500 w 539750"/>
              <a:gd name="connsiteY0" fmla="*/ 650875 h 2035175"/>
              <a:gd name="connsiteX1" fmla="*/ 193675 w 539750"/>
              <a:gd name="connsiteY1" fmla="*/ 469900 h 2035175"/>
              <a:gd name="connsiteX2" fmla="*/ 187325 w 539750"/>
              <a:gd name="connsiteY2" fmla="*/ 336550 h 2035175"/>
              <a:gd name="connsiteX3" fmla="*/ 171450 w 539750"/>
              <a:gd name="connsiteY3" fmla="*/ 234950 h 2035175"/>
              <a:gd name="connsiteX4" fmla="*/ 161925 w 539750"/>
              <a:gd name="connsiteY4" fmla="*/ 215900 h 2035175"/>
              <a:gd name="connsiteX5" fmla="*/ 120650 w 539750"/>
              <a:gd name="connsiteY5" fmla="*/ 161925 h 2035175"/>
              <a:gd name="connsiteX6" fmla="*/ 41275 w 539750"/>
              <a:gd name="connsiteY6" fmla="*/ 73025 h 2035175"/>
              <a:gd name="connsiteX7" fmla="*/ 6350 w 539750"/>
              <a:gd name="connsiteY7" fmla="*/ 31750 h 2035175"/>
              <a:gd name="connsiteX8" fmla="*/ 0 w 539750"/>
              <a:gd name="connsiteY8" fmla="*/ 15875 h 2035175"/>
              <a:gd name="connsiteX9" fmla="*/ 12700 w 539750"/>
              <a:gd name="connsiteY9" fmla="*/ 6350 h 2035175"/>
              <a:gd name="connsiteX10" fmla="*/ 47625 w 539750"/>
              <a:gd name="connsiteY10" fmla="*/ 0 h 2035175"/>
              <a:gd name="connsiteX11" fmla="*/ 104775 w 539750"/>
              <a:gd name="connsiteY11" fmla="*/ 3175 h 2035175"/>
              <a:gd name="connsiteX12" fmla="*/ 190500 w 539750"/>
              <a:gd name="connsiteY12" fmla="*/ 12700 h 2035175"/>
              <a:gd name="connsiteX13" fmla="*/ 241300 w 539750"/>
              <a:gd name="connsiteY13" fmla="*/ 25400 h 2035175"/>
              <a:gd name="connsiteX14" fmla="*/ 292100 w 539750"/>
              <a:gd name="connsiteY14" fmla="*/ 47625 h 2035175"/>
              <a:gd name="connsiteX15" fmla="*/ 333375 w 539750"/>
              <a:gd name="connsiteY15" fmla="*/ 76200 h 2035175"/>
              <a:gd name="connsiteX16" fmla="*/ 393700 w 539750"/>
              <a:gd name="connsiteY16" fmla="*/ 114300 h 2035175"/>
              <a:gd name="connsiteX17" fmla="*/ 482600 w 539750"/>
              <a:gd name="connsiteY17" fmla="*/ 168275 h 2035175"/>
              <a:gd name="connsiteX18" fmla="*/ 520700 w 539750"/>
              <a:gd name="connsiteY18" fmla="*/ 190500 h 2035175"/>
              <a:gd name="connsiteX19" fmla="*/ 536575 w 539750"/>
              <a:gd name="connsiteY19" fmla="*/ 212725 h 2035175"/>
              <a:gd name="connsiteX20" fmla="*/ 539750 w 539750"/>
              <a:gd name="connsiteY20" fmla="*/ 228600 h 2035175"/>
              <a:gd name="connsiteX21" fmla="*/ 530225 w 539750"/>
              <a:gd name="connsiteY21" fmla="*/ 273050 h 2035175"/>
              <a:gd name="connsiteX22" fmla="*/ 514350 w 539750"/>
              <a:gd name="connsiteY22" fmla="*/ 298450 h 2035175"/>
              <a:gd name="connsiteX23" fmla="*/ 492125 w 539750"/>
              <a:gd name="connsiteY23" fmla="*/ 339725 h 2035175"/>
              <a:gd name="connsiteX24" fmla="*/ 469900 w 539750"/>
              <a:gd name="connsiteY24" fmla="*/ 406400 h 2035175"/>
              <a:gd name="connsiteX25" fmla="*/ 460375 w 539750"/>
              <a:gd name="connsiteY25" fmla="*/ 463550 h 2035175"/>
              <a:gd name="connsiteX26" fmla="*/ 460375 w 539750"/>
              <a:gd name="connsiteY26" fmla="*/ 873125 h 2035175"/>
              <a:gd name="connsiteX27" fmla="*/ 434975 w 539750"/>
              <a:gd name="connsiteY27" fmla="*/ 1025525 h 2035175"/>
              <a:gd name="connsiteX28" fmla="*/ 438150 w 539750"/>
              <a:gd name="connsiteY28" fmla="*/ 1930400 h 2035175"/>
              <a:gd name="connsiteX29" fmla="*/ 320675 w 539750"/>
              <a:gd name="connsiteY29" fmla="*/ 2035175 h 2035175"/>
              <a:gd name="connsiteX30" fmla="*/ 193675 w 539750"/>
              <a:gd name="connsiteY30" fmla="*/ 1968500 h 2035175"/>
              <a:gd name="connsiteX31" fmla="*/ 193675 w 539750"/>
              <a:gd name="connsiteY31" fmla="*/ 1041400 h 2035175"/>
              <a:gd name="connsiteX32" fmla="*/ 190500 w 539750"/>
              <a:gd name="connsiteY32" fmla="*/ 6508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539750" h="2035175">
                <a:moveTo>
                  <a:pt x="190500" y="650875"/>
                </a:moveTo>
                <a:cubicBezTo>
                  <a:pt x="191558" y="590550"/>
                  <a:pt x="192617" y="530225"/>
                  <a:pt x="193675" y="469900"/>
                </a:cubicBezTo>
                <a:lnTo>
                  <a:pt x="187325" y="336550"/>
                </a:lnTo>
                <a:lnTo>
                  <a:pt x="171450" y="234950"/>
                </a:lnTo>
                <a:lnTo>
                  <a:pt x="161925" y="215900"/>
                </a:lnTo>
                <a:lnTo>
                  <a:pt x="120650" y="161925"/>
                </a:lnTo>
                <a:lnTo>
                  <a:pt x="41275" y="73025"/>
                </a:lnTo>
                <a:lnTo>
                  <a:pt x="6350" y="31750"/>
                </a:lnTo>
                <a:lnTo>
                  <a:pt x="0" y="15875"/>
                </a:lnTo>
                <a:lnTo>
                  <a:pt x="12700" y="6350"/>
                </a:lnTo>
                <a:lnTo>
                  <a:pt x="47625" y="0"/>
                </a:lnTo>
                <a:lnTo>
                  <a:pt x="104775" y="3175"/>
                </a:lnTo>
                <a:lnTo>
                  <a:pt x="190500" y="12700"/>
                </a:lnTo>
                <a:lnTo>
                  <a:pt x="241300" y="25400"/>
                </a:lnTo>
                <a:lnTo>
                  <a:pt x="292100" y="47625"/>
                </a:lnTo>
                <a:lnTo>
                  <a:pt x="333375" y="76200"/>
                </a:lnTo>
                <a:lnTo>
                  <a:pt x="393700" y="114300"/>
                </a:lnTo>
                <a:lnTo>
                  <a:pt x="482600" y="168275"/>
                </a:lnTo>
                <a:lnTo>
                  <a:pt x="520700" y="190500"/>
                </a:lnTo>
                <a:lnTo>
                  <a:pt x="536575" y="212725"/>
                </a:lnTo>
                <a:lnTo>
                  <a:pt x="539750" y="228600"/>
                </a:lnTo>
                <a:lnTo>
                  <a:pt x="530225" y="273050"/>
                </a:lnTo>
                <a:lnTo>
                  <a:pt x="514350" y="298450"/>
                </a:lnTo>
                <a:lnTo>
                  <a:pt x="492125" y="339725"/>
                </a:lnTo>
                <a:lnTo>
                  <a:pt x="469900" y="406400"/>
                </a:lnTo>
                <a:lnTo>
                  <a:pt x="460375" y="463550"/>
                </a:lnTo>
                <a:lnTo>
                  <a:pt x="460375" y="873125"/>
                </a:lnTo>
                <a:lnTo>
                  <a:pt x="434975" y="1025525"/>
                </a:lnTo>
                <a:cubicBezTo>
                  <a:pt x="436033" y="1327150"/>
                  <a:pt x="437092" y="1628775"/>
                  <a:pt x="438150" y="1930400"/>
                </a:cubicBezTo>
                <a:lnTo>
                  <a:pt x="320675" y="2035175"/>
                </a:lnTo>
                <a:lnTo>
                  <a:pt x="193675" y="1968500"/>
                </a:lnTo>
                <a:lnTo>
                  <a:pt x="193675" y="1041400"/>
                </a:lnTo>
                <a:cubicBezTo>
                  <a:pt x="192617" y="911225"/>
                  <a:pt x="191558" y="781050"/>
                  <a:pt x="190500" y="65087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3929063" y="3271838"/>
            <a:ext cx="2130425" cy="612775"/>
          </a:xfrm>
          <a:custGeom>
            <a:avLst/>
            <a:gdLst>
              <a:gd name="connsiteX0" fmla="*/ 702468 w 2131218"/>
              <a:gd name="connsiteY0" fmla="*/ 273843 h 611981"/>
              <a:gd name="connsiteX1" fmla="*/ 571500 w 2131218"/>
              <a:gd name="connsiteY1" fmla="*/ 304800 h 611981"/>
              <a:gd name="connsiteX2" fmla="*/ 450056 w 2131218"/>
              <a:gd name="connsiteY2" fmla="*/ 330993 h 611981"/>
              <a:gd name="connsiteX3" fmla="*/ 311943 w 2131218"/>
              <a:gd name="connsiteY3" fmla="*/ 354806 h 611981"/>
              <a:gd name="connsiteX4" fmla="*/ 264318 w 2131218"/>
              <a:gd name="connsiteY4" fmla="*/ 359568 h 611981"/>
              <a:gd name="connsiteX5" fmla="*/ 250031 w 2131218"/>
              <a:gd name="connsiteY5" fmla="*/ 357187 h 611981"/>
              <a:gd name="connsiteX6" fmla="*/ 183356 w 2131218"/>
              <a:gd name="connsiteY6" fmla="*/ 333375 h 611981"/>
              <a:gd name="connsiteX7" fmla="*/ 111918 w 2131218"/>
              <a:gd name="connsiteY7" fmla="*/ 295275 h 611981"/>
              <a:gd name="connsiteX8" fmla="*/ 57150 w 2131218"/>
              <a:gd name="connsiteY8" fmla="*/ 250031 h 611981"/>
              <a:gd name="connsiteX9" fmla="*/ 30956 w 2131218"/>
              <a:gd name="connsiteY9" fmla="*/ 235743 h 611981"/>
              <a:gd name="connsiteX10" fmla="*/ 14287 w 2131218"/>
              <a:gd name="connsiteY10" fmla="*/ 233362 h 611981"/>
              <a:gd name="connsiteX11" fmla="*/ 4762 w 2131218"/>
              <a:gd name="connsiteY11" fmla="*/ 235743 h 611981"/>
              <a:gd name="connsiteX12" fmla="*/ 0 w 2131218"/>
              <a:gd name="connsiteY12" fmla="*/ 254793 h 611981"/>
              <a:gd name="connsiteX13" fmla="*/ 4762 w 2131218"/>
              <a:gd name="connsiteY13" fmla="*/ 276225 h 611981"/>
              <a:gd name="connsiteX14" fmla="*/ 23812 w 2131218"/>
              <a:gd name="connsiteY14" fmla="*/ 311943 h 611981"/>
              <a:gd name="connsiteX15" fmla="*/ 83343 w 2131218"/>
              <a:gd name="connsiteY15" fmla="*/ 376237 h 611981"/>
              <a:gd name="connsiteX16" fmla="*/ 180975 w 2131218"/>
              <a:gd name="connsiteY16" fmla="*/ 473868 h 611981"/>
              <a:gd name="connsiteX17" fmla="*/ 264318 w 2131218"/>
              <a:gd name="connsiteY17" fmla="*/ 552450 h 611981"/>
              <a:gd name="connsiteX18" fmla="*/ 304800 w 2131218"/>
              <a:gd name="connsiteY18" fmla="*/ 585787 h 611981"/>
              <a:gd name="connsiteX19" fmla="*/ 323850 w 2131218"/>
              <a:gd name="connsiteY19" fmla="*/ 597693 h 611981"/>
              <a:gd name="connsiteX20" fmla="*/ 352425 w 2131218"/>
              <a:gd name="connsiteY20" fmla="*/ 607218 h 611981"/>
              <a:gd name="connsiteX21" fmla="*/ 381000 w 2131218"/>
              <a:gd name="connsiteY21" fmla="*/ 611981 h 611981"/>
              <a:gd name="connsiteX22" fmla="*/ 414337 w 2131218"/>
              <a:gd name="connsiteY22" fmla="*/ 609600 h 611981"/>
              <a:gd name="connsiteX23" fmla="*/ 450056 w 2131218"/>
              <a:gd name="connsiteY23" fmla="*/ 597693 h 611981"/>
              <a:gd name="connsiteX24" fmla="*/ 481012 w 2131218"/>
              <a:gd name="connsiteY24" fmla="*/ 578643 h 611981"/>
              <a:gd name="connsiteX25" fmla="*/ 521493 w 2131218"/>
              <a:gd name="connsiteY25" fmla="*/ 545306 h 611981"/>
              <a:gd name="connsiteX26" fmla="*/ 566737 w 2131218"/>
              <a:gd name="connsiteY26" fmla="*/ 516731 h 611981"/>
              <a:gd name="connsiteX27" fmla="*/ 681037 w 2131218"/>
              <a:gd name="connsiteY27" fmla="*/ 464343 h 611981"/>
              <a:gd name="connsiteX28" fmla="*/ 816768 w 2131218"/>
              <a:gd name="connsiteY28" fmla="*/ 416718 h 611981"/>
              <a:gd name="connsiteX29" fmla="*/ 945356 w 2131218"/>
              <a:gd name="connsiteY29" fmla="*/ 378618 h 611981"/>
              <a:gd name="connsiteX30" fmla="*/ 1064418 w 2131218"/>
              <a:gd name="connsiteY30" fmla="*/ 350043 h 611981"/>
              <a:gd name="connsiteX31" fmla="*/ 1181100 w 2131218"/>
              <a:gd name="connsiteY31" fmla="*/ 321468 h 611981"/>
              <a:gd name="connsiteX32" fmla="*/ 1293018 w 2131218"/>
              <a:gd name="connsiteY32" fmla="*/ 300037 h 611981"/>
              <a:gd name="connsiteX33" fmla="*/ 1407318 w 2131218"/>
              <a:gd name="connsiteY33" fmla="*/ 278606 h 611981"/>
              <a:gd name="connsiteX34" fmla="*/ 1524000 w 2131218"/>
              <a:gd name="connsiteY34" fmla="*/ 259556 h 611981"/>
              <a:gd name="connsiteX35" fmla="*/ 1602581 w 2131218"/>
              <a:gd name="connsiteY35" fmla="*/ 247650 h 611981"/>
              <a:gd name="connsiteX36" fmla="*/ 1640681 w 2131218"/>
              <a:gd name="connsiteY36" fmla="*/ 250031 h 611981"/>
              <a:gd name="connsiteX37" fmla="*/ 1978818 w 2131218"/>
              <a:gd name="connsiteY37" fmla="*/ 357187 h 611981"/>
              <a:gd name="connsiteX38" fmla="*/ 2026443 w 2131218"/>
              <a:gd name="connsiteY38" fmla="*/ 340518 h 611981"/>
              <a:gd name="connsiteX39" fmla="*/ 2078831 w 2131218"/>
              <a:gd name="connsiteY39" fmla="*/ 321468 h 611981"/>
              <a:gd name="connsiteX40" fmla="*/ 2114550 w 2131218"/>
              <a:gd name="connsiteY40" fmla="*/ 302418 h 611981"/>
              <a:gd name="connsiteX41" fmla="*/ 2126456 w 2131218"/>
              <a:gd name="connsiteY41" fmla="*/ 290512 h 611981"/>
              <a:gd name="connsiteX42" fmla="*/ 2131218 w 2131218"/>
              <a:gd name="connsiteY42" fmla="*/ 278606 h 611981"/>
              <a:gd name="connsiteX43" fmla="*/ 2131218 w 2131218"/>
              <a:gd name="connsiteY43" fmla="*/ 261937 h 611981"/>
              <a:gd name="connsiteX44" fmla="*/ 2128837 w 2131218"/>
              <a:gd name="connsiteY44" fmla="*/ 238125 h 611981"/>
              <a:gd name="connsiteX45" fmla="*/ 2112168 w 2131218"/>
              <a:gd name="connsiteY45" fmla="*/ 202406 h 611981"/>
              <a:gd name="connsiteX46" fmla="*/ 2085975 w 2131218"/>
              <a:gd name="connsiteY46" fmla="*/ 171450 h 611981"/>
              <a:gd name="connsiteX47" fmla="*/ 2031206 w 2131218"/>
              <a:gd name="connsiteY47" fmla="*/ 123825 h 611981"/>
              <a:gd name="connsiteX48" fmla="*/ 1916906 w 2131218"/>
              <a:gd name="connsiteY48" fmla="*/ 54768 h 611981"/>
              <a:gd name="connsiteX49" fmla="*/ 1833562 w 2131218"/>
              <a:gd name="connsiteY49" fmla="*/ 9525 h 611981"/>
              <a:gd name="connsiteX50" fmla="*/ 1802606 w 2131218"/>
              <a:gd name="connsiteY50" fmla="*/ 0 h 611981"/>
              <a:gd name="connsiteX51" fmla="*/ 1788318 w 2131218"/>
              <a:gd name="connsiteY51" fmla="*/ 0 h 611981"/>
              <a:gd name="connsiteX52" fmla="*/ 1781175 w 2131218"/>
              <a:gd name="connsiteY52" fmla="*/ 0 h 611981"/>
              <a:gd name="connsiteX53" fmla="*/ 1757362 w 2131218"/>
              <a:gd name="connsiteY53" fmla="*/ 14287 h 611981"/>
              <a:gd name="connsiteX54" fmla="*/ 1697831 w 2131218"/>
              <a:gd name="connsiteY54" fmla="*/ 50006 h 611981"/>
              <a:gd name="connsiteX55" fmla="*/ 1604962 w 2131218"/>
              <a:gd name="connsiteY55" fmla="*/ 90487 h 611981"/>
              <a:gd name="connsiteX56" fmla="*/ 1533525 w 2131218"/>
              <a:gd name="connsiteY56" fmla="*/ 102393 h 611981"/>
              <a:gd name="connsiteX57" fmla="*/ 1366837 w 2131218"/>
              <a:gd name="connsiteY57" fmla="*/ 133350 h 611981"/>
              <a:gd name="connsiteX58" fmla="*/ 1107281 w 2131218"/>
              <a:gd name="connsiteY58" fmla="*/ 185737 h 611981"/>
              <a:gd name="connsiteX59" fmla="*/ 888206 w 2131218"/>
              <a:gd name="connsiteY59" fmla="*/ 226218 h 611981"/>
              <a:gd name="connsiteX60" fmla="*/ 702468 w 2131218"/>
              <a:gd name="connsiteY60" fmla="*/ 273843 h 611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131218" h="611981">
                <a:moveTo>
                  <a:pt x="702468" y="273843"/>
                </a:moveTo>
                <a:lnTo>
                  <a:pt x="571500" y="304800"/>
                </a:lnTo>
                <a:lnTo>
                  <a:pt x="450056" y="330993"/>
                </a:lnTo>
                <a:lnTo>
                  <a:pt x="311943" y="354806"/>
                </a:lnTo>
                <a:lnTo>
                  <a:pt x="264318" y="359568"/>
                </a:lnTo>
                <a:lnTo>
                  <a:pt x="250031" y="357187"/>
                </a:lnTo>
                <a:lnTo>
                  <a:pt x="183356" y="333375"/>
                </a:lnTo>
                <a:lnTo>
                  <a:pt x="111918" y="295275"/>
                </a:lnTo>
                <a:lnTo>
                  <a:pt x="57150" y="250031"/>
                </a:lnTo>
                <a:lnTo>
                  <a:pt x="30956" y="235743"/>
                </a:lnTo>
                <a:lnTo>
                  <a:pt x="14287" y="233362"/>
                </a:lnTo>
                <a:lnTo>
                  <a:pt x="4762" y="235743"/>
                </a:lnTo>
                <a:lnTo>
                  <a:pt x="0" y="254793"/>
                </a:lnTo>
                <a:lnTo>
                  <a:pt x="4762" y="276225"/>
                </a:lnTo>
                <a:lnTo>
                  <a:pt x="23812" y="311943"/>
                </a:lnTo>
                <a:lnTo>
                  <a:pt x="83343" y="376237"/>
                </a:lnTo>
                <a:lnTo>
                  <a:pt x="180975" y="473868"/>
                </a:lnTo>
                <a:lnTo>
                  <a:pt x="264318" y="552450"/>
                </a:lnTo>
                <a:lnTo>
                  <a:pt x="304800" y="585787"/>
                </a:lnTo>
                <a:lnTo>
                  <a:pt x="323850" y="597693"/>
                </a:lnTo>
                <a:lnTo>
                  <a:pt x="352425" y="607218"/>
                </a:lnTo>
                <a:lnTo>
                  <a:pt x="381000" y="611981"/>
                </a:lnTo>
                <a:lnTo>
                  <a:pt x="414337" y="609600"/>
                </a:lnTo>
                <a:lnTo>
                  <a:pt x="450056" y="597693"/>
                </a:lnTo>
                <a:lnTo>
                  <a:pt x="481012" y="578643"/>
                </a:lnTo>
                <a:lnTo>
                  <a:pt x="521493" y="545306"/>
                </a:lnTo>
                <a:lnTo>
                  <a:pt x="566737" y="516731"/>
                </a:lnTo>
                <a:lnTo>
                  <a:pt x="681037" y="464343"/>
                </a:lnTo>
                <a:lnTo>
                  <a:pt x="816768" y="416718"/>
                </a:lnTo>
                <a:lnTo>
                  <a:pt x="945356" y="378618"/>
                </a:lnTo>
                <a:lnTo>
                  <a:pt x="1064418" y="350043"/>
                </a:lnTo>
                <a:lnTo>
                  <a:pt x="1181100" y="321468"/>
                </a:lnTo>
                <a:lnTo>
                  <a:pt x="1293018" y="300037"/>
                </a:lnTo>
                <a:lnTo>
                  <a:pt x="1407318" y="278606"/>
                </a:lnTo>
                <a:lnTo>
                  <a:pt x="1524000" y="259556"/>
                </a:lnTo>
                <a:lnTo>
                  <a:pt x="1602581" y="247650"/>
                </a:lnTo>
                <a:lnTo>
                  <a:pt x="1640681" y="250031"/>
                </a:lnTo>
                <a:lnTo>
                  <a:pt x="1978818" y="357187"/>
                </a:lnTo>
                <a:lnTo>
                  <a:pt x="2026443" y="340518"/>
                </a:lnTo>
                <a:lnTo>
                  <a:pt x="2078831" y="321468"/>
                </a:lnTo>
                <a:lnTo>
                  <a:pt x="2114550" y="302418"/>
                </a:lnTo>
                <a:lnTo>
                  <a:pt x="2126456" y="290512"/>
                </a:lnTo>
                <a:lnTo>
                  <a:pt x="2131218" y="278606"/>
                </a:lnTo>
                <a:lnTo>
                  <a:pt x="2131218" y="261937"/>
                </a:lnTo>
                <a:lnTo>
                  <a:pt x="2128837" y="238125"/>
                </a:lnTo>
                <a:lnTo>
                  <a:pt x="2112168" y="202406"/>
                </a:lnTo>
                <a:lnTo>
                  <a:pt x="2085975" y="171450"/>
                </a:lnTo>
                <a:lnTo>
                  <a:pt x="2031206" y="123825"/>
                </a:lnTo>
                <a:lnTo>
                  <a:pt x="1916906" y="54768"/>
                </a:lnTo>
                <a:lnTo>
                  <a:pt x="1833562" y="9525"/>
                </a:lnTo>
                <a:lnTo>
                  <a:pt x="1802606" y="0"/>
                </a:lnTo>
                <a:lnTo>
                  <a:pt x="1788318" y="0"/>
                </a:lnTo>
                <a:lnTo>
                  <a:pt x="1781175" y="0"/>
                </a:lnTo>
                <a:lnTo>
                  <a:pt x="1757362" y="14287"/>
                </a:lnTo>
                <a:lnTo>
                  <a:pt x="1697831" y="50006"/>
                </a:lnTo>
                <a:lnTo>
                  <a:pt x="1604962" y="90487"/>
                </a:lnTo>
                <a:lnTo>
                  <a:pt x="1533525" y="102393"/>
                </a:lnTo>
                <a:lnTo>
                  <a:pt x="1366837" y="133350"/>
                </a:lnTo>
                <a:lnTo>
                  <a:pt x="1107281" y="185737"/>
                </a:lnTo>
                <a:lnTo>
                  <a:pt x="888206" y="226218"/>
                </a:lnTo>
                <a:lnTo>
                  <a:pt x="702468" y="27384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3133725" y="3491753"/>
            <a:ext cx="2797175" cy="2428875"/>
          </a:xfrm>
          <a:custGeom>
            <a:avLst/>
            <a:gdLst>
              <a:gd name="connsiteX0" fmla="*/ 2238375 w 2797175"/>
              <a:gd name="connsiteY0" fmla="*/ 460375 h 2428875"/>
              <a:gd name="connsiteX1" fmla="*/ 2339975 w 2797175"/>
              <a:gd name="connsiteY1" fmla="*/ 298450 h 2428875"/>
              <a:gd name="connsiteX2" fmla="*/ 2428875 w 2797175"/>
              <a:gd name="connsiteY2" fmla="*/ 158750 h 2428875"/>
              <a:gd name="connsiteX3" fmla="*/ 2460625 w 2797175"/>
              <a:gd name="connsiteY3" fmla="*/ 104775 h 2428875"/>
              <a:gd name="connsiteX4" fmla="*/ 2466975 w 2797175"/>
              <a:gd name="connsiteY4" fmla="*/ 76200 h 2428875"/>
              <a:gd name="connsiteX5" fmla="*/ 2460625 w 2797175"/>
              <a:gd name="connsiteY5" fmla="*/ 47625 h 2428875"/>
              <a:gd name="connsiteX6" fmla="*/ 2428875 w 2797175"/>
              <a:gd name="connsiteY6" fmla="*/ 0 h 2428875"/>
              <a:gd name="connsiteX7" fmla="*/ 2797175 w 2797175"/>
              <a:gd name="connsiteY7" fmla="*/ 111125 h 2428875"/>
              <a:gd name="connsiteX8" fmla="*/ 2765425 w 2797175"/>
              <a:gd name="connsiteY8" fmla="*/ 133350 h 2428875"/>
              <a:gd name="connsiteX9" fmla="*/ 2711450 w 2797175"/>
              <a:gd name="connsiteY9" fmla="*/ 215900 h 2428875"/>
              <a:gd name="connsiteX10" fmla="*/ 2590800 w 2797175"/>
              <a:gd name="connsiteY10" fmla="*/ 393700 h 2428875"/>
              <a:gd name="connsiteX11" fmla="*/ 2470150 w 2797175"/>
              <a:gd name="connsiteY11" fmla="*/ 571500 h 2428875"/>
              <a:gd name="connsiteX12" fmla="*/ 2324100 w 2797175"/>
              <a:gd name="connsiteY12" fmla="*/ 768350 h 2428875"/>
              <a:gd name="connsiteX13" fmla="*/ 2133600 w 2797175"/>
              <a:gd name="connsiteY13" fmla="*/ 993775 h 2428875"/>
              <a:gd name="connsiteX14" fmla="*/ 1968500 w 2797175"/>
              <a:gd name="connsiteY14" fmla="*/ 1177925 h 2428875"/>
              <a:gd name="connsiteX15" fmla="*/ 1787525 w 2797175"/>
              <a:gd name="connsiteY15" fmla="*/ 1352550 h 2428875"/>
              <a:gd name="connsiteX16" fmla="*/ 1584325 w 2797175"/>
              <a:gd name="connsiteY16" fmla="*/ 1543050 h 2428875"/>
              <a:gd name="connsiteX17" fmla="*/ 1431925 w 2797175"/>
              <a:gd name="connsiteY17" fmla="*/ 1673225 h 2428875"/>
              <a:gd name="connsiteX18" fmla="*/ 1231900 w 2797175"/>
              <a:gd name="connsiteY18" fmla="*/ 1828800 h 2428875"/>
              <a:gd name="connsiteX19" fmla="*/ 1073150 w 2797175"/>
              <a:gd name="connsiteY19" fmla="*/ 1943100 h 2428875"/>
              <a:gd name="connsiteX20" fmla="*/ 889000 w 2797175"/>
              <a:gd name="connsiteY20" fmla="*/ 2054225 h 2428875"/>
              <a:gd name="connsiteX21" fmla="*/ 708025 w 2797175"/>
              <a:gd name="connsiteY21" fmla="*/ 2152650 h 2428875"/>
              <a:gd name="connsiteX22" fmla="*/ 536575 w 2797175"/>
              <a:gd name="connsiteY22" fmla="*/ 2232025 h 2428875"/>
              <a:gd name="connsiteX23" fmla="*/ 339725 w 2797175"/>
              <a:gd name="connsiteY23" fmla="*/ 2314575 h 2428875"/>
              <a:gd name="connsiteX24" fmla="*/ 92075 w 2797175"/>
              <a:gd name="connsiteY24" fmla="*/ 2409825 h 2428875"/>
              <a:gd name="connsiteX25" fmla="*/ 47625 w 2797175"/>
              <a:gd name="connsiteY25" fmla="*/ 2425700 h 2428875"/>
              <a:gd name="connsiteX26" fmla="*/ 22225 w 2797175"/>
              <a:gd name="connsiteY26" fmla="*/ 2428875 h 2428875"/>
              <a:gd name="connsiteX27" fmla="*/ 0 w 2797175"/>
              <a:gd name="connsiteY27" fmla="*/ 2413000 h 2428875"/>
              <a:gd name="connsiteX28" fmla="*/ 0 w 2797175"/>
              <a:gd name="connsiteY28" fmla="*/ 2400300 h 2428875"/>
              <a:gd name="connsiteX29" fmla="*/ 6350 w 2797175"/>
              <a:gd name="connsiteY29" fmla="*/ 2381250 h 2428875"/>
              <a:gd name="connsiteX30" fmla="*/ 25400 w 2797175"/>
              <a:gd name="connsiteY30" fmla="*/ 2359025 h 2428875"/>
              <a:gd name="connsiteX31" fmla="*/ 146050 w 2797175"/>
              <a:gd name="connsiteY31" fmla="*/ 2298700 h 2428875"/>
              <a:gd name="connsiteX32" fmla="*/ 307975 w 2797175"/>
              <a:gd name="connsiteY32" fmla="*/ 2212975 h 2428875"/>
              <a:gd name="connsiteX33" fmla="*/ 457200 w 2797175"/>
              <a:gd name="connsiteY33" fmla="*/ 2130425 h 2428875"/>
              <a:gd name="connsiteX34" fmla="*/ 669925 w 2797175"/>
              <a:gd name="connsiteY34" fmla="*/ 2003425 h 2428875"/>
              <a:gd name="connsiteX35" fmla="*/ 835025 w 2797175"/>
              <a:gd name="connsiteY35" fmla="*/ 1898650 h 2428875"/>
              <a:gd name="connsiteX36" fmla="*/ 1012825 w 2797175"/>
              <a:gd name="connsiteY36" fmla="*/ 1781175 h 2428875"/>
              <a:gd name="connsiteX37" fmla="*/ 1174750 w 2797175"/>
              <a:gd name="connsiteY37" fmla="*/ 1651000 h 2428875"/>
              <a:gd name="connsiteX38" fmla="*/ 1362075 w 2797175"/>
              <a:gd name="connsiteY38" fmla="*/ 1492250 h 2428875"/>
              <a:gd name="connsiteX39" fmla="*/ 1609725 w 2797175"/>
              <a:gd name="connsiteY39" fmla="*/ 1250950 h 2428875"/>
              <a:gd name="connsiteX40" fmla="*/ 1844675 w 2797175"/>
              <a:gd name="connsiteY40" fmla="*/ 984250 h 2428875"/>
              <a:gd name="connsiteX41" fmla="*/ 2047875 w 2797175"/>
              <a:gd name="connsiteY41" fmla="*/ 727075 h 2428875"/>
              <a:gd name="connsiteX42" fmla="*/ 2238375 w 2797175"/>
              <a:gd name="connsiteY42" fmla="*/ 460375 h 2428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797175" h="2428875">
                <a:moveTo>
                  <a:pt x="2238375" y="460375"/>
                </a:moveTo>
                <a:lnTo>
                  <a:pt x="2339975" y="298450"/>
                </a:lnTo>
                <a:lnTo>
                  <a:pt x="2428875" y="158750"/>
                </a:lnTo>
                <a:lnTo>
                  <a:pt x="2460625" y="104775"/>
                </a:lnTo>
                <a:lnTo>
                  <a:pt x="2466975" y="76200"/>
                </a:lnTo>
                <a:lnTo>
                  <a:pt x="2460625" y="47625"/>
                </a:lnTo>
                <a:lnTo>
                  <a:pt x="2428875" y="0"/>
                </a:lnTo>
                <a:lnTo>
                  <a:pt x="2797175" y="111125"/>
                </a:lnTo>
                <a:lnTo>
                  <a:pt x="2765425" y="133350"/>
                </a:lnTo>
                <a:lnTo>
                  <a:pt x="2711450" y="215900"/>
                </a:lnTo>
                <a:lnTo>
                  <a:pt x="2590800" y="393700"/>
                </a:lnTo>
                <a:lnTo>
                  <a:pt x="2470150" y="571500"/>
                </a:lnTo>
                <a:lnTo>
                  <a:pt x="2324100" y="768350"/>
                </a:lnTo>
                <a:lnTo>
                  <a:pt x="2133600" y="993775"/>
                </a:lnTo>
                <a:lnTo>
                  <a:pt x="1968500" y="1177925"/>
                </a:lnTo>
                <a:lnTo>
                  <a:pt x="1787525" y="1352550"/>
                </a:lnTo>
                <a:lnTo>
                  <a:pt x="1584325" y="1543050"/>
                </a:lnTo>
                <a:lnTo>
                  <a:pt x="1431925" y="1673225"/>
                </a:lnTo>
                <a:lnTo>
                  <a:pt x="1231900" y="1828800"/>
                </a:lnTo>
                <a:lnTo>
                  <a:pt x="1073150" y="1943100"/>
                </a:lnTo>
                <a:lnTo>
                  <a:pt x="889000" y="2054225"/>
                </a:lnTo>
                <a:lnTo>
                  <a:pt x="708025" y="2152650"/>
                </a:lnTo>
                <a:lnTo>
                  <a:pt x="536575" y="2232025"/>
                </a:lnTo>
                <a:lnTo>
                  <a:pt x="339725" y="2314575"/>
                </a:lnTo>
                <a:lnTo>
                  <a:pt x="92075" y="2409825"/>
                </a:lnTo>
                <a:lnTo>
                  <a:pt x="47625" y="2425700"/>
                </a:lnTo>
                <a:lnTo>
                  <a:pt x="22225" y="2428875"/>
                </a:lnTo>
                <a:lnTo>
                  <a:pt x="0" y="2413000"/>
                </a:lnTo>
                <a:lnTo>
                  <a:pt x="0" y="2400300"/>
                </a:lnTo>
                <a:lnTo>
                  <a:pt x="6350" y="2381250"/>
                </a:lnTo>
                <a:lnTo>
                  <a:pt x="25400" y="2359025"/>
                </a:lnTo>
                <a:lnTo>
                  <a:pt x="146050" y="2298700"/>
                </a:lnTo>
                <a:lnTo>
                  <a:pt x="307975" y="2212975"/>
                </a:lnTo>
                <a:lnTo>
                  <a:pt x="457200" y="2130425"/>
                </a:lnTo>
                <a:lnTo>
                  <a:pt x="669925" y="2003425"/>
                </a:lnTo>
                <a:lnTo>
                  <a:pt x="835025" y="1898650"/>
                </a:lnTo>
                <a:lnTo>
                  <a:pt x="1012825" y="1781175"/>
                </a:lnTo>
                <a:lnTo>
                  <a:pt x="1174750" y="1651000"/>
                </a:lnTo>
                <a:lnTo>
                  <a:pt x="1362075" y="1492250"/>
                </a:lnTo>
                <a:lnTo>
                  <a:pt x="1609725" y="1250950"/>
                </a:lnTo>
                <a:lnTo>
                  <a:pt x="1844675" y="984250"/>
                </a:lnTo>
                <a:lnTo>
                  <a:pt x="2047875" y="727075"/>
                </a:lnTo>
                <a:lnTo>
                  <a:pt x="2238375" y="4603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3978275" y="4041028"/>
            <a:ext cx="3454400" cy="1873250"/>
          </a:xfrm>
          <a:custGeom>
            <a:avLst/>
            <a:gdLst>
              <a:gd name="connsiteX0" fmla="*/ 1473200 w 3454400"/>
              <a:gd name="connsiteY0" fmla="*/ 809625 h 1873250"/>
              <a:gd name="connsiteX1" fmla="*/ 1349375 w 3454400"/>
              <a:gd name="connsiteY1" fmla="*/ 730250 h 1873250"/>
              <a:gd name="connsiteX2" fmla="*/ 1139825 w 3454400"/>
              <a:gd name="connsiteY2" fmla="*/ 600075 h 1873250"/>
              <a:gd name="connsiteX3" fmla="*/ 914400 w 3454400"/>
              <a:gd name="connsiteY3" fmla="*/ 434975 h 1873250"/>
              <a:gd name="connsiteX4" fmla="*/ 698500 w 3454400"/>
              <a:gd name="connsiteY4" fmla="*/ 301625 h 1873250"/>
              <a:gd name="connsiteX5" fmla="*/ 552450 w 3454400"/>
              <a:gd name="connsiteY5" fmla="*/ 209550 h 1873250"/>
              <a:gd name="connsiteX6" fmla="*/ 381000 w 3454400"/>
              <a:gd name="connsiteY6" fmla="*/ 104775 h 1873250"/>
              <a:gd name="connsiteX7" fmla="*/ 327025 w 3454400"/>
              <a:gd name="connsiteY7" fmla="*/ 79375 h 1873250"/>
              <a:gd name="connsiteX8" fmla="*/ 244475 w 3454400"/>
              <a:gd name="connsiteY8" fmla="*/ 44450 h 1873250"/>
              <a:gd name="connsiteX9" fmla="*/ 146050 w 3454400"/>
              <a:gd name="connsiteY9" fmla="*/ 12700 h 1873250"/>
              <a:gd name="connsiteX10" fmla="*/ 19050 w 3454400"/>
              <a:gd name="connsiteY10" fmla="*/ 0 h 1873250"/>
              <a:gd name="connsiteX11" fmla="*/ 0 w 3454400"/>
              <a:gd name="connsiteY11" fmla="*/ 6350 h 1873250"/>
              <a:gd name="connsiteX12" fmla="*/ 0 w 3454400"/>
              <a:gd name="connsiteY12" fmla="*/ 19050 h 1873250"/>
              <a:gd name="connsiteX13" fmla="*/ 6350 w 3454400"/>
              <a:gd name="connsiteY13" fmla="*/ 41275 h 1873250"/>
              <a:gd name="connsiteX14" fmla="*/ 34925 w 3454400"/>
              <a:gd name="connsiteY14" fmla="*/ 60325 h 1873250"/>
              <a:gd name="connsiteX15" fmla="*/ 82550 w 3454400"/>
              <a:gd name="connsiteY15" fmla="*/ 79375 h 1873250"/>
              <a:gd name="connsiteX16" fmla="*/ 158750 w 3454400"/>
              <a:gd name="connsiteY16" fmla="*/ 120650 h 1873250"/>
              <a:gd name="connsiteX17" fmla="*/ 333375 w 3454400"/>
              <a:gd name="connsiteY17" fmla="*/ 225425 h 1873250"/>
              <a:gd name="connsiteX18" fmla="*/ 504825 w 3454400"/>
              <a:gd name="connsiteY18" fmla="*/ 342900 h 1873250"/>
              <a:gd name="connsiteX19" fmla="*/ 663575 w 3454400"/>
              <a:gd name="connsiteY19" fmla="*/ 457200 h 1873250"/>
              <a:gd name="connsiteX20" fmla="*/ 889000 w 3454400"/>
              <a:gd name="connsiteY20" fmla="*/ 625475 h 1873250"/>
              <a:gd name="connsiteX21" fmla="*/ 1047750 w 3454400"/>
              <a:gd name="connsiteY21" fmla="*/ 762000 h 1873250"/>
              <a:gd name="connsiteX22" fmla="*/ 1231900 w 3454400"/>
              <a:gd name="connsiteY22" fmla="*/ 908050 h 1873250"/>
              <a:gd name="connsiteX23" fmla="*/ 1489075 w 3454400"/>
              <a:gd name="connsiteY23" fmla="*/ 1104900 h 1873250"/>
              <a:gd name="connsiteX24" fmla="*/ 1704975 w 3454400"/>
              <a:gd name="connsiteY24" fmla="*/ 1273175 h 1873250"/>
              <a:gd name="connsiteX25" fmla="*/ 1863725 w 3454400"/>
              <a:gd name="connsiteY25" fmla="*/ 1393825 h 1873250"/>
              <a:gd name="connsiteX26" fmla="*/ 2019300 w 3454400"/>
              <a:gd name="connsiteY26" fmla="*/ 1508125 h 1873250"/>
              <a:gd name="connsiteX27" fmla="*/ 2171700 w 3454400"/>
              <a:gd name="connsiteY27" fmla="*/ 1612900 h 1873250"/>
              <a:gd name="connsiteX28" fmla="*/ 2371725 w 3454400"/>
              <a:gd name="connsiteY28" fmla="*/ 1746250 h 1873250"/>
              <a:gd name="connsiteX29" fmla="*/ 2524125 w 3454400"/>
              <a:gd name="connsiteY29" fmla="*/ 1828800 h 1873250"/>
              <a:gd name="connsiteX30" fmla="*/ 2606675 w 3454400"/>
              <a:gd name="connsiteY30" fmla="*/ 1866900 h 1873250"/>
              <a:gd name="connsiteX31" fmla="*/ 2641600 w 3454400"/>
              <a:gd name="connsiteY31" fmla="*/ 1873250 h 1873250"/>
              <a:gd name="connsiteX32" fmla="*/ 2762250 w 3454400"/>
              <a:gd name="connsiteY32" fmla="*/ 1870075 h 1873250"/>
              <a:gd name="connsiteX33" fmla="*/ 2987675 w 3454400"/>
              <a:gd name="connsiteY33" fmla="*/ 1866900 h 1873250"/>
              <a:gd name="connsiteX34" fmla="*/ 3225800 w 3454400"/>
              <a:gd name="connsiteY34" fmla="*/ 1860550 h 1873250"/>
              <a:gd name="connsiteX35" fmla="*/ 3390900 w 3454400"/>
              <a:gd name="connsiteY35" fmla="*/ 1854200 h 1873250"/>
              <a:gd name="connsiteX36" fmla="*/ 3425825 w 3454400"/>
              <a:gd name="connsiteY36" fmla="*/ 1847850 h 1873250"/>
              <a:gd name="connsiteX37" fmla="*/ 3444875 w 3454400"/>
              <a:gd name="connsiteY37" fmla="*/ 1835150 h 1873250"/>
              <a:gd name="connsiteX38" fmla="*/ 3454400 w 3454400"/>
              <a:gd name="connsiteY38" fmla="*/ 1819275 h 1873250"/>
              <a:gd name="connsiteX39" fmla="*/ 3448050 w 3454400"/>
              <a:gd name="connsiteY39" fmla="*/ 1800225 h 1873250"/>
              <a:gd name="connsiteX40" fmla="*/ 3416300 w 3454400"/>
              <a:gd name="connsiteY40" fmla="*/ 1787525 h 1873250"/>
              <a:gd name="connsiteX41" fmla="*/ 3270250 w 3454400"/>
              <a:gd name="connsiteY41" fmla="*/ 1730375 h 1873250"/>
              <a:gd name="connsiteX42" fmla="*/ 3095625 w 3454400"/>
              <a:gd name="connsiteY42" fmla="*/ 1657350 h 1873250"/>
              <a:gd name="connsiteX43" fmla="*/ 2851150 w 3454400"/>
              <a:gd name="connsiteY43" fmla="*/ 1552575 h 1873250"/>
              <a:gd name="connsiteX44" fmla="*/ 2616200 w 3454400"/>
              <a:gd name="connsiteY44" fmla="*/ 1438275 h 1873250"/>
              <a:gd name="connsiteX45" fmla="*/ 2305050 w 3454400"/>
              <a:gd name="connsiteY45" fmla="*/ 1282700 h 1873250"/>
              <a:gd name="connsiteX46" fmla="*/ 2022475 w 3454400"/>
              <a:gd name="connsiteY46" fmla="*/ 1130300 h 1873250"/>
              <a:gd name="connsiteX47" fmla="*/ 1727200 w 3454400"/>
              <a:gd name="connsiteY47" fmla="*/ 958850 h 1873250"/>
              <a:gd name="connsiteX48" fmla="*/ 1473200 w 3454400"/>
              <a:gd name="connsiteY48" fmla="*/ 809625 h 18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454400" h="1873250">
                <a:moveTo>
                  <a:pt x="1473200" y="809625"/>
                </a:moveTo>
                <a:lnTo>
                  <a:pt x="1349375" y="730250"/>
                </a:lnTo>
                <a:lnTo>
                  <a:pt x="1139825" y="600075"/>
                </a:lnTo>
                <a:lnTo>
                  <a:pt x="914400" y="434975"/>
                </a:lnTo>
                <a:lnTo>
                  <a:pt x="698500" y="301625"/>
                </a:lnTo>
                <a:lnTo>
                  <a:pt x="552450" y="209550"/>
                </a:lnTo>
                <a:lnTo>
                  <a:pt x="381000" y="104775"/>
                </a:lnTo>
                <a:lnTo>
                  <a:pt x="327025" y="79375"/>
                </a:lnTo>
                <a:lnTo>
                  <a:pt x="244475" y="44450"/>
                </a:lnTo>
                <a:lnTo>
                  <a:pt x="146050" y="12700"/>
                </a:lnTo>
                <a:lnTo>
                  <a:pt x="19050" y="0"/>
                </a:lnTo>
                <a:lnTo>
                  <a:pt x="0" y="6350"/>
                </a:lnTo>
                <a:lnTo>
                  <a:pt x="0" y="19050"/>
                </a:lnTo>
                <a:lnTo>
                  <a:pt x="6350" y="41275"/>
                </a:lnTo>
                <a:lnTo>
                  <a:pt x="34925" y="60325"/>
                </a:lnTo>
                <a:lnTo>
                  <a:pt x="82550" y="79375"/>
                </a:lnTo>
                <a:lnTo>
                  <a:pt x="158750" y="120650"/>
                </a:lnTo>
                <a:lnTo>
                  <a:pt x="333375" y="225425"/>
                </a:lnTo>
                <a:lnTo>
                  <a:pt x="504825" y="342900"/>
                </a:lnTo>
                <a:lnTo>
                  <a:pt x="663575" y="457200"/>
                </a:lnTo>
                <a:lnTo>
                  <a:pt x="889000" y="625475"/>
                </a:lnTo>
                <a:lnTo>
                  <a:pt x="1047750" y="762000"/>
                </a:lnTo>
                <a:lnTo>
                  <a:pt x="1231900" y="908050"/>
                </a:lnTo>
                <a:lnTo>
                  <a:pt x="1489075" y="1104900"/>
                </a:lnTo>
                <a:lnTo>
                  <a:pt x="1704975" y="1273175"/>
                </a:lnTo>
                <a:lnTo>
                  <a:pt x="1863725" y="1393825"/>
                </a:lnTo>
                <a:lnTo>
                  <a:pt x="2019300" y="1508125"/>
                </a:lnTo>
                <a:lnTo>
                  <a:pt x="2171700" y="1612900"/>
                </a:lnTo>
                <a:lnTo>
                  <a:pt x="2371725" y="1746250"/>
                </a:lnTo>
                <a:lnTo>
                  <a:pt x="2524125" y="1828800"/>
                </a:lnTo>
                <a:lnTo>
                  <a:pt x="2606675" y="1866900"/>
                </a:lnTo>
                <a:lnTo>
                  <a:pt x="2641600" y="1873250"/>
                </a:lnTo>
                <a:lnTo>
                  <a:pt x="2762250" y="1870075"/>
                </a:lnTo>
                <a:lnTo>
                  <a:pt x="2987675" y="1866900"/>
                </a:lnTo>
                <a:lnTo>
                  <a:pt x="3225800" y="1860550"/>
                </a:lnTo>
                <a:lnTo>
                  <a:pt x="3390900" y="1854200"/>
                </a:lnTo>
                <a:lnTo>
                  <a:pt x="3425825" y="1847850"/>
                </a:lnTo>
                <a:lnTo>
                  <a:pt x="3444875" y="1835150"/>
                </a:lnTo>
                <a:lnTo>
                  <a:pt x="3454400" y="1819275"/>
                </a:lnTo>
                <a:lnTo>
                  <a:pt x="3448050" y="1800225"/>
                </a:lnTo>
                <a:lnTo>
                  <a:pt x="3416300" y="1787525"/>
                </a:lnTo>
                <a:lnTo>
                  <a:pt x="3270250" y="1730375"/>
                </a:lnTo>
                <a:lnTo>
                  <a:pt x="3095625" y="1657350"/>
                </a:lnTo>
                <a:lnTo>
                  <a:pt x="2851150" y="1552575"/>
                </a:lnTo>
                <a:lnTo>
                  <a:pt x="2616200" y="1438275"/>
                </a:lnTo>
                <a:lnTo>
                  <a:pt x="2305050" y="1282700"/>
                </a:lnTo>
                <a:lnTo>
                  <a:pt x="2022475" y="1130300"/>
                </a:lnTo>
                <a:lnTo>
                  <a:pt x="1727200" y="958850"/>
                </a:lnTo>
                <a:lnTo>
                  <a:pt x="1473200" y="8096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一画目は？</a:t>
            </a:r>
            <a:endParaRPr kumimoji="1" lang="ja-JP" altLang="en-US" sz="4800" dirty="0"/>
          </a:p>
        </p:txBody>
      </p:sp>
      <p:pic>
        <p:nvPicPr>
          <p:cNvPr id="11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2269910" y="227316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465442" y="188139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7145" y="69837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830025" y="291770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711218" y="41894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8649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0" fill="hold" display="0">
                  <p:stCondLst>
                    <p:cond delay="indefinite"/>
                  </p:stCondLst>
                </p:cTn>
                <p:tgtEl>
                  <p:spTgt spid="11"/>
                </p:tgtEl>
              </p:cMediaNode>
            </p:video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12" grpId="0"/>
      <p:bldP spid="13" grpId="0"/>
      <p:bldP spid="14" grpId="0"/>
      <p:bldP spid="15" grpId="0"/>
      <p:bldP spid="16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悲</a:t>
            </a:r>
          </a:p>
        </p:txBody>
      </p:sp>
      <p:sp>
        <p:nvSpPr>
          <p:cNvPr id="10" name="フリーフォーム 9"/>
          <p:cNvSpPr/>
          <p:nvPr/>
        </p:nvSpPr>
        <p:spPr>
          <a:xfrm>
            <a:off x="3771900" y="1548653"/>
            <a:ext cx="773113" cy="3021013"/>
          </a:xfrm>
          <a:custGeom>
            <a:avLst/>
            <a:gdLst>
              <a:gd name="connsiteX0" fmla="*/ 727710 w 773430"/>
              <a:gd name="connsiteY0" fmla="*/ 628650 h 3021330"/>
              <a:gd name="connsiteX1" fmla="*/ 727710 w 773430"/>
              <a:gd name="connsiteY1" fmla="*/ 441960 h 3021330"/>
              <a:gd name="connsiteX2" fmla="*/ 731520 w 773430"/>
              <a:gd name="connsiteY2" fmla="*/ 411480 h 3021330"/>
              <a:gd name="connsiteX3" fmla="*/ 754380 w 773430"/>
              <a:gd name="connsiteY3" fmla="*/ 377190 h 3021330"/>
              <a:gd name="connsiteX4" fmla="*/ 769620 w 773430"/>
              <a:gd name="connsiteY4" fmla="*/ 342900 h 3021330"/>
              <a:gd name="connsiteX5" fmla="*/ 773430 w 773430"/>
              <a:gd name="connsiteY5" fmla="*/ 316230 h 3021330"/>
              <a:gd name="connsiteX6" fmla="*/ 769620 w 773430"/>
              <a:gd name="connsiteY6" fmla="*/ 285750 h 3021330"/>
              <a:gd name="connsiteX7" fmla="*/ 746760 w 773430"/>
              <a:gd name="connsiteY7" fmla="*/ 255270 h 3021330"/>
              <a:gd name="connsiteX8" fmla="*/ 720090 w 773430"/>
              <a:gd name="connsiteY8" fmla="*/ 236220 h 3021330"/>
              <a:gd name="connsiteX9" fmla="*/ 651510 w 773430"/>
              <a:gd name="connsiteY9" fmla="*/ 186690 h 3021330"/>
              <a:gd name="connsiteX10" fmla="*/ 575310 w 773430"/>
              <a:gd name="connsiteY10" fmla="*/ 140970 h 3021330"/>
              <a:gd name="connsiteX11" fmla="*/ 464820 w 773430"/>
              <a:gd name="connsiteY11" fmla="*/ 83820 h 3021330"/>
              <a:gd name="connsiteX12" fmla="*/ 342900 w 773430"/>
              <a:gd name="connsiteY12" fmla="*/ 22860 h 3021330"/>
              <a:gd name="connsiteX13" fmla="*/ 293370 w 773430"/>
              <a:gd name="connsiteY13" fmla="*/ 0 h 3021330"/>
              <a:gd name="connsiteX14" fmla="*/ 278130 w 773430"/>
              <a:gd name="connsiteY14" fmla="*/ 3810 h 3021330"/>
              <a:gd name="connsiteX15" fmla="*/ 270510 w 773430"/>
              <a:gd name="connsiteY15" fmla="*/ 15240 h 3021330"/>
              <a:gd name="connsiteX16" fmla="*/ 278130 w 773430"/>
              <a:gd name="connsiteY16" fmla="*/ 41910 h 3021330"/>
              <a:gd name="connsiteX17" fmla="*/ 297180 w 773430"/>
              <a:gd name="connsiteY17" fmla="*/ 72390 h 3021330"/>
              <a:gd name="connsiteX18" fmla="*/ 346710 w 773430"/>
              <a:gd name="connsiteY18" fmla="*/ 118110 h 3021330"/>
              <a:gd name="connsiteX19" fmla="*/ 392430 w 773430"/>
              <a:gd name="connsiteY19" fmla="*/ 163830 h 3021330"/>
              <a:gd name="connsiteX20" fmla="*/ 430530 w 773430"/>
              <a:gd name="connsiteY20" fmla="*/ 213360 h 3021330"/>
              <a:gd name="connsiteX21" fmla="*/ 453390 w 773430"/>
              <a:gd name="connsiteY21" fmla="*/ 243840 h 3021330"/>
              <a:gd name="connsiteX22" fmla="*/ 464820 w 773430"/>
              <a:gd name="connsiteY22" fmla="*/ 278130 h 3021330"/>
              <a:gd name="connsiteX23" fmla="*/ 476250 w 773430"/>
              <a:gd name="connsiteY23" fmla="*/ 388620 h 3021330"/>
              <a:gd name="connsiteX24" fmla="*/ 487680 w 773430"/>
              <a:gd name="connsiteY24" fmla="*/ 666750 h 3021330"/>
              <a:gd name="connsiteX25" fmla="*/ 502920 w 773430"/>
              <a:gd name="connsiteY25" fmla="*/ 777240 h 3021330"/>
              <a:gd name="connsiteX26" fmla="*/ 506730 w 773430"/>
              <a:gd name="connsiteY26" fmla="*/ 1306830 h 3021330"/>
              <a:gd name="connsiteX27" fmla="*/ 502920 w 773430"/>
              <a:gd name="connsiteY27" fmla="*/ 1615440 h 3021330"/>
              <a:gd name="connsiteX28" fmla="*/ 495300 w 773430"/>
              <a:gd name="connsiteY28" fmla="*/ 1687830 h 3021330"/>
              <a:gd name="connsiteX29" fmla="*/ 487680 w 773430"/>
              <a:gd name="connsiteY29" fmla="*/ 1760220 h 3021330"/>
              <a:gd name="connsiteX30" fmla="*/ 483870 w 773430"/>
              <a:gd name="connsiteY30" fmla="*/ 1874520 h 3021330"/>
              <a:gd name="connsiteX31" fmla="*/ 457200 w 773430"/>
              <a:gd name="connsiteY31" fmla="*/ 2004060 h 3021330"/>
              <a:gd name="connsiteX32" fmla="*/ 384810 w 773430"/>
              <a:gd name="connsiteY32" fmla="*/ 2251710 h 3021330"/>
              <a:gd name="connsiteX33" fmla="*/ 320040 w 773430"/>
              <a:gd name="connsiteY33" fmla="*/ 2415540 h 3021330"/>
              <a:gd name="connsiteX34" fmla="*/ 243840 w 773430"/>
              <a:gd name="connsiteY34" fmla="*/ 2583180 h 3021330"/>
              <a:gd name="connsiteX35" fmla="*/ 148590 w 773430"/>
              <a:gd name="connsiteY35" fmla="*/ 2762250 h 3021330"/>
              <a:gd name="connsiteX36" fmla="*/ 41910 w 773430"/>
              <a:gd name="connsiteY36" fmla="*/ 2922270 h 3021330"/>
              <a:gd name="connsiteX37" fmla="*/ 7620 w 773430"/>
              <a:gd name="connsiteY37" fmla="*/ 2975610 h 3021330"/>
              <a:gd name="connsiteX38" fmla="*/ 0 w 773430"/>
              <a:gd name="connsiteY38" fmla="*/ 3002280 h 3021330"/>
              <a:gd name="connsiteX39" fmla="*/ 7620 w 773430"/>
              <a:gd name="connsiteY39" fmla="*/ 3021330 h 3021330"/>
              <a:gd name="connsiteX40" fmla="*/ 22860 w 773430"/>
              <a:gd name="connsiteY40" fmla="*/ 3021330 h 3021330"/>
              <a:gd name="connsiteX41" fmla="*/ 53340 w 773430"/>
              <a:gd name="connsiteY41" fmla="*/ 3009900 h 3021330"/>
              <a:gd name="connsiteX42" fmla="*/ 148590 w 773430"/>
              <a:gd name="connsiteY42" fmla="*/ 2914650 h 3021330"/>
              <a:gd name="connsiteX43" fmla="*/ 236220 w 773430"/>
              <a:gd name="connsiteY43" fmla="*/ 2815590 h 3021330"/>
              <a:gd name="connsiteX44" fmla="*/ 323850 w 773430"/>
              <a:gd name="connsiteY44" fmla="*/ 2712720 h 3021330"/>
              <a:gd name="connsiteX45" fmla="*/ 415290 w 773430"/>
              <a:gd name="connsiteY45" fmla="*/ 2594610 h 3021330"/>
              <a:gd name="connsiteX46" fmla="*/ 499110 w 773430"/>
              <a:gd name="connsiteY46" fmla="*/ 2461260 h 3021330"/>
              <a:gd name="connsiteX47" fmla="*/ 556260 w 773430"/>
              <a:gd name="connsiteY47" fmla="*/ 2362200 h 3021330"/>
              <a:gd name="connsiteX48" fmla="*/ 590550 w 773430"/>
              <a:gd name="connsiteY48" fmla="*/ 2286000 h 3021330"/>
              <a:gd name="connsiteX49" fmla="*/ 624840 w 773430"/>
              <a:gd name="connsiteY49" fmla="*/ 2186940 h 3021330"/>
              <a:gd name="connsiteX50" fmla="*/ 655320 w 773430"/>
              <a:gd name="connsiteY50" fmla="*/ 2076450 h 3021330"/>
              <a:gd name="connsiteX51" fmla="*/ 674370 w 773430"/>
              <a:gd name="connsiteY51" fmla="*/ 1988820 h 3021330"/>
              <a:gd name="connsiteX52" fmla="*/ 689610 w 773430"/>
              <a:gd name="connsiteY52" fmla="*/ 1885950 h 3021330"/>
              <a:gd name="connsiteX53" fmla="*/ 704850 w 773430"/>
              <a:gd name="connsiteY53" fmla="*/ 1760220 h 3021330"/>
              <a:gd name="connsiteX54" fmla="*/ 716280 w 773430"/>
              <a:gd name="connsiteY54" fmla="*/ 1645920 h 3021330"/>
              <a:gd name="connsiteX55" fmla="*/ 723900 w 773430"/>
              <a:gd name="connsiteY55" fmla="*/ 1550670 h 3021330"/>
              <a:gd name="connsiteX56" fmla="*/ 731520 w 773430"/>
              <a:gd name="connsiteY56" fmla="*/ 1253490 h 3021330"/>
              <a:gd name="connsiteX57" fmla="*/ 727710 w 773430"/>
              <a:gd name="connsiteY57" fmla="*/ 628650 h 302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773430" h="3021330">
                <a:moveTo>
                  <a:pt x="727710" y="628650"/>
                </a:moveTo>
                <a:lnTo>
                  <a:pt x="727710" y="441960"/>
                </a:lnTo>
                <a:lnTo>
                  <a:pt x="731520" y="411480"/>
                </a:lnTo>
                <a:lnTo>
                  <a:pt x="754380" y="377190"/>
                </a:lnTo>
                <a:lnTo>
                  <a:pt x="769620" y="342900"/>
                </a:lnTo>
                <a:lnTo>
                  <a:pt x="773430" y="316230"/>
                </a:lnTo>
                <a:lnTo>
                  <a:pt x="769620" y="285750"/>
                </a:lnTo>
                <a:lnTo>
                  <a:pt x="746760" y="255270"/>
                </a:lnTo>
                <a:lnTo>
                  <a:pt x="720090" y="236220"/>
                </a:lnTo>
                <a:lnTo>
                  <a:pt x="651510" y="186690"/>
                </a:lnTo>
                <a:lnTo>
                  <a:pt x="575310" y="140970"/>
                </a:lnTo>
                <a:lnTo>
                  <a:pt x="464820" y="83820"/>
                </a:lnTo>
                <a:lnTo>
                  <a:pt x="342900" y="22860"/>
                </a:lnTo>
                <a:lnTo>
                  <a:pt x="293370" y="0"/>
                </a:lnTo>
                <a:lnTo>
                  <a:pt x="278130" y="3810"/>
                </a:lnTo>
                <a:lnTo>
                  <a:pt x="270510" y="15240"/>
                </a:lnTo>
                <a:lnTo>
                  <a:pt x="278130" y="41910"/>
                </a:lnTo>
                <a:lnTo>
                  <a:pt x="297180" y="72390"/>
                </a:lnTo>
                <a:lnTo>
                  <a:pt x="346710" y="118110"/>
                </a:lnTo>
                <a:lnTo>
                  <a:pt x="392430" y="163830"/>
                </a:lnTo>
                <a:lnTo>
                  <a:pt x="430530" y="213360"/>
                </a:lnTo>
                <a:lnTo>
                  <a:pt x="453390" y="243840"/>
                </a:lnTo>
                <a:lnTo>
                  <a:pt x="464820" y="278130"/>
                </a:lnTo>
                <a:lnTo>
                  <a:pt x="476250" y="388620"/>
                </a:lnTo>
                <a:lnTo>
                  <a:pt x="487680" y="666750"/>
                </a:lnTo>
                <a:lnTo>
                  <a:pt x="502920" y="777240"/>
                </a:lnTo>
                <a:lnTo>
                  <a:pt x="506730" y="1306830"/>
                </a:lnTo>
                <a:lnTo>
                  <a:pt x="502920" y="1615440"/>
                </a:lnTo>
                <a:lnTo>
                  <a:pt x="495300" y="1687830"/>
                </a:lnTo>
                <a:lnTo>
                  <a:pt x="487680" y="1760220"/>
                </a:lnTo>
                <a:lnTo>
                  <a:pt x="483870" y="1874520"/>
                </a:lnTo>
                <a:lnTo>
                  <a:pt x="457200" y="2004060"/>
                </a:lnTo>
                <a:lnTo>
                  <a:pt x="384810" y="2251710"/>
                </a:lnTo>
                <a:lnTo>
                  <a:pt x="320040" y="2415540"/>
                </a:lnTo>
                <a:lnTo>
                  <a:pt x="243840" y="2583180"/>
                </a:lnTo>
                <a:lnTo>
                  <a:pt x="148590" y="2762250"/>
                </a:lnTo>
                <a:lnTo>
                  <a:pt x="41910" y="2922270"/>
                </a:lnTo>
                <a:lnTo>
                  <a:pt x="7620" y="2975610"/>
                </a:lnTo>
                <a:lnTo>
                  <a:pt x="0" y="3002280"/>
                </a:lnTo>
                <a:lnTo>
                  <a:pt x="7620" y="3021330"/>
                </a:lnTo>
                <a:lnTo>
                  <a:pt x="22860" y="3021330"/>
                </a:lnTo>
                <a:lnTo>
                  <a:pt x="53340" y="3009900"/>
                </a:lnTo>
                <a:lnTo>
                  <a:pt x="148590" y="2914650"/>
                </a:lnTo>
                <a:lnTo>
                  <a:pt x="236220" y="2815590"/>
                </a:lnTo>
                <a:lnTo>
                  <a:pt x="323850" y="2712720"/>
                </a:lnTo>
                <a:lnTo>
                  <a:pt x="415290" y="2594610"/>
                </a:lnTo>
                <a:lnTo>
                  <a:pt x="499110" y="2461260"/>
                </a:lnTo>
                <a:lnTo>
                  <a:pt x="556260" y="2362200"/>
                </a:lnTo>
                <a:lnTo>
                  <a:pt x="590550" y="2286000"/>
                </a:lnTo>
                <a:lnTo>
                  <a:pt x="624840" y="2186940"/>
                </a:lnTo>
                <a:lnTo>
                  <a:pt x="655320" y="2076450"/>
                </a:lnTo>
                <a:lnTo>
                  <a:pt x="674370" y="1988820"/>
                </a:lnTo>
                <a:lnTo>
                  <a:pt x="689610" y="1885950"/>
                </a:lnTo>
                <a:lnTo>
                  <a:pt x="704850" y="1760220"/>
                </a:lnTo>
                <a:lnTo>
                  <a:pt x="716280" y="1645920"/>
                </a:lnTo>
                <a:lnTo>
                  <a:pt x="723900" y="1550670"/>
                </a:lnTo>
                <a:lnTo>
                  <a:pt x="731520" y="1253490"/>
                </a:lnTo>
                <a:lnTo>
                  <a:pt x="727710" y="6286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5018088" y="1527269"/>
            <a:ext cx="530225" cy="2857500"/>
          </a:xfrm>
          <a:custGeom>
            <a:avLst/>
            <a:gdLst>
              <a:gd name="connsiteX0" fmla="*/ 234087 w 530352"/>
              <a:gd name="connsiteY0" fmla="*/ 727862 h 2856586"/>
              <a:gd name="connsiteX1" fmla="*/ 230429 w 530352"/>
              <a:gd name="connsiteY1" fmla="*/ 482803 h 2856586"/>
              <a:gd name="connsiteX2" fmla="*/ 226771 w 530352"/>
              <a:gd name="connsiteY2" fmla="*/ 391363 h 2856586"/>
              <a:gd name="connsiteX3" fmla="*/ 215799 w 530352"/>
              <a:gd name="connsiteY3" fmla="*/ 318211 h 2856586"/>
              <a:gd name="connsiteX4" fmla="*/ 197511 w 530352"/>
              <a:gd name="connsiteY4" fmla="*/ 256032 h 2856586"/>
              <a:gd name="connsiteX5" fmla="*/ 160935 w 530352"/>
              <a:gd name="connsiteY5" fmla="*/ 186538 h 2856586"/>
              <a:gd name="connsiteX6" fmla="*/ 120701 w 530352"/>
              <a:gd name="connsiteY6" fmla="*/ 131674 h 2856586"/>
              <a:gd name="connsiteX7" fmla="*/ 65837 w 530352"/>
              <a:gd name="connsiteY7" fmla="*/ 87782 h 2856586"/>
              <a:gd name="connsiteX8" fmla="*/ 25603 w 530352"/>
              <a:gd name="connsiteY8" fmla="*/ 69494 h 2856586"/>
              <a:gd name="connsiteX9" fmla="*/ 14631 w 530352"/>
              <a:gd name="connsiteY9" fmla="*/ 54864 h 2856586"/>
              <a:gd name="connsiteX10" fmla="*/ 0 w 530352"/>
              <a:gd name="connsiteY10" fmla="*/ 29261 h 2856586"/>
              <a:gd name="connsiteX11" fmla="*/ 3658 w 530352"/>
              <a:gd name="connsiteY11" fmla="*/ 14630 h 2856586"/>
              <a:gd name="connsiteX12" fmla="*/ 65837 w 530352"/>
              <a:gd name="connsiteY12" fmla="*/ 0 h 2856586"/>
              <a:gd name="connsiteX13" fmla="*/ 128016 w 530352"/>
              <a:gd name="connsiteY13" fmla="*/ 0 h 2856586"/>
              <a:gd name="connsiteX14" fmla="*/ 186538 w 530352"/>
              <a:gd name="connsiteY14" fmla="*/ 7315 h 2856586"/>
              <a:gd name="connsiteX15" fmla="*/ 259690 w 530352"/>
              <a:gd name="connsiteY15" fmla="*/ 36576 h 2856586"/>
              <a:gd name="connsiteX16" fmla="*/ 329184 w 530352"/>
              <a:gd name="connsiteY16" fmla="*/ 69494 h 2856586"/>
              <a:gd name="connsiteX17" fmla="*/ 376733 w 530352"/>
              <a:gd name="connsiteY17" fmla="*/ 98755 h 2856586"/>
              <a:gd name="connsiteX18" fmla="*/ 420624 w 530352"/>
              <a:gd name="connsiteY18" fmla="*/ 124358 h 2856586"/>
              <a:gd name="connsiteX19" fmla="*/ 486461 w 530352"/>
              <a:gd name="connsiteY19" fmla="*/ 175565 h 2856586"/>
              <a:gd name="connsiteX20" fmla="*/ 519379 w 530352"/>
              <a:gd name="connsiteY20" fmla="*/ 212141 h 2856586"/>
              <a:gd name="connsiteX21" fmla="*/ 526695 w 530352"/>
              <a:gd name="connsiteY21" fmla="*/ 230429 h 2856586"/>
              <a:gd name="connsiteX22" fmla="*/ 530352 w 530352"/>
              <a:gd name="connsiteY22" fmla="*/ 263347 h 2856586"/>
              <a:gd name="connsiteX23" fmla="*/ 515722 w 530352"/>
              <a:gd name="connsiteY23" fmla="*/ 296266 h 2856586"/>
              <a:gd name="connsiteX24" fmla="*/ 501091 w 530352"/>
              <a:gd name="connsiteY24" fmla="*/ 332842 h 2856586"/>
              <a:gd name="connsiteX25" fmla="*/ 482803 w 530352"/>
              <a:gd name="connsiteY25" fmla="*/ 413309 h 2856586"/>
              <a:gd name="connsiteX26" fmla="*/ 471831 w 530352"/>
              <a:gd name="connsiteY26" fmla="*/ 471830 h 2856586"/>
              <a:gd name="connsiteX27" fmla="*/ 460858 w 530352"/>
              <a:gd name="connsiteY27" fmla="*/ 596189 h 2856586"/>
              <a:gd name="connsiteX28" fmla="*/ 468173 w 530352"/>
              <a:gd name="connsiteY28" fmla="*/ 1203350 h 2856586"/>
              <a:gd name="connsiteX29" fmla="*/ 464515 w 530352"/>
              <a:gd name="connsiteY29" fmla="*/ 1993392 h 2856586"/>
              <a:gd name="connsiteX30" fmla="*/ 486461 w 530352"/>
              <a:gd name="connsiteY30" fmla="*/ 2088490 h 2856586"/>
              <a:gd name="connsiteX31" fmla="*/ 468173 w 530352"/>
              <a:gd name="connsiteY31" fmla="*/ 2545690 h 2856586"/>
              <a:gd name="connsiteX32" fmla="*/ 464515 w 530352"/>
              <a:gd name="connsiteY32" fmla="*/ 2604211 h 2856586"/>
              <a:gd name="connsiteX33" fmla="*/ 453543 w 530352"/>
              <a:gd name="connsiteY33" fmla="*/ 2655418 h 2856586"/>
              <a:gd name="connsiteX34" fmla="*/ 424282 w 530352"/>
              <a:gd name="connsiteY34" fmla="*/ 2754173 h 2856586"/>
              <a:gd name="connsiteX35" fmla="*/ 384048 w 530352"/>
              <a:gd name="connsiteY35" fmla="*/ 2827325 h 2856586"/>
              <a:gd name="connsiteX36" fmla="*/ 354787 w 530352"/>
              <a:gd name="connsiteY36" fmla="*/ 2849270 h 2856586"/>
              <a:gd name="connsiteX37" fmla="*/ 329184 w 530352"/>
              <a:gd name="connsiteY37" fmla="*/ 2856586 h 2856586"/>
              <a:gd name="connsiteX38" fmla="*/ 310896 w 530352"/>
              <a:gd name="connsiteY38" fmla="*/ 2852928 h 2856586"/>
              <a:gd name="connsiteX39" fmla="*/ 285293 w 530352"/>
              <a:gd name="connsiteY39" fmla="*/ 2809037 h 2856586"/>
              <a:gd name="connsiteX40" fmla="*/ 234087 w 530352"/>
              <a:gd name="connsiteY40" fmla="*/ 2666390 h 2856586"/>
              <a:gd name="connsiteX41" fmla="*/ 215799 w 530352"/>
              <a:gd name="connsiteY41" fmla="*/ 2604211 h 2856586"/>
              <a:gd name="connsiteX42" fmla="*/ 219456 w 530352"/>
              <a:gd name="connsiteY42" fmla="*/ 2538374 h 2856586"/>
              <a:gd name="connsiteX43" fmla="*/ 223114 w 530352"/>
              <a:gd name="connsiteY43" fmla="*/ 2337206 h 2856586"/>
              <a:gd name="connsiteX44" fmla="*/ 234087 w 530352"/>
              <a:gd name="connsiteY44" fmla="*/ 2128723 h 2856586"/>
              <a:gd name="connsiteX45" fmla="*/ 241402 w 530352"/>
              <a:gd name="connsiteY45" fmla="*/ 2000707 h 2856586"/>
              <a:gd name="connsiteX46" fmla="*/ 234087 w 530352"/>
              <a:gd name="connsiteY46" fmla="*/ 727862 h 2856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530352" h="2856586">
                <a:moveTo>
                  <a:pt x="234087" y="727862"/>
                </a:moveTo>
                <a:cubicBezTo>
                  <a:pt x="232868" y="646176"/>
                  <a:pt x="231648" y="564489"/>
                  <a:pt x="230429" y="482803"/>
                </a:cubicBezTo>
                <a:lnTo>
                  <a:pt x="226771" y="391363"/>
                </a:lnTo>
                <a:lnTo>
                  <a:pt x="215799" y="318211"/>
                </a:lnTo>
                <a:lnTo>
                  <a:pt x="197511" y="256032"/>
                </a:lnTo>
                <a:lnTo>
                  <a:pt x="160935" y="186538"/>
                </a:lnTo>
                <a:lnTo>
                  <a:pt x="120701" y="131674"/>
                </a:lnTo>
                <a:lnTo>
                  <a:pt x="65837" y="87782"/>
                </a:lnTo>
                <a:lnTo>
                  <a:pt x="25603" y="69494"/>
                </a:lnTo>
                <a:lnTo>
                  <a:pt x="14631" y="54864"/>
                </a:lnTo>
                <a:lnTo>
                  <a:pt x="0" y="29261"/>
                </a:lnTo>
                <a:lnTo>
                  <a:pt x="3658" y="14630"/>
                </a:lnTo>
                <a:lnTo>
                  <a:pt x="65837" y="0"/>
                </a:lnTo>
                <a:lnTo>
                  <a:pt x="128016" y="0"/>
                </a:lnTo>
                <a:lnTo>
                  <a:pt x="186538" y="7315"/>
                </a:lnTo>
                <a:lnTo>
                  <a:pt x="259690" y="36576"/>
                </a:lnTo>
                <a:lnTo>
                  <a:pt x="329184" y="69494"/>
                </a:lnTo>
                <a:lnTo>
                  <a:pt x="376733" y="98755"/>
                </a:lnTo>
                <a:lnTo>
                  <a:pt x="420624" y="124358"/>
                </a:lnTo>
                <a:lnTo>
                  <a:pt x="486461" y="175565"/>
                </a:lnTo>
                <a:lnTo>
                  <a:pt x="519379" y="212141"/>
                </a:lnTo>
                <a:lnTo>
                  <a:pt x="526695" y="230429"/>
                </a:lnTo>
                <a:lnTo>
                  <a:pt x="530352" y="263347"/>
                </a:lnTo>
                <a:lnTo>
                  <a:pt x="515722" y="296266"/>
                </a:lnTo>
                <a:lnTo>
                  <a:pt x="501091" y="332842"/>
                </a:lnTo>
                <a:lnTo>
                  <a:pt x="482803" y="413309"/>
                </a:lnTo>
                <a:lnTo>
                  <a:pt x="471831" y="471830"/>
                </a:lnTo>
                <a:lnTo>
                  <a:pt x="460858" y="596189"/>
                </a:lnTo>
                <a:cubicBezTo>
                  <a:pt x="463296" y="798576"/>
                  <a:pt x="465735" y="1000963"/>
                  <a:pt x="468173" y="1203350"/>
                </a:cubicBezTo>
                <a:cubicBezTo>
                  <a:pt x="466954" y="1466697"/>
                  <a:pt x="465734" y="1730045"/>
                  <a:pt x="464515" y="1993392"/>
                </a:cubicBezTo>
                <a:lnTo>
                  <a:pt x="486461" y="2088490"/>
                </a:lnTo>
                <a:lnTo>
                  <a:pt x="468173" y="2545690"/>
                </a:lnTo>
                <a:lnTo>
                  <a:pt x="464515" y="2604211"/>
                </a:lnTo>
                <a:lnTo>
                  <a:pt x="453543" y="2655418"/>
                </a:lnTo>
                <a:lnTo>
                  <a:pt x="424282" y="2754173"/>
                </a:lnTo>
                <a:lnTo>
                  <a:pt x="384048" y="2827325"/>
                </a:lnTo>
                <a:lnTo>
                  <a:pt x="354787" y="2849270"/>
                </a:lnTo>
                <a:lnTo>
                  <a:pt x="329184" y="2856586"/>
                </a:lnTo>
                <a:lnTo>
                  <a:pt x="310896" y="2852928"/>
                </a:lnTo>
                <a:lnTo>
                  <a:pt x="285293" y="2809037"/>
                </a:lnTo>
                <a:lnTo>
                  <a:pt x="234087" y="2666390"/>
                </a:lnTo>
                <a:lnTo>
                  <a:pt x="215799" y="2604211"/>
                </a:lnTo>
                <a:lnTo>
                  <a:pt x="219456" y="2538374"/>
                </a:lnTo>
                <a:cubicBezTo>
                  <a:pt x="220675" y="2471318"/>
                  <a:pt x="221895" y="2404262"/>
                  <a:pt x="223114" y="2337206"/>
                </a:cubicBezTo>
                <a:lnTo>
                  <a:pt x="234087" y="2128723"/>
                </a:lnTo>
                <a:lnTo>
                  <a:pt x="241402" y="2000707"/>
                </a:lnTo>
                <a:cubicBezTo>
                  <a:pt x="238964" y="1583741"/>
                  <a:pt x="236525" y="1166774"/>
                  <a:pt x="234087" y="727862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フリーフォーム 25"/>
          <p:cNvSpPr/>
          <p:nvPr/>
        </p:nvSpPr>
        <p:spPr>
          <a:xfrm>
            <a:off x="2957513" y="4483941"/>
            <a:ext cx="558800" cy="1282700"/>
          </a:xfrm>
          <a:custGeom>
            <a:avLst/>
            <a:gdLst>
              <a:gd name="connsiteX0" fmla="*/ 273843 w 559593"/>
              <a:gd name="connsiteY0" fmla="*/ 531019 h 1281113"/>
              <a:gd name="connsiteX1" fmla="*/ 200025 w 559593"/>
              <a:gd name="connsiteY1" fmla="*/ 623888 h 1281113"/>
              <a:gd name="connsiteX2" fmla="*/ 100012 w 559593"/>
              <a:gd name="connsiteY2" fmla="*/ 733425 h 1281113"/>
              <a:gd name="connsiteX3" fmla="*/ 40481 w 559593"/>
              <a:gd name="connsiteY3" fmla="*/ 788194 h 1281113"/>
              <a:gd name="connsiteX4" fmla="*/ 33337 w 559593"/>
              <a:gd name="connsiteY4" fmla="*/ 800100 h 1281113"/>
              <a:gd name="connsiteX5" fmla="*/ 21431 w 559593"/>
              <a:gd name="connsiteY5" fmla="*/ 840582 h 1281113"/>
              <a:gd name="connsiteX6" fmla="*/ 9525 w 559593"/>
              <a:gd name="connsiteY6" fmla="*/ 897732 h 1281113"/>
              <a:gd name="connsiteX7" fmla="*/ 0 w 559593"/>
              <a:gd name="connsiteY7" fmla="*/ 966788 h 1281113"/>
              <a:gd name="connsiteX8" fmla="*/ 0 w 559593"/>
              <a:gd name="connsiteY8" fmla="*/ 1031082 h 1281113"/>
              <a:gd name="connsiteX9" fmla="*/ 2381 w 559593"/>
              <a:gd name="connsiteY9" fmla="*/ 1114425 h 1281113"/>
              <a:gd name="connsiteX10" fmla="*/ 7143 w 559593"/>
              <a:gd name="connsiteY10" fmla="*/ 1183482 h 1281113"/>
              <a:gd name="connsiteX11" fmla="*/ 16668 w 559593"/>
              <a:gd name="connsiteY11" fmla="*/ 1226344 h 1281113"/>
              <a:gd name="connsiteX12" fmla="*/ 30956 w 559593"/>
              <a:gd name="connsiteY12" fmla="*/ 1257300 h 1281113"/>
              <a:gd name="connsiteX13" fmla="*/ 42862 w 559593"/>
              <a:gd name="connsiteY13" fmla="*/ 1271588 h 1281113"/>
              <a:gd name="connsiteX14" fmla="*/ 57150 w 559593"/>
              <a:gd name="connsiteY14" fmla="*/ 1278732 h 1281113"/>
              <a:gd name="connsiteX15" fmla="*/ 85725 w 559593"/>
              <a:gd name="connsiteY15" fmla="*/ 1281113 h 1281113"/>
              <a:gd name="connsiteX16" fmla="*/ 116681 w 559593"/>
              <a:gd name="connsiteY16" fmla="*/ 1271588 h 1281113"/>
              <a:gd name="connsiteX17" fmla="*/ 152400 w 559593"/>
              <a:gd name="connsiteY17" fmla="*/ 1238250 h 1281113"/>
              <a:gd name="connsiteX18" fmla="*/ 204787 w 559593"/>
              <a:gd name="connsiteY18" fmla="*/ 1166813 h 1281113"/>
              <a:gd name="connsiteX19" fmla="*/ 280987 w 559593"/>
              <a:gd name="connsiteY19" fmla="*/ 1057275 h 1281113"/>
              <a:gd name="connsiteX20" fmla="*/ 364331 w 559593"/>
              <a:gd name="connsiteY20" fmla="*/ 928688 h 1281113"/>
              <a:gd name="connsiteX21" fmla="*/ 407193 w 559593"/>
              <a:gd name="connsiteY21" fmla="*/ 854869 h 1281113"/>
              <a:gd name="connsiteX22" fmla="*/ 452437 w 559593"/>
              <a:gd name="connsiteY22" fmla="*/ 757238 h 1281113"/>
              <a:gd name="connsiteX23" fmla="*/ 476250 w 559593"/>
              <a:gd name="connsiteY23" fmla="*/ 700088 h 1281113"/>
              <a:gd name="connsiteX24" fmla="*/ 502443 w 559593"/>
              <a:gd name="connsiteY24" fmla="*/ 607219 h 1281113"/>
              <a:gd name="connsiteX25" fmla="*/ 528637 w 559593"/>
              <a:gd name="connsiteY25" fmla="*/ 490538 h 1281113"/>
              <a:gd name="connsiteX26" fmla="*/ 545306 w 559593"/>
              <a:gd name="connsiteY26" fmla="*/ 373857 h 1281113"/>
              <a:gd name="connsiteX27" fmla="*/ 557212 w 559593"/>
              <a:gd name="connsiteY27" fmla="*/ 200025 h 1281113"/>
              <a:gd name="connsiteX28" fmla="*/ 559593 w 559593"/>
              <a:gd name="connsiteY28" fmla="*/ 64294 h 1281113"/>
              <a:gd name="connsiteX29" fmla="*/ 554831 w 559593"/>
              <a:gd name="connsiteY29" fmla="*/ 14288 h 1281113"/>
              <a:gd name="connsiteX30" fmla="*/ 542925 w 559593"/>
              <a:gd name="connsiteY30" fmla="*/ 2382 h 1281113"/>
              <a:gd name="connsiteX31" fmla="*/ 526256 w 559593"/>
              <a:gd name="connsiteY31" fmla="*/ 0 h 1281113"/>
              <a:gd name="connsiteX32" fmla="*/ 502443 w 559593"/>
              <a:gd name="connsiteY32" fmla="*/ 16669 h 1281113"/>
              <a:gd name="connsiteX33" fmla="*/ 488156 w 559593"/>
              <a:gd name="connsiteY33" fmla="*/ 47625 h 1281113"/>
              <a:gd name="connsiteX34" fmla="*/ 476250 w 559593"/>
              <a:gd name="connsiteY34" fmla="*/ 119063 h 1281113"/>
              <a:gd name="connsiteX35" fmla="*/ 450056 w 559593"/>
              <a:gd name="connsiteY35" fmla="*/ 209550 h 1281113"/>
              <a:gd name="connsiteX36" fmla="*/ 402431 w 559593"/>
              <a:gd name="connsiteY36" fmla="*/ 326232 h 1281113"/>
              <a:gd name="connsiteX37" fmla="*/ 342900 w 559593"/>
              <a:gd name="connsiteY37" fmla="*/ 435769 h 1281113"/>
              <a:gd name="connsiteX38" fmla="*/ 273843 w 559593"/>
              <a:gd name="connsiteY38" fmla="*/ 531019 h 1281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59593" h="1281113">
                <a:moveTo>
                  <a:pt x="273843" y="531019"/>
                </a:moveTo>
                <a:lnTo>
                  <a:pt x="200025" y="623888"/>
                </a:lnTo>
                <a:lnTo>
                  <a:pt x="100012" y="733425"/>
                </a:lnTo>
                <a:lnTo>
                  <a:pt x="40481" y="788194"/>
                </a:lnTo>
                <a:lnTo>
                  <a:pt x="33337" y="800100"/>
                </a:lnTo>
                <a:lnTo>
                  <a:pt x="21431" y="840582"/>
                </a:lnTo>
                <a:lnTo>
                  <a:pt x="9525" y="897732"/>
                </a:lnTo>
                <a:lnTo>
                  <a:pt x="0" y="966788"/>
                </a:lnTo>
                <a:lnTo>
                  <a:pt x="0" y="1031082"/>
                </a:lnTo>
                <a:cubicBezTo>
                  <a:pt x="794" y="1058863"/>
                  <a:pt x="1587" y="1086644"/>
                  <a:pt x="2381" y="1114425"/>
                </a:cubicBezTo>
                <a:lnTo>
                  <a:pt x="7143" y="1183482"/>
                </a:lnTo>
                <a:lnTo>
                  <a:pt x="16668" y="1226344"/>
                </a:lnTo>
                <a:lnTo>
                  <a:pt x="30956" y="1257300"/>
                </a:lnTo>
                <a:lnTo>
                  <a:pt x="42862" y="1271588"/>
                </a:lnTo>
                <a:lnTo>
                  <a:pt x="57150" y="1278732"/>
                </a:lnTo>
                <a:lnTo>
                  <a:pt x="85725" y="1281113"/>
                </a:lnTo>
                <a:lnTo>
                  <a:pt x="116681" y="1271588"/>
                </a:lnTo>
                <a:lnTo>
                  <a:pt x="152400" y="1238250"/>
                </a:lnTo>
                <a:lnTo>
                  <a:pt x="204787" y="1166813"/>
                </a:lnTo>
                <a:lnTo>
                  <a:pt x="280987" y="1057275"/>
                </a:lnTo>
                <a:lnTo>
                  <a:pt x="364331" y="928688"/>
                </a:lnTo>
                <a:lnTo>
                  <a:pt x="407193" y="854869"/>
                </a:lnTo>
                <a:lnTo>
                  <a:pt x="452437" y="757238"/>
                </a:lnTo>
                <a:lnTo>
                  <a:pt x="476250" y="700088"/>
                </a:lnTo>
                <a:lnTo>
                  <a:pt x="502443" y="607219"/>
                </a:lnTo>
                <a:lnTo>
                  <a:pt x="528637" y="490538"/>
                </a:lnTo>
                <a:lnTo>
                  <a:pt x="545306" y="373857"/>
                </a:lnTo>
                <a:lnTo>
                  <a:pt x="557212" y="200025"/>
                </a:lnTo>
                <a:cubicBezTo>
                  <a:pt x="558006" y="154781"/>
                  <a:pt x="558799" y="109538"/>
                  <a:pt x="559593" y="64294"/>
                </a:cubicBezTo>
                <a:lnTo>
                  <a:pt x="554831" y="14288"/>
                </a:lnTo>
                <a:lnTo>
                  <a:pt x="542925" y="2382"/>
                </a:lnTo>
                <a:lnTo>
                  <a:pt x="526256" y="0"/>
                </a:lnTo>
                <a:lnTo>
                  <a:pt x="502443" y="16669"/>
                </a:lnTo>
                <a:lnTo>
                  <a:pt x="488156" y="47625"/>
                </a:lnTo>
                <a:lnTo>
                  <a:pt x="476250" y="119063"/>
                </a:lnTo>
                <a:lnTo>
                  <a:pt x="450056" y="209550"/>
                </a:lnTo>
                <a:lnTo>
                  <a:pt x="402431" y="326232"/>
                </a:lnTo>
                <a:lnTo>
                  <a:pt x="342900" y="435769"/>
                </a:lnTo>
                <a:lnTo>
                  <a:pt x="273843" y="531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フリーフォーム 26"/>
          <p:cNvSpPr/>
          <p:nvPr/>
        </p:nvSpPr>
        <p:spPr>
          <a:xfrm>
            <a:off x="6221413" y="4225178"/>
            <a:ext cx="825500" cy="969963"/>
          </a:xfrm>
          <a:custGeom>
            <a:avLst/>
            <a:gdLst>
              <a:gd name="connsiteX0" fmla="*/ 423863 w 823913"/>
              <a:gd name="connsiteY0" fmla="*/ 550069 h 969169"/>
              <a:gd name="connsiteX1" fmla="*/ 366713 w 823913"/>
              <a:gd name="connsiteY1" fmla="*/ 454819 h 969169"/>
              <a:gd name="connsiteX2" fmla="*/ 314325 w 823913"/>
              <a:gd name="connsiteY2" fmla="*/ 369094 h 969169"/>
              <a:gd name="connsiteX3" fmla="*/ 261938 w 823913"/>
              <a:gd name="connsiteY3" fmla="*/ 295275 h 969169"/>
              <a:gd name="connsiteX4" fmla="*/ 200025 w 823913"/>
              <a:gd name="connsiteY4" fmla="*/ 226219 h 969169"/>
              <a:gd name="connsiteX5" fmla="*/ 119063 w 823913"/>
              <a:gd name="connsiteY5" fmla="*/ 147638 h 969169"/>
              <a:gd name="connsiteX6" fmla="*/ 40482 w 823913"/>
              <a:gd name="connsiteY6" fmla="*/ 80963 h 969169"/>
              <a:gd name="connsiteX7" fmla="*/ 11907 w 823913"/>
              <a:gd name="connsiteY7" fmla="*/ 54769 h 969169"/>
              <a:gd name="connsiteX8" fmla="*/ 0 w 823913"/>
              <a:gd name="connsiteY8" fmla="*/ 30956 h 969169"/>
              <a:gd name="connsiteX9" fmla="*/ 2382 w 823913"/>
              <a:gd name="connsiteY9" fmla="*/ 9525 h 969169"/>
              <a:gd name="connsiteX10" fmla="*/ 9525 w 823913"/>
              <a:gd name="connsiteY10" fmla="*/ 0 h 969169"/>
              <a:gd name="connsiteX11" fmla="*/ 23813 w 823913"/>
              <a:gd name="connsiteY11" fmla="*/ 0 h 969169"/>
              <a:gd name="connsiteX12" fmla="*/ 76200 w 823913"/>
              <a:gd name="connsiteY12" fmla="*/ 21431 h 969169"/>
              <a:gd name="connsiteX13" fmla="*/ 157163 w 823913"/>
              <a:gd name="connsiteY13" fmla="*/ 59531 h 969169"/>
              <a:gd name="connsiteX14" fmla="*/ 261938 w 823913"/>
              <a:gd name="connsiteY14" fmla="*/ 114300 h 969169"/>
              <a:gd name="connsiteX15" fmla="*/ 390525 w 823913"/>
              <a:gd name="connsiteY15" fmla="*/ 190500 h 969169"/>
              <a:gd name="connsiteX16" fmla="*/ 473869 w 823913"/>
              <a:gd name="connsiteY16" fmla="*/ 247650 h 969169"/>
              <a:gd name="connsiteX17" fmla="*/ 569119 w 823913"/>
              <a:gd name="connsiteY17" fmla="*/ 316706 h 969169"/>
              <a:gd name="connsiteX18" fmla="*/ 652463 w 823913"/>
              <a:gd name="connsiteY18" fmla="*/ 395288 h 969169"/>
              <a:gd name="connsiteX19" fmla="*/ 711994 w 823913"/>
              <a:gd name="connsiteY19" fmla="*/ 466725 h 969169"/>
              <a:gd name="connsiteX20" fmla="*/ 754857 w 823913"/>
              <a:gd name="connsiteY20" fmla="*/ 533400 h 969169"/>
              <a:gd name="connsiteX21" fmla="*/ 788194 w 823913"/>
              <a:gd name="connsiteY21" fmla="*/ 597694 h 969169"/>
              <a:gd name="connsiteX22" fmla="*/ 807244 w 823913"/>
              <a:gd name="connsiteY22" fmla="*/ 661988 h 969169"/>
              <a:gd name="connsiteX23" fmla="*/ 819150 w 823913"/>
              <a:gd name="connsiteY23" fmla="*/ 714375 h 969169"/>
              <a:gd name="connsiteX24" fmla="*/ 823913 w 823913"/>
              <a:gd name="connsiteY24" fmla="*/ 762000 h 969169"/>
              <a:gd name="connsiteX25" fmla="*/ 819150 w 823913"/>
              <a:gd name="connsiteY25" fmla="*/ 823913 h 969169"/>
              <a:gd name="connsiteX26" fmla="*/ 807244 w 823913"/>
              <a:gd name="connsiteY26" fmla="*/ 876300 h 969169"/>
              <a:gd name="connsiteX27" fmla="*/ 788194 w 823913"/>
              <a:gd name="connsiteY27" fmla="*/ 923925 h 969169"/>
              <a:gd name="connsiteX28" fmla="*/ 769144 w 823913"/>
              <a:gd name="connsiteY28" fmla="*/ 952500 h 969169"/>
              <a:gd name="connsiteX29" fmla="*/ 747713 w 823913"/>
              <a:gd name="connsiteY29" fmla="*/ 969169 h 969169"/>
              <a:gd name="connsiteX30" fmla="*/ 721519 w 823913"/>
              <a:gd name="connsiteY30" fmla="*/ 969169 h 969169"/>
              <a:gd name="connsiteX31" fmla="*/ 690563 w 823913"/>
              <a:gd name="connsiteY31" fmla="*/ 954881 h 969169"/>
              <a:gd name="connsiteX32" fmla="*/ 659607 w 823913"/>
              <a:gd name="connsiteY32" fmla="*/ 923925 h 969169"/>
              <a:gd name="connsiteX33" fmla="*/ 597694 w 823913"/>
              <a:gd name="connsiteY33" fmla="*/ 826294 h 969169"/>
              <a:gd name="connsiteX34" fmla="*/ 483394 w 823913"/>
              <a:gd name="connsiteY34" fmla="*/ 645319 h 969169"/>
              <a:gd name="connsiteX35" fmla="*/ 423863 w 823913"/>
              <a:gd name="connsiteY35" fmla="*/ 550069 h 9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823913" h="969169">
                <a:moveTo>
                  <a:pt x="423863" y="550069"/>
                </a:moveTo>
                <a:lnTo>
                  <a:pt x="366713" y="454819"/>
                </a:lnTo>
                <a:lnTo>
                  <a:pt x="314325" y="369094"/>
                </a:lnTo>
                <a:lnTo>
                  <a:pt x="261938" y="295275"/>
                </a:lnTo>
                <a:lnTo>
                  <a:pt x="200025" y="226219"/>
                </a:lnTo>
                <a:lnTo>
                  <a:pt x="119063" y="147638"/>
                </a:lnTo>
                <a:lnTo>
                  <a:pt x="40482" y="80963"/>
                </a:lnTo>
                <a:lnTo>
                  <a:pt x="11907" y="54769"/>
                </a:lnTo>
                <a:lnTo>
                  <a:pt x="0" y="30956"/>
                </a:lnTo>
                <a:lnTo>
                  <a:pt x="2382" y="9525"/>
                </a:lnTo>
                <a:lnTo>
                  <a:pt x="9525" y="0"/>
                </a:lnTo>
                <a:lnTo>
                  <a:pt x="23813" y="0"/>
                </a:lnTo>
                <a:lnTo>
                  <a:pt x="76200" y="21431"/>
                </a:lnTo>
                <a:lnTo>
                  <a:pt x="157163" y="59531"/>
                </a:lnTo>
                <a:lnTo>
                  <a:pt x="261938" y="114300"/>
                </a:lnTo>
                <a:lnTo>
                  <a:pt x="390525" y="190500"/>
                </a:lnTo>
                <a:lnTo>
                  <a:pt x="473869" y="247650"/>
                </a:lnTo>
                <a:lnTo>
                  <a:pt x="569119" y="316706"/>
                </a:lnTo>
                <a:lnTo>
                  <a:pt x="652463" y="395288"/>
                </a:lnTo>
                <a:lnTo>
                  <a:pt x="711994" y="466725"/>
                </a:lnTo>
                <a:lnTo>
                  <a:pt x="754857" y="533400"/>
                </a:lnTo>
                <a:lnTo>
                  <a:pt x="788194" y="597694"/>
                </a:lnTo>
                <a:lnTo>
                  <a:pt x="807244" y="661988"/>
                </a:lnTo>
                <a:lnTo>
                  <a:pt x="819150" y="714375"/>
                </a:lnTo>
                <a:lnTo>
                  <a:pt x="823913" y="762000"/>
                </a:lnTo>
                <a:lnTo>
                  <a:pt x="819150" y="823913"/>
                </a:lnTo>
                <a:lnTo>
                  <a:pt x="807244" y="876300"/>
                </a:lnTo>
                <a:lnTo>
                  <a:pt x="788194" y="923925"/>
                </a:lnTo>
                <a:lnTo>
                  <a:pt x="769144" y="952500"/>
                </a:lnTo>
                <a:lnTo>
                  <a:pt x="747713" y="969169"/>
                </a:lnTo>
                <a:lnTo>
                  <a:pt x="721519" y="969169"/>
                </a:lnTo>
                <a:lnTo>
                  <a:pt x="690563" y="954881"/>
                </a:lnTo>
                <a:lnTo>
                  <a:pt x="659607" y="923925"/>
                </a:lnTo>
                <a:lnTo>
                  <a:pt x="597694" y="826294"/>
                </a:lnTo>
                <a:lnTo>
                  <a:pt x="483394" y="645319"/>
                </a:lnTo>
                <a:lnTo>
                  <a:pt x="423863" y="5500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/>
          <p:nvPr/>
        </p:nvSpPr>
        <p:spPr>
          <a:xfrm>
            <a:off x="4773613" y="4379166"/>
            <a:ext cx="619125" cy="717550"/>
          </a:xfrm>
          <a:custGeom>
            <a:avLst/>
            <a:gdLst>
              <a:gd name="connsiteX0" fmla="*/ 71438 w 619125"/>
              <a:gd name="connsiteY0" fmla="*/ 197644 h 716757"/>
              <a:gd name="connsiteX1" fmla="*/ 47625 w 619125"/>
              <a:gd name="connsiteY1" fmla="*/ 142875 h 716757"/>
              <a:gd name="connsiteX2" fmla="*/ 21432 w 619125"/>
              <a:gd name="connsiteY2" fmla="*/ 83344 h 716757"/>
              <a:gd name="connsiteX3" fmla="*/ 7144 w 619125"/>
              <a:gd name="connsiteY3" fmla="*/ 40482 h 716757"/>
              <a:gd name="connsiteX4" fmla="*/ 0 w 619125"/>
              <a:gd name="connsiteY4" fmla="*/ 16669 h 716757"/>
              <a:gd name="connsiteX5" fmla="*/ 7144 w 619125"/>
              <a:gd name="connsiteY5" fmla="*/ 2382 h 716757"/>
              <a:gd name="connsiteX6" fmla="*/ 21432 w 619125"/>
              <a:gd name="connsiteY6" fmla="*/ 0 h 716757"/>
              <a:gd name="connsiteX7" fmla="*/ 52388 w 619125"/>
              <a:gd name="connsiteY7" fmla="*/ 11907 h 716757"/>
              <a:gd name="connsiteX8" fmla="*/ 73819 w 619125"/>
              <a:gd name="connsiteY8" fmla="*/ 30957 h 716757"/>
              <a:gd name="connsiteX9" fmla="*/ 119063 w 619125"/>
              <a:gd name="connsiteY9" fmla="*/ 80963 h 716757"/>
              <a:gd name="connsiteX10" fmla="*/ 180975 w 619125"/>
              <a:gd name="connsiteY10" fmla="*/ 142875 h 716757"/>
              <a:gd name="connsiteX11" fmla="*/ 230982 w 619125"/>
              <a:gd name="connsiteY11" fmla="*/ 183357 h 716757"/>
              <a:gd name="connsiteX12" fmla="*/ 271463 w 619125"/>
              <a:gd name="connsiteY12" fmla="*/ 209550 h 716757"/>
              <a:gd name="connsiteX13" fmla="*/ 321469 w 619125"/>
              <a:gd name="connsiteY13" fmla="*/ 233363 h 716757"/>
              <a:gd name="connsiteX14" fmla="*/ 597694 w 619125"/>
              <a:gd name="connsiteY14" fmla="*/ 411957 h 716757"/>
              <a:gd name="connsiteX15" fmla="*/ 611982 w 619125"/>
              <a:gd name="connsiteY15" fmla="*/ 552450 h 716757"/>
              <a:gd name="connsiteX16" fmla="*/ 619125 w 619125"/>
              <a:gd name="connsiteY16" fmla="*/ 647700 h 716757"/>
              <a:gd name="connsiteX17" fmla="*/ 616744 w 619125"/>
              <a:gd name="connsiteY17" fmla="*/ 671513 h 716757"/>
              <a:gd name="connsiteX18" fmla="*/ 604838 w 619125"/>
              <a:gd name="connsiteY18" fmla="*/ 692944 h 716757"/>
              <a:gd name="connsiteX19" fmla="*/ 590550 w 619125"/>
              <a:gd name="connsiteY19" fmla="*/ 707232 h 716757"/>
              <a:gd name="connsiteX20" fmla="*/ 566738 w 619125"/>
              <a:gd name="connsiteY20" fmla="*/ 716757 h 716757"/>
              <a:gd name="connsiteX21" fmla="*/ 547688 w 619125"/>
              <a:gd name="connsiteY21" fmla="*/ 714375 h 716757"/>
              <a:gd name="connsiteX22" fmla="*/ 514350 w 619125"/>
              <a:gd name="connsiteY22" fmla="*/ 695325 h 716757"/>
              <a:gd name="connsiteX23" fmla="*/ 450057 w 619125"/>
              <a:gd name="connsiteY23" fmla="*/ 642938 h 716757"/>
              <a:gd name="connsiteX24" fmla="*/ 371475 w 619125"/>
              <a:gd name="connsiteY24" fmla="*/ 576263 h 716757"/>
              <a:gd name="connsiteX25" fmla="*/ 259557 w 619125"/>
              <a:gd name="connsiteY25" fmla="*/ 466725 h 716757"/>
              <a:gd name="connsiteX26" fmla="*/ 178594 w 619125"/>
              <a:gd name="connsiteY26" fmla="*/ 366713 h 716757"/>
              <a:gd name="connsiteX27" fmla="*/ 121444 w 619125"/>
              <a:gd name="connsiteY27" fmla="*/ 285750 h 716757"/>
              <a:gd name="connsiteX28" fmla="*/ 71438 w 619125"/>
              <a:gd name="connsiteY28" fmla="*/ 197644 h 716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19125" h="716757">
                <a:moveTo>
                  <a:pt x="71438" y="197644"/>
                </a:moveTo>
                <a:lnTo>
                  <a:pt x="47625" y="142875"/>
                </a:lnTo>
                <a:lnTo>
                  <a:pt x="21432" y="83344"/>
                </a:lnTo>
                <a:lnTo>
                  <a:pt x="7144" y="40482"/>
                </a:lnTo>
                <a:lnTo>
                  <a:pt x="0" y="16669"/>
                </a:lnTo>
                <a:lnTo>
                  <a:pt x="7144" y="2382"/>
                </a:lnTo>
                <a:lnTo>
                  <a:pt x="21432" y="0"/>
                </a:lnTo>
                <a:lnTo>
                  <a:pt x="52388" y="11907"/>
                </a:lnTo>
                <a:lnTo>
                  <a:pt x="73819" y="30957"/>
                </a:lnTo>
                <a:lnTo>
                  <a:pt x="119063" y="80963"/>
                </a:lnTo>
                <a:lnTo>
                  <a:pt x="180975" y="142875"/>
                </a:lnTo>
                <a:lnTo>
                  <a:pt x="230982" y="183357"/>
                </a:lnTo>
                <a:lnTo>
                  <a:pt x="271463" y="209550"/>
                </a:lnTo>
                <a:lnTo>
                  <a:pt x="321469" y="233363"/>
                </a:lnTo>
                <a:lnTo>
                  <a:pt x="597694" y="411957"/>
                </a:lnTo>
                <a:lnTo>
                  <a:pt x="611982" y="552450"/>
                </a:lnTo>
                <a:lnTo>
                  <a:pt x="619125" y="647700"/>
                </a:lnTo>
                <a:lnTo>
                  <a:pt x="616744" y="671513"/>
                </a:lnTo>
                <a:lnTo>
                  <a:pt x="604838" y="692944"/>
                </a:lnTo>
                <a:lnTo>
                  <a:pt x="590550" y="707232"/>
                </a:lnTo>
                <a:lnTo>
                  <a:pt x="566738" y="716757"/>
                </a:lnTo>
                <a:lnTo>
                  <a:pt x="547688" y="714375"/>
                </a:lnTo>
                <a:lnTo>
                  <a:pt x="514350" y="695325"/>
                </a:lnTo>
                <a:lnTo>
                  <a:pt x="450057" y="642938"/>
                </a:lnTo>
                <a:lnTo>
                  <a:pt x="371475" y="576263"/>
                </a:lnTo>
                <a:lnTo>
                  <a:pt x="259557" y="466725"/>
                </a:lnTo>
                <a:lnTo>
                  <a:pt x="178594" y="366713"/>
                </a:lnTo>
                <a:lnTo>
                  <a:pt x="121444" y="285750"/>
                </a:lnTo>
                <a:lnTo>
                  <a:pt x="71438" y="1976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3989388" y="4515691"/>
            <a:ext cx="2944812" cy="1377950"/>
          </a:xfrm>
          <a:custGeom>
            <a:avLst/>
            <a:gdLst>
              <a:gd name="connsiteX0" fmla="*/ 297656 w 2945606"/>
              <a:gd name="connsiteY0" fmla="*/ 357187 h 1378743"/>
              <a:gd name="connsiteX1" fmla="*/ 219075 w 2945606"/>
              <a:gd name="connsiteY1" fmla="*/ 259556 h 1378743"/>
              <a:gd name="connsiteX2" fmla="*/ 147637 w 2945606"/>
              <a:gd name="connsiteY2" fmla="*/ 152400 h 1378743"/>
              <a:gd name="connsiteX3" fmla="*/ 80962 w 2945606"/>
              <a:gd name="connsiteY3" fmla="*/ 45243 h 1378743"/>
              <a:gd name="connsiteX4" fmla="*/ 61912 w 2945606"/>
              <a:gd name="connsiteY4" fmla="*/ 14287 h 1378743"/>
              <a:gd name="connsiteX5" fmla="*/ 45244 w 2945606"/>
              <a:gd name="connsiteY5" fmla="*/ 4762 h 1378743"/>
              <a:gd name="connsiteX6" fmla="*/ 21431 w 2945606"/>
              <a:gd name="connsiteY6" fmla="*/ 0 h 1378743"/>
              <a:gd name="connsiteX7" fmla="*/ 2381 w 2945606"/>
              <a:gd name="connsiteY7" fmla="*/ 4762 h 1378743"/>
              <a:gd name="connsiteX8" fmla="*/ 0 w 2945606"/>
              <a:gd name="connsiteY8" fmla="*/ 19050 h 1378743"/>
              <a:gd name="connsiteX9" fmla="*/ 14287 w 2945606"/>
              <a:gd name="connsiteY9" fmla="*/ 61912 h 1378743"/>
              <a:gd name="connsiteX10" fmla="*/ 54769 w 2945606"/>
              <a:gd name="connsiteY10" fmla="*/ 154781 h 1378743"/>
              <a:gd name="connsiteX11" fmla="*/ 111919 w 2945606"/>
              <a:gd name="connsiteY11" fmla="*/ 271462 h 1378743"/>
              <a:gd name="connsiteX12" fmla="*/ 192881 w 2945606"/>
              <a:gd name="connsiteY12" fmla="*/ 409575 h 1378743"/>
              <a:gd name="connsiteX13" fmla="*/ 278606 w 2945606"/>
              <a:gd name="connsiteY13" fmla="*/ 542925 h 1378743"/>
              <a:gd name="connsiteX14" fmla="*/ 361950 w 2945606"/>
              <a:gd name="connsiteY14" fmla="*/ 647700 h 1378743"/>
              <a:gd name="connsiteX15" fmla="*/ 433387 w 2945606"/>
              <a:gd name="connsiteY15" fmla="*/ 733425 h 1378743"/>
              <a:gd name="connsiteX16" fmla="*/ 507206 w 2945606"/>
              <a:gd name="connsiteY16" fmla="*/ 809625 h 1378743"/>
              <a:gd name="connsiteX17" fmla="*/ 592931 w 2945606"/>
              <a:gd name="connsiteY17" fmla="*/ 888206 h 1378743"/>
              <a:gd name="connsiteX18" fmla="*/ 683419 w 2945606"/>
              <a:gd name="connsiteY18" fmla="*/ 962025 h 1378743"/>
              <a:gd name="connsiteX19" fmla="*/ 816769 w 2945606"/>
              <a:gd name="connsiteY19" fmla="*/ 1057275 h 1378743"/>
              <a:gd name="connsiteX20" fmla="*/ 885825 w 2945606"/>
              <a:gd name="connsiteY20" fmla="*/ 1097756 h 1378743"/>
              <a:gd name="connsiteX21" fmla="*/ 1002506 w 2945606"/>
              <a:gd name="connsiteY21" fmla="*/ 1145381 h 1378743"/>
              <a:gd name="connsiteX22" fmla="*/ 1123950 w 2945606"/>
              <a:gd name="connsiteY22" fmla="*/ 1195387 h 1378743"/>
              <a:gd name="connsiteX23" fmla="*/ 1231106 w 2945606"/>
              <a:gd name="connsiteY23" fmla="*/ 1233487 h 1378743"/>
              <a:gd name="connsiteX24" fmla="*/ 1350169 w 2945606"/>
              <a:gd name="connsiteY24" fmla="*/ 1269206 h 1378743"/>
              <a:gd name="connsiteX25" fmla="*/ 1464469 w 2945606"/>
              <a:gd name="connsiteY25" fmla="*/ 1300162 h 1378743"/>
              <a:gd name="connsiteX26" fmla="*/ 1562100 w 2945606"/>
              <a:gd name="connsiteY26" fmla="*/ 1323975 h 1378743"/>
              <a:gd name="connsiteX27" fmla="*/ 1664494 w 2945606"/>
              <a:gd name="connsiteY27" fmla="*/ 1343025 h 1378743"/>
              <a:gd name="connsiteX28" fmla="*/ 1776412 w 2945606"/>
              <a:gd name="connsiteY28" fmla="*/ 1362075 h 1378743"/>
              <a:gd name="connsiteX29" fmla="*/ 1897856 w 2945606"/>
              <a:gd name="connsiteY29" fmla="*/ 1373981 h 1378743"/>
              <a:gd name="connsiteX30" fmla="*/ 2019300 w 2945606"/>
              <a:gd name="connsiteY30" fmla="*/ 1378743 h 1378743"/>
              <a:gd name="connsiteX31" fmla="*/ 2124075 w 2945606"/>
              <a:gd name="connsiteY31" fmla="*/ 1378743 h 1378743"/>
              <a:gd name="connsiteX32" fmla="*/ 2228850 w 2945606"/>
              <a:gd name="connsiteY32" fmla="*/ 1378743 h 1378743"/>
              <a:gd name="connsiteX33" fmla="*/ 2343150 w 2945606"/>
              <a:gd name="connsiteY33" fmla="*/ 1373981 h 1378743"/>
              <a:gd name="connsiteX34" fmla="*/ 2436019 w 2945606"/>
              <a:gd name="connsiteY34" fmla="*/ 1369218 h 1378743"/>
              <a:gd name="connsiteX35" fmla="*/ 2609850 w 2945606"/>
              <a:gd name="connsiteY35" fmla="*/ 1347787 h 1378743"/>
              <a:gd name="connsiteX36" fmla="*/ 2778919 w 2945606"/>
              <a:gd name="connsiteY36" fmla="*/ 1316831 h 1378743"/>
              <a:gd name="connsiteX37" fmla="*/ 2876550 w 2945606"/>
              <a:gd name="connsiteY37" fmla="*/ 1293018 h 1378743"/>
              <a:gd name="connsiteX38" fmla="*/ 2897981 w 2945606"/>
              <a:gd name="connsiteY38" fmla="*/ 1276350 h 1378743"/>
              <a:gd name="connsiteX39" fmla="*/ 2926556 w 2945606"/>
              <a:gd name="connsiteY39" fmla="*/ 1243012 h 1378743"/>
              <a:gd name="connsiteX40" fmla="*/ 2943225 w 2945606"/>
              <a:gd name="connsiteY40" fmla="*/ 1207293 h 1378743"/>
              <a:gd name="connsiteX41" fmla="*/ 2945606 w 2945606"/>
              <a:gd name="connsiteY41" fmla="*/ 1183481 h 1378743"/>
              <a:gd name="connsiteX42" fmla="*/ 2936081 w 2945606"/>
              <a:gd name="connsiteY42" fmla="*/ 1152525 h 1378743"/>
              <a:gd name="connsiteX43" fmla="*/ 2919412 w 2945606"/>
              <a:gd name="connsiteY43" fmla="*/ 1133475 h 1378743"/>
              <a:gd name="connsiteX44" fmla="*/ 2883694 w 2945606"/>
              <a:gd name="connsiteY44" fmla="*/ 1112043 h 1378743"/>
              <a:gd name="connsiteX45" fmla="*/ 2805112 w 2945606"/>
              <a:gd name="connsiteY45" fmla="*/ 1073943 h 1378743"/>
              <a:gd name="connsiteX46" fmla="*/ 2702719 w 2945606"/>
              <a:gd name="connsiteY46" fmla="*/ 1026318 h 1378743"/>
              <a:gd name="connsiteX47" fmla="*/ 2378869 w 2945606"/>
              <a:gd name="connsiteY47" fmla="*/ 1081087 h 1378743"/>
              <a:gd name="connsiteX48" fmla="*/ 2347912 w 2945606"/>
              <a:gd name="connsiteY48" fmla="*/ 1097756 h 1378743"/>
              <a:gd name="connsiteX49" fmla="*/ 2314575 w 2945606"/>
              <a:gd name="connsiteY49" fmla="*/ 1107281 h 1378743"/>
              <a:gd name="connsiteX50" fmla="*/ 2235994 w 2945606"/>
              <a:gd name="connsiteY50" fmla="*/ 1112043 h 1378743"/>
              <a:gd name="connsiteX51" fmla="*/ 1995487 w 2945606"/>
              <a:gd name="connsiteY51" fmla="*/ 1104900 h 1378743"/>
              <a:gd name="connsiteX52" fmla="*/ 1719262 w 2945606"/>
              <a:gd name="connsiteY52" fmla="*/ 1085850 h 1378743"/>
              <a:gd name="connsiteX53" fmla="*/ 1466850 w 2945606"/>
              <a:gd name="connsiteY53" fmla="*/ 1047750 h 1378743"/>
              <a:gd name="connsiteX54" fmla="*/ 1273969 w 2945606"/>
              <a:gd name="connsiteY54" fmla="*/ 1004887 h 1378743"/>
              <a:gd name="connsiteX55" fmla="*/ 1131094 w 2945606"/>
              <a:gd name="connsiteY55" fmla="*/ 959643 h 1378743"/>
              <a:gd name="connsiteX56" fmla="*/ 983456 w 2945606"/>
              <a:gd name="connsiteY56" fmla="*/ 902493 h 1378743"/>
              <a:gd name="connsiteX57" fmla="*/ 850106 w 2945606"/>
              <a:gd name="connsiteY57" fmla="*/ 833437 h 1378743"/>
              <a:gd name="connsiteX58" fmla="*/ 728662 w 2945606"/>
              <a:gd name="connsiteY58" fmla="*/ 759618 h 1378743"/>
              <a:gd name="connsiteX59" fmla="*/ 623887 w 2945606"/>
              <a:gd name="connsiteY59" fmla="*/ 681037 h 1378743"/>
              <a:gd name="connsiteX60" fmla="*/ 511969 w 2945606"/>
              <a:gd name="connsiteY60" fmla="*/ 583406 h 1378743"/>
              <a:gd name="connsiteX61" fmla="*/ 421481 w 2945606"/>
              <a:gd name="connsiteY61" fmla="*/ 497681 h 1378743"/>
              <a:gd name="connsiteX62" fmla="*/ 297656 w 2945606"/>
              <a:gd name="connsiteY62" fmla="*/ 357187 h 1378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945606" h="1378743">
                <a:moveTo>
                  <a:pt x="297656" y="357187"/>
                </a:moveTo>
                <a:lnTo>
                  <a:pt x="219075" y="259556"/>
                </a:lnTo>
                <a:lnTo>
                  <a:pt x="147637" y="152400"/>
                </a:lnTo>
                <a:lnTo>
                  <a:pt x="80962" y="45243"/>
                </a:lnTo>
                <a:lnTo>
                  <a:pt x="61912" y="14287"/>
                </a:lnTo>
                <a:lnTo>
                  <a:pt x="45244" y="4762"/>
                </a:lnTo>
                <a:lnTo>
                  <a:pt x="21431" y="0"/>
                </a:lnTo>
                <a:lnTo>
                  <a:pt x="2381" y="4762"/>
                </a:lnTo>
                <a:lnTo>
                  <a:pt x="0" y="19050"/>
                </a:lnTo>
                <a:lnTo>
                  <a:pt x="14287" y="61912"/>
                </a:lnTo>
                <a:lnTo>
                  <a:pt x="54769" y="154781"/>
                </a:lnTo>
                <a:lnTo>
                  <a:pt x="111919" y="271462"/>
                </a:lnTo>
                <a:lnTo>
                  <a:pt x="192881" y="409575"/>
                </a:lnTo>
                <a:lnTo>
                  <a:pt x="278606" y="542925"/>
                </a:lnTo>
                <a:lnTo>
                  <a:pt x="361950" y="647700"/>
                </a:lnTo>
                <a:lnTo>
                  <a:pt x="433387" y="733425"/>
                </a:lnTo>
                <a:lnTo>
                  <a:pt x="507206" y="809625"/>
                </a:lnTo>
                <a:lnTo>
                  <a:pt x="592931" y="888206"/>
                </a:lnTo>
                <a:lnTo>
                  <a:pt x="683419" y="962025"/>
                </a:lnTo>
                <a:lnTo>
                  <a:pt x="816769" y="1057275"/>
                </a:lnTo>
                <a:lnTo>
                  <a:pt x="885825" y="1097756"/>
                </a:lnTo>
                <a:lnTo>
                  <a:pt x="1002506" y="1145381"/>
                </a:lnTo>
                <a:lnTo>
                  <a:pt x="1123950" y="1195387"/>
                </a:lnTo>
                <a:lnTo>
                  <a:pt x="1231106" y="1233487"/>
                </a:lnTo>
                <a:lnTo>
                  <a:pt x="1350169" y="1269206"/>
                </a:lnTo>
                <a:lnTo>
                  <a:pt x="1464469" y="1300162"/>
                </a:lnTo>
                <a:lnTo>
                  <a:pt x="1562100" y="1323975"/>
                </a:lnTo>
                <a:lnTo>
                  <a:pt x="1664494" y="1343025"/>
                </a:lnTo>
                <a:lnTo>
                  <a:pt x="1776412" y="1362075"/>
                </a:lnTo>
                <a:lnTo>
                  <a:pt x="1897856" y="1373981"/>
                </a:lnTo>
                <a:lnTo>
                  <a:pt x="2019300" y="1378743"/>
                </a:lnTo>
                <a:lnTo>
                  <a:pt x="2124075" y="1378743"/>
                </a:lnTo>
                <a:lnTo>
                  <a:pt x="2228850" y="1378743"/>
                </a:lnTo>
                <a:lnTo>
                  <a:pt x="2343150" y="1373981"/>
                </a:lnTo>
                <a:lnTo>
                  <a:pt x="2436019" y="1369218"/>
                </a:lnTo>
                <a:lnTo>
                  <a:pt x="2609850" y="1347787"/>
                </a:lnTo>
                <a:lnTo>
                  <a:pt x="2778919" y="1316831"/>
                </a:lnTo>
                <a:lnTo>
                  <a:pt x="2876550" y="1293018"/>
                </a:lnTo>
                <a:lnTo>
                  <a:pt x="2897981" y="1276350"/>
                </a:lnTo>
                <a:lnTo>
                  <a:pt x="2926556" y="1243012"/>
                </a:lnTo>
                <a:lnTo>
                  <a:pt x="2943225" y="1207293"/>
                </a:lnTo>
                <a:lnTo>
                  <a:pt x="2945606" y="1183481"/>
                </a:lnTo>
                <a:lnTo>
                  <a:pt x="2936081" y="1152525"/>
                </a:lnTo>
                <a:lnTo>
                  <a:pt x="2919412" y="1133475"/>
                </a:lnTo>
                <a:lnTo>
                  <a:pt x="2883694" y="1112043"/>
                </a:lnTo>
                <a:lnTo>
                  <a:pt x="2805112" y="1073943"/>
                </a:lnTo>
                <a:lnTo>
                  <a:pt x="2702719" y="1026318"/>
                </a:lnTo>
                <a:lnTo>
                  <a:pt x="2378869" y="1081087"/>
                </a:lnTo>
                <a:lnTo>
                  <a:pt x="2347912" y="1097756"/>
                </a:lnTo>
                <a:lnTo>
                  <a:pt x="2314575" y="1107281"/>
                </a:lnTo>
                <a:lnTo>
                  <a:pt x="2235994" y="1112043"/>
                </a:lnTo>
                <a:lnTo>
                  <a:pt x="1995487" y="1104900"/>
                </a:lnTo>
                <a:lnTo>
                  <a:pt x="1719262" y="1085850"/>
                </a:lnTo>
                <a:lnTo>
                  <a:pt x="1466850" y="1047750"/>
                </a:lnTo>
                <a:lnTo>
                  <a:pt x="1273969" y="1004887"/>
                </a:lnTo>
                <a:lnTo>
                  <a:pt x="1131094" y="959643"/>
                </a:lnTo>
                <a:lnTo>
                  <a:pt x="983456" y="902493"/>
                </a:lnTo>
                <a:lnTo>
                  <a:pt x="850106" y="833437"/>
                </a:lnTo>
                <a:lnTo>
                  <a:pt x="728662" y="759618"/>
                </a:lnTo>
                <a:lnTo>
                  <a:pt x="623887" y="681037"/>
                </a:lnTo>
                <a:lnTo>
                  <a:pt x="511969" y="583406"/>
                </a:lnTo>
                <a:lnTo>
                  <a:pt x="421481" y="497681"/>
                </a:lnTo>
                <a:lnTo>
                  <a:pt x="297656" y="3571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033713" y="2185241"/>
            <a:ext cx="1412875" cy="315912"/>
          </a:xfrm>
          <a:custGeom>
            <a:avLst/>
            <a:gdLst>
              <a:gd name="connsiteX0" fmla="*/ 716756 w 1412081"/>
              <a:gd name="connsiteY0" fmla="*/ 85725 h 316706"/>
              <a:gd name="connsiteX1" fmla="*/ 881062 w 1412081"/>
              <a:gd name="connsiteY1" fmla="*/ 64294 h 316706"/>
              <a:gd name="connsiteX2" fmla="*/ 1071562 w 1412081"/>
              <a:gd name="connsiteY2" fmla="*/ 30956 h 316706"/>
              <a:gd name="connsiteX3" fmla="*/ 1235868 w 1412081"/>
              <a:gd name="connsiteY3" fmla="*/ 0 h 316706"/>
              <a:gd name="connsiteX4" fmla="*/ 1412081 w 1412081"/>
              <a:gd name="connsiteY4" fmla="*/ 66675 h 316706"/>
              <a:gd name="connsiteX5" fmla="*/ 1269206 w 1412081"/>
              <a:gd name="connsiteY5" fmla="*/ 159544 h 316706"/>
              <a:gd name="connsiteX6" fmla="*/ 1100137 w 1412081"/>
              <a:gd name="connsiteY6" fmla="*/ 178594 h 316706"/>
              <a:gd name="connsiteX7" fmla="*/ 795337 w 1412081"/>
              <a:gd name="connsiteY7" fmla="*/ 221456 h 316706"/>
              <a:gd name="connsiteX8" fmla="*/ 535781 w 1412081"/>
              <a:gd name="connsiteY8" fmla="*/ 261937 h 316706"/>
              <a:gd name="connsiteX9" fmla="*/ 454818 w 1412081"/>
              <a:gd name="connsiteY9" fmla="*/ 271462 h 316706"/>
              <a:gd name="connsiteX10" fmla="*/ 335756 w 1412081"/>
              <a:gd name="connsiteY10" fmla="*/ 302419 h 316706"/>
              <a:gd name="connsiteX11" fmla="*/ 250031 w 1412081"/>
              <a:gd name="connsiteY11" fmla="*/ 316706 h 316706"/>
              <a:gd name="connsiteX12" fmla="*/ 238125 w 1412081"/>
              <a:gd name="connsiteY12" fmla="*/ 316706 h 316706"/>
              <a:gd name="connsiteX13" fmla="*/ 209550 w 1412081"/>
              <a:gd name="connsiteY13" fmla="*/ 304800 h 316706"/>
              <a:gd name="connsiteX14" fmla="*/ 152400 w 1412081"/>
              <a:gd name="connsiteY14" fmla="*/ 269081 h 316706"/>
              <a:gd name="connsiteX15" fmla="*/ 109537 w 1412081"/>
              <a:gd name="connsiteY15" fmla="*/ 233362 h 316706"/>
              <a:gd name="connsiteX16" fmla="*/ 80962 w 1412081"/>
              <a:gd name="connsiteY16" fmla="*/ 200025 h 316706"/>
              <a:gd name="connsiteX17" fmla="*/ 52387 w 1412081"/>
              <a:gd name="connsiteY17" fmla="*/ 157162 h 316706"/>
              <a:gd name="connsiteX18" fmla="*/ 21431 w 1412081"/>
              <a:gd name="connsiteY18" fmla="*/ 90487 h 316706"/>
              <a:gd name="connsiteX19" fmla="*/ 4762 w 1412081"/>
              <a:gd name="connsiteY19" fmla="*/ 47625 h 316706"/>
              <a:gd name="connsiteX20" fmla="*/ 0 w 1412081"/>
              <a:gd name="connsiteY20" fmla="*/ 23812 h 316706"/>
              <a:gd name="connsiteX21" fmla="*/ 4762 w 1412081"/>
              <a:gd name="connsiteY21" fmla="*/ 9525 h 316706"/>
              <a:gd name="connsiteX22" fmla="*/ 19050 w 1412081"/>
              <a:gd name="connsiteY22" fmla="*/ 9525 h 316706"/>
              <a:gd name="connsiteX23" fmla="*/ 42862 w 1412081"/>
              <a:gd name="connsiteY23" fmla="*/ 16669 h 316706"/>
              <a:gd name="connsiteX24" fmla="*/ 71437 w 1412081"/>
              <a:gd name="connsiteY24" fmla="*/ 33337 h 316706"/>
              <a:gd name="connsiteX25" fmla="*/ 100012 w 1412081"/>
              <a:gd name="connsiteY25" fmla="*/ 59531 h 316706"/>
              <a:gd name="connsiteX26" fmla="*/ 133350 w 1412081"/>
              <a:gd name="connsiteY26" fmla="*/ 80962 h 316706"/>
              <a:gd name="connsiteX27" fmla="*/ 173831 w 1412081"/>
              <a:gd name="connsiteY27" fmla="*/ 97631 h 316706"/>
              <a:gd name="connsiteX28" fmla="*/ 214312 w 1412081"/>
              <a:gd name="connsiteY28" fmla="*/ 111919 h 316706"/>
              <a:gd name="connsiteX29" fmla="*/ 257175 w 1412081"/>
              <a:gd name="connsiteY29" fmla="*/ 116681 h 316706"/>
              <a:gd name="connsiteX30" fmla="*/ 326231 w 1412081"/>
              <a:gd name="connsiteY30" fmla="*/ 116681 h 316706"/>
              <a:gd name="connsiteX31" fmla="*/ 495300 w 1412081"/>
              <a:gd name="connsiteY31" fmla="*/ 109537 h 316706"/>
              <a:gd name="connsiteX32" fmla="*/ 716756 w 1412081"/>
              <a:gd name="connsiteY32" fmla="*/ 85725 h 31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412081" h="316706">
                <a:moveTo>
                  <a:pt x="716756" y="85725"/>
                </a:moveTo>
                <a:lnTo>
                  <a:pt x="881062" y="64294"/>
                </a:lnTo>
                <a:lnTo>
                  <a:pt x="1071562" y="30956"/>
                </a:lnTo>
                <a:lnTo>
                  <a:pt x="1235868" y="0"/>
                </a:lnTo>
                <a:lnTo>
                  <a:pt x="1412081" y="66675"/>
                </a:lnTo>
                <a:lnTo>
                  <a:pt x="1269206" y="159544"/>
                </a:lnTo>
                <a:lnTo>
                  <a:pt x="1100137" y="178594"/>
                </a:lnTo>
                <a:lnTo>
                  <a:pt x="795337" y="221456"/>
                </a:lnTo>
                <a:lnTo>
                  <a:pt x="535781" y="261937"/>
                </a:lnTo>
                <a:lnTo>
                  <a:pt x="454818" y="271462"/>
                </a:lnTo>
                <a:lnTo>
                  <a:pt x="335756" y="302419"/>
                </a:lnTo>
                <a:lnTo>
                  <a:pt x="250031" y="316706"/>
                </a:lnTo>
                <a:lnTo>
                  <a:pt x="238125" y="316706"/>
                </a:lnTo>
                <a:lnTo>
                  <a:pt x="209550" y="304800"/>
                </a:lnTo>
                <a:lnTo>
                  <a:pt x="152400" y="269081"/>
                </a:lnTo>
                <a:lnTo>
                  <a:pt x="109537" y="233362"/>
                </a:lnTo>
                <a:lnTo>
                  <a:pt x="80962" y="200025"/>
                </a:lnTo>
                <a:lnTo>
                  <a:pt x="52387" y="157162"/>
                </a:lnTo>
                <a:lnTo>
                  <a:pt x="21431" y="90487"/>
                </a:lnTo>
                <a:lnTo>
                  <a:pt x="4762" y="47625"/>
                </a:lnTo>
                <a:lnTo>
                  <a:pt x="0" y="23812"/>
                </a:lnTo>
                <a:lnTo>
                  <a:pt x="4762" y="9525"/>
                </a:lnTo>
                <a:lnTo>
                  <a:pt x="19050" y="9525"/>
                </a:lnTo>
                <a:lnTo>
                  <a:pt x="42862" y="16669"/>
                </a:lnTo>
                <a:lnTo>
                  <a:pt x="71437" y="33337"/>
                </a:lnTo>
                <a:lnTo>
                  <a:pt x="100012" y="59531"/>
                </a:lnTo>
                <a:lnTo>
                  <a:pt x="133350" y="80962"/>
                </a:lnTo>
                <a:lnTo>
                  <a:pt x="173831" y="97631"/>
                </a:lnTo>
                <a:lnTo>
                  <a:pt x="214312" y="111919"/>
                </a:lnTo>
                <a:lnTo>
                  <a:pt x="257175" y="116681"/>
                </a:lnTo>
                <a:lnTo>
                  <a:pt x="326231" y="116681"/>
                </a:lnTo>
                <a:lnTo>
                  <a:pt x="495300" y="109537"/>
                </a:lnTo>
                <a:lnTo>
                  <a:pt x="716756" y="857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3011488" y="2810716"/>
            <a:ext cx="1447800" cy="412750"/>
          </a:xfrm>
          <a:custGeom>
            <a:avLst/>
            <a:gdLst>
              <a:gd name="connsiteX0" fmla="*/ 633413 w 1447800"/>
              <a:gd name="connsiteY0" fmla="*/ 140493 h 411956"/>
              <a:gd name="connsiteX1" fmla="*/ 1016794 w 1447800"/>
              <a:gd name="connsiteY1" fmla="*/ 59531 h 411956"/>
              <a:gd name="connsiteX2" fmla="*/ 1283494 w 1447800"/>
              <a:gd name="connsiteY2" fmla="*/ 0 h 411956"/>
              <a:gd name="connsiteX3" fmla="*/ 1447800 w 1447800"/>
              <a:gd name="connsiteY3" fmla="*/ 83343 h 411956"/>
              <a:gd name="connsiteX4" fmla="*/ 1281113 w 1447800"/>
              <a:gd name="connsiteY4" fmla="*/ 178593 h 411956"/>
              <a:gd name="connsiteX5" fmla="*/ 1095375 w 1447800"/>
              <a:gd name="connsiteY5" fmla="*/ 211931 h 411956"/>
              <a:gd name="connsiteX6" fmla="*/ 864394 w 1447800"/>
              <a:gd name="connsiteY6" fmla="*/ 257175 h 411956"/>
              <a:gd name="connsiteX7" fmla="*/ 657225 w 1447800"/>
              <a:gd name="connsiteY7" fmla="*/ 300037 h 411956"/>
              <a:gd name="connsiteX8" fmla="*/ 471488 w 1447800"/>
              <a:gd name="connsiteY8" fmla="*/ 347662 h 411956"/>
              <a:gd name="connsiteX9" fmla="*/ 359569 w 1447800"/>
              <a:gd name="connsiteY9" fmla="*/ 378618 h 411956"/>
              <a:gd name="connsiteX10" fmla="*/ 300038 w 1447800"/>
              <a:gd name="connsiteY10" fmla="*/ 400050 h 411956"/>
              <a:gd name="connsiteX11" fmla="*/ 261938 w 1447800"/>
              <a:gd name="connsiteY11" fmla="*/ 411956 h 411956"/>
              <a:gd name="connsiteX12" fmla="*/ 235744 w 1447800"/>
              <a:gd name="connsiteY12" fmla="*/ 411956 h 411956"/>
              <a:gd name="connsiteX13" fmla="*/ 207169 w 1447800"/>
              <a:gd name="connsiteY13" fmla="*/ 404812 h 411956"/>
              <a:gd name="connsiteX14" fmla="*/ 176213 w 1447800"/>
              <a:gd name="connsiteY14" fmla="*/ 390525 h 411956"/>
              <a:gd name="connsiteX15" fmla="*/ 147638 w 1447800"/>
              <a:gd name="connsiteY15" fmla="*/ 366712 h 411956"/>
              <a:gd name="connsiteX16" fmla="*/ 107157 w 1447800"/>
              <a:gd name="connsiteY16" fmla="*/ 326231 h 411956"/>
              <a:gd name="connsiteX17" fmla="*/ 50007 w 1447800"/>
              <a:gd name="connsiteY17" fmla="*/ 238125 h 411956"/>
              <a:gd name="connsiteX18" fmla="*/ 9525 w 1447800"/>
              <a:gd name="connsiteY18" fmla="*/ 154781 h 411956"/>
              <a:gd name="connsiteX19" fmla="*/ 0 w 1447800"/>
              <a:gd name="connsiteY19" fmla="*/ 123825 h 411956"/>
              <a:gd name="connsiteX20" fmla="*/ 2382 w 1447800"/>
              <a:gd name="connsiteY20" fmla="*/ 107156 h 411956"/>
              <a:gd name="connsiteX21" fmla="*/ 21432 w 1447800"/>
              <a:gd name="connsiteY21" fmla="*/ 100012 h 411956"/>
              <a:gd name="connsiteX22" fmla="*/ 42863 w 1447800"/>
              <a:gd name="connsiteY22" fmla="*/ 107156 h 411956"/>
              <a:gd name="connsiteX23" fmla="*/ 76200 w 1447800"/>
              <a:gd name="connsiteY23" fmla="*/ 128587 h 411956"/>
              <a:gd name="connsiteX24" fmla="*/ 119063 w 1447800"/>
              <a:gd name="connsiteY24" fmla="*/ 161925 h 411956"/>
              <a:gd name="connsiteX25" fmla="*/ 161925 w 1447800"/>
              <a:gd name="connsiteY25" fmla="*/ 188118 h 411956"/>
              <a:gd name="connsiteX26" fmla="*/ 197644 w 1447800"/>
              <a:gd name="connsiteY26" fmla="*/ 200025 h 411956"/>
              <a:gd name="connsiteX27" fmla="*/ 228600 w 1447800"/>
              <a:gd name="connsiteY27" fmla="*/ 207168 h 411956"/>
              <a:gd name="connsiteX28" fmla="*/ 264319 w 1447800"/>
              <a:gd name="connsiteY28" fmla="*/ 207168 h 411956"/>
              <a:gd name="connsiteX29" fmla="*/ 388144 w 1447800"/>
              <a:gd name="connsiteY29" fmla="*/ 185737 h 411956"/>
              <a:gd name="connsiteX30" fmla="*/ 633413 w 1447800"/>
              <a:gd name="connsiteY30" fmla="*/ 140493 h 41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447800" h="411956">
                <a:moveTo>
                  <a:pt x="633413" y="140493"/>
                </a:moveTo>
                <a:lnTo>
                  <a:pt x="1016794" y="59531"/>
                </a:lnTo>
                <a:lnTo>
                  <a:pt x="1283494" y="0"/>
                </a:lnTo>
                <a:lnTo>
                  <a:pt x="1447800" y="83343"/>
                </a:lnTo>
                <a:lnTo>
                  <a:pt x="1281113" y="178593"/>
                </a:lnTo>
                <a:lnTo>
                  <a:pt x="1095375" y="211931"/>
                </a:lnTo>
                <a:lnTo>
                  <a:pt x="864394" y="257175"/>
                </a:lnTo>
                <a:lnTo>
                  <a:pt x="657225" y="300037"/>
                </a:lnTo>
                <a:lnTo>
                  <a:pt x="471488" y="347662"/>
                </a:lnTo>
                <a:lnTo>
                  <a:pt x="359569" y="378618"/>
                </a:lnTo>
                <a:lnTo>
                  <a:pt x="300038" y="400050"/>
                </a:lnTo>
                <a:lnTo>
                  <a:pt x="261938" y="411956"/>
                </a:lnTo>
                <a:lnTo>
                  <a:pt x="235744" y="411956"/>
                </a:lnTo>
                <a:lnTo>
                  <a:pt x="207169" y="404812"/>
                </a:lnTo>
                <a:lnTo>
                  <a:pt x="176213" y="390525"/>
                </a:lnTo>
                <a:lnTo>
                  <a:pt x="147638" y="366712"/>
                </a:lnTo>
                <a:lnTo>
                  <a:pt x="107157" y="326231"/>
                </a:lnTo>
                <a:lnTo>
                  <a:pt x="50007" y="238125"/>
                </a:lnTo>
                <a:lnTo>
                  <a:pt x="9525" y="154781"/>
                </a:lnTo>
                <a:lnTo>
                  <a:pt x="0" y="123825"/>
                </a:lnTo>
                <a:lnTo>
                  <a:pt x="2382" y="107156"/>
                </a:lnTo>
                <a:lnTo>
                  <a:pt x="21432" y="100012"/>
                </a:lnTo>
                <a:lnTo>
                  <a:pt x="42863" y="107156"/>
                </a:lnTo>
                <a:lnTo>
                  <a:pt x="76200" y="128587"/>
                </a:lnTo>
                <a:lnTo>
                  <a:pt x="119063" y="161925"/>
                </a:lnTo>
                <a:lnTo>
                  <a:pt x="161925" y="188118"/>
                </a:lnTo>
                <a:lnTo>
                  <a:pt x="197644" y="200025"/>
                </a:lnTo>
                <a:lnTo>
                  <a:pt x="228600" y="207168"/>
                </a:lnTo>
                <a:lnTo>
                  <a:pt x="264319" y="207168"/>
                </a:lnTo>
                <a:lnTo>
                  <a:pt x="388144" y="185737"/>
                </a:lnTo>
                <a:lnTo>
                  <a:pt x="633413" y="14049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2943225" y="3410791"/>
            <a:ext cx="1443038" cy="590550"/>
          </a:xfrm>
          <a:custGeom>
            <a:avLst/>
            <a:gdLst>
              <a:gd name="connsiteX0" fmla="*/ 657692 w 1443505"/>
              <a:gd name="connsiteY0" fmla="*/ 252412 h 590550"/>
              <a:gd name="connsiteX1" fmla="*/ 919630 w 1443505"/>
              <a:gd name="connsiteY1" fmla="*/ 157162 h 590550"/>
              <a:gd name="connsiteX2" fmla="*/ 1324442 w 1443505"/>
              <a:gd name="connsiteY2" fmla="*/ 0 h 590550"/>
              <a:gd name="connsiteX3" fmla="*/ 1443505 w 1443505"/>
              <a:gd name="connsiteY3" fmla="*/ 14287 h 590550"/>
              <a:gd name="connsiteX4" fmla="*/ 1336348 w 1443505"/>
              <a:gd name="connsiteY4" fmla="*/ 90487 h 590550"/>
              <a:gd name="connsiteX5" fmla="*/ 1164898 w 1443505"/>
              <a:gd name="connsiteY5" fmla="*/ 176212 h 590550"/>
              <a:gd name="connsiteX6" fmla="*/ 919630 w 1443505"/>
              <a:gd name="connsiteY6" fmla="*/ 309562 h 590550"/>
              <a:gd name="connsiteX7" fmla="*/ 729130 w 1443505"/>
              <a:gd name="connsiteY7" fmla="*/ 416718 h 590550"/>
              <a:gd name="connsiteX8" fmla="*/ 636261 w 1443505"/>
              <a:gd name="connsiteY8" fmla="*/ 476250 h 590550"/>
              <a:gd name="connsiteX9" fmla="*/ 571967 w 1443505"/>
              <a:gd name="connsiteY9" fmla="*/ 538162 h 590550"/>
              <a:gd name="connsiteX10" fmla="*/ 514817 w 1443505"/>
              <a:gd name="connsiteY10" fmla="*/ 581025 h 590550"/>
              <a:gd name="connsiteX11" fmla="*/ 498148 w 1443505"/>
              <a:gd name="connsiteY11" fmla="*/ 585787 h 590550"/>
              <a:gd name="connsiteX12" fmla="*/ 457667 w 1443505"/>
              <a:gd name="connsiteY12" fmla="*/ 590550 h 590550"/>
              <a:gd name="connsiteX13" fmla="*/ 381467 w 1443505"/>
              <a:gd name="connsiteY13" fmla="*/ 581025 h 590550"/>
              <a:gd name="connsiteX14" fmla="*/ 321936 w 1443505"/>
              <a:gd name="connsiteY14" fmla="*/ 559593 h 590550"/>
              <a:gd name="connsiteX15" fmla="*/ 262405 w 1443505"/>
              <a:gd name="connsiteY15" fmla="*/ 526256 h 590550"/>
              <a:gd name="connsiteX16" fmla="*/ 193348 w 1443505"/>
              <a:gd name="connsiteY16" fmla="*/ 473868 h 590550"/>
              <a:gd name="connsiteX17" fmla="*/ 131436 w 1443505"/>
              <a:gd name="connsiteY17" fmla="*/ 416718 h 590550"/>
              <a:gd name="connsiteX18" fmla="*/ 48092 w 1443505"/>
              <a:gd name="connsiteY18" fmla="*/ 321468 h 590550"/>
              <a:gd name="connsiteX19" fmla="*/ 9992 w 1443505"/>
              <a:gd name="connsiteY19" fmla="*/ 269081 h 590550"/>
              <a:gd name="connsiteX20" fmla="*/ 467 w 1443505"/>
              <a:gd name="connsiteY20" fmla="*/ 233362 h 590550"/>
              <a:gd name="connsiteX21" fmla="*/ 2848 w 1443505"/>
              <a:gd name="connsiteY21" fmla="*/ 211931 h 590550"/>
              <a:gd name="connsiteX22" fmla="*/ 17136 w 1443505"/>
              <a:gd name="connsiteY22" fmla="*/ 209550 h 590550"/>
              <a:gd name="connsiteX23" fmla="*/ 40948 w 1443505"/>
              <a:gd name="connsiteY23" fmla="*/ 216693 h 590550"/>
              <a:gd name="connsiteX24" fmla="*/ 71905 w 1443505"/>
              <a:gd name="connsiteY24" fmla="*/ 235743 h 590550"/>
              <a:gd name="connsiteX25" fmla="*/ 107623 w 1443505"/>
              <a:gd name="connsiteY25" fmla="*/ 261937 h 590550"/>
              <a:gd name="connsiteX26" fmla="*/ 148105 w 1443505"/>
              <a:gd name="connsiteY26" fmla="*/ 285750 h 590550"/>
              <a:gd name="connsiteX27" fmla="*/ 176680 w 1443505"/>
              <a:gd name="connsiteY27" fmla="*/ 302418 h 590550"/>
              <a:gd name="connsiteX28" fmla="*/ 229067 w 1443505"/>
              <a:gd name="connsiteY28" fmla="*/ 326231 h 590550"/>
              <a:gd name="connsiteX29" fmla="*/ 267167 w 1443505"/>
              <a:gd name="connsiteY29" fmla="*/ 338137 h 590550"/>
              <a:gd name="connsiteX30" fmla="*/ 290980 w 1443505"/>
              <a:gd name="connsiteY30" fmla="*/ 345281 h 590550"/>
              <a:gd name="connsiteX31" fmla="*/ 317173 w 1443505"/>
              <a:gd name="connsiteY31" fmla="*/ 350043 h 590550"/>
              <a:gd name="connsiteX32" fmla="*/ 348130 w 1443505"/>
              <a:gd name="connsiteY32" fmla="*/ 352425 h 590550"/>
              <a:gd name="connsiteX33" fmla="*/ 398136 w 1443505"/>
              <a:gd name="connsiteY33" fmla="*/ 342900 h 590550"/>
              <a:gd name="connsiteX34" fmla="*/ 521961 w 1443505"/>
              <a:gd name="connsiteY34" fmla="*/ 297656 h 590550"/>
              <a:gd name="connsiteX35" fmla="*/ 657692 w 1443505"/>
              <a:gd name="connsiteY35" fmla="*/ 252412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43505" h="590550">
                <a:moveTo>
                  <a:pt x="657692" y="252412"/>
                </a:moveTo>
                <a:lnTo>
                  <a:pt x="919630" y="157162"/>
                </a:lnTo>
                <a:lnTo>
                  <a:pt x="1324442" y="0"/>
                </a:lnTo>
                <a:lnTo>
                  <a:pt x="1443505" y="14287"/>
                </a:lnTo>
                <a:lnTo>
                  <a:pt x="1336348" y="90487"/>
                </a:lnTo>
                <a:lnTo>
                  <a:pt x="1164898" y="176212"/>
                </a:lnTo>
                <a:lnTo>
                  <a:pt x="919630" y="309562"/>
                </a:lnTo>
                <a:lnTo>
                  <a:pt x="729130" y="416718"/>
                </a:lnTo>
                <a:lnTo>
                  <a:pt x="636261" y="476250"/>
                </a:lnTo>
                <a:lnTo>
                  <a:pt x="571967" y="538162"/>
                </a:lnTo>
                <a:lnTo>
                  <a:pt x="514817" y="581025"/>
                </a:lnTo>
                <a:lnTo>
                  <a:pt x="498148" y="585787"/>
                </a:lnTo>
                <a:lnTo>
                  <a:pt x="457667" y="590550"/>
                </a:lnTo>
                <a:lnTo>
                  <a:pt x="381467" y="581025"/>
                </a:lnTo>
                <a:lnTo>
                  <a:pt x="321936" y="559593"/>
                </a:lnTo>
                <a:lnTo>
                  <a:pt x="262405" y="526256"/>
                </a:lnTo>
                <a:lnTo>
                  <a:pt x="193348" y="473868"/>
                </a:lnTo>
                <a:lnTo>
                  <a:pt x="131436" y="416718"/>
                </a:lnTo>
                <a:lnTo>
                  <a:pt x="48092" y="321468"/>
                </a:lnTo>
                <a:lnTo>
                  <a:pt x="9992" y="269081"/>
                </a:lnTo>
                <a:cubicBezTo>
                  <a:pt x="0" y="236608"/>
                  <a:pt x="467" y="248921"/>
                  <a:pt x="467" y="233362"/>
                </a:cubicBezTo>
                <a:lnTo>
                  <a:pt x="2848" y="211931"/>
                </a:lnTo>
                <a:lnTo>
                  <a:pt x="17136" y="209550"/>
                </a:lnTo>
                <a:lnTo>
                  <a:pt x="40948" y="216693"/>
                </a:lnTo>
                <a:lnTo>
                  <a:pt x="71905" y="235743"/>
                </a:lnTo>
                <a:lnTo>
                  <a:pt x="107623" y="261937"/>
                </a:lnTo>
                <a:lnTo>
                  <a:pt x="148105" y="285750"/>
                </a:lnTo>
                <a:lnTo>
                  <a:pt x="176680" y="302418"/>
                </a:lnTo>
                <a:lnTo>
                  <a:pt x="229067" y="326231"/>
                </a:lnTo>
                <a:lnTo>
                  <a:pt x="267167" y="338137"/>
                </a:lnTo>
                <a:lnTo>
                  <a:pt x="290980" y="345281"/>
                </a:lnTo>
                <a:lnTo>
                  <a:pt x="317173" y="350043"/>
                </a:lnTo>
                <a:lnTo>
                  <a:pt x="348130" y="352425"/>
                </a:lnTo>
                <a:lnTo>
                  <a:pt x="398136" y="342900"/>
                </a:lnTo>
                <a:lnTo>
                  <a:pt x="521961" y="297656"/>
                </a:lnTo>
                <a:lnTo>
                  <a:pt x="657692" y="2524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5286375" y="1939178"/>
            <a:ext cx="1290638" cy="363538"/>
          </a:xfrm>
          <a:custGeom>
            <a:avLst/>
            <a:gdLst>
              <a:gd name="connsiteX0" fmla="*/ 673894 w 1290638"/>
              <a:gd name="connsiteY0" fmla="*/ 335756 h 364331"/>
              <a:gd name="connsiteX1" fmla="*/ 504825 w 1290638"/>
              <a:gd name="connsiteY1" fmla="*/ 357188 h 364331"/>
              <a:gd name="connsiteX2" fmla="*/ 378619 w 1290638"/>
              <a:gd name="connsiteY2" fmla="*/ 364331 h 364331"/>
              <a:gd name="connsiteX3" fmla="*/ 280988 w 1290638"/>
              <a:gd name="connsiteY3" fmla="*/ 354806 h 364331"/>
              <a:gd name="connsiteX4" fmla="*/ 173831 w 1290638"/>
              <a:gd name="connsiteY4" fmla="*/ 335756 h 364331"/>
              <a:gd name="connsiteX5" fmla="*/ 0 w 1290638"/>
              <a:gd name="connsiteY5" fmla="*/ 169069 h 364331"/>
              <a:gd name="connsiteX6" fmla="*/ 178594 w 1290638"/>
              <a:gd name="connsiteY6" fmla="*/ 178594 h 364331"/>
              <a:gd name="connsiteX7" fmla="*/ 264319 w 1290638"/>
              <a:gd name="connsiteY7" fmla="*/ 202406 h 364331"/>
              <a:gd name="connsiteX8" fmla="*/ 292894 w 1290638"/>
              <a:gd name="connsiteY8" fmla="*/ 204788 h 364331"/>
              <a:gd name="connsiteX9" fmla="*/ 371475 w 1290638"/>
              <a:gd name="connsiteY9" fmla="*/ 204788 h 364331"/>
              <a:gd name="connsiteX10" fmla="*/ 452438 w 1290638"/>
              <a:gd name="connsiteY10" fmla="*/ 197644 h 364331"/>
              <a:gd name="connsiteX11" fmla="*/ 533400 w 1290638"/>
              <a:gd name="connsiteY11" fmla="*/ 185738 h 364331"/>
              <a:gd name="connsiteX12" fmla="*/ 590550 w 1290638"/>
              <a:gd name="connsiteY12" fmla="*/ 173831 h 364331"/>
              <a:gd name="connsiteX13" fmla="*/ 650081 w 1290638"/>
              <a:gd name="connsiteY13" fmla="*/ 161925 h 364331"/>
              <a:gd name="connsiteX14" fmla="*/ 721519 w 1290638"/>
              <a:gd name="connsiteY14" fmla="*/ 138113 h 364331"/>
              <a:gd name="connsiteX15" fmla="*/ 790575 w 1290638"/>
              <a:gd name="connsiteY15" fmla="*/ 111919 h 364331"/>
              <a:gd name="connsiteX16" fmla="*/ 854869 w 1290638"/>
              <a:gd name="connsiteY16" fmla="*/ 80963 h 364331"/>
              <a:gd name="connsiteX17" fmla="*/ 921544 w 1290638"/>
              <a:gd name="connsiteY17" fmla="*/ 40481 h 364331"/>
              <a:gd name="connsiteX18" fmla="*/ 966788 w 1290638"/>
              <a:gd name="connsiteY18" fmla="*/ 7144 h 364331"/>
              <a:gd name="connsiteX19" fmla="*/ 985838 w 1290638"/>
              <a:gd name="connsiteY19" fmla="*/ 0 h 364331"/>
              <a:gd name="connsiteX20" fmla="*/ 1054894 w 1290638"/>
              <a:gd name="connsiteY20" fmla="*/ 11906 h 364331"/>
              <a:gd name="connsiteX21" fmla="*/ 1112044 w 1290638"/>
              <a:gd name="connsiteY21" fmla="*/ 23813 h 364331"/>
              <a:gd name="connsiteX22" fmla="*/ 1162050 w 1290638"/>
              <a:gd name="connsiteY22" fmla="*/ 33338 h 364331"/>
              <a:gd name="connsiteX23" fmla="*/ 1228725 w 1290638"/>
              <a:gd name="connsiteY23" fmla="*/ 52388 h 364331"/>
              <a:gd name="connsiteX24" fmla="*/ 1259681 w 1290638"/>
              <a:gd name="connsiteY24" fmla="*/ 64294 h 364331"/>
              <a:gd name="connsiteX25" fmla="*/ 1281113 w 1290638"/>
              <a:gd name="connsiteY25" fmla="*/ 80963 h 364331"/>
              <a:gd name="connsiteX26" fmla="*/ 1290638 w 1290638"/>
              <a:gd name="connsiteY26" fmla="*/ 90488 h 364331"/>
              <a:gd name="connsiteX27" fmla="*/ 1290638 w 1290638"/>
              <a:gd name="connsiteY27" fmla="*/ 102394 h 364331"/>
              <a:gd name="connsiteX28" fmla="*/ 1281113 w 1290638"/>
              <a:gd name="connsiteY28" fmla="*/ 128588 h 364331"/>
              <a:gd name="connsiteX29" fmla="*/ 1262063 w 1290638"/>
              <a:gd name="connsiteY29" fmla="*/ 161925 h 364331"/>
              <a:gd name="connsiteX30" fmla="*/ 1231106 w 1290638"/>
              <a:gd name="connsiteY30" fmla="*/ 188119 h 364331"/>
              <a:gd name="connsiteX31" fmla="*/ 1171575 w 1290638"/>
              <a:gd name="connsiteY31" fmla="*/ 216694 h 364331"/>
              <a:gd name="connsiteX32" fmla="*/ 1050131 w 1290638"/>
              <a:gd name="connsiteY32" fmla="*/ 257175 h 364331"/>
              <a:gd name="connsiteX33" fmla="*/ 923925 w 1290638"/>
              <a:gd name="connsiteY33" fmla="*/ 288131 h 364331"/>
              <a:gd name="connsiteX34" fmla="*/ 673894 w 1290638"/>
              <a:gd name="connsiteY34" fmla="*/ 335756 h 364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290638" h="364331">
                <a:moveTo>
                  <a:pt x="673894" y="335756"/>
                </a:moveTo>
                <a:lnTo>
                  <a:pt x="504825" y="357188"/>
                </a:lnTo>
                <a:lnTo>
                  <a:pt x="378619" y="364331"/>
                </a:lnTo>
                <a:lnTo>
                  <a:pt x="280988" y="354806"/>
                </a:lnTo>
                <a:lnTo>
                  <a:pt x="173831" y="335756"/>
                </a:lnTo>
                <a:lnTo>
                  <a:pt x="0" y="169069"/>
                </a:lnTo>
                <a:lnTo>
                  <a:pt x="178594" y="178594"/>
                </a:lnTo>
                <a:lnTo>
                  <a:pt x="264319" y="202406"/>
                </a:lnTo>
                <a:lnTo>
                  <a:pt x="292894" y="204788"/>
                </a:lnTo>
                <a:lnTo>
                  <a:pt x="371475" y="204788"/>
                </a:lnTo>
                <a:lnTo>
                  <a:pt x="452438" y="197644"/>
                </a:lnTo>
                <a:lnTo>
                  <a:pt x="533400" y="185738"/>
                </a:lnTo>
                <a:lnTo>
                  <a:pt x="590550" y="173831"/>
                </a:lnTo>
                <a:lnTo>
                  <a:pt x="650081" y="161925"/>
                </a:lnTo>
                <a:lnTo>
                  <a:pt x="721519" y="138113"/>
                </a:lnTo>
                <a:lnTo>
                  <a:pt x="790575" y="111919"/>
                </a:lnTo>
                <a:lnTo>
                  <a:pt x="854869" y="80963"/>
                </a:lnTo>
                <a:lnTo>
                  <a:pt x="921544" y="40481"/>
                </a:lnTo>
                <a:lnTo>
                  <a:pt x="966788" y="7144"/>
                </a:lnTo>
                <a:lnTo>
                  <a:pt x="985838" y="0"/>
                </a:lnTo>
                <a:lnTo>
                  <a:pt x="1054894" y="11906"/>
                </a:lnTo>
                <a:lnTo>
                  <a:pt x="1112044" y="23813"/>
                </a:lnTo>
                <a:lnTo>
                  <a:pt x="1162050" y="33338"/>
                </a:lnTo>
                <a:lnTo>
                  <a:pt x="1228725" y="52388"/>
                </a:lnTo>
                <a:lnTo>
                  <a:pt x="1259681" y="64294"/>
                </a:lnTo>
                <a:lnTo>
                  <a:pt x="1281113" y="80963"/>
                </a:lnTo>
                <a:lnTo>
                  <a:pt x="1290638" y="90488"/>
                </a:lnTo>
                <a:lnTo>
                  <a:pt x="1290638" y="102394"/>
                </a:lnTo>
                <a:lnTo>
                  <a:pt x="1281113" y="128588"/>
                </a:lnTo>
                <a:lnTo>
                  <a:pt x="1262063" y="161925"/>
                </a:lnTo>
                <a:lnTo>
                  <a:pt x="1231106" y="188119"/>
                </a:lnTo>
                <a:lnTo>
                  <a:pt x="1171575" y="216694"/>
                </a:lnTo>
                <a:lnTo>
                  <a:pt x="1050131" y="257175"/>
                </a:lnTo>
                <a:lnTo>
                  <a:pt x="923925" y="288131"/>
                </a:lnTo>
                <a:lnTo>
                  <a:pt x="673894" y="3357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フリーフォーム 15"/>
          <p:cNvSpPr/>
          <p:nvPr/>
        </p:nvSpPr>
        <p:spPr>
          <a:xfrm>
            <a:off x="5329238" y="2607516"/>
            <a:ext cx="1187450" cy="361950"/>
          </a:xfrm>
          <a:custGeom>
            <a:avLst/>
            <a:gdLst>
              <a:gd name="connsiteX0" fmla="*/ 500062 w 1188243"/>
              <a:gd name="connsiteY0" fmla="*/ 321469 h 361950"/>
              <a:gd name="connsiteX1" fmla="*/ 278606 w 1188243"/>
              <a:gd name="connsiteY1" fmla="*/ 361950 h 361950"/>
              <a:gd name="connsiteX2" fmla="*/ 250031 w 1188243"/>
              <a:gd name="connsiteY2" fmla="*/ 361950 h 361950"/>
              <a:gd name="connsiteX3" fmla="*/ 140493 w 1188243"/>
              <a:gd name="connsiteY3" fmla="*/ 333375 h 361950"/>
              <a:gd name="connsiteX4" fmla="*/ 0 w 1188243"/>
              <a:gd name="connsiteY4" fmla="*/ 240507 h 361950"/>
              <a:gd name="connsiteX5" fmla="*/ 200025 w 1188243"/>
              <a:gd name="connsiteY5" fmla="*/ 223838 h 361950"/>
              <a:gd name="connsiteX6" fmla="*/ 292893 w 1188243"/>
              <a:gd name="connsiteY6" fmla="*/ 209550 h 361950"/>
              <a:gd name="connsiteX7" fmla="*/ 390525 w 1188243"/>
              <a:gd name="connsiteY7" fmla="*/ 188119 h 361950"/>
              <a:gd name="connsiteX8" fmla="*/ 478631 w 1188243"/>
              <a:gd name="connsiteY8" fmla="*/ 166688 h 361950"/>
              <a:gd name="connsiteX9" fmla="*/ 611981 w 1188243"/>
              <a:gd name="connsiteY9" fmla="*/ 128588 h 361950"/>
              <a:gd name="connsiteX10" fmla="*/ 711993 w 1188243"/>
              <a:gd name="connsiteY10" fmla="*/ 88107 h 361950"/>
              <a:gd name="connsiteX11" fmla="*/ 814387 w 1188243"/>
              <a:gd name="connsiteY11" fmla="*/ 42863 h 361950"/>
              <a:gd name="connsiteX12" fmla="*/ 859631 w 1188243"/>
              <a:gd name="connsiteY12" fmla="*/ 11907 h 361950"/>
              <a:gd name="connsiteX13" fmla="*/ 883443 w 1188243"/>
              <a:gd name="connsiteY13" fmla="*/ 2382 h 361950"/>
              <a:gd name="connsiteX14" fmla="*/ 928687 w 1188243"/>
              <a:gd name="connsiteY14" fmla="*/ 0 h 361950"/>
              <a:gd name="connsiteX15" fmla="*/ 976312 w 1188243"/>
              <a:gd name="connsiteY15" fmla="*/ 7144 h 361950"/>
              <a:gd name="connsiteX16" fmla="*/ 1023937 w 1188243"/>
              <a:gd name="connsiteY16" fmla="*/ 23813 h 361950"/>
              <a:gd name="connsiteX17" fmla="*/ 1092993 w 1188243"/>
              <a:gd name="connsiteY17" fmla="*/ 61913 h 361950"/>
              <a:gd name="connsiteX18" fmla="*/ 1138237 w 1188243"/>
              <a:gd name="connsiteY18" fmla="*/ 90488 h 361950"/>
              <a:gd name="connsiteX19" fmla="*/ 1164431 w 1188243"/>
              <a:gd name="connsiteY19" fmla="*/ 111919 h 361950"/>
              <a:gd name="connsiteX20" fmla="*/ 1183481 w 1188243"/>
              <a:gd name="connsiteY20" fmla="*/ 130969 h 361950"/>
              <a:gd name="connsiteX21" fmla="*/ 1188243 w 1188243"/>
              <a:gd name="connsiteY21" fmla="*/ 152400 h 361950"/>
              <a:gd name="connsiteX22" fmla="*/ 1183481 w 1188243"/>
              <a:gd name="connsiteY22" fmla="*/ 171450 h 361950"/>
              <a:gd name="connsiteX23" fmla="*/ 1173956 w 1188243"/>
              <a:gd name="connsiteY23" fmla="*/ 192882 h 361950"/>
              <a:gd name="connsiteX24" fmla="*/ 1145381 w 1188243"/>
              <a:gd name="connsiteY24" fmla="*/ 211932 h 361950"/>
              <a:gd name="connsiteX25" fmla="*/ 1069181 w 1188243"/>
              <a:gd name="connsiteY25" fmla="*/ 235744 h 361950"/>
              <a:gd name="connsiteX26" fmla="*/ 933450 w 1188243"/>
              <a:gd name="connsiteY26" fmla="*/ 264319 h 361950"/>
              <a:gd name="connsiteX27" fmla="*/ 816768 w 1188243"/>
              <a:gd name="connsiteY27" fmla="*/ 278607 h 361950"/>
              <a:gd name="connsiteX28" fmla="*/ 500062 w 1188243"/>
              <a:gd name="connsiteY28" fmla="*/ 321469 h 361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88243" h="361950">
                <a:moveTo>
                  <a:pt x="500062" y="321469"/>
                </a:moveTo>
                <a:lnTo>
                  <a:pt x="278606" y="361950"/>
                </a:lnTo>
                <a:lnTo>
                  <a:pt x="250031" y="361950"/>
                </a:lnTo>
                <a:lnTo>
                  <a:pt x="140493" y="333375"/>
                </a:lnTo>
                <a:lnTo>
                  <a:pt x="0" y="240507"/>
                </a:lnTo>
                <a:lnTo>
                  <a:pt x="200025" y="223838"/>
                </a:lnTo>
                <a:lnTo>
                  <a:pt x="292893" y="209550"/>
                </a:lnTo>
                <a:lnTo>
                  <a:pt x="390525" y="188119"/>
                </a:lnTo>
                <a:lnTo>
                  <a:pt x="478631" y="166688"/>
                </a:lnTo>
                <a:lnTo>
                  <a:pt x="611981" y="128588"/>
                </a:lnTo>
                <a:lnTo>
                  <a:pt x="711993" y="88107"/>
                </a:lnTo>
                <a:lnTo>
                  <a:pt x="814387" y="42863"/>
                </a:lnTo>
                <a:lnTo>
                  <a:pt x="859631" y="11907"/>
                </a:lnTo>
                <a:lnTo>
                  <a:pt x="883443" y="2382"/>
                </a:lnTo>
                <a:lnTo>
                  <a:pt x="928687" y="0"/>
                </a:lnTo>
                <a:lnTo>
                  <a:pt x="976312" y="7144"/>
                </a:lnTo>
                <a:lnTo>
                  <a:pt x="1023937" y="23813"/>
                </a:lnTo>
                <a:lnTo>
                  <a:pt x="1092993" y="61913"/>
                </a:lnTo>
                <a:lnTo>
                  <a:pt x="1138237" y="90488"/>
                </a:lnTo>
                <a:lnTo>
                  <a:pt x="1164431" y="111919"/>
                </a:lnTo>
                <a:lnTo>
                  <a:pt x="1183481" y="130969"/>
                </a:lnTo>
                <a:lnTo>
                  <a:pt x="1188243" y="152400"/>
                </a:lnTo>
                <a:lnTo>
                  <a:pt x="1183481" y="171450"/>
                </a:lnTo>
                <a:lnTo>
                  <a:pt x="1173956" y="192882"/>
                </a:lnTo>
                <a:lnTo>
                  <a:pt x="1145381" y="211932"/>
                </a:lnTo>
                <a:lnTo>
                  <a:pt x="1069181" y="235744"/>
                </a:lnTo>
                <a:lnTo>
                  <a:pt x="933450" y="264319"/>
                </a:lnTo>
                <a:lnTo>
                  <a:pt x="816768" y="278607"/>
                </a:lnTo>
                <a:lnTo>
                  <a:pt x="500062" y="3214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/>
          <p:nvPr/>
        </p:nvSpPr>
        <p:spPr>
          <a:xfrm>
            <a:off x="5314950" y="3321891"/>
            <a:ext cx="1322388" cy="346075"/>
          </a:xfrm>
          <a:custGeom>
            <a:avLst/>
            <a:gdLst>
              <a:gd name="connsiteX0" fmla="*/ 490538 w 1321594"/>
              <a:gd name="connsiteY0" fmla="*/ 171450 h 345282"/>
              <a:gd name="connsiteX1" fmla="*/ 354806 w 1321594"/>
              <a:gd name="connsiteY1" fmla="*/ 190500 h 345282"/>
              <a:gd name="connsiteX2" fmla="*/ 197644 w 1321594"/>
              <a:gd name="connsiteY2" fmla="*/ 204788 h 345282"/>
              <a:gd name="connsiteX3" fmla="*/ 145256 w 1321594"/>
              <a:gd name="connsiteY3" fmla="*/ 204788 h 345282"/>
              <a:gd name="connsiteX4" fmla="*/ 0 w 1321594"/>
              <a:gd name="connsiteY4" fmla="*/ 223838 h 345282"/>
              <a:gd name="connsiteX5" fmla="*/ 183356 w 1321594"/>
              <a:gd name="connsiteY5" fmla="*/ 321469 h 345282"/>
              <a:gd name="connsiteX6" fmla="*/ 261938 w 1321594"/>
              <a:gd name="connsiteY6" fmla="*/ 335757 h 345282"/>
              <a:gd name="connsiteX7" fmla="*/ 340519 w 1321594"/>
              <a:gd name="connsiteY7" fmla="*/ 345282 h 345282"/>
              <a:gd name="connsiteX8" fmla="*/ 392906 w 1321594"/>
              <a:gd name="connsiteY8" fmla="*/ 345282 h 345282"/>
              <a:gd name="connsiteX9" fmla="*/ 445294 w 1321594"/>
              <a:gd name="connsiteY9" fmla="*/ 342900 h 345282"/>
              <a:gd name="connsiteX10" fmla="*/ 535781 w 1321594"/>
              <a:gd name="connsiteY10" fmla="*/ 330994 h 345282"/>
              <a:gd name="connsiteX11" fmla="*/ 795338 w 1321594"/>
              <a:gd name="connsiteY11" fmla="*/ 297657 h 345282"/>
              <a:gd name="connsiteX12" fmla="*/ 1033463 w 1321594"/>
              <a:gd name="connsiteY12" fmla="*/ 261938 h 345282"/>
              <a:gd name="connsiteX13" fmla="*/ 1169194 w 1321594"/>
              <a:gd name="connsiteY13" fmla="*/ 235744 h 345282"/>
              <a:gd name="connsiteX14" fmla="*/ 1257300 w 1321594"/>
              <a:gd name="connsiteY14" fmla="*/ 209550 h 345282"/>
              <a:gd name="connsiteX15" fmla="*/ 1293019 w 1321594"/>
              <a:gd name="connsiteY15" fmla="*/ 195263 h 345282"/>
              <a:gd name="connsiteX16" fmla="*/ 1309688 w 1321594"/>
              <a:gd name="connsiteY16" fmla="*/ 183357 h 345282"/>
              <a:gd name="connsiteX17" fmla="*/ 1321594 w 1321594"/>
              <a:gd name="connsiteY17" fmla="*/ 157163 h 345282"/>
              <a:gd name="connsiteX18" fmla="*/ 1321594 w 1321594"/>
              <a:gd name="connsiteY18" fmla="*/ 135732 h 345282"/>
              <a:gd name="connsiteX19" fmla="*/ 1314450 w 1321594"/>
              <a:gd name="connsiteY19" fmla="*/ 111919 h 345282"/>
              <a:gd name="connsiteX20" fmla="*/ 1297781 w 1321594"/>
              <a:gd name="connsiteY20" fmla="*/ 92869 h 345282"/>
              <a:gd name="connsiteX21" fmla="*/ 1269206 w 1321594"/>
              <a:gd name="connsiteY21" fmla="*/ 76200 h 345282"/>
              <a:gd name="connsiteX22" fmla="*/ 1150144 w 1321594"/>
              <a:gd name="connsiteY22" fmla="*/ 35719 h 345282"/>
              <a:gd name="connsiteX23" fmla="*/ 1031081 w 1321594"/>
              <a:gd name="connsiteY23" fmla="*/ 4763 h 345282"/>
              <a:gd name="connsiteX24" fmla="*/ 1000125 w 1321594"/>
              <a:gd name="connsiteY24" fmla="*/ 0 h 345282"/>
              <a:gd name="connsiteX25" fmla="*/ 978694 w 1321594"/>
              <a:gd name="connsiteY25" fmla="*/ 0 h 345282"/>
              <a:gd name="connsiteX26" fmla="*/ 964406 w 1321594"/>
              <a:gd name="connsiteY26" fmla="*/ 9525 h 345282"/>
              <a:gd name="connsiteX27" fmla="*/ 923925 w 1321594"/>
              <a:gd name="connsiteY27" fmla="*/ 35719 h 345282"/>
              <a:gd name="connsiteX28" fmla="*/ 797719 w 1321594"/>
              <a:gd name="connsiteY28" fmla="*/ 90488 h 345282"/>
              <a:gd name="connsiteX29" fmla="*/ 635794 w 1321594"/>
              <a:gd name="connsiteY29" fmla="*/ 140494 h 345282"/>
              <a:gd name="connsiteX30" fmla="*/ 490538 w 1321594"/>
              <a:gd name="connsiteY30" fmla="*/ 171450 h 34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321594" h="345282">
                <a:moveTo>
                  <a:pt x="490538" y="171450"/>
                </a:moveTo>
                <a:lnTo>
                  <a:pt x="354806" y="190500"/>
                </a:lnTo>
                <a:lnTo>
                  <a:pt x="197644" y="204788"/>
                </a:lnTo>
                <a:lnTo>
                  <a:pt x="145256" y="204788"/>
                </a:lnTo>
                <a:lnTo>
                  <a:pt x="0" y="223838"/>
                </a:lnTo>
                <a:lnTo>
                  <a:pt x="183356" y="321469"/>
                </a:lnTo>
                <a:lnTo>
                  <a:pt x="261938" y="335757"/>
                </a:lnTo>
                <a:lnTo>
                  <a:pt x="340519" y="345282"/>
                </a:lnTo>
                <a:lnTo>
                  <a:pt x="392906" y="345282"/>
                </a:lnTo>
                <a:lnTo>
                  <a:pt x="445294" y="342900"/>
                </a:lnTo>
                <a:lnTo>
                  <a:pt x="535781" y="330994"/>
                </a:lnTo>
                <a:lnTo>
                  <a:pt x="795338" y="297657"/>
                </a:lnTo>
                <a:lnTo>
                  <a:pt x="1033463" y="261938"/>
                </a:lnTo>
                <a:lnTo>
                  <a:pt x="1169194" y="235744"/>
                </a:lnTo>
                <a:lnTo>
                  <a:pt x="1257300" y="209550"/>
                </a:lnTo>
                <a:lnTo>
                  <a:pt x="1293019" y="195263"/>
                </a:lnTo>
                <a:lnTo>
                  <a:pt x="1309688" y="183357"/>
                </a:lnTo>
                <a:lnTo>
                  <a:pt x="1321594" y="157163"/>
                </a:lnTo>
                <a:lnTo>
                  <a:pt x="1321594" y="135732"/>
                </a:lnTo>
                <a:lnTo>
                  <a:pt x="1314450" y="111919"/>
                </a:lnTo>
                <a:lnTo>
                  <a:pt x="1297781" y="92869"/>
                </a:lnTo>
                <a:lnTo>
                  <a:pt x="1269206" y="76200"/>
                </a:lnTo>
                <a:lnTo>
                  <a:pt x="1150144" y="35719"/>
                </a:lnTo>
                <a:lnTo>
                  <a:pt x="1031081" y="4763"/>
                </a:lnTo>
                <a:lnTo>
                  <a:pt x="1000125" y="0"/>
                </a:lnTo>
                <a:lnTo>
                  <a:pt x="978694" y="0"/>
                </a:lnTo>
                <a:lnTo>
                  <a:pt x="964406" y="9525"/>
                </a:lnTo>
                <a:lnTo>
                  <a:pt x="923925" y="35719"/>
                </a:lnTo>
                <a:lnTo>
                  <a:pt x="797719" y="90488"/>
                </a:lnTo>
                <a:lnTo>
                  <a:pt x="635794" y="140494"/>
                </a:lnTo>
                <a:lnTo>
                  <a:pt x="490538" y="1714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/>
          <p:nvPr/>
        </p:nvSpPr>
        <p:spPr>
          <a:xfrm>
            <a:off x="6019800" y="4953000"/>
            <a:ext cx="703263" cy="685800"/>
          </a:xfrm>
          <a:custGeom>
            <a:avLst/>
            <a:gdLst>
              <a:gd name="connsiteX0" fmla="*/ 173831 w 702469"/>
              <a:gd name="connsiteY0" fmla="*/ 307181 h 685800"/>
              <a:gd name="connsiteX1" fmla="*/ 266700 w 702469"/>
              <a:gd name="connsiteY1" fmla="*/ 457200 h 685800"/>
              <a:gd name="connsiteX2" fmla="*/ 326231 w 702469"/>
              <a:gd name="connsiteY2" fmla="*/ 554831 h 685800"/>
              <a:gd name="connsiteX3" fmla="*/ 352425 w 702469"/>
              <a:gd name="connsiteY3" fmla="*/ 592931 h 685800"/>
              <a:gd name="connsiteX4" fmla="*/ 359569 w 702469"/>
              <a:gd name="connsiteY4" fmla="*/ 611981 h 685800"/>
              <a:gd name="connsiteX5" fmla="*/ 359569 w 702469"/>
              <a:gd name="connsiteY5" fmla="*/ 633413 h 685800"/>
              <a:gd name="connsiteX6" fmla="*/ 345281 w 702469"/>
              <a:gd name="connsiteY6" fmla="*/ 659606 h 685800"/>
              <a:gd name="connsiteX7" fmla="*/ 302419 w 702469"/>
              <a:gd name="connsiteY7" fmla="*/ 685800 h 685800"/>
              <a:gd name="connsiteX8" fmla="*/ 702469 w 702469"/>
              <a:gd name="connsiteY8" fmla="*/ 619125 h 685800"/>
              <a:gd name="connsiteX9" fmla="*/ 657225 w 702469"/>
              <a:gd name="connsiteY9" fmla="*/ 590550 h 685800"/>
              <a:gd name="connsiteX10" fmla="*/ 531019 w 702469"/>
              <a:gd name="connsiteY10" fmla="*/ 471488 h 685800"/>
              <a:gd name="connsiteX11" fmla="*/ 352425 w 702469"/>
              <a:gd name="connsiteY11" fmla="*/ 292894 h 685800"/>
              <a:gd name="connsiteX12" fmla="*/ 190500 w 702469"/>
              <a:gd name="connsiteY12" fmla="*/ 140494 h 685800"/>
              <a:gd name="connsiteX13" fmla="*/ 88106 w 702469"/>
              <a:gd name="connsiteY13" fmla="*/ 38100 h 685800"/>
              <a:gd name="connsiteX14" fmla="*/ 59531 w 702469"/>
              <a:gd name="connsiteY14" fmla="*/ 14288 h 685800"/>
              <a:gd name="connsiteX15" fmla="*/ 40481 w 702469"/>
              <a:gd name="connsiteY15" fmla="*/ 4763 h 685800"/>
              <a:gd name="connsiteX16" fmla="*/ 21431 w 702469"/>
              <a:gd name="connsiteY16" fmla="*/ 0 h 685800"/>
              <a:gd name="connsiteX17" fmla="*/ 4763 w 702469"/>
              <a:gd name="connsiteY17" fmla="*/ 2381 h 685800"/>
              <a:gd name="connsiteX18" fmla="*/ 0 w 702469"/>
              <a:gd name="connsiteY18" fmla="*/ 21431 h 685800"/>
              <a:gd name="connsiteX19" fmla="*/ 16669 w 702469"/>
              <a:gd name="connsiteY19" fmla="*/ 59531 h 685800"/>
              <a:gd name="connsiteX20" fmla="*/ 59531 w 702469"/>
              <a:gd name="connsiteY20" fmla="*/ 123825 h 685800"/>
              <a:gd name="connsiteX21" fmla="*/ 107156 w 702469"/>
              <a:gd name="connsiteY21" fmla="*/ 202406 h 685800"/>
              <a:gd name="connsiteX22" fmla="*/ 173831 w 702469"/>
              <a:gd name="connsiteY22" fmla="*/ 307181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02469" h="685800">
                <a:moveTo>
                  <a:pt x="173831" y="307181"/>
                </a:moveTo>
                <a:lnTo>
                  <a:pt x="266700" y="457200"/>
                </a:lnTo>
                <a:lnTo>
                  <a:pt x="326231" y="554831"/>
                </a:lnTo>
                <a:lnTo>
                  <a:pt x="352425" y="592931"/>
                </a:lnTo>
                <a:lnTo>
                  <a:pt x="359569" y="611981"/>
                </a:lnTo>
                <a:lnTo>
                  <a:pt x="359569" y="633413"/>
                </a:lnTo>
                <a:lnTo>
                  <a:pt x="345281" y="659606"/>
                </a:lnTo>
                <a:lnTo>
                  <a:pt x="302419" y="685800"/>
                </a:lnTo>
                <a:lnTo>
                  <a:pt x="702469" y="619125"/>
                </a:lnTo>
                <a:lnTo>
                  <a:pt x="657225" y="590550"/>
                </a:lnTo>
                <a:lnTo>
                  <a:pt x="531019" y="471488"/>
                </a:lnTo>
                <a:lnTo>
                  <a:pt x="352425" y="292894"/>
                </a:lnTo>
                <a:lnTo>
                  <a:pt x="190500" y="140494"/>
                </a:lnTo>
                <a:lnTo>
                  <a:pt x="88106" y="38100"/>
                </a:lnTo>
                <a:lnTo>
                  <a:pt x="59531" y="14288"/>
                </a:lnTo>
                <a:lnTo>
                  <a:pt x="40481" y="4763"/>
                </a:lnTo>
                <a:lnTo>
                  <a:pt x="21431" y="0"/>
                </a:lnTo>
                <a:lnTo>
                  <a:pt x="4763" y="2381"/>
                </a:lnTo>
                <a:lnTo>
                  <a:pt x="0" y="21431"/>
                </a:lnTo>
                <a:lnTo>
                  <a:pt x="16669" y="59531"/>
                </a:lnTo>
                <a:lnTo>
                  <a:pt x="59531" y="123825"/>
                </a:lnTo>
                <a:lnTo>
                  <a:pt x="107156" y="202406"/>
                </a:lnTo>
                <a:lnTo>
                  <a:pt x="173831" y="3071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フリーフォーム 28"/>
          <p:cNvSpPr/>
          <p:nvPr/>
        </p:nvSpPr>
        <p:spPr>
          <a:xfrm>
            <a:off x="5081588" y="4385516"/>
            <a:ext cx="498475" cy="430212"/>
          </a:xfrm>
          <a:custGeom>
            <a:avLst/>
            <a:gdLst>
              <a:gd name="connsiteX0" fmla="*/ 314325 w 497681"/>
              <a:gd name="connsiteY0" fmla="*/ 102394 h 431006"/>
              <a:gd name="connsiteX1" fmla="*/ 195262 w 497681"/>
              <a:gd name="connsiteY1" fmla="*/ 176212 h 431006"/>
              <a:gd name="connsiteX2" fmla="*/ 102393 w 497681"/>
              <a:gd name="connsiteY2" fmla="*/ 226219 h 431006"/>
              <a:gd name="connsiteX3" fmla="*/ 73818 w 497681"/>
              <a:gd name="connsiteY3" fmla="*/ 235744 h 431006"/>
              <a:gd name="connsiteX4" fmla="*/ 50006 w 497681"/>
              <a:gd name="connsiteY4" fmla="*/ 238125 h 431006"/>
              <a:gd name="connsiteX5" fmla="*/ 0 w 497681"/>
              <a:gd name="connsiteY5" fmla="*/ 228600 h 431006"/>
              <a:gd name="connsiteX6" fmla="*/ 290512 w 497681"/>
              <a:gd name="connsiteY6" fmla="*/ 431006 h 431006"/>
              <a:gd name="connsiteX7" fmla="*/ 292893 w 497681"/>
              <a:gd name="connsiteY7" fmla="*/ 388144 h 431006"/>
              <a:gd name="connsiteX8" fmla="*/ 295275 w 497681"/>
              <a:gd name="connsiteY8" fmla="*/ 361950 h 431006"/>
              <a:gd name="connsiteX9" fmla="*/ 304800 w 497681"/>
              <a:gd name="connsiteY9" fmla="*/ 319087 h 431006"/>
              <a:gd name="connsiteX10" fmla="*/ 333375 w 497681"/>
              <a:gd name="connsiteY10" fmla="*/ 264319 h 431006"/>
              <a:gd name="connsiteX11" fmla="*/ 404812 w 497681"/>
              <a:gd name="connsiteY11" fmla="*/ 159544 h 431006"/>
              <a:gd name="connsiteX12" fmla="*/ 488156 w 497681"/>
              <a:gd name="connsiteY12" fmla="*/ 59531 h 431006"/>
              <a:gd name="connsiteX13" fmla="*/ 497681 w 497681"/>
              <a:gd name="connsiteY13" fmla="*/ 30956 h 431006"/>
              <a:gd name="connsiteX14" fmla="*/ 497681 w 497681"/>
              <a:gd name="connsiteY14" fmla="*/ 7144 h 431006"/>
              <a:gd name="connsiteX15" fmla="*/ 490537 w 497681"/>
              <a:gd name="connsiteY15" fmla="*/ 0 h 431006"/>
              <a:gd name="connsiteX16" fmla="*/ 457200 w 497681"/>
              <a:gd name="connsiteY16" fmla="*/ 4762 h 431006"/>
              <a:gd name="connsiteX17" fmla="*/ 314325 w 497681"/>
              <a:gd name="connsiteY17" fmla="*/ 102394 h 431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7681" h="431006">
                <a:moveTo>
                  <a:pt x="314325" y="102394"/>
                </a:moveTo>
                <a:lnTo>
                  <a:pt x="195262" y="176212"/>
                </a:lnTo>
                <a:lnTo>
                  <a:pt x="102393" y="226219"/>
                </a:lnTo>
                <a:lnTo>
                  <a:pt x="73818" y="235744"/>
                </a:lnTo>
                <a:lnTo>
                  <a:pt x="50006" y="238125"/>
                </a:lnTo>
                <a:lnTo>
                  <a:pt x="0" y="228600"/>
                </a:lnTo>
                <a:lnTo>
                  <a:pt x="290512" y="431006"/>
                </a:lnTo>
                <a:lnTo>
                  <a:pt x="292893" y="388144"/>
                </a:lnTo>
                <a:lnTo>
                  <a:pt x="295275" y="361950"/>
                </a:lnTo>
                <a:lnTo>
                  <a:pt x="304800" y="319087"/>
                </a:lnTo>
                <a:lnTo>
                  <a:pt x="333375" y="264319"/>
                </a:lnTo>
                <a:lnTo>
                  <a:pt x="404812" y="159544"/>
                </a:lnTo>
                <a:lnTo>
                  <a:pt x="488156" y="59531"/>
                </a:lnTo>
                <a:lnTo>
                  <a:pt x="497681" y="30956"/>
                </a:lnTo>
                <a:lnTo>
                  <a:pt x="497681" y="7144"/>
                </a:lnTo>
                <a:lnTo>
                  <a:pt x="490537" y="0"/>
                </a:lnTo>
                <a:lnTo>
                  <a:pt x="457200" y="4762"/>
                </a:lnTo>
                <a:lnTo>
                  <a:pt x="314325" y="1023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五画目は？</a:t>
            </a:r>
            <a:endParaRPr kumimoji="1" lang="ja-JP" altLang="en-US" sz="4800" dirty="0"/>
          </a:p>
        </p:txBody>
      </p:sp>
      <p:pic>
        <p:nvPicPr>
          <p:cNvPr id="1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3771900" y="82405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55782" y="195262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171676" y="272335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158228" y="356035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84882" y="80175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621183" y="159577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621182" y="227597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634163" y="30537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683526" y="426824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585661" y="477959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121786" y="412128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⑪</a:t>
            </a:r>
            <a:endParaRPr kumimoji="1" lang="ja-JP" altLang="en-US" sz="40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689814" y="387913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⑫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5888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4" fill="hold" display="0">
                  <p:stCondLst>
                    <p:cond delay="indefinite"/>
                  </p:stCondLst>
                </p:cTn>
                <p:tgtEl>
                  <p:spTgt spid="18"/>
                </p:tgtEl>
              </p:cMediaNode>
            </p:video>
          </p:childTnLst>
        </p:cTn>
      </p:par>
    </p:tnLst>
    <p:bldLst>
      <p:bldP spid="10" grpId="0" animBg="1"/>
      <p:bldP spid="14" grpId="0" animBg="1"/>
      <p:bldP spid="26" grpId="0" animBg="1"/>
      <p:bldP spid="27" grpId="0" animBg="1"/>
      <p:bldP spid="28" grpId="0" animBg="1"/>
      <p:bldP spid="3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25" grpId="0" animBg="1"/>
      <p:bldP spid="31" grpId="0" animBg="1"/>
      <p:bldP spid="29" grpId="0" animBg="1"/>
      <p:bldP spid="19" grpId="0"/>
      <p:bldP spid="20" grpId="0"/>
      <p:bldP spid="22" grpId="0"/>
      <p:bldP spid="23" grpId="0"/>
      <p:bldP spid="24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集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3028950" y="1443878"/>
            <a:ext cx="1336675" cy="1628775"/>
          </a:xfrm>
          <a:custGeom>
            <a:avLst/>
            <a:gdLst>
              <a:gd name="connsiteX0" fmla="*/ 604838 w 1335881"/>
              <a:gd name="connsiteY0" fmla="*/ 895350 h 1628775"/>
              <a:gd name="connsiteX1" fmla="*/ 719138 w 1335881"/>
              <a:gd name="connsiteY1" fmla="*/ 719138 h 1628775"/>
              <a:gd name="connsiteX2" fmla="*/ 881063 w 1335881"/>
              <a:gd name="connsiteY2" fmla="*/ 452438 h 1628775"/>
              <a:gd name="connsiteX3" fmla="*/ 957263 w 1335881"/>
              <a:gd name="connsiteY3" fmla="*/ 300038 h 1628775"/>
              <a:gd name="connsiteX4" fmla="*/ 976313 w 1335881"/>
              <a:gd name="connsiteY4" fmla="*/ 266700 h 1628775"/>
              <a:gd name="connsiteX5" fmla="*/ 981075 w 1335881"/>
              <a:gd name="connsiteY5" fmla="*/ 254794 h 1628775"/>
              <a:gd name="connsiteX6" fmla="*/ 988219 w 1335881"/>
              <a:gd name="connsiteY6" fmla="*/ 230981 h 1628775"/>
              <a:gd name="connsiteX7" fmla="*/ 985838 w 1335881"/>
              <a:gd name="connsiteY7" fmla="*/ 209550 h 1628775"/>
              <a:gd name="connsiteX8" fmla="*/ 981075 w 1335881"/>
              <a:gd name="connsiteY8" fmla="*/ 185738 h 1628775"/>
              <a:gd name="connsiteX9" fmla="*/ 971550 w 1335881"/>
              <a:gd name="connsiteY9" fmla="*/ 157163 h 1628775"/>
              <a:gd name="connsiteX10" fmla="*/ 947738 w 1335881"/>
              <a:gd name="connsiteY10" fmla="*/ 130969 h 1628775"/>
              <a:gd name="connsiteX11" fmla="*/ 923925 w 1335881"/>
              <a:gd name="connsiteY11" fmla="*/ 114300 h 1628775"/>
              <a:gd name="connsiteX12" fmla="*/ 871538 w 1335881"/>
              <a:gd name="connsiteY12" fmla="*/ 92869 h 1628775"/>
              <a:gd name="connsiteX13" fmla="*/ 838200 w 1335881"/>
              <a:gd name="connsiteY13" fmla="*/ 78581 h 1628775"/>
              <a:gd name="connsiteX14" fmla="*/ 819150 w 1335881"/>
              <a:gd name="connsiteY14" fmla="*/ 64294 h 1628775"/>
              <a:gd name="connsiteX15" fmla="*/ 809625 w 1335881"/>
              <a:gd name="connsiteY15" fmla="*/ 54769 h 1628775"/>
              <a:gd name="connsiteX16" fmla="*/ 807244 w 1335881"/>
              <a:gd name="connsiteY16" fmla="*/ 45244 h 1628775"/>
              <a:gd name="connsiteX17" fmla="*/ 812006 w 1335881"/>
              <a:gd name="connsiteY17" fmla="*/ 30956 h 1628775"/>
              <a:gd name="connsiteX18" fmla="*/ 831056 w 1335881"/>
              <a:gd name="connsiteY18" fmla="*/ 19050 h 1628775"/>
              <a:gd name="connsiteX19" fmla="*/ 862013 w 1335881"/>
              <a:gd name="connsiteY19" fmla="*/ 9525 h 1628775"/>
              <a:gd name="connsiteX20" fmla="*/ 888206 w 1335881"/>
              <a:gd name="connsiteY20" fmla="*/ 4763 h 1628775"/>
              <a:gd name="connsiteX21" fmla="*/ 931069 w 1335881"/>
              <a:gd name="connsiteY21" fmla="*/ 0 h 1628775"/>
              <a:gd name="connsiteX22" fmla="*/ 973931 w 1335881"/>
              <a:gd name="connsiteY22" fmla="*/ 2381 h 1628775"/>
              <a:gd name="connsiteX23" fmla="*/ 1012031 w 1335881"/>
              <a:gd name="connsiteY23" fmla="*/ 7144 h 1628775"/>
              <a:gd name="connsiteX24" fmla="*/ 1064419 w 1335881"/>
              <a:gd name="connsiteY24" fmla="*/ 23813 h 1628775"/>
              <a:gd name="connsiteX25" fmla="*/ 1135856 w 1335881"/>
              <a:gd name="connsiteY25" fmla="*/ 64294 h 1628775"/>
              <a:gd name="connsiteX26" fmla="*/ 1202531 w 1335881"/>
              <a:gd name="connsiteY26" fmla="*/ 107156 h 1628775"/>
              <a:gd name="connsiteX27" fmla="*/ 1264444 w 1335881"/>
              <a:gd name="connsiteY27" fmla="*/ 154781 h 1628775"/>
              <a:gd name="connsiteX28" fmla="*/ 1302544 w 1335881"/>
              <a:gd name="connsiteY28" fmla="*/ 190500 h 1628775"/>
              <a:gd name="connsiteX29" fmla="*/ 1319213 w 1335881"/>
              <a:gd name="connsiteY29" fmla="*/ 216694 h 1628775"/>
              <a:gd name="connsiteX30" fmla="*/ 1331119 w 1335881"/>
              <a:gd name="connsiteY30" fmla="*/ 235744 h 1628775"/>
              <a:gd name="connsiteX31" fmla="*/ 1335881 w 1335881"/>
              <a:gd name="connsiteY31" fmla="*/ 257175 h 1628775"/>
              <a:gd name="connsiteX32" fmla="*/ 1331119 w 1335881"/>
              <a:gd name="connsiteY32" fmla="*/ 278606 h 1628775"/>
              <a:gd name="connsiteX33" fmla="*/ 1323975 w 1335881"/>
              <a:gd name="connsiteY33" fmla="*/ 297656 h 1628775"/>
              <a:gd name="connsiteX34" fmla="*/ 1307306 w 1335881"/>
              <a:gd name="connsiteY34" fmla="*/ 314325 h 1628775"/>
              <a:gd name="connsiteX35" fmla="*/ 1271588 w 1335881"/>
              <a:gd name="connsiteY35" fmla="*/ 330994 h 1628775"/>
              <a:gd name="connsiteX36" fmla="*/ 1245394 w 1335881"/>
              <a:gd name="connsiteY36" fmla="*/ 342900 h 1628775"/>
              <a:gd name="connsiteX37" fmla="*/ 1178719 w 1335881"/>
              <a:gd name="connsiteY37" fmla="*/ 440531 h 1628775"/>
              <a:gd name="connsiteX38" fmla="*/ 1131094 w 1335881"/>
              <a:gd name="connsiteY38" fmla="*/ 523875 h 1628775"/>
              <a:gd name="connsiteX39" fmla="*/ 997744 w 1335881"/>
              <a:gd name="connsiteY39" fmla="*/ 726281 h 1628775"/>
              <a:gd name="connsiteX40" fmla="*/ 807244 w 1335881"/>
              <a:gd name="connsiteY40" fmla="*/ 957263 h 1628775"/>
              <a:gd name="connsiteX41" fmla="*/ 638175 w 1335881"/>
              <a:gd name="connsiteY41" fmla="*/ 1121569 h 1628775"/>
              <a:gd name="connsiteX42" fmla="*/ 481013 w 1335881"/>
              <a:gd name="connsiteY42" fmla="*/ 1271588 h 1628775"/>
              <a:gd name="connsiteX43" fmla="*/ 319088 w 1335881"/>
              <a:gd name="connsiteY43" fmla="*/ 1407319 h 1628775"/>
              <a:gd name="connsiteX44" fmla="*/ 121444 w 1335881"/>
              <a:gd name="connsiteY44" fmla="*/ 1571625 h 1628775"/>
              <a:gd name="connsiteX45" fmla="*/ 45244 w 1335881"/>
              <a:gd name="connsiteY45" fmla="*/ 1626394 h 1628775"/>
              <a:gd name="connsiteX46" fmla="*/ 19050 w 1335881"/>
              <a:gd name="connsiteY46" fmla="*/ 1628775 h 1628775"/>
              <a:gd name="connsiteX47" fmla="*/ 2381 w 1335881"/>
              <a:gd name="connsiteY47" fmla="*/ 1619250 h 1628775"/>
              <a:gd name="connsiteX48" fmla="*/ 0 w 1335881"/>
              <a:gd name="connsiteY48" fmla="*/ 1600200 h 1628775"/>
              <a:gd name="connsiteX49" fmla="*/ 26194 w 1335881"/>
              <a:gd name="connsiteY49" fmla="*/ 1562100 h 1628775"/>
              <a:gd name="connsiteX50" fmla="*/ 176213 w 1335881"/>
              <a:gd name="connsiteY50" fmla="*/ 1404938 h 1628775"/>
              <a:gd name="connsiteX51" fmla="*/ 338138 w 1335881"/>
              <a:gd name="connsiteY51" fmla="*/ 1231106 h 1628775"/>
              <a:gd name="connsiteX52" fmla="*/ 464344 w 1335881"/>
              <a:gd name="connsiteY52" fmla="*/ 1069181 h 1628775"/>
              <a:gd name="connsiteX53" fmla="*/ 604838 w 1335881"/>
              <a:gd name="connsiteY53" fmla="*/ 895350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335881" h="1628775">
                <a:moveTo>
                  <a:pt x="604838" y="895350"/>
                </a:moveTo>
                <a:lnTo>
                  <a:pt x="719138" y="719138"/>
                </a:lnTo>
                <a:lnTo>
                  <a:pt x="881063" y="452438"/>
                </a:lnTo>
                <a:lnTo>
                  <a:pt x="957263" y="300038"/>
                </a:lnTo>
                <a:lnTo>
                  <a:pt x="976313" y="266700"/>
                </a:lnTo>
                <a:lnTo>
                  <a:pt x="981075" y="254794"/>
                </a:lnTo>
                <a:lnTo>
                  <a:pt x="988219" y="230981"/>
                </a:lnTo>
                <a:lnTo>
                  <a:pt x="985838" y="209550"/>
                </a:lnTo>
                <a:lnTo>
                  <a:pt x="981075" y="185738"/>
                </a:lnTo>
                <a:lnTo>
                  <a:pt x="971550" y="157163"/>
                </a:lnTo>
                <a:lnTo>
                  <a:pt x="947738" y="130969"/>
                </a:lnTo>
                <a:lnTo>
                  <a:pt x="923925" y="114300"/>
                </a:lnTo>
                <a:lnTo>
                  <a:pt x="871538" y="92869"/>
                </a:lnTo>
                <a:lnTo>
                  <a:pt x="838200" y="78581"/>
                </a:lnTo>
                <a:lnTo>
                  <a:pt x="819150" y="64294"/>
                </a:lnTo>
                <a:lnTo>
                  <a:pt x="809625" y="54769"/>
                </a:lnTo>
                <a:lnTo>
                  <a:pt x="807244" y="45244"/>
                </a:lnTo>
                <a:lnTo>
                  <a:pt x="812006" y="30956"/>
                </a:lnTo>
                <a:lnTo>
                  <a:pt x="831056" y="19050"/>
                </a:lnTo>
                <a:lnTo>
                  <a:pt x="862013" y="9525"/>
                </a:lnTo>
                <a:lnTo>
                  <a:pt x="888206" y="4763"/>
                </a:lnTo>
                <a:lnTo>
                  <a:pt x="931069" y="0"/>
                </a:lnTo>
                <a:lnTo>
                  <a:pt x="973931" y="2381"/>
                </a:lnTo>
                <a:lnTo>
                  <a:pt x="1012031" y="7144"/>
                </a:lnTo>
                <a:lnTo>
                  <a:pt x="1064419" y="23813"/>
                </a:lnTo>
                <a:lnTo>
                  <a:pt x="1135856" y="64294"/>
                </a:lnTo>
                <a:lnTo>
                  <a:pt x="1202531" y="107156"/>
                </a:lnTo>
                <a:lnTo>
                  <a:pt x="1264444" y="154781"/>
                </a:lnTo>
                <a:lnTo>
                  <a:pt x="1302544" y="190500"/>
                </a:lnTo>
                <a:lnTo>
                  <a:pt x="1319213" y="216694"/>
                </a:lnTo>
                <a:lnTo>
                  <a:pt x="1331119" y="235744"/>
                </a:lnTo>
                <a:lnTo>
                  <a:pt x="1335881" y="257175"/>
                </a:lnTo>
                <a:lnTo>
                  <a:pt x="1331119" y="278606"/>
                </a:lnTo>
                <a:lnTo>
                  <a:pt x="1323975" y="297656"/>
                </a:lnTo>
                <a:lnTo>
                  <a:pt x="1307306" y="314325"/>
                </a:lnTo>
                <a:lnTo>
                  <a:pt x="1271588" y="330994"/>
                </a:lnTo>
                <a:lnTo>
                  <a:pt x="1245394" y="342900"/>
                </a:lnTo>
                <a:lnTo>
                  <a:pt x="1178719" y="440531"/>
                </a:lnTo>
                <a:lnTo>
                  <a:pt x="1131094" y="523875"/>
                </a:lnTo>
                <a:lnTo>
                  <a:pt x="997744" y="726281"/>
                </a:lnTo>
                <a:lnTo>
                  <a:pt x="807244" y="957263"/>
                </a:lnTo>
                <a:lnTo>
                  <a:pt x="638175" y="1121569"/>
                </a:lnTo>
                <a:lnTo>
                  <a:pt x="481013" y="1271588"/>
                </a:lnTo>
                <a:lnTo>
                  <a:pt x="319088" y="1407319"/>
                </a:lnTo>
                <a:lnTo>
                  <a:pt x="121444" y="1571625"/>
                </a:lnTo>
                <a:lnTo>
                  <a:pt x="45244" y="1626394"/>
                </a:lnTo>
                <a:lnTo>
                  <a:pt x="19050" y="1628775"/>
                </a:lnTo>
                <a:lnTo>
                  <a:pt x="2381" y="1619250"/>
                </a:lnTo>
                <a:lnTo>
                  <a:pt x="0" y="1600200"/>
                </a:lnTo>
                <a:lnTo>
                  <a:pt x="26194" y="1562100"/>
                </a:lnTo>
                <a:lnTo>
                  <a:pt x="176213" y="1404938"/>
                </a:lnTo>
                <a:lnTo>
                  <a:pt x="338138" y="1231106"/>
                </a:lnTo>
                <a:lnTo>
                  <a:pt x="464344" y="1069181"/>
                </a:lnTo>
                <a:lnTo>
                  <a:pt x="604838" y="8953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2717800" y="4174378"/>
            <a:ext cx="4367213" cy="687388"/>
          </a:xfrm>
          <a:custGeom>
            <a:avLst/>
            <a:gdLst>
              <a:gd name="connsiteX0" fmla="*/ 1712294 w 4367231"/>
              <a:gd name="connsiteY0" fmla="*/ 451905 h 688448"/>
              <a:gd name="connsiteX1" fmla="*/ 1472220 w 4367231"/>
              <a:gd name="connsiteY1" fmla="*/ 480149 h 688448"/>
              <a:gd name="connsiteX2" fmla="*/ 1207432 w 4367231"/>
              <a:gd name="connsiteY2" fmla="*/ 518984 h 688448"/>
              <a:gd name="connsiteX3" fmla="*/ 956767 w 4367231"/>
              <a:gd name="connsiteY3" fmla="*/ 561350 h 688448"/>
              <a:gd name="connsiteX4" fmla="*/ 737875 w 4367231"/>
              <a:gd name="connsiteY4" fmla="*/ 610777 h 688448"/>
              <a:gd name="connsiteX5" fmla="*/ 427191 w 4367231"/>
              <a:gd name="connsiteY5" fmla="*/ 688448 h 688448"/>
              <a:gd name="connsiteX6" fmla="*/ 406008 w 4367231"/>
              <a:gd name="connsiteY6" fmla="*/ 688448 h 688448"/>
              <a:gd name="connsiteX7" fmla="*/ 360112 w 4367231"/>
              <a:gd name="connsiteY7" fmla="*/ 674326 h 688448"/>
              <a:gd name="connsiteX8" fmla="*/ 307154 w 4367231"/>
              <a:gd name="connsiteY8" fmla="*/ 631960 h 688448"/>
              <a:gd name="connsiteX9" fmla="*/ 243605 w 4367231"/>
              <a:gd name="connsiteY9" fmla="*/ 579003 h 688448"/>
              <a:gd name="connsiteX10" fmla="*/ 162404 w 4367231"/>
              <a:gd name="connsiteY10" fmla="*/ 504862 h 688448"/>
              <a:gd name="connsiteX11" fmla="*/ 91794 w 4367231"/>
              <a:gd name="connsiteY11" fmla="*/ 416600 h 688448"/>
              <a:gd name="connsiteX12" fmla="*/ 31775 w 4367231"/>
              <a:gd name="connsiteY12" fmla="*/ 335398 h 688448"/>
              <a:gd name="connsiteX13" fmla="*/ 7061 w 4367231"/>
              <a:gd name="connsiteY13" fmla="*/ 303623 h 688448"/>
              <a:gd name="connsiteX14" fmla="*/ 0 w 4367231"/>
              <a:gd name="connsiteY14" fmla="*/ 285971 h 688448"/>
              <a:gd name="connsiteX15" fmla="*/ 0 w 4367231"/>
              <a:gd name="connsiteY15" fmla="*/ 271849 h 688448"/>
              <a:gd name="connsiteX16" fmla="*/ 7061 w 4367231"/>
              <a:gd name="connsiteY16" fmla="*/ 254196 h 688448"/>
              <a:gd name="connsiteX17" fmla="*/ 21183 w 4367231"/>
              <a:gd name="connsiteY17" fmla="*/ 254196 h 688448"/>
              <a:gd name="connsiteX18" fmla="*/ 56489 w 4367231"/>
              <a:gd name="connsiteY18" fmla="*/ 264788 h 688448"/>
              <a:gd name="connsiteX19" fmla="*/ 183587 w 4367231"/>
              <a:gd name="connsiteY19" fmla="*/ 328337 h 688448"/>
              <a:gd name="connsiteX20" fmla="*/ 289502 w 4367231"/>
              <a:gd name="connsiteY20" fmla="*/ 374233 h 688448"/>
              <a:gd name="connsiteX21" fmla="*/ 363642 w 4367231"/>
              <a:gd name="connsiteY21" fmla="*/ 391886 h 688448"/>
              <a:gd name="connsiteX22" fmla="*/ 420130 w 4367231"/>
              <a:gd name="connsiteY22" fmla="*/ 398947 h 688448"/>
              <a:gd name="connsiteX23" fmla="*/ 480149 w 4367231"/>
              <a:gd name="connsiteY23" fmla="*/ 402478 h 688448"/>
              <a:gd name="connsiteX24" fmla="*/ 582533 w 4367231"/>
              <a:gd name="connsiteY24" fmla="*/ 402478 h 688448"/>
              <a:gd name="connsiteX25" fmla="*/ 713162 w 4367231"/>
              <a:gd name="connsiteY25" fmla="*/ 384825 h 688448"/>
              <a:gd name="connsiteX26" fmla="*/ 1013255 w 4367231"/>
              <a:gd name="connsiteY26" fmla="*/ 342459 h 688448"/>
              <a:gd name="connsiteX27" fmla="*/ 1419262 w 4367231"/>
              <a:gd name="connsiteY27" fmla="*/ 289501 h 688448"/>
              <a:gd name="connsiteX28" fmla="*/ 1917063 w 4367231"/>
              <a:gd name="connsiteY28" fmla="*/ 233013 h 688448"/>
              <a:gd name="connsiteX29" fmla="*/ 2157137 w 4367231"/>
              <a:gd name="connsiteY29" fmla="*/ 201239 h 688448"/>
              <a:gd name="connsiteX30" fmla="*/ 2418394 w 4367231"/>
              <a:gd name="connsiteY30" fmla="*/ 172995 h 688448"/>
              <a:gd name="connsiteX31" fmla="*/ 2746731 w 4367231"/>
              <a:gd name="connsiteY31" fmla="*/ 148281 h 688448"/>
              <a:gd name="connsiteX32" fmla="*/ 3202166 w 4367231"/>
              <a:gd name="connsiteY32" fmla="*/ 112976 h 688448"/>
              <a:gd name="connsiteX33" fmla="*/ 3562277 w 4367231"/>
              <a:gd name="connsiteY33" fmla="*/ 81202 h 688448"/>
              <a:gd name="connsiteX34" fmla="*/ 3668192 w 4367231"/>
              <a:gd name="connsiteY34" fmla="*/ 56488 h 688448"/>
              <a:gd name="connsiteX35" fmla="*/ 3812943 w 4367231"/>
              <a:gd name="connsiteY35" fmla="*/ 24714 h 688448"/>
              <a:gd name="connsiteX36" fmla="*/ 3904736 w 4367231"/>
              <a:gd name="connsiteY36" fmla="*/ 0 h 688448"/>
              <a:gd name="connsiteX37" fmla="*/ 3982407 w 4367231"/>
              <a:gd name="connsiteY37" fmla="*/ 21183 h 688448"/>
              <a:gd name="connsiteX38" fmla="*/ 4127157 w 4367231"/>
              <a:gd name="connsiteY38" fmla="*/ 74141 h 688448"/>
              <a:gd name="connsiteX39" fmla="*/ 4271908 w 4367231"/>
              <a:gd name="connsiteY39" fmla="*/ 130629 h 688448"/>
              <a:gd name="connsiteX40" fmla="*/ 4328396 w 4367231"/>
              <a:gd name="connsiteY40" fmla="*/ 155342 h 688448"/>
              <a:gd name="connsiteX41" fmla="*/ 4349579 w 4367231"/>
              <a:gd name="connsiteY41" fmla="*/ 172995 h 688448"/>
              <a:gd name="connsiteX42" fmla="*/ 4363701 w 4367231"/>
              <a:gd name="connsiteY42" fmla="*/ 197708 h 688448"/>
              <a:gd name="connsiteX43" fmla="*/ 4367231 w 4367231"/>
              <a:gd name="connsiteY43" fmla="*/ 229483 h 688448"/>
              <a:gd name="connsiteX44" fmla="*/ 4349579 w 4367231"/>
              <a:gd name="connsiteY44" fmla="*/ 250666 h 688448"/>
              <a:gd name="connsiteX45" fmla="*/ 4317804 w 4367231"/>
              <a:gd name="connsiteY45" fmla="*/ 271849 h 688448"/>
              <a:gd name="connsiteX46" fmla="*/ 4229542 w 4367231"/>
              <a:gd name="connsiteY46" fmla="*/ 282440 h 688448"/>
              <a:gd name="connsiteX47" fmla="*/ 4067139 w 4367231"/>
              <a:gd name="connsiteY47" fmla="*/ 293032 h 688448"/>
              <a:gd name="connsiteX48" fmla="*/ 3802351 w 4367231"/>
              <a:gd name="connsiteY48" fmla="*/ 289501 h 688448"/>
              <a:gd name="connsiteX49" fmla="*/ 3410465 w 4367231"/>
              <a:gd name="connsiteY49" fmla="*/ 300093 h 688448"/>
              <a:gd name="connsiteX50" fmla="*/ 2887951 w 4367231"/>
              <a:gd name="connsiteY50" fmla="*/ 328337 h 688448"/>
              <a:gd name="connsiteX51" fmla="*/ 2566675 w 4367231"/>
              <a:gd name="connsiteY51" fmla="*/ 356581 h 688448"/>
              <a:gd name="connsiteX52" fmla="*/ 1712294 w 4367231"/>
              <a:gd name="connsiteY52" fmla="*/ 451905 h 688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4367231" h="688448">
                <a:moveTo>
                  <a:pt x="1712294" y="451905"/>
                </a:moveTo>
                <a:lnTo>
                  <a:pt x="1472220" y="480149"/>
                </a:lnTo>
                <a:lnTo>
                  <a:pt x="1207432" y="518984"/>
                </a:lnTo>
                <a:lnTo>
                  <a:pt x="956767" y="561350"/>
                </a:lnTo>
                <a:lnTo>
                  <a:pt x="737875" y="610777"/>
                </a:lnTo>
                <a:lnTo>
                  <a:pt x="427191" y="688448"/>
                </a:lnTo>
                <a:lnTo>
                  <a:pt x="406008" y="688448"/>
                </a:lnTo>
                <a:lnTo>
                  <a:pt x="360112" y="674326"/>
                </a:lnTo>
                <a:lnTo>
                  <a:pt x="307154" y="631960"/>
                </a:lnTo>
                <a:lnTo>
                  <a:pt x="243605" y="579003"/>
                </a:lnTo>
                <a:lnTo>
                  <a:pt x="162404" y="504862"/>
                </a:lnTo>
                <a:lnTo>
                  <a:pt x="91794" y="416600"/>
                </a:lnTo>
                <a:lnTo>
                  <a:pt x="31775" y="335398"/>
                </a:lnTo>
                <a:lnTo>
                  <a:pt x="7061" y="303623"/>
                </a:lnTo>
                <a:lnTo>
                  <a:pt x="0" y="285971"/>
                </a:lnTo>
                <a:lnTo>
                  <a:pt x="0" y="271849"/>
                </a:lnTo>
                <a:lnTo>
                  <a:pt x="7061" y="254196"/>
                </a:lnTo>
                <a:lnTo>
                  <a:pt x="21183" y="254196"/>
                </a:lnTo>
                <a:lnTo>
                  <a:pt x="56489" y="264788"/>
                </a:lnTo>
                <a:lnTo>
                  <a:pt x="183587" y="328337"/>
                </a:lnTo>
                <a:lnTo>
                  <a:pt x="289502" y="374233"/>
                </a:lnTo>
                <a:lnTo>
                  <a:pt x="363642" y="391886"/>
                </a:lnTo>
                <a:lnTo>
                  <a:pt x="420130" y="398947"/>
                </a:lnTo>
                <a:lnTo>
                  <a:pt x="480149" y="402478"/>
                </a:lnTo>
                <a:lnTo>
                  <a:pt x="582533" y="402478"/>
                </a:lnTo>
                <a:lnTo>
                  <a:pt x="713162" y="384825"/>
                </a:lnTo>
                <a:lnTo>
                  <a:pt x="1013255" y="342459"/>
                </a:lnTo>
                <a:lnTo>
                  <a:pt x="1419262" y="289501"/>
                </a:lnTo>
                <a:lnTo>
                  <a:pt x="1917063" y="233013"/>
                </a:lnTo>
                <a:lnTo>
                  <a:pt x="2157137" y="201239"/>
                </a:lnTo>
                <a:lnTo>
                  <a:pt x="2418394" y="172995"/>
                </a:lnTo>
                <a:lnTo>
                  <a:pt x="2746731" y="148281"/>
                </a:lnTo>
                <a:lnTo>
                  <a:pt x="3202166" y="112976"/>
                </a:lnTo>
                <a:lnTo>
                  <a:pt x="3562277" y="81202"/>
                </a:lnTo>
                <a:lnTo>
                  <a:pt x="3668192" y="56488"/>
                </a:lnTo>
                <a:lnTo>
                  <a:pt x="3812943" y="24714"/>
                </a:lnTo>
                <a:lnTo>
                  <a:pt x="3904736" y="0"/>
                </a:lnTo>
                <a:lnTo>
                  <a:pt x="3982407" y="21183"/>
                </a:lnTo>
                <a:lnTo>
                  <a:pt x="4127157" y="74141"/>
                </a:lnTo>
                <a:lnTo>
                  <a:pt x="4271908" y="130629"/>
                </a:lnTo>
                <a:lnTo>
                  <a:pt x="4328396" y="155342"/>
                </a:lnTo>
                <a:lnTo>
                  <a:pt x="4349579" y="172995"/>
                </a:lnTo>
                <a:lnTo>
                  <a:pt x="4363701" y="197708"/>
                </a:lnTo>
                <a:lnTo>
                  <a:pt x="4367231" y="229483"/>
                </a:lnTo>
                <a:lnTo>
                  <a:pt x="4349579" y="250666"/>
                </a:lnTo>
                <a:lnTo>
                  <a:pt x="4317804" y="271849"/>
                </a:lnTo>
                <a:lnTo>
                  <a:pt x="4229542" y="282440"/>
                </a:lnTo>
                <a:lnTo>
                  <a:pt x="4067139" y="293032"/>
                </a:lnTo>
                <a:lnTo>
                  <a:pt x="3802351" y="289501"/>
                </a:lnTo>
                <a:lnTo>
                  <a:pt x="3410465" y="300093"/>
                </a:lnTo>
                <a:lnTo>
                  <a:pt x="2887951" y="328337"/>
                </a:lnTo>
                <a:lnTo>
                  <a:pt x="2566675" y="356581"/>
                </a:lnTo>
                <a:lnTo>
                  <a:pt x="1712294" y="45190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 rot="16200000">
            <a:off x="2978150" y="2994866"/>
            <a:ext cx="1906587" cy="249238"/>
          </a:xfrm>
          <a:custGeom>
            <a:avLst/>
            <a:gdLst>
              <a:gd name="connsiteX0" fmla="*/ 1114425 w 1907381"/>
              <a:gd name="connsiteY0" fmla="*/ 38100 h 250031"/>
              <a:gd name="connsiteX1" fmla="*/ 1495425 w 1907381"/>
              <a:gd name="connsiteY1" fmla="*/ 45244 h 250031"/>
              <a:gd name="connsiteX2" fmla="*/ 1907381 w 1907381"/>
              <a:gd name="connsiteY2" fmla="*/ 33337 h 250031"/>
              <a:gd name="connsiteX3" fmla="*/ 1847850 w 1907381"/>
              <a:gd name="connsiteY3" fmla="*/ 250031 h 250031"/>
              <a:gd name="connsiteX4" fmla="*/ 1554956 w 1907381"/>
              <a:gd name="connsiteY4" fmla="*/ 245269 h 250031"/>
              <a:gd name="connsiteX5" fmla="*/ 742950 w 1907381"/>
              <a:gd name="connsiteY5" fmla="*/ 242887 h 250031"/>
              <a:gd name="connsiteX6" fmla="*/ 271462 w 1907381"/>
              <a:gd name="connsiteY6" fmla="*/ 245269 h 250031"/>
              <a:gd name="connsiteX7" fmla="*/ 116681 w 1907381"/>
              <a:gd name="connsiteY7" fmla="*/ 226219 h 250031"/>
              <a:gd name="connsiteX8" fmla="*/ 69056 w 1907381"/>
              <a:gd name="connsiteY8" fmla="*/ 216694 h 250031"/>
              <a:gd name="connsiteX9" fmla="*/ 40481 w 1907381"/>
              <a:gd name="connsiteY9" fmla="*/ 207169 h 250031"/>
              <a:gd name="connsiteX10" fmla="*/ 16668 w 1907381"/>
              <a:gd name="connsiteY10" fmla="*/ 192881 h 250031"/>
              <a:gd name="connsiteX11" fmla="*/ 0 w 1907381"/>
              <a:gd name="connsiteY11" fmla="*/ 171450 h 250031"/>
              <a:gd name="connsiteX12" fmla="*/ 0 w 1907381"/>
              <a:gd name="connsiteY12" fmla="*/ 142875 h 250031"/>
              <a:gd name="connsiteX13" fmla="*/ 11906 w 1907381"/>
              <a:gd name="connsiteY13" fmla="*/ 97631 h 250031"/>
              <a:gd name="connsiteX14" fmla="*/ 30956 w 1907381"/>
              <a:gd name="connsiteY14" fmla="*/ 69056 h 250031"/>
              <a:gd name="connsiteX15" fmla="*/ 52387 w 1907381"/>
              <a:gd name="connsiteY15" fmla="*/ 52387 h 250031"/>
              <a:gd name="connsiteX16" fmla="*/ 100012 w 1907381"/>
              <a:gd name="connsiteY16" fmla="*/ 30956 h 250031"/>
              <a:gd name="connsiteX17" fmla="*/ 152400 w 1907381"/>
              <a:gd name="connsiteY17" fmla="*/ 19050 h 250031"/>
              <a:gd name="connsiteX18" fmla="*/ 228600 w 1907381"/>
              <a:gd name="connsiteY18" fmla="*/ 7144 h 250031"/>
              <a:gd name="connsiteX19" fmla="*/ 316706 w 1907381"/>
              <a:gd name="connsiteY19" fmla="*/ 2381 h 250031"/>
              <a:gd name="connsiteX20" fmla="*/ 395287 w 1907381"/>
              <a:gd name="connsiteY20" fmla="*/ 0 h 250031"/>
              <a:gd name="connsiteX21" fmla="*/ 473868 w 1907381"/>
              <a:gd name="connsiteY21" fmla="*/ 7144 h 250031"/>
              <a:gd name="connsiteX22" fmla="*/ 600075 w 1907381"/>
              <a:gd name="connsiteY22" fmla="*/ 19050 h 250031"/>
              <a:gd name="connsiteX23" fmla="*/ 688181 w 1907381"/>
              <a:gd name="connsiteY23" fmla="*/ 28575 h 250031"/>
              <a:gd name="connsiteX24" fmla="*/ 1114425 w 1907381"/>
              <a:gd name="connsiteY24" fmla="*/ 38100 h 250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07381" h="250031">
                <a:moveTo>
                  <a:pt x="1114425" y="38100"/>
                </a:moveTo>
                <a:lnTo>
                  <a:pt x="1495425" y="45244"/>
                </a:lnTo>
                <a:lnTo>
                  <a:pt x="1907381" y="33337"/>
                </a:lnTo>
                <a:lnTo>
                  <a:pt x="1847850" y="250031"/>
                </a:lnTo>
                <a:lnTo>
                  <a:pt x="1554956" y="245269"/>
                </a:lnTo>
                <a:lnTo>
                  <a:pt x="742950" y="242887"/>
                </a:lnTo>
                <a:lnTo>
                  <a:pt x="271462" y="245269"/>
                </a:lnTo>
                <a:lnTo>
                  <a:pt x="116681" y="226219"/>
                </a:lnTo>
                <a:lnTo>
                  <a:pt x="69056" y="216694"/>
                </a:lnTo>
                <a:lnTo>
                  <a:pt x="40481" y="207169"/>
                </a:lnTo>
                <a:lnTo>
                  <a:pt x="16668" y="192881"/>
                </a:lnTo>
                <a:lnTo>
                  <a:pt x="0" y="171450"/>
                </a:lnTo>
                <a:lnTo>
                  <a:pt x="0" y="142875"/>
                </a:lnTo>
                <a:lnTo>
                  <a:pt x="11906" y="97631"/>
                </a:lnTo>
                <a:lnTo>
                  <a:pt x="30956" y="69056"/>
                </a:lnTo>
                <a:lnTo>
                  <a:pt x="52387" y="52387"/>
                </a:lnTo>
                <a:lnTo>
                  <a:pt x="100012" y="30956"/>
                </a:lnTo>
                <a:lnTo>
                  <a:pt x="152400" y="19050"/>
                </a:lnTo>
                <a:lnTo>
                  <a:pt x="228600" y="7144"/>
                </a:lnTo>
                <a:lnTo>
                  <a:pt x="316706" y="2381"/>
                </a:lnTo>
                <a:lnTo>
                  <a:pt x="395287" y="0"/>
                </a:lnTo>
                <a:lnTo>
                  <a:pt x="473868" y="7144"/>
                </a:lnTo>
                <a:lnTo>
                  <a:pt x="600075" y="19050"/>
                </a:lnTo>
                <a:lnTo>
                  <a:pt x="688181" y="28575"/>
                </a:lnTo>
                <a:lnTo>
                  <a:pt x="1114425" y="381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4848225" y="1396253"/>
            <a:ext cx="628650" cy="817563"/>
          </a:xfrm>
          <a:custGeom>
            <a:avLst/>
            <a:gdLst>
              <a:gd name="connsiteX0" fmla="*/ 133350 w 628650"/>
              <a:gd name="connsiteY0" fmla="*/ 473869 h 816769"/>
              <a:gd name="connsiteX1" fmla="*/ 188119 w 628650"/>
              <a:gd name="connsiteY1" fmla="*/ 338138 h 816769"/>
              <a:gd name="connsiteX2" fmla="*/ 230981 w 628650"/>
              <a:gd name="connsiteY2" fmla="*/ 214313 h 816769"/>
              <a:gd name="connsiteX3" fmla="*/ 245269 w 628650"/>
              <a:gd name="connsiteY3" fmla="*/ 171450 h 816769"/>
              <a:gd name="connsiteX4" fmla="*/ 250031 w 628650"/>
              <a:gd name="connsiteY4" fmla="*/ 150019 h 816769"/>
              <a:gd name="connsiteX5" fmla="*/ 250031 w 628650"/>
              <a:gd name="connsiteY5" fmla="*/ 140494 h 816769"/>
              <a:gd name="connsiteX6" fmla="*/ 247650 w 628650"/>
              <a:gd name="connsiteY6" fmla="*/ 123825 h 816769"/>
              <a:gd name="connsiteX7" fmla="*/ 245269 w 628650"/>
              <a:gd name="connsiteY7" fmla="*/ 111919 h 816769"/>
              <a:gd name="connsiteX8" fmla="*/ 223838 w 628650"/>
              <a:gd name="connsiteY8" fmla="*/ 95250 h 816769"/>
              <a:gd name="connsiteX9" fmla="*/ 188119 w 628650"/>
              <a:gd name="connsiteY9" fmla="*/ 80963 h 816769"/>
              <a:gd name="connsiteX10" fmla="*/ 169069 w 628650"/>
              <a:gd name="connsiteY10" fmla="*/ 61913 h 816769"/>
              <a:gd name="connsiteX11" fmla="*/ 152400 w 628650"/>
              <a:gd name="connsiteY11" fmla="*/ 45244 h 816769"/>
              <a:gd name="connsiteX12" fmla="*/ 145256 w 628650"/>
              <a:gd name="connsiteY12" fmla="*/ 33338 h 816769"/>
              <a:gd name="connsiteX13" fmla="*/ 145256 w 628650"/>
              <a:gd name="connsiteY13" fmla="*/ 21431 h 816769"/>
              <a:gd name="connsiteX14" fmla="*/ 147638 w 628650"/>
              <a:gd name="connsiteY14" fmla="*/ 11906 h 816769"/>
              <a:gd name="connsiteX15" fmla="*/ 161925 w 628650"/>
              <a:gd name="connsiteY15" fmla="*/ 2381 h 816769"/>
              <a:gd name="connsiteX16" fmla="*/ 190500 w 628650"/>
              <a:gd name="connsiteY16" fmla="*/ 0 h 816769"/>
              <a:gd name="connsiteX17" fmla="*/ 242888 w 628650"/>
              <a:gd name="connsiteY17" fmla="*/ 0 h 816769"/>
              <a:gd name="connsiteX18" fmla="*/ 309563 w 628650"/>
              <a:gd name="connsiteY18" fmla="*/ 9525 h 816769"/>
              <a:gd name="connsiteX19" fmla="*/ 440531 w 628650"/>
              <a:gd name="connsiteY19" fmla="*/ 30956 h 816769"/>
              <a:gd name="connsiteX20" fmla="*/ 516731 w 628650"/>
              <a:gd name="connsiteY20" fmla="*/ 54769 h 816769"/>
              <a:gd name="connsiteX21" fmla="*/ 554831 w 628650"/>
              <a:gd name="connsiteY21" fmla="*/ 66675 h 816769"/>
              <a:gd name="connsiteX22" fmla="*/ 583406 w 628650"/>
              <a:gd name="connsiteY22" fmla="*/ 83344 h 816769"/>
              <a:gd name="connsiteX23" fmla="*/ 604838 w 628650"/>
              <a:gd name="connsiteY23" fmla="*/ 104775 h 816769"/>
              <a:gd name="connsiteX24" fmla="*/ 621506 w 628650"/>
              <a:gd name="connsiteY24" fmla="*/ 126206 h 816769"/>
              <a:gd name="connsiteX25" fmla="*/ 626269 w 628650"/>
              <a:gd name="connsiteY25" fmla="*/ 140494 h 816769"/>
              <a:gd name="connsiteX26" fmla="*/ 628650 w 628650"/>
              <a:gd name="connsiteY26" fmla="*/ 157163 h 816769"/>
              <a:gd name="connsiteX27" fmla="*/ 621506 w 628650"/>
              <a:gd name="connsiteY27" fmla="*/ 178594 h 816769"/>
              <a:gd name="connsiteX28" fmla="*/ 602456 w 628650"/>
              <a:gd name="connsiteY28" fmla="*/ 200025 h 816769"/>
              <a:gd name="connsiteX29" fmla="*/ 545306 w 628650"/>
              <a:gd name="connsiteY29" fmla="*/ 238125 h 816769"/>
              <a:gd name="connsiteX30" fmla="*/ 495300 w 628650"/>
              <a:gd name="connsiteY30" fmla="*/ 280988 h 816769"/>
              <a:gd name="connsiteX31" fmla="*/ 464344 w 628650"/>
              <a:gd name="connsiteY31" fmla="*/ 314325 h 816769"/>
              <a:gd name="connsiteX32" fmla="*/ 257175 w 628650"/>
              <a:gd name="connsiteY32" fmla="*/ 607219 h 816769"/>
              <a:gd name="connsiteX33" fmla="*/ 121444 w 628650"/>
              <a:gd name="connsiteY33" fmla="*/ 809625 h 816769"/>
              <a:gd name="connsiteX34" fmla="*/ 0 w 628650"/>
              <a:gd name="connsiteY34" fmla="*/ 816769 h 816769"/>
              <a:gd name="connsiteX35" fmla="*/ 133350 w 628650"/>
              <a:gd name="connsiteY35" fmla="*/ 473869 h 81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28650" h="816769">
                <a:moveTo>
                  <a:pt x="133350" y="473869"/>
                </a:moveTo>
                <a:lnTo>
                  <a:pt x="188119" y="338138"/>
                </a:lnTo>
                <a:lnTo>
                  <a:pt x="230981" y="214313"/>
                </a:lnTo>
                <a:lnTo>
                  <a:pt x="245269" y="171450"/>
                </a:lnTo>
                <a:lnTo>
                  <a:pt x="250031" y="150019"/>
                </a:lnTo>
                <a:lnTo>
                  <a:pt x="250031" y="140494"/>
                </a:lnTo>
                <a:lnTo>
                  <a:pt x="247650" y="123825"/>
                </a:lnTo>
                <a:lnTo>
                  <a:pt x="245269" y="111919"/>
                </a:lnTo>
                <a:lnTo>
                  <a:pt x="223838" y="95250"/>
                </a:lnTo>
                <a:lnTo>
                  <a:pt x="188119" y="80963"/>
                </a:lnTo>
                <a:lnTo>
                  <a:pt x="169069" y="61913"/>
                </a:lnTo>
                <a:lnTo>
                  <a:pt x="152400" y="45244"/>
                </a:lnTo>
                <a:lnTo>
                  <a:pt x="145256" y="33338"/>
                </a:lnTo>
                <a:lnTo>
                  <a:pt x="145256" y="21431"/>
                </a:lnTo>
                <a:lnTo>
                  <a:pt x="147638" y="11906"/>
                </a:lnTo>
                <a:lnTo>
                  <a:pt x="161925" y="2381"/>
                </a:lnTo>
                <a:lnTo>
                  <a:pt x="190500" y="0"/>
                </a:lnTo>
                <a:lnTo>
                  <a:pt x="242888" y="0"/>
                </a:lnTo>
                <a:lnTo>
                  <a:pt x="309563" y="9525"/>
                </a:lnTo>
                <a:lnTo>
                  <a:pt x="440531" y="30956"/>
                </a:lnTo>
                <a:lnTo>
                  <a:pt x="516731" y="54769"/>
                </a:lnTo>
                <a:lnTo>
                  <a:pt x="554831" y="66675"/>
                </a:lnTo>
                <a:lnTo>
                  <a:pt x="583406" y="83344"/>
                </a:lnTo>
                <a:lnTo>
                  <a:pt x="604838" y="104775"/>
                </a:lnTo>
                <a:lnTo>
                  <a:pt x="621506" y="126206"/>
                </a:lnTo>
                <a:lnTo>
                  <a:pt x="626269" y="140494"/>
                </a:lnTo>
                <a:lnTo>
                  <a:pt x="628650" y="157163"/>
                </a:lnTo>
                <a:lnTo>
                  <a:pt x="621506" y="178594"/>
                </a:lnTo>
                <a:lnTo>
                  <a:pt x="602456" y="200025"/>
                </a:lnTo>
                <a:lnTo>
                  <a:pt x="545306" y="238125"/>
                </a:lnTo>
                <a:lnTo>
                  <a:pt x="495300" y="280988"/>
                </a:lnTo>
                <a:lnTo>
                  <a:pt x="464344" y="314325"/>
                </a:lnTo>
                <a:lnTo>
                  <a:pt x="257175" y="607219"/>
                </a:lnTo>
                <a:lnTo>
                  <a:pt x="121444" y="809625"/>
                </a:lnTo>
                <a:lnTo>
                  <a:pt x="0" y="816769"/>
                </a:lnTo>
                <a:lnTo>
                  <a:pt x="133350" y="4738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860800" y="1874091"/>
            <a:ext cx="2435225" cy="492125"/>
          </a:xfrm>
          <a:custGeom>
            <a:avLst/>
            <a:gdLst>
              <a:gd name="connsiteX0" fmla="*/ 788194 w 2436019"/>
              <a:gd name="connsiteY0" fmla="*/ 440532 h 490538"/>
              <a:gd name="connsiteX1" fmla="*/ 559594 w 2436019"/>
              <a:gd name="connsiteY1" fmla="*/ 466725 h 490538"/>
              <a:gd name="connsiteX2" fmla="*/ 404813 w 2436019"/>
              <a:gd name="connsiteY2" fmla="*/ 488157 h 490538"/>
              <a:gd name="connsiteX3" fmla="*/ 364332 w 2436019"/>
              <a:gd name="connsiteY3" fmla="*/ 490538 h 490538"/>
              <a:gd name="connsiteX4" fmla="*/ 335757 w 2436019"/>
              <a:gd name="connsiteY4" fmla="*/ 490538 h 490538"/>
              <a:gd name="connsiteX5" fmla="*/ 288132 w 2436019"/>
              <a:gd name="connsiteY5" fmla="*/ 483394 h 490538"/>
              <a:gd name="connsiteX6" fmla="*/ 178594 w 2436019"/>
              <a:gd name="connsiteY6" fmla="*/ 442913 h 490538"/>
              <a:gd name="connsiteX7" fmla="*/ 0 w 2436019"/>
              <a:gd name="connsiteY7" fmla="*/ 338138 h 490538"/>
              <a:gd name="connsiteX8" fmla="*/ 102394 w 2436019"/>
              <a:gd name="connsiteY8" fmla="*/ 226219 h 490538"/>
              <a:gd name="connsiteX9" fmla="*/ 188119 w 2436019"/>
              <a:gd name="connsiteY9" fmla="*/ 307182 h 490538"/>
              <a:gd name="connsiteX10" fmla="*/ 228600 w 2436019"/>
              <a:gd name="connsiteY10" fmla="*/ 326232 h 490538"/>
              <a:gd name="connsiteX11" fmla="*/ 269082 w 2436019"/>
              <a:gd name="connsiteY11" fmla="*/ 335757 h 490538"/>
              <a:gd name="connsiteX12" fmla="*/ 300038 w 2436019"/>
              <a:gd name="connsiteY12" fmla="*/ 340519 h 490538"/>
              <a:gd name="connsiteX13" fmla="*/ 352425 w 2436019"/>
              <a:gd name="connsiteY13" fmla="*/ 340519 h 490538"/>
              <a:gd name="connsiteX14" fmla="*/ 502444 w 2436019"/>
              <a:gd name="connsiteY14" fmla="*/ 326232 h 490538"/>
              <a:gd name="connsiteX15" fmla="*/ 738188 w 2436019"/>
              <a:gd name="connsiteY15" fmla="*/ 297657 h 490538"/>
              <a:gd name="connsiteX16" fmla="*/ 1028700 w 2436019"/>
              <a:gd name="connsiteY16" fmla="*/ 245269 h 490538"/>
              <a:gd name="connsiteX17" fmla="*/ 1228725 w 2436019"/>
              <a:gd name="connsiteY17" fmla="*/ 214313 h 490538"/>
              <a:gd name="connsiteX18" fmla="*/ 1504950 w 2436019"/>
              <a:gd name="connsiteY18" fmla="*/ 164307 h 490538"/>
              <a:gd name="connsiteX19" fmla="*/ 1700213 w 2436019"/>
              <a:gd name="connsiteY19" fmla="*/ 116682 h 490538"/>
              <a:gd name="connsiteX20" fmla="*/ 1819275 w 2436019"/>
              <a:gd name="connsiteY20" fmla="*/ 78582 h 490538"/>
              <a:gd name="connsiteX21" fmla="*/ 2026444 w 2436019"/>
              <a:gd name="connsiteY21" fmla="*/ 7144 h 490538"/>
              <a:gd name="connsiteX22" fmla="*/ 2052638 w 2436019"/>
              <a:gd name="connsiteY22" fmla="*/ 0 h 490538"/>
              <a:gd name="connsiteX23" fmla="*/ 2095500 w 2436019"/>
              <a:gd name="connsiteY23" fmla="*/ 4763 h 490538"/>
              <a:gd name="connsiteX24" fmla="*/ 2214563 w 2436019"/>
              <a:gd name="connsiteY24" fmla="*/ 40482 h 490538"/>
              <a:gd name="connsiteX25" fmla="*/ 2359819 w 2436019"/>
              <a:gd name="connsiteY25" fmla="*/ 109538 h 490538"/>
              <a:gd name="connsiteX26" fmla="*/ 2409825 w 2436019"/>
              <a:gd name="connsiteY26" fmla="*/ 140494 h 490538"/>
              <a:gd name="connsiteX27" fmla="*/ 2431257 w 2436019"/>
              <a:gd name="connsiteY27" fmla="*/ 161925 h 490538"/>
              <a:gd name="connsiteX28" fmla="*/ 2436019 w 2436019"/>
              <a:gd name="connsiteY28" fmla="*/ 171450 h 490538"/>
              <a:gd name="connsiteX29" fmla="*/ 2436019 w 2436019"/>
              <a:gd name="connsiteY29" fmla="*/ 188119 h 490538"/>
              <a:gd name="connsiteX30" fmla="*/ 2421732 w 2436019"/>
              <a:gd name="connsiteY30" fmla="*/ 204788 h 490538"/>
              <a:gd name="connsiteX31" fmla="*/ 2383632 w 2436019"/>
              <a:gd name="connsiteY31" fmla="*/ 228600 h 490538"/>
              <a:gd name="connsiteX32" fmla="*/ 2328863 w 2436019"/>
              <a:gd name="connsiteY32" fmla="*/ 247650 h 490538"/>
              <a:gd name="connsiteX33" fmla="*/ 2031207 w 2436019"/>
              <a:gd name="connsiteY33" fmla="*/ 283369 h 490538"/>
              <a:gd name="connsiteX34" fmla="*/ 1621632 w 2436019"/>
              <a:gd name="connsiteY34" fmla="*/ 333375 h 490538"/>
              <a:gd name="connsiteX35" fmla="*/ 1245394 w 2436019"/>
              <a:gd name="connsiteY35" fmla="*/ 383382 h 490538"/>
              <a:gd name="connsiteX36" fmla="*/ 995363 w 2436019"/>
              <a:gd name="connsiteY36" fmla="*/ 423863 h 490538"/>
              <a:gd name="connsiteX37" fmla="*/ 788194 w 2436019"/>
              <a:gd name="connsiteY37" fmla="*/ 440532 h 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436019" h="490538">
                <a:moveTo>
                  <a:pt x="788194" y="440532"/>
                </a:moveTo>
                <a:lnTo>
                  <a:pt x="559594" y="466725"/>
                </a:lnTo>
                <a:lnTo>
                  <a:pt x="404813" y="488157"/>
                </a:lnTo>
                <a:lnTo>
                  <a:pt x="364332" y="490538"/>
                </a:lnTo>
                <a:lnTo>
                  <a:pt x="335757" y="490538"/>
                </a:lnTo>
                <a:lnTo>
                  <a:pt x="288132" y="483394"/>
                </a:lnTo>
                <a:lnTo>
                  <a:pt x="178594" y="442913"/>
                </a:lnTo>
                <a:lnTo>
                  <a:pt x="0" y="338138"/>
                </a:lnTo>
                <a:lnTo>
                  <a:pt x="102394" y="226219"/>
                </a:lnTo>
                <a:lnTo>
                  <a:pt x="188119" y="307182"/>
                </a:lnTo>
                <a:lnTo>
                  <a:pt x="228600" y="326232"/>
                </a:lnTo>
                <a:lnTo>
                  <a:pt x="269082" y="335757"/>
                </a:lnTo>
                <a:lnTo>
                  <a:pt x="300038" y="340519"/>
                </a:lnTo>
                <a:lnTo>
                  <a:pt x="352425" y="340519"/>
                </a:lnTo>
                <a:lnTo>
                  <a:pt x="502444" y="326232"/>
                </a:lnTo>
                <a:lnTo>
                  <a:pt x="738188" y="297657"/>
                </a:lnTo>
                <a:lnTo>
                  <a:pt x="1028700" y="245269"/>
                </a:lnTo>
                <a:lnTo>
                  <a:pt x="1228725" y="214313"/>
                </a:lnTo>
                <a:lnTo>
                  <a:pt x="1504950" y="164307"/>
                </a:lnTo>
                <a:lnTo>
                  <a:pt x="1700213" y="116682"/>
                </a:lnTo>
                <a:lnTo>
                  <a:pt x="1819275" y="78582"/>
                </a:lnTo>
                <a:lnTo>
                  <a:pt x="2026444" y="7144"/>
                </a:lnTo>
                <a:lnTo>
                  <a:pt x="2052638" y="0"/>
                </a:lnTo>
                <a:lnTo>
                  <a:pt x="2095500" y="4763"/>
                </a:lnTo>
                <a:lnTo>
                  <a:pt x="2214563" y="40482"/>
                </a:lnTo>
                <a:lnTo>
                  <a:pt x="2359819" y="109538"/>
                </a:lnTo>
                <a:lnTo>
                  <a:pt x="2409825" y="140494"/>
                </a:lnTo>
                <a:lnTo>
                  <a:pt x="2431257" y="161925"/>
                </a:lnTo>
                <a:lnTo>
                  <a:pt x="2436019" y="171450"/>
                </a:lnTo>
                <a:lnTo>
                  <a:pt x="2436019" y="188119"/>
                </a:lnTo>
                <a:lnTo>
                  <a:pt x="2421732" y="204788"/>
                </a:lnTo>
                <a:lnTo>
                  <a:pt x="2383632" y="228600"/>
                </a:lnTo>
                <a:lnTo>
                  <a:pt x="2328863" y="247650"/>
                </a:lnTo>
                <a:lnTo>
                  <a:pt x="2031207" y="283369"/>
                </a:lnTo>
                <a:lnTo>
                  <a:pt x="1621632" y="333375"/>
                </a:lnTo>
                <a:lnTo>
                  <a:pt x="1245394" y="383382"/>
                </a:lnTo>
                <a:lnTo>
                  <a:pt x="995363" y="423863"/>
                </a:lnTo>
                <a:lnTo>
                  <a:pt x="788194" y="44053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 rot="16200000">
            <a:off x="4237038" y="2777378"/>
            <a:ext cx="1555750" cy="403225"/>
          </a:xfrm>
          <a:custGeom>
            <a:avLst/>
            <a:gdLst>
              <a:gd name="connsiteX0" fmla="*/ 785812 w 1554956"/>
              <a:gd name="connsiteY0" fmla="*/ 130968 h 402431"/>
              <a:gd name="connsiteX1" fmla="*/ 976312 w 1554956"/>
              <a:gd name="connsiteY1" fmla="*/ 130968 h 402431"/>
              <a:gd name="connsiteX2" fmla="*/ 1114425 w 1554956"/>
              <a:gd name="connsiteY2" fmla="*/ 135731 h 402431"/>
              <a:gd name="connsiteX3" fmla="*/ 1235869 w 1554956"/>
              <a:gd name="connsiteY3" fmla="*/ 133350 h 402431"/>
              <a:gd name="connsiteX4" fmla="*/ 1326356 w 1554956"/>
              <a:gd name="connsiteY4" fmla="*/ 133350 h 402431"/>
              <a:gd name="connsiteX5" fmla="*/ 1350169 w 1554956"/>
              <a:gd name="connsiteY5" fmla="*/ 130968 h 402431"/>
              <a:gd name="connsiteX6" fmla="*/ 1371600 w 1554956"/>
              <a:gd name="connsiteY6" fmla="*/ 126206 h 402431"/>
              <a:gd name="connsiteX7" fmla="*/ 1395412 w 1554956"/>
              <a:gd name="connsiteY7" fmla="*/ 116681 h 402431"/>
              <a:gd name="connsiteX8" fmla="*/ 1416844 w 1554956"/>
              <a:gd name="connsiteY8" fmla="*/ 102393 h 402431"/>
              <a:gd name="connsiteX9" fmla="*/ 1512094 w 1554956"/>
              <a:gd name="connsiteY9" fmla="*/ 0 h 402431"/>
              <a:gd name="connsiteX10" fmla="*/ 1554956 w 1554956"/>
              <a:gd name="connsiteY10" fmla="*/ 209550 h 402431"/>
              <a:gd name="connsiteX11" fmla="*/ 1421606 w 1554956"/>
              <a:gd name="connsiteY11" fmla="*/ 392906 h 402431"/>
              <a:gd name="connsiteX12" fmla="*/ 1402556 w 1554956"/>
              <a:gd name="connsiteY12" fmla="*/ 402431 h 402431"/>
              <a:gd name="connsiteX13" fmla="*/ 1362075 w 1554956"/>
              <a:gd name="connsiteY13" fmla="*/ 402431 h 402431"/>
              <a:gd name="connsiteX14" fmla="*/ 1131094 w 1554956"/>
              <a:gd name="connsiteY14" fmla="*/ 378618 h 402431"/>
              <a:gd name="connsiteX15" fmla="*/ 992981 w 1554956"/>
              <a:gd name="connsiteY15" fmla="*/ 376237 h 402431"/>
              <a:gd name="connsiteX16" fmla="*/ 866775 w 1554956"/>
              <a:gd name="connsiteY16" fmla="*/ 378618 h 402431"/>
              <a:gd name="connsiteX17" fmla="*/ 807244 w 1554956"/>
              <a:gd name="connsiteY17" fmla="*/ 376237 h 402431"/>
              <a:gd name="connsiteX18" fmla="*/ 602456 w 1554956"/>
              <a:gd name="connsiteY18" fmla="*/ 357187 h 402431"/>
              <a:gd name="connsiteX19" fmla="*/ 461962 w 1554956"/>
              <a:gd name="connsiteY19" fmla="*/ 350043 h 402431"/>
              <a:gd name="connsiteX20" fmla="*/ 21431 w 1554956"/>
              <a:gd name="connsiteY20" fmla="*/ 357187 h 402431"/>
              <a:gd name="connsiteX21" fmla="*/ 0 w 1554956"/>
              <a:gd name="connsiteY21" fmla="*/ 133350 h 402431"/>
              <a:gd name="connsiteX22" fmla="*/ 485775 w 1554956"/>
              <a:gd name="connsiteY22" fmla="*/ 130968 h 402431"/>
              <a:gd name="connsiteX23" fmla="*/ 785812 w 1554956"/>
              <a:gd name="connsiteY23" fmla="*/ 130968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54956" h="402431">
                <a:moveTo>
                  <a:pt x="785812" y="130968"/>
                </a:moveTo>
                <a:lnTo>
                  <a:pt x="976312" y="130968"/>
                </a:lnTo>
                <a:lnTo>
                  <a:pt x="1114425" y="135731"/>
                </a:lnTo>
                <a:lnTo>
                  <a:pt x="1235869" y="133350"/>
                </a:lnTo>
                <a:lnTo>
                  <a:pt x="1326356" y="133350"/>
                </a:lnTo>
                <a:lnTo>
                  <a:pt x="1350169" y="130968"/>
                </a:lnTo>
                <a:lnTo>
                  <a:pt x="1371600" y="126206"/>
                </a:lnTo>
                <a:lnTo>
                  <a:pt x="1395412" y="116681"/>
                </a:lnTo>
                <a:lnTo>
                  <a:pt x="1416844" y="102393"/>
                </a:lnTo>
                <a:lnTo>
                  <a:pt x="1512094" y="0"/>
                </a:lnTo>
                <a:lnTo>
                  <a:pt x="1554956" y="209550"/>
                </a:lnTo>
                <a:lnTo>
                  <a:pt x="1421606" y="392906"/>
                </a:lnTo>
                <a:lnTo>
                  <a:pt x="1402556" y="402431"/>
                </a:lnTo>
                <a:lnTo>
                  <a:pt x="1362075" y="402431"/>
                </a:lnTo>
                <a:lnTo>
                  <a:pt x="1131094" y="378618"/>
                </a:lnTo>
                <a:lnTo>
                  <a:pt x="992981" y="376237"/>
                </a:lnTo>
                <a:lnTo>
                  <a:pt x="866775" y="378618"/>
                </a:lnTo>
                <a:lnTo>
                  <a:pt x="807244" y="376237"/>
                </a:lnTo>
                <a:lnTo>
                  <a:pt x="602456" y="357187"/>
                </a:lnTo>
                <a:lnTo>
                  <a:pt x="461962" y="350043"/>
                </a:lnTo>
                <a:lnTo>
                  <a:pt x="21431" y="357187"/>
                </a:lnTo>
                <a:lnTo>
                  <a:pt x="0" y="133350"/>
                </a:lnTo>
                <a:lnTo>
                  <a:pt x="485775" y="130968"/>
                </a:lnTo>
                <a:lnTo>
                  <a:pt x="785812" y="13096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981450" y="2458291"/>
            <a:ext cx="2181225" cy="438150"/>
          </a:xfrm>
          <a:custGeom>
            <a:avLst/>
            <a:gdLst>
              <a:gd name="connsiteX0" fmla="*/ 671513 w 2181225"/>
              <a:gd name="connsiteY0" fmla="*/ 371475 h 438150"/>
              <a:gd name="connsiteX1" fmla="*/ 278606 w 2181225"/>
              <a:gd name="connsiteY1" fmla="*/ 421481 h 438150"/>
              <a:gd name="connsiteX2" fmla="*/ 233363 w 2181225"/>
              <a:gd name="connsiteY2" fmla="*/ 433387 h 438150"/>
              <a:gd name="connsiteX3" fmla="*/ 197644 w 2181225"/>
              <a:gd name="connsiteY3" fmla="*/ 438150 h 438150"/>
              <a:gd name="connsiteX4" fmla="*/ 159544 w 2181225"/>
              <a:gd name="connsiteY4" fmla="*/ 438150 h 438150"/>
              <a:gd name="connsiteX5" fmla="*/ 4763 w 2181225"/>
              <a:gd name="connsiteY5" fmla="*/ 414337 h 438150"/>
              <a:gd name="connsiteX6" fmla="*/ 0 w 2181225"/>
              <a:gd name="connsiteY6" fmla="*/ 273843 h 438150"/>
              <a:gd name="connsiteX7" fmla="*/ 321469 w 2181225"/>
              <a:gd name="connsiteY7" fmla="*/ 252412 h 438150"/>
              <a:gd name="connsiteX8" fmla="*/ 773906 w 2181225"/>
              <a:gd name="connsiteY8" fmla="*/ 202406 h 438150"/>
              <a:gd name="connsiteX9" fmla="*/ 959644 w 2181225"/>
              <a:gd name="connsiteY9" fmla="*/ 178593 h 438150"/>
              <a:gd name="connsiteX10" fmla="*/ 1221581 w 2181225"/>
              <a:gd name="connsiteY10" fmla="*/ 154781 h 438150"/>
              <a:gd name="connsiteX11" fmla="*/ 1416844 w 2181225"/>
              <a:gd name="connsiteY11" fmla="*/ 128587 h 438150"/>
              <a:gd name="connsiteX12" fmla="*/ 1528763 w 2181225"/>
              <a:gd name="connsiteY12" fmla="*/ 111918 h 438150"/>
              <a:gd name="connsiteX13" fmla="*/ 1621631 w 2181225"/>
              <a:gd name="connsiteY13" fmla="*/ 88106 h 438150"/>
              <a:gd name="connsiteX14" fmla="*/ 1704975 w 2181225"/>
              <a:gd name="connsiteY14" fmla="*/ 61912 h 438150"/>
              <a:gd name="connsiteX15" fmla="*/ 1776413 w 2181225"/>
              <a:gd name="connsiteY15" fmla="*/ 33337 h 438150"/>
              <a:gd name="connsiteX16" fmla="*/ 1833563 w 2181225"/>
              <a:gd name="connsiteY16" fmla="*/ 0 h 438150"/>
              <a:gd name="connsiteX17" fmla="*/ 1869281 w 2181225"/>
              <a:gd name="connsiteY17" fmla="*/ 2381 h 438150"/>
              <a:gd name="connsiteX18" fmla="*/ 1938338 w 2181225"/>
              <a:gd name="connsiteY18" fmla="*/ 11906 h 438150"/>
              <a:gd name="connsiteX19" fmla="*/ 2031206 w 2181225"/>
              <a:gd name="connsiteY19" fmla="*/ 40481 h 438150"/>
              <a:gd name="connsiteX20" fmla="*/ 2107406 w 2181225"/>
              <a:gd name="connsiteY20" fmla="*/ 71437 h 438150"/>
              <a:gd name="connsiteX21" fmla="*/ 2152650 w 2181225"/>
              <a:gd name="connsiteY21" fmla="*/ 102393 h 438150"/>
              <a:gd name="connsiteX22" fmla="*/ 2176463 w 2181225"/>
              <a:gd name="connsiteY22" fmla="*/ 128587 h 438150"/>
              <a:gd name="connsiteX23" fmla="*/ 2181225 w 2181225"/>
              <a:gd name="connsiteY23" fmla="*/ 152400 h 438150"/>
              <a:gd name="connsiteX24" fmla="*/ 2174081 w 2181225"/>
              <a:gd name="connsiteY24" fmla="*/ 180975 h 438150"/>
              <a:gd name="connsiteX25" fmla="*/ 2147888 w 2181225"/>
              <a:gd name="connsiteY25" fmla="*/ 207168 h 438150"/>
              <a:gd name="connsiteX26" fmla="*/ 2112169 w 2181225"/>
              <a:gd name="connsiteY26" fmla="*/ 223837 h 438150"/>
              <a:gd name="connsiteX27" fmla="*/ 1847850 w 2181225"/>
              <a:gd name="connsiteY27" fmla="*/ 257175 h 438150"/>
              <a:gd name="connsiteX28" fmla="*/ 1459706 w 2181225"/>
              <a:gd name="connsiteY28" fmla="*/ 290512 h 438150"/>
              <a:gd name="connsiteX29" fmla="*/ 1202531 w 2181225"/>
              <a:gd name="connsiteY29" fmla="*/ 309562 h 438150"/>
              <a:gd name="connsiteX30" fmla="*/ 950119 w 2181225"/>
              <a:gd name="connsiteY30" fmla="*/ 335756 h 438150"/>
              <a:gd name="connsiteX31" fmla="*/ 671513 w 2181225"/>
              <a:gd name="connsiteY31" fmla="*/ 371475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181225" h="438150">
                <a:moveTo>
                  <a:pt x="671513" y="371475"/>
                </a:moveTo>
                <a:lnTo>
                  <a:pt x="278606" y="421481"/>
                </a:lnTo>
                <a:lnTo>
                  <a:pt x="233363" y="433387"/>
                </a:lnTo>
                <a:lnTo>
                  <a:pt x="197644" y="438150"/>
                </a:lnTo>
                <a:lnTo>
                  <a:pt x="159544" y="438150"/>
                </a:lnTo>
                <a:lnTo>
                  <a:pt x="4763" y="414337"/>
                </a:lnTo>
                <a:lnTo>
                  <a:pt x="0" y="273843"/>
                </a:lnTo>
                <a:lnTo>
                  <a:pt x="321469" y="252412"/>
                </a:lnTo>
                <a:lnTo>
                  <a:pt x="773906" y="202406"/>
                </a:lnTo>
                <a:lnTo>
                  <a:pt x="959644" y="178593"/>
                </a:lnTo>
                <a:lnTo>
                  <a:pt x="1221581" y="154781"/>
                </a:lnTo>
                <a:lnTo>
                  <a:pt x="1416844" y="128587"/>
                </a:lnTo>
                <a:lnTo>
                  <a:pt x="1528763" y="111918"/>
                </a:lnTo>
                <a:lnTo>
                  <a:pt x="1621631" y="88106"/>
                </a:lnTo>
                <a:lnTo>
                  <a:pt x="1704975" y="61912"/>
                </a:lnTo>
                <a:lnTo>
                  <a:pt x="1776413" y="33337"/>
                </a:lnTo>
                <a:lnTo>
                  <a:pt x="1833563" y="0"/>
                </a:lnTo>
                <a:lnTo>
                  <a:pt x="1869281" y="2381"/>
                </a:lnTo>
                <a:lnTo>
                  <a:pt x="1938338" y="11906"/>
                </a:lnTo>
                <a:lnTo>
                  <a:pt x="2031206" y="40481"/>
                </a:lnTo>
                <a:lnTo>
                  <a:pt x="2107406" y="71437"/>
                </a:lnTo>
                <a:lnTo>
                  <a:pt x="2152650" y="102393"/>
                </a:lnTo>
                <a:lnTo>
                  <a:pt x="2176463" y="128587"/>
                </a:lnTo>
                <a:lnTo>
                  <a:pt x="2181225" y="152400"/>
                </a:lnTo>
                <a:lnTo>
                  <a:pt x="2174081" y="180975"/>
                </a:lnTo>
                <a:lnTo>
                  <a:pt x="2147888" y="207168"/>
                </a:lnTo>
                <a:lnTo>
                  <a:pt x="2112169" y="223837"/>
                </a:lnTo>
                <a:lnTo>
                  <a:pt x="1847850" y="257175"/>
                </a:lnTo>
                <a:lnTo>
                  <a:pt x="1459706" y="290512"/>
                </a:lnTo>
                <a:lnTo>
                  <a:pt x="1202531" y="309562"/>
                </a:lnTo>
                <a:lnTo>
                  <a:pt x="950119" y="335756"/>
                </a:lnTo>
                <a:lnTo>
                  <a:pt x="671513" y="3714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967163" y="2991691"/>
            <a:ext cx="2209800" cy="428625"/>
          </a:xfrm>
          <a:custGeom>
            <a:avLst/>
            <a:gdLst>
              <a:gd name="connsiteX0" fmla="*/ 881062 w 2209800"/>
              <a:gd name="connsiteY0" fmla="*/ 345281 h 428625"/>
              <a:gd name="connsiteX1" fmla="*/ 631031 w 2209800"/>
              <a:gd name="connsiteY1" fmla="*/ 383381 h 428625"/>
              <a:gd name="connsiteX2" fmla="*/ 471487 w 2209800"/>
              <a:gd name="connsiteY2" fmla="*/ 411956 h 428625"/>
              <a:gd name="connsiteX3" fmla="*/ 333375 w 2209800"/>
              <a:gd name="connsiteY3" fmla="*/ 428625 h 428625"/>
              <a:gd name="connsiteX4" fmla="*/ 161925 w 2209800"/>
              <a:gd name="connsiteY4" fmla="*/ 428625 h 428625"/>
              <a:gd name="connsiteX5" fmla="*/ 0 w 2209800"/>
              <a:gd name="connsiteY5" fmla="*/ 428625 h 428625"/>
              <a:gd name="connsiteX6" fmla="*/ 4762 w 2209800"/>
              <a:gd name="connsiteY6" fmla="*/ 295275 h 428625"/>
              <a:gd name="connsiteX7" fmla="*/ 183356 w 2209800"/>
              <a:gd name="connsiteY7" fmla="*/ 285750 h 428625"/>
              <a:gd name="connsiteX8" fmla="*/ 433387 w 2209800"/>
              <a:gd name="connsiteY8" fmla="*/ 266700 h 428625"/>
              <a:gd name="connsiteX9" fmla="*/ 709612 w 2209800"/>
              <a:gd name="connsiteY9" fmla="*/ 226218 h 428625"/>
              <a:gd name="connsiteX10" fmla="*/ 976312 w 2209800"/>
              <a:gd name="connsiteY10" fmla="*/ 176212 h 428625"/>
              <a:gd name="connsiteX11" fmla="*/ 1209675 w 2209800"/>
              <a:gd name="connsiteY11" fmla="*/ 154781 h 428625"/>
              <a:gd name="connsiteX12" fmla="*/ 1500187 w 2209800"/>
              <a:gd name="connsiteY12" fmla="*/ 114300 h 428625"/>
              <a:gd name="connsiteX13" fmla="*/ 1721643 w 2209800"/>
              <a:gd name="connsiteY13" fmla="*/ 90487 h 428625"/>
              <a:gd name="connsiteX14" fmla="*/ 1750218 w 2209800"/>
              <a:gd name="connsiteY14" fmla="*/ 73818 h 428625"/>
              <a:gd name="connsiteX15" fmla="*/ 1866900 w 2209800"/>
              <a:gd name="connsiteY15" fmla="*/ 2381 h 428625"/>
              <a:gd name="connsiteX16" fmla="*/ 1881187 w 2209800"/>
              <a:gd name="connsiteY16" fmla="*/ 0 h 428625"/>
              <a:gd name="connsiteX17" fmla="*/ 2000250 w 2209800"/>
              <a:gd name="connsiteY17" fmla="*/ 28575 h 428625"/>
              <a:gd name="connsiteX18" fmla="*/ 2114550 w 2209800"/>
              <a:gd name="connsiteY18" fmla="*/ 71437 h 428625"/>
              <a:gd name="connsiteX19" fmla="*/ 2171700 w 2209800"/>
              <a:gd name="connsiteY19" fmla="*/ 92868 h 428625"/>
              <a:gd name="connsiteX20" fmla="*/ 2188368 w 2209800"/>
              <a:gd name="connsiteY20" fmla="*/ 109537 h 428625"/>
              <a:gd name="connsiteX21" fmla="*/ 2207418 w 2209800"/>
              <a:gd name="connsiteY21" fmla="*/ 135731 h 428625"/>
              <a:gd name="connsiteX22" fmla="*/ 2209800 w 2209800"/>
              <a:gd name="connsiteY22" fmla="*/ 161925 h 428625"/>
              <a:gd name="connsiteX23" fmla="*/ 2202656 w 2209800"/>
              <a:gd name="connsiteY23" fmla="*/ 185737 h 428625"/>
              <a:gd name="connsiteX24" fmla="*/ 2181225 w 2209800"/>
              <a:gd name="connsiteY24" fmla="*/ 200025 h 428625"/>
              <a:gd name="connsiteX25" fmla="*/ 2024062 w 2209800"/>
              <a:gd name="connsiteY25" fmla="*/ 219075 h 428625"/>
              <a:gd name="connsiteX26" fmla="*/ 1804987 w 2209800"/>
              <a:gd name="connsiteY26" fmla="*/ 252412 h 428625"/>
              <a:gd name="connsiteX27" fmla="*/ 1504950 w 2209800"/>
              <a:gd name="connsiteY27" fmla="*/ 283368 h 428625"/>
              <a:gd name="connsiteX28" fmla="*/ 1200150 w 2209800"/>
              <a:gd name="connsiteY28" fmla="*/ 314325 h 428625"/>
              <a:gd name="connsiteX29" fmla="*/ 881062 w 2209800"/>
              <a:gd name="connsiteY29" fmla="*/ 345281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209800" h="428625">
                <a:moveTo>
                  <a:pt x="881062" y="345281"/>
                </a:moveTo>
                <a:lnTo>
                  <a:pt x="631031" y="383381"/>
                </a:lnTo>
                <a:lnTo>
                  <a:pt x="471487" y="411956"/>
                </a:lnTo>
                <a:lnTo>
                  <a:pt x="333375" y="428625"/>
                </a:lnTo>
                <a:lnTo>
                  <a:pt x="161925" y="428625"/>
                </a:lnTo>
                <a:lnTo>
                  <a:pt x="0" y="428625"/>
                </a:lnTo>
                <a:lnTo>
                  <a:pt x="4762" y="295275"/>
                </a:lnTo>
                <a:lnTo>
                  <a:pt x="183356" y="285750"/>
                </a:lnTo>
                <a:lnTo>
                  <a:pt x="433387" y="266700"/>
                </a:lnTo>
                <a:lnTo>
                  <a:pt x="709612" y="226218"/>
                </a:lnTo>
                <a:lnTo>
                  <a:pt x="976312" y="176212"/>
                </a:lnTo>
                <a:lnTo>
                  <a:pt x="1209675" y="154781"/>
                </a:lnTo>
                <a:lnTo>
                  <a:pt x="1500187" y="114300"/>
                </a:lnTo>
                <a:lnTo>
                  <a:pt x="1721643" y="90487"/>
                </a:lnTo>
                <a:lnTo>
                  <a:pt x="1750218" y="73818"/>
                </a:lnTo>
                <a:lnTo>
                  <a:pt x="1866900" y="2381"/>
                </a:lnTo>
                <a:lnTo>
                  <a:pt x="1881187" y="0"/>
                </a:lnTo>
                <a:lnTo>
                  <a:pt x="2000250" y="28575"/>
                </a:lnTo>
                <a:lnTo>
                  <a:pt x="2114550" y="71437"/>
                </a:lnTo>
                <a:lnTo>
                  <a:pt x="2171700" y="92868"/>
                </a:lnTo>
                <a:lnTo>
                  <a:pt x="2188368" y="109537"/>
                </a:lnTo>
                <a:lnTo>
                  <a:pt x="2207418" y="135731"/>
                </a:lnTo>
                <a:lnTo>
                  <a:pt x="2209800" y="161925"/>
                </a:lnTo>
                <a:lnTo>
                  <a:pt x="2202656" y="185737"/>
                </a:lnTo>
                <a:lnTo>
                  <a:pt x="2181225" y="200025"/>
                </a:lnTo>
                <a:lnTo>
                  <a:pt x="2024062" y="219075"/>
                </a:lnTo>
                <a:lnTo>
                  <a:pt x="1804987" y="252412"/>
                </a:lnTo>
                <a:lnTo>
                  <a:pt x="1504950" y="283368"/>
                </a:lnTo>
                <a:lnTo>
                  <a:pt x="1200150" y="314325"/>
                </a:lnTo>
                <a:lnTo>
                  <a:pt x="881062" y="3452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3951288" y="3506041"/>
            <a:ext cx="2681287" cy="463550"/>
          </a:xfrm>
          <a:custGeom>
            <a:avLst/>
            <a:gdLst>
              <a:gd name="connsiteX0" fmla="*/ 600075 w 2681287"/>
              <a:gd name="connsiteY0" fmla="*/ 371475 h 464343"/>
              <a:gd name="connsiteX1" fmla="*/ 357187 w 2681287"/>
              <a:gd name="connsiteY1" fmla="*/ 404812 h 464343"/>
              <a:gd name="connsiteX2" fmla="*/ 0 w 2681287"/>
              <a:gd name="connsiteY2" fmla="*/ 464343 h 464343"/>
              <a:gd name="connsiteX3" fmla="*/ 2381 w 2681287"/>
              <a:gd name="connsiteY3" fmla="*/ 211931 h 464343"/>
              <a:gd name="connsiteX4" fmla="*/ 126206 w 2681287"/>
              <a:gd name="connsiteY4" fmla="*/ 254793 h 464343"/>
              <a:gd name="connsiteX5" fmla="*/ 200025 w 2681287"/>
              <a:gd name="connsiteY5" fmla="*/ 266700 h 464343"/>
              <a:gd name="connsiteX6" fmla="*/ 238125 w 2681287"/>
              <a:gd name="connsiteY6" fmla="*/ 264318 h 464343"/>
              <a:gd name="connsiteX7" fmla="*/ 354806 w 2681287"/>
              <a:gd name="connsiteY7" fmla="*/ 252412 h 464343"/>
              <a:gd name="connsiteX8" fmla="*/ 790575 w 2681287"/>
              <a:gd name="connsiteY8" fmla="*/ 200025 h 464343"/>
              <a:gd name="connsiteX9" fmla="*/ 995362 w 2681287"/>
              <a:gd name="connsiteY9" fmla="*/ 176212 h 464343"/>
              <a:gd name="connsiteX10" fmla="*/ 1223962 w 2681287"/>
              <a:gd name="connsiteY10" fmla="*/ 154781 h 464343"/>
              <a:gd name="connsiteX11" fmla="*/ 1543050 w 2681287"/>
              <a:gd name="connsiteY11" fmla="*/ 128587 h 464343"/>
              <a:gd name="connsiteX12" fmla="*/ 1945481 w 2681287"/>
              <a:gd name="connsiteY12" fmla="*/ 85725 h 464343"/>
              <a:gd name="connsiteX13" fmla="*/ 2014537 w 2681287"/>
              <a:gd name="connsiteY13" fmla="*/ 76200 h 464343"/>
              <a:gd name="connsiteX14" fmla="*/ 2057400 w 2681287"/>
              <a:gd name="connsiteY14" fmla="*/ 69056 h 464343"/>
              <a:gd name="connsiteX15" fmla="*/ 2128837 w 2681287"/>
              <a:gd name="connsiteY15" fmla="*/ 54768 h 464343"/>
              <a:gd name="connsiteX16" fmla="*/ 2188369 w 2681287"/>
              <a:gd name="connsiteY16" fmla="*/ 35718 h 464343"/>
              <a:gd name="connsiteX17" fmla="*/ 2255044 w 2681287"/>
              <a:gd name="connsiteY17" fmla="*/ 14287 h 464343"/>
              <a:gd name="connsiteX18" fmla="*/ 2290762 w 2681287"/>
              <a:gd name="connsiteY18" fmla="*/ 0 h 464343"/>
              <a:gd name="connsiteX19" fmla="*/ 2331244 w 2681287"/>
              <a:gd name="connsiteY19" fmla="*/ 2381 h 464343"/>
              <a:gd name="connsiteX20" fmla="*/ 2386012 w 2681287"/>
              <a:gd name="connsiteY20" fmla="*/ 9525 h 464343"/>
              <a:gd name="connsiteX21" fmla="*/ 2445544 w 2681287"/>
              <a:gd name="connsiteY21" fmla="*/ 23812 h 464343"/>
              <a:gd name="connsiteX22" fmla="*/ 2500312 w 2681287"/>
              <a:gd name="connsiteY22" fmla="*/ 50006 h 464343"/>
              <a:gd name="connsiteX23" fmla="*/ 2552700 w 2681287"/>
              <a:gd name="connsiteY23" fmla="*/ 76200 h 464343"/>
              <a:gd name="connsiteX24" fmla="*/ 2602706 w 2681287"/>
              <a:gd name="connsiteY24" fmla="*/ 107156 h 464343"/>
              <a:gd name="connsiteX25" fmla="*/ 2638425 w 2681287"/>
              <a:gd name="connsiteY25" fmla="*/ 133350 h 464343"/>
              <a:gd name="connsiteX26" fmla="*/ 2664619 w 2681287"/>
              <a:gd name="connsiteY26" fmla="*/ 161925 h 464343"/>
              <a:gd name="connsiteX27" fmla="*/ 2681287 w 2681287"/>
              <a:gd name="connsiteY27" fmla="*/ 183356 h 464343"/>
              <a:gd name="connsiteX28" fmla="*/ 2681287 w 2681287"/>
              <a:gd name="connsiteY28" fmla="*/ 197643 h 464343"/>
              <a:gd name="connsiteX29" fmla="*/ 2669381 w 2681287"/>
              <a:gd name="connsiteY29" fmla="*/ 221456 h 464343"/>
              <a:gd name="connsiteX30" fmla="*/ 2638425 w 2681287"/>
              <a:gd name="connsiteY30" fmla="*/ 233362 h 464343"/>
              <a:gd name="connsiteX31" fmla="*/ 2576512 w 2681287"/>
              <a:gd name="connsiteY31" fmla="*/ 242887 h 464343"/>
              <a:gd name="connsiteX32" fmla="*/ 2378869 w 2681287"/>
              <a:gd name="connsiteY32" fmla="*/ 240506 h 464343"/>
              <a:gd name="connsiteX33" fmla="*/ 2176462 w 2681287"/>
              <a:gd name="connsiteY33" fmla="*/ 242887 h 464343"/>
              <a:gd name="connsiteX34" fmla="*/ 2019300 w 2681287"/>
              <a:gd name="connsiteY34" fmla="*/ 247650 h 464343"/>
              <a:gd name="connsiteX35" fmla="*/ 1707356 w 2681287"/>
              <a:gd name="connsiteY35" fmla="*/ 278606 h 464343"/>
              <a:gd name="connsiteX36" fmla="*/ 1333500 w 2681287"/>
              <a:gd name="connsiteY36" fmla="*/ 307181 h 464343"/>
              <a:gd name="connsiteX37" fmla="*/ 964406 w 2681287"/>
              <a:gd name="connsiteY37" fmla="*/ 330993 h 464343"/>
              <a:gd name="connsiteX38" fmla="*/ 600075 w 2681287"/>
              <a:gd name="connsiteY38" fmla="*/ 371475 h 46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681287" h="464343">
                <a:moveTo>
                  <a:pt x="600075" y="371475"/>
                </a:moveTo>
                <a:lnTo>
                  <a:pt x="357187" y="404812"/>
                </a:lnTo>
                <a:lnTo>
                  <a:pt x="0" y="464343"/>
                </a:lnTo>
                <a:cubicBezTo>
                  <a:pt x="794" y="380206"/>
                  <a:pt x="1587" y="296068"/>
                  <a:pt x="2381" y="211931"/>
                </a:cubicBezTo>
                <a:lnTo>
                  <a:pt x="126206" y="254793"/>
                </a:lnTo>
                <a:lnTo>
                  <a:pt x="200025" y="266700"/>
                </a:lnTo>
                <a:lnTo>
                  <a:pt x="238125" y="264318"/>
                </a:lnTo>
                <a:lnTo>
                  <a:pt x="354806" y="252412"/>
                </a:lnTo>
                <a:lnTo>
                  <a:pt x="790575" y="200025"/>
                </a:lnTo>
                <a:lnTo>
                  <a:pt x="995362" y="176212"/>
                </a:lnTo>
                <a:lnTo>
                  <a:pt x="1223962" y="154781"/>
                </a:lnTo>
                <a:lnTo>
                  <a:pt x="1543050" y="128587"/>
                </a:lnTo>
                <a:lnTo>
                  <a:pt x="1945481" y="85725"/>
                </a:lnTo>
                <a:lnTo>
                  <a:pt x="2014537" y="76200"/>
                </a:lnTo>
                <a:lnTo>
                  <a:pt x="2057400" y="69056"/>
                </a:lnTo>
                <a:lnTo>
                  <a:pt x="2128837" y="54768"/>
                </a:lnTo>
                <a:lnTo>
                  <a:pt x="2188369" y="35718"/>
                </a:lnTo>
                <a:lnTo>
                  <a:pt x="2255044" y="14287"/>
                </a:lnTo>
                <a:lnTo>
                  <a:pt x="2290762" y="0"/>
                </a:lnTo>
                <a:lnTo>
                  <a:pt x="2331244" y="2381"/>
                </a:lnTo>
                <a:lnTo>
                  <a:pt x="2386012" y="9525"/>
                </a:lnTo>
                <a:lnTo>
                  <a:pt x="2445544" y="23812"/>
                </a:lnTo>
                <a:lnTo>
                  <a:pt x="2500312" y="50006"/>
                </a:lnTo>
                <a:lnTo>
                  <a:pt x="2552700" y="76200"/>
                </a:lnTo>
                <a:lnTo>
                  <a:pt x="2602706" y="107156"/>
                </a:lnTo>
                <a:lnTo>
                  <a:pt x="2638425" y="133350"/>
                </a:lnTo>
                <a:lnTo>
                  <a:pt x="2664619" y="161925"/>
                </a:lnTo>
                <a:lnTo>
                  <a:pt x="2681287" y="183356"/>
                </a:lnTo>
                <a:lnTo>
                  <a:pt x="2681287" y="197643"/>
                </a:lnTo>
                <a:lnTo>
                  <a:pt x="2669381" y="221456"/>
                </a:lnTo>
                <a:lnTo>
                  <a:pt x="2638425" y="233362"/>
                </a:lnTo>
                <a:lnTo>
                  <a:pt x="2576512" y="242887"/>
                </a:lnTo>
                <a:lnTo>
                  <a:pt x="2378869" y="240506"/>
                </a:lnTo>
                <a:lnTo>
                  <a:pt x="2176462" y="242887"/>
                </a:lnTo>
                <a:lnTo>
                  <a:pt x="2019300" y="247650"/>
                </a:lnTo>
                <a:lnTo>
                  <a:pt x="1707356" y="278606"/>
                </a:lnTo>
                <a:lnTo>
                  <a:pt x="1333500" y="307181"/>
                </a:lnTo>
                <a:lnTo>
                  <a:pt x="964406" y="330993"/>
                </a:lnTo>
                <a:lnTo>
                  <a:pt x="600075" y="3714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 rot="16200000">
            <a:off x="3762376" y="4645865"/>
            <a:ext cx="2279650" cy="581025"/>
          </a:xfrm>
          <a:custGeom>
            <a:avLst/>
            <a:gdLst>
              <a:gd name="connsiteX0" fmla="*/ 1159669 w 2278857"/>
              <a:gd name="connsiteY0" fmla="*/ 269082 h 581025"/>
              <a:gd name="connsiteX1" fmla="*/ 1512094 w 2278857"/>
              <a:gd name="connsiteY1" fmla="*/ 266700 h 581025"/>
              <a:gd name="connsiteX2" fmla="*/ 1683544 w 2278857"/>
              <a:gd name="connsiteY2" fmla="*/ 269082 h 581025"/>
              <a:gd name="connsiteX3" fmla="*/ 1816894 w 2278857"/>
              <a:gd name="connsiteY3" fmla="*/ 271463 h 581025"/>
              <a:gd name="connsiteX4" fmla="*/ 1907382 w 2278857"/>
              <a:gd name="connsiteY4" fmla="*/ 269082 h 581025"/>
              <a:gd name="connsiteX5" fmla="*/ 1952625 w 2278857"/>
              <a:gd name="connsiteY5" fmla="*/ 261938 h 581025"/>
              <a:gd name="connsiteX6" fmla="*/ 2002632 w 2278857"/>
              <a:gd name="connsiteY6" fmla="*/ 245269 h 581025"/>
              <a:gd name="connsiteX7" fmla="*/ 2038350 w 2278857"/>
              <a:gd name="connsiteY7" fmla="*/ 226219 h 581025"/>
              <a:gd name="connsiteX8" fmla="*/ 2085975 w 2278857"/>
              <a:gd name="connsiteY8" fmla="*/ 197644 h 581025"/>
              <a:gd name="connsiteX9" fmla="*/ 2124075 w 2278857"/>
              <a:gd name="connsiteY9" fmla="*/ 166688 h 581025"/>
              <a:gd name="connsiteX10" fmla="*/ 2274094 w 2278857"/>
              <a:gd name="connsiteY10" fmla="*/ 0 h 581025"/>
              <a:gd name="connsiteX11" fmla="*/ 2278857 w 2278857"/>
              <a:gd name="connsiteY11" fmla="*/ 180975 h 581025"/>
              <a:gd name="connsiteX12" fmla="*/ 2181225 w 2278857"/>
              <a:gd name="connsiteY12" fmla="*/ 271463 h 581025"/>
              <a:gd name="connsiteX13" fmla="*/ 2147888 w 2278857"/>
              <a:gd name="connsiteY13" fmla="*/ 309563 h 581025"/>
              <a:gd name="connsiteX14" fmla="*/ 2109788 w 2278857"/>
              <a:gd name="connsiteY14" fmla="*/ 364332 h 581025"/>
              <a:gd name="connsiteX15" fmla="*/ 2045494 w 2278857"/>
              <a:gd name="connsiteY15" fmla="*/ 471488 h 581025"/>
              <a:gd name="connsiteX16" fmla="*/ 2005013 w 2278857"/>
              <a:gd name="connsiteY16" fmla="*/ 540544 h 581025"/>
              <a:gd name="connsiteX17" fmla="*/ 1976438 w 2278857"/>
              <a:gd name="connsiteY17" fmla="*/ 569119 h 581025"/>
              <a:gd name="connsiteX18" fmla="*/ 1962150 w 2278857"/>
              <a:gd name="connsiteY18" fmla="*/ 576263 h 581025"/>
              <a:gd name="connsiteX19" fmla="*/ 1943100 w 2278857"/>
              <a:gd name="connsiteY19" fmla="*/ 581025 h 581025"/>
              <a:gd name="connsiteX20" fmla="*/ 1919288 w 2278857"/>
              <a:gd name="connsiteY20" fmla="*/ 578644 h 581025"/>
              <a:gd name="connsiteX21" fmla="*/ 1902619 w 2278857"/>
              <a:gd name="connsiteY21" fmla="*/ 569119 h 581025"/>
              <a:gd name="connsiteX22" fmla="*/ 1876425 w 2278857"/>
              <a:gd name="connsiteY22" fmla="*/ 542925 h 581025"/>
              <a:gd name="connsiteX23" fmla="*/ 1847850 w 2278857"/>
              <a:gd name="connsiteY23" fmla="*/ 528638 h 581025"/>
              <a:gd name="connsiteX24" fmla="*/ 1709738 w 2278857"/>
              <a:gd name="connsiteY24" fmla="*/ 511969 h 581025"/>
              <a:gd name="connsiteX25" fmla="*/ 1526382 w 2278857"/>
              <a:gd name="connsiteY25" fmla="*/ 488157 h 581025"/>
              <a:gd name="connsiteX26" fmla="*/ 1283494 w 2278857"/>
              <a:gd name="connsiteY26" fmla="*/ 488157 h 581025"/>
              <a:gd name="connsiteX27" fmla="*/ 997744 w 2278857"/>
              <a:gd name="connsiteY27" fmla="*/ 481013 h 581025"/>
              <a:gd name="connsiteX28" fmla="*/ 516732 w 2278857"/>
              <a:gd name="connsiteY28" fmla="*/ 469107 h 581025"/>
              <a:gd name="connsiteX29" fmla="*/ 469107 w 2278857"/>
              <a:gd name="connsiteY29" fmla="*/ 483394 h 581025"/>
              <a:gd name="connsiteX30" fmla="*/ 435769 w 2278857"/>
              <a:gd name="connsiteY30" fmla="*/ 490538 h 581025"/>
              <a:gd name="connsiteX31" fmla="*/ 388144 w 2278857"/>
              <a:gd name="connsiteY31" fmla="*/ 490538 h 581025"/>
              <a:gd name="connsiteX32" fmla="*/ 309563 w 2278857"/>
              <a:gd name="connsiteY32" fmla="*/ 485775 h 581025"/>
              <a:gd name="connsiteX33" fmla="*/ 245269 w 2278857"/>
              <a:gd name="connsiteY33" fmla="*/ 478632 h 581025"/>
              <a:gd name="connsiteX34" fmla="*/ 164307 w 2278857"/>
              <a:gd name="connsiteY34" fmla="*/ 464344 h 581025"/>
              <a:gd name="connsiteX35" fmla="*/ 92869 w 2278857"/>
              <a:gd name="connsiteY35" fmla="*/ 452438 h 581025"/>
              <a:gd name="connsiteX36" fmla="*/ 59532 w 2278857"/>
              <a:gd name="connsiteY36" fmla="*/ 440532 h 581025"/>
              <a:gd name="connsiteX37" fmla="*/ 26194 w 2278857"/>
              <a:gd name="connsiteY37" fmla="*/ 416719 h 581025"/>
              <a:gd name="connsiteX38" fmla="*/ 4763 w 2278857"/>
              <a:gd name="connsiteY38" fmla="*/ 392907 h 581025"/>
              <a:gd name="connsiteX39" fmla="*/ 0 w 2278857"/>
              <a:gd name="connsiteY39" fmla="*/ 371475 h 581025"/>
              <a:gd name="connsiteX40" fmla="*/ 4763 w 2278857"/>
              <a:gd name="connsiteY40" fmla="*/ 335757 h 581025"/>
              <a:gd name="connsiteX41" fmla="*/ 33338 w 2278857"/>
              <a:gd name="connsiteY41" fmla="*/ 300038 h 581025"/>
              <a:gd name="connsiteX42" fmla="*/ 71438 w 2278857"/>
              <a:gd name="connsiteY42" fmla="*/ 269082 h 581025"/>
              <a:gd name="connsiteX43" fmla="*/ 109538 w 2278857"/>
              <a:gd name="connsiteY43" fmla="*/ 245269 h 581025"/>
              <a:gd name="connsiteX44" fmla="*/ 173832 w 2278857"/>
              <a:gd name="connsiteY44" fmla="*/ 223838 h 581025"/>
              <a:gd name="connsiteX45" fmla="*/ 259557 w 2278857"/>
              <a:gd name="connsiteY45" fmla="*/ 207169 h 581025"/>
              <a:gd name="connsiteX46" fmla="*/ 385763 w 2278857"/>
              <a:gd name="connsiteY46" fmla="*/ 200025 h 581025"/>
              <a:gd name="connsiteX47" fmla="*/ 419100 w 2278857"/>
              <a:gd name="connsiteY47" fmla="*/ 202407 h 581025"/>
              <a:gd name="connsiteX48" fmla="*/ 516732 w 2278857"/>
              <a:gd name="connsiteY48" fmla="*/ 223838 h 581025"/>
              <a:gd name="connsiteX49" fmla="*/ 569119 w 2278857"/>
              <a:gd name="connsiteY49" fmla="*/ 233363 h 581025"/>
              <a:gd name="connsiteX50" fmla="*/ 640557 w 2278857"/>
              <a:gd name="connsiteY50" fmla="*/ 245269 h 581025"/>
              <a:gd name="connsiteX51" fmla="*/ 704850 w 2278857"/>
              <a:gd name="connsiteY51" fmla="*/ 252413 h 581025"/>
              <a:gd name="connsiteX52" fmla="*/ 754857 w 2278857"/>
              <a:gd name="connsiteY52" fmla="*/ 257175 h 581025"/>
              <a:gd name="connsiteX53" fmla="*/ 931069 w 2278857"/>
              <a:gd name="connsiteY53" fmla="*/ 266700 h 581025"/>
              <a:gd name="connsiteX54" fmla="*/ 1159669 w 2278857"/>
              <a:gd name="connsiteY54" fmla="*/ 269082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278857" h="581025">
                <a:moveTo>
                  <a:pt x="1159669" y="269082"/>
                </a:moveTo>
                <a:lnTo>
                  <a:pt x="1512094" y="266700"/>
                </a:lnTo>
                <a:lnTo>
                  <a:pt x="1683544" y="269082"/>
                </a:lnTo>
                <a:lnTo>
                  <a:pt x="1816894" y="271463"/>
                </a:lnTo>
                <a:lnTo>
                  <a:pt x="1907382" y="269082"/>
                </a:lnTo>
                <a:lnTo>
                  <a:pt x="1952625" y="261938"/>
                </a:lnTo>
                <a:lnTo>
                  <a:pt x="2002632" y="245269"/>
                </a:lnTo>
                <a:lnTo>
                  <a:pt x="2038350" y="226219"/>
                </a:lnTo>
                <a:lnTo>
                  <a:pt x="2085975" y="197644"/>
                </a:lnTo>
                <a:lnTo>
                  <a:pt x="2124075" y="166688"/>
                </a:lnTo>
                <a:lnTo>
                  <a:pt x="2274094" y="0"/>
                </a:lnTo>
                <a:lnTo>
                  <a:pt x="2278857" y="180975"/>
                </a:lnTo>
                <a:lnTo>
                  <a:pt x="2181225" y="271463"/>
                </a:lnTo>
                <a:lnTo>
                  <a:pt x="2147888" y="309563"/>
                </a:lnTo>
                <a:lnTo>
                  <a:pt x="2109788" y="364332"/>
                </a:lnTo>
                <a:lnTo>
                  <a:pt x="2045494" y="471488"/>
                </a:lnTo>
                <a:lnTo>
                  <a:pt x="2005013" y="540544"/>
                </a:lnTo>
                <a:lnTo>
                  <a:pt x="1976438" y="569119"/>
                </a:lnTo>
                <a:lnTo>
                  <a:pt x="1962150" y="576263"/>
                </a:lnTo>
                <a:lnTo>
                  <a:pt x="1943100" y="581025"/>
                </a:lnTo>
                <a:lnTo>
                  <a:pt x="1919288" y="578644"/>
                </a:lnTo>
                <a:lnTo>
                  <a:pt x="1902619" y="569119"/>
                </a:lnTo>
                <a:lnTo>
                  <a:pt x="1876425" y="542925"/>
                </a:lnTo>
                <a:lnTo>
                  <a:pt x="1847850" y="528638"/>
                </a:lnTo>
                <a:lnTo>
                  <a:pt x="1709738" y="511969"/>
                </a:lnTo>
                <a:lnTo>
                  <a:pt x="1526382" y="488157"/>
                </a:lnTo>
                <a:lnTo>
                  <a:pt x="1283494" y="488157"/>
                </a:lnTo>
                <a:lnTo>
                  <a:pt x="997744" y="481013"/>
                </a:lnTo>
                <a:lnTo>
                  <a:pt x="516732" y="469107"/>
                </a:lnTo>
                <a:lnTo>
                  <a:pt x="469107" y="483394"/>
                </a:lnTo>
                <a:lnTo>
                  <a:pt x="435769" y="490538"/>
                </a:lnTo>
                <a:lnTo>
                  <a:pt x="388144" y="490538"/>
                </a:lnTo>
                <a:lnTo>
                  <a:pt x="309563" y="485775"/>
                </a:lnTo>
                <a:lnTo>
                  <a:pt x="245269" y="478632"/>
                </a:lnTo>
                <a:lnTo>
                  <a:pt x="164307" y="464344"/>
                </a:lnTo>
                <a:lnTo>
                  <a:pt x="92869" y="452438"/>
                </a:lnTo>
                <a:lnTo>
                  <a:pt x="59532" y="440532"/>
                </a:lnTo>
                <a:lnTo>
                  <a:pt x="26194" y="416719"/>
                </a:lnTo>
                <a:lnTo>
                  <a:pt x="4763" y="392907"/>
                </a:lnTo>
                <a:lnTo>
                  <a:pt x="0" y="371475"/>
                </a:lnTo>
                <a:lnTo>
                  <a:pt x="4763" y="335757"/>
                </a:lnTo>
                <a:lnTo>
                  <a:pt x="33338" y="300038"/>
                </a:lnTo>
                <a:lnTo>
                  <a:pt x="71438" y="269082"/>
                </a:lnTo>
                <a:lnTo>
                  <a:pt x="109538" y="245269"/>
                </a:lnTo>
                <a:lnTo>
                  <a:pt x="173832" y="223838"/>
                </a:lnTo>
                <a:lnTo>
                  <a:pt x="259557" y="207169"/>
                </a:lnTo>
                <a:lnTo>
                  <a:pt x="385763" y="200025"/>
                </a:lnTo>
                <a:lnTo>
                  <a:pt x="419100" y="202407"/>
                </a:lnTo>
                <a:lnTo>
                  <a:pt x="516732" y="223838"/>
                </a:lnTo>
                <a:lnTo>
                  <a:pt x="569119" y="233363"/>
                </a:lnTo>
                <a:lnTo>
                  <a:pt x="640557" y="245269"/>
                </a:lnTo>
                <a:lnTo>
                  <a:pt x="704850" y="252413"/>
                </a:lnTo>
                <a:lnTo>
                  <a:pt x="754857" y="257175"/>
                </a:lnTo>
                <a:lnTo>
                  <a:pt x="931069" y="266700"/>
                </a:lnTo>
                <a:lnTo>
                  <a:pt x="1159669" y="2690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2808288" y="4472828"/>
            <a:ext cx="2139950" cy="1462088"/>
          </a:xfrm>
          <a:custGeom>
            <a:avLst/>
            <a:gdLst>
              <a:gd name="connsiteX0" fmla="*/ 1135856 w 2140744"/>
              <a:gd name="connsiteY0" fmla="*/ 621506 h 1462088"/>
              <a:gd name="connsiteX1" fmla="*/ 1376362 w 2140744"/>
              <a:gd name="connsiteY1" fmla="*/ 407194 h 1462088"/>
              <a:gd name="connsiteX2" fmla="*/ 1554956 w 2140744"/>
              <a:gd name="connsiteY2" fmla="*/ 240506 h 1462088"/>
              <a:gd name="connsiteX3" fmla="*/ 1702594 w 2140744"/>
              <a:gd name="connsiteY3" fmla="*/ 88106 h 1462088"/>
              <a:gd name="connsiteX4" fmla="*/ 2140744 w 2140744"/>
              <a:gd name="connsiteY4" fmla="*/ 0 h 1462088"/>
              <a:gd name="connsiteX5" fmla="*/ 2066925 w 2140744"/>
              <a:gd name="connsiteY5" fmla="*/ 100013 h 1462088"/>
              <a:gd name="connsiteX6" fmla="*/ 1940719 w 2140744"/>
              <a:gd name="connsiteY6" fmla="*/ 219075 h 1462088"/>
              <a:gd name="connsiteX7" fmla="*/ 1688306 w 2140744"/>
              <a:gd name="connsiteY7" fmla="*/ 433388 h 1462088"/>
              <a:gd name="connsiteX8" fmla="*/ 1366837 w 2140744"/>
              <a:gd name="connsiteY8" fmla="*/ 690563 h 1462088"/>
              <a:gd name="connsiteX9" fmla="*/ 1112044 w 2140744"/>
              <a:gd name="connsiteY9" fmla="*/ 890588 h 1462088"/>
              <a:gd name="connsiteX10" fmla="*/ 876300 w 2140744"/>
              <a:gd name="connsiteY10" fmla="*/ 1040606 h 1462088"/>
              <a:gd name="connsiteX11" fmla="*/ 569119 w 2140744"/>
              <a:gd name="connsiteY11" fmla="*/ 1209675 h 1462088"/>
              <a:gd name="connsiteX12" fmla="*/ 347662 w 2140744"/>
              <a:gd name="connsiteY12" fmla="*/ 1314450 h 1462088"/>
              <a:gd name="connsiteX13" fmla="*/ 69056 w 2140744"/>
              <a:gd name="connsiteY13" fmla="*/ 1445419 h 1462088"/>
              <a:gd name="connsiteX14" fmla="*/ 30956 w 2140744"/>
              <a:gd name="connsiteY14" fmla="*/ 1462088 h 1462088"/>
              <a:gd name="connsiteX15" fmla="*/ 9525 w 2140744"/>
              <a:gd name="connsiteY15" fmla="*/ 1462088 h 1462088"/>
              <a:gd name="connsiteX16" fmla="*/ 0 w 2140744"/>
              <a:gd name="connsiteY16" fmla="*/ 1450181 h 1462088"/>
              <a:gd name="connsiteX17" fmla="*/ 4762 w 2140744"/>
              <a:gd name="connsiteY17" fmla="*/ 1428750 h 1462088"/>
              <a:gd name="connsiteX18" fmla="*/ 42862 w 2140744"/>
              <a:gd name="connsiteY18" fmla="*/ 1395413 h 1462088"/>
              <a:gd name="connsiteX19" fmla="*/ 195262 w 2140744"/>
              <a:gd name="connsiteY19" fmla="*/ 1309688 h 1462088"/>
              <a:gd name="connsiteX20" fmla="*/ 504825 w 2140744"/>
              <a:gd name="connsiteY20" fmla="*/ 1112044 h 1462088"/>
              <a:gd name="connsiteX21" fmla="*/ 747712 w 2140744"/>
              <a:gd name="connsiteY21" fmla="*/ 931069 h 1462088"/>
              <a:gd name="connsiteX22" fmla="*/ 983456 w 2140744"/>
              <a:gd name="connsiteY22" fmla="*/ 750094 h 1462088"/>
              <a:gd name="connsiteX23" fmla="*/ 1135856 w 2140744"/>
              <a:gd name="connsiteY23" fmla="*/ 621506 h 14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40744" h="1462088">
                <a:moveTo>
                  <a:pt x="1135856" y="621506"/>
                </a:moveTo>
                <a:lnTo>
                  <a:pt x="1376362" y="407194"/>
                </a:lnTo>
                <a:lnTo>
                  <a:pt x="1554956" y="240506"/>
                </a:lnTo>
                <a:lnTo>
                  <a:pt x="1702594" y="88106"/>
                </a:lnTo>
                <a:lnTo>
                  <a:pt x="2140744" y="0"/>
                </a:lnTo>
                <a:lnTo>
                  <a:pt x="2066925" y="100013"/>
                </a:lnTo>
                <a:lnTo>
                  <a:pt x="1940719" y="219075"/>
                </a:lnTo>
                <a:lnTo>
                  <a:pt x="1688306" y="433388"/>
                </a:lnTo>
                <a:lnTo>
                  <a:pt x="1366837" y="690563"/>
                </a:lnTo>
                <a:lnTo>
                  <a:pt x="1112044" y="890588"/>
                </a:lnTo>
                <a:lnTo>
                  <a:pt x="876300" y="1040606"/>
                </a:lnTo>
                <a:lnTo>
                  <a:pt x="569119" y="1209675"/>
                </a:lnTo>
                <a:lnTo>
                  <a:pt x="347662" y="1314450"/>
                </a:lnTo>
                <a:lnTo>
                  <a:pt x="69056" y="1445419"/>
                </a:lnTo>
                <a:lnTo>
                  <a:pt x="30956" y="1462088"/>
                </a:lnTo>
                <a:lnTo>
                  <a:pt x="9525" y="1462088"/>
                </a:lnTo>
                <a:lnTo>
                  <a:pt x="0" y="1450181"/>
                </a:lnTo>
                <a:lnTo>
                  <a:pt x="4762" y="1428750"/>
                </a:lnTo>
                <a:lnTo>
                  <a:pt x="42862" y="1395413"/>
                </a:lnTo>
                <a:lnTo>
                  <a:pt x="195262" y="1309688"/>
                </a:lnTo>
                <a:lnTo>
                  <a:pt x="504825" y="1112044"/>
                </a:lnTo>
                <a:lnTo>
                  <a:pt x="747712" y="931069"/>
                </a:lnTo>
                <a:lnTo>
                  <a:pt x="983456" y="750094"/>
                </a:lnTo>
                <a:lnTo>
                  <a:pt x="1135856" y="62150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5029200" y="4415678"/>
            <a:ext cx="2266950" cy="1322388"/>
          </a:xfrm>
          <a:custGeom>
            <a:avLst/>
            <a:gdLst>
              <a:gd name="connsiteX0" fmla="*/ 895350 w 2266950"/>
              <a:gd name="connsiteY0" fmla="*/ 840581 h 1321594"/>
              <a:gd name="connsiteX1" fmla="*/ 726281 w 2266950"/>
              <a:gd name="connsiteY1" fmla="*/ 697706 h 1321594"/>
              <a:gd name="connsiteX2" fmla="*/ 533400 w 2266950"/>
              <a:gd name="connsiteY2" fmla="*/ 535781 h 1321594"/>
              <a:gd name="connsiteX3" fmla="*/ 330994 w 2266950"/>
              <a:gd name="connsiteY3" fmla="*/ 357188 h 1321594"/>
              <a:gd name="connsiteX4" fmla="*/ 202406 w 2266950"/>
              <a:gd name="connsiteY4" fmla="*/ 250031 h 1321594"/>
              <a:gd name="connsiteX5" fmla="*/ 0 w 2266950"/>
              <a:gd name="connsiteY5" fmla="*/ 78581 h 1321594"/>
              <a:gd name="connsiteX6" fmla="*/ 121444 w 2266950"/>
              <a:gd name="connsiteY6" fmla="*/ 0 h 1321594"/>
              <a:gd name="connsiteX7" fmla="*/ 345281 w 2266950"/>
              <a:gd name="connsiteY7" fmla="*/ 190500 h 1321594"/>
              <a:gd name="connsiteX8" fmla="*/ 578644 w 2266950"/>
              <a:gd name="connsiteY8" fmla="*/ 357188 h 1321594"/>
              <a:gd name="connsiteX9" fmla="*/ 762000 w 2266950"/>
              <a:gd name="connsiteY9" fmla="*/ 481013 h 1321594"/>
              <a:gd name="connsiteX10" fmla="*/ 971550 w 2266950"/>
              <a:gd name="connsiteY10" fmla="*/ 611981 h 1321594"/>
              <a:gd name="connsiteX11" fmla="*/ 1231106 w 2266950"/>
              <a:gd name="connsiteY11" fmla="*/ 762000 h 1321594"/>
              <a:gd name="connsiteX12" fmla="*/ 1440656 w 2266950"/>
              <a:gd name="connsiteY12" fmla="*/ 871538 h 1321594"/>
              <a:gd name="connsiteX13" fmla="*/ 1619250 w 2266950"/>
              <a:gd name="connsiteY13" fmla="*/ 954881 h 1321594"/>
              <a:gd name="connsiteX14" fmla="*/ 1957388 w 2266950"/>
              <a:gd name="connsiteY14" fmla="*/ 1097756 h 1321594"/>
              <a:gd name="connsiteX15" fmla="*/ 2235994 w 2266950"/>
              <a:gd name="connsiteY15" fmla="*/ 1209675 h 1321594"/>
              <a:gd name="connsiteX16" fmla="*/ 2257425 w 2266950"/>
              <a:gd name="connsiteY16" fmla="*/ 1223963 h 1321594"/>
              <a:gd name="connsiteX17" fmla="*/ 2266950 w 2266950"/>
              <a:gd name="connsiteY17" fmla="*/ 1238250 h 1321594"/>
              <a:gd name="connsiteX18" fmla="*/ 2264569 w 2266950"/>
              <a:gd name="connsiteY18" fmla="*/ 1252538 h 1321594"/>
              <a:gd name="connsiteX19" fmla="*/ 2245519 w 2266950"/>
              <a:gd name="connsiteY19" fmla="*/ 1269206 h 1321594"/>
              <a:gd name="connsiteX20" fmla="*/ 2202656 w 2266950"/>
              <a:gd name="connsiteY20" fmla="*/ 1281113 h 1321594"/>
              <a:gd name="connsiteX21" fmla="*/ 1912144 w 2266950"/>
              <a:gd name="connsiteY21" fmla="*/ 1300163 h 1321594"/>
              <a:gd name="connsiteX22" fmla="*/ 1557338 w 2266950"/>
              <a:gd name="connsiteY22" fmla="*/ 1321594 h 1321594"/>
              <a:gd name="connsiteX23" fmla="*/ 1502569 w 2266950"/>
              <a:gd name="connsiteY23" fmla="*/ 1321594 h 1321594"/>
              <a:gd name="connsiteX24" fmla="*/ 1459706 w 2266950"/>
              <a:gd name="connsiteY24" fmla="*/ 1312069 h 1321594"/>
              <a:gd name="connsiteX25" fmla="*/ 1416844 w 2266950"/>
              <a:gd name="connsiteY25" fmla="*/ 1297781 h 1321594"/>
              <a:gd name="connsiteX26" fmla="*/ 1364456 w 2266950"/>
              <a:gd name="connsiteY26" fmla="*/ 1254919 h 1321594"/>
              <a:gd name="connsiteX27" fmla="*/ 1235869 w 2266950"/>
              <a:gd name="connsiteY27" fmla="*/ 1143000 h 1321594"/>
              <a:gd name="connsiteX28" fmla="*/ 895350 w 2266950"/>
              <a:gd name="connsiteY28" fmla="*/ 840581 h 1321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266950" h="1321594">
                <a:moveTo>
                  <a:pt x="895350" y="840581"/>
                </a:moveTo>
                <a:lnTo>
                  <a:pt x="726281" y="697706"/>
                </a:lnTo>
                <a:lnTo>
                  <a:pt x="533400" y="535781"/>
                </a:lnTo>
                <a:lnTo>
                  <a:pt x="330994" y="357188"/>
                </a:lnTo>
                <a:lnTo>
                  <a:pt x="202406" y="250031"/>
                </a:lnTo>
                <a:lnTo>
                  <a:pt x="0" y="78581"/>
                </a:lnTo>
                <a:lnTo>
                  <a:pt x="121444" y="0"/>
                </a:lnTo>
                <a:lnTo>
                  <a:pt x="345281" y="190500"/>
                </a:lnTo>
                <a:lnTo>
                  <a:pt x="578644" y="357188"/>
                </a:lnTo>
                <a:lnTo>
                  <a:pt x="762000" y="481013"/>
                </a:lnTo>
                <a:lnTo>
                  <a:pt x="971550" y="611981"/>
                </a:lnTo>
                <a:lnTo>
                  <a:pt x="1231106" y="762000"/>
                </a:lnTo>
                <a:lnTo>
                  <a:pt x="1440656" y="871538"/>
                </a:lnTo>
                <a:lnTo>
                  <a:pt x="1619250" y="954881"/>
                </a:lnTo>
                <a:lnTo>
                  <a:pt x="1957388" y="1097756"/>
                </a:lnTo>
                <a:lnTo>
                  <a:pt x="2235994" y="1209675"/>
                </a:lnTo>
                <a:lnTo>
                  <a:pt x="2257425" y="1223963"/>
                </a:lnTo>
                <a:lnTo>
                  <a:pt x="2266950" y="1238250"/>
                </a:lnTo>
                <a:lnTo>
                  <a:pt x="2264569" y="1252538"/>
                </a:lnTo>
                <a:lnTo>
                  <a:pt x="2245519" y="1269206"/>
                </a:lnTo>
                <a:lnTo>
                  <a:pt x="2202656" y="1281113"/>
                </a:lnTo>
                <a:lnTo>
                  <a:pt x="1912144" y="1300163"/>
                </a:lnTo>
                <a:lnTo>
                  <a:pt x="1557338" y="1321594"/>
                </a:lnTo>
                <a:lnTo>
                  <a:pt x="1502569" y="1321594"/>
                </a:lnTo>
                <a:lnTo>
                  <a:pt x="1459706" y="1312069"/>
                </a:lnTo>
                <a:lnTo>
                  <a:pt x="1416844" y="1297781"/>
                </a:lnTo>
                <a:lnTo>
                  <a:pt x="1364456" y="1254919"/>
                </a:lnTo>
                <a:lnTo>
                  <a:pt x="1235869" y="1143000"/>
                </a:lnTo>
                <a:lnTo>
                  <a:pt x="895350" y="8405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五画目は？</a:t>
            </a:r>
            <a:endParaRPr kumimoji="1" lang="ja-JP" altLang="en-US" sz="4800" dirty="0"/>
          </a:p>
        </p:txBody>
      </p:sp>
      <p:pic>
        <p:nvPicPr>
          <p:cNvPr id="1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3069262" y="105575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139797" y="281636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692185" y="324664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229836" y="149711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272262" y="155112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40167" y="217413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236573" y="27211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687420" y="54392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020173" y="435530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150480" y="380421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991637" y="504362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⑪</a:t>
            </a:r>
            <a:endParaRPr kumimoji="1" lang="ja-JP" altLang="en-US" sz="4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021460" y="448057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⑫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512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5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</p:childTnLst>
        </p:cTn>
      </p:par>
    </p:tnLst>
    <p:bldLst>
      <p:bldP spid="7" grpId="0" animBg="1"/>
      <p:bldP spid="13" grpId="0" animBg="1"/>
      <p:bldP spid="22" grpId="0" animBg="1"/>
      <p:bldP spid="8" grpId="0" animBg="1"/>
      <p:bldP spid="9" grpId="0" animBg="1"/>
      <p:bldP spid="23" grpId="0" animBg="1"/>
      <p:bldP spid="10" grpId="0" animBg="1"/>
      <p:bldP spid="11" grpId="0" animBg="1"/>
      <p:bldP spid="12" grpId="0" animBg="1"/>
      <p:bldP spid="24" grpId="0" animBg="1"/>
      <p:bldP spid="14" grpId="0" animBg="1"/>
      <p:bldP spid="19" grpId="0" animBg="1"/>
      <p:bldP spid="17" grpId="0"/>
      <p:bldP spid="18" grpId="0"/>
      <p:bldP spid="20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乗</a:t>
            </a:r>
          </a:p>
        </p:txBody>
      </p:sp>
      <p:sp>
        <p:nvSpPr>
          <p:cNvPr id="8" name="フリーフォーム 7"/>
          <p:cNvSpPr/>
          <p:nvPr/>
        </p:nvSpPr>
        <p:spPr>
          <a:xfrm>
            <a:off x="3211513" y="2256678"/>
            <a:ext cx="3330575" cy="533400"/>
          </a:xfrm>
          <a:custGeom>
            <a:avLst/>
            <a:gdLst>
              <a:gd name="connsiteX0" fmla="*/ 1420585 w 3331028"/>
              <a:gd name="connsiteY0" fmla="*/ 337458 h 533400"/>
              <a:gd name="connsiteX1" fmla="*/ 1069521 w 3331028"/>
              <a:gd name="connsiteY1" fmla="*/ 391886 h 533400"/>
              <a:gd name="connsiteX2" fmla="*/ 865414 w 3331028"/>
              <a:gd name="connsiteY2" fmla="*/ 429986 h 533400"/>
              <a:gd name="connsiteX3" fmla="*/ 772885 w 3331028"/>
              <a:gd name="connsiteY3" fmla="*/ 451758 h 533400"/>
              <a:gd name="connsiteX4" fmla="*/ 615043 w 3331028"/>
              <a:gd name="connsiteY4" fmla="*/ 492579 h 533400"/>
              <a:gd name="connsiteX5" fmla="*/ 552450 w 3331028"/>
              <a:gd name="connsiteY5" fmla="*/ 495300 h 533400"/>
              <a:gd name="connsiteX6" fmla="*/ 519793 w 3331028"/>
              <a:gd name="connsiteY6" fmla="*/ 500743 h 533400"/>
              <a:gd name="connsiteX7" fmla="*/ 405493 w 3331028"/>
              <a:gd name="connsiteY7" fmla="*/ 533400 h 533400"/>
              <a:gd name="connsiteX8" fmla="*/ 394607 w 3331028"/>
              <a:gd name="connsiteY8" fmla="*/ 533400 h 533400"/>
              <a:gd name="connsiteX9" fmla="*/ 321128 w 3331028"/>
              <a:gd name="connsiteY9" fmla="*/ 495300 h 533400"/>
              <a:gd name="connsiteX10" fmla="*/ 195943 w 3331028"/>
              <a:gd name="connsiteY10" fmla="*/ 416379 h 533400"/>
              <a:gd name="connsiteX11" fmla="*/ 81643 w 3331028"/>
              <a:gd name="connsiteY11" fmla="*/ 337458 h 533400"/>
              <a:gd name="connsiteX12" fmla="*/ 29935 w 3331028"/>
              <a:gd name="connsiteY12" fmla="*/ 296636 h 533400"/>
              <a:gd name="connsiteX13" fmla="*/ 10885 w 3331028"/>
              <a:gd name="connsiteY13" fmla="*/ 274865 h 533400"/>
              <a:gd name="connsiteX14" fmla="*/ 2721 w 3331028"/>
              <a:gd name="connsiteY14" fmla="*/ 255815 h 533400"/>
              <a:gd name="connsiteX15" fmla="*/ 0 w 3331028"/>
              <a:gd name="connsiteY15" fmla="*/ 228600 h 533400"/>
              <a:gd name="connsiteX16" fmla="*/ 8164 w 3331028"/>
              <a:gd name="connsiteY16" fmla="*/ 214993 h 533400"/>
              <a:gd name="connsiteX17" fmla="*/ 21771 w 3331028"/>
              <a:gd name="connsiteY17" fmla="*/ 209550 h 533400"/>
              <a:gd name="connsiteX18" fmla="*/ 46264 w 3331028"/>
              <a:gd name="connsiteY18" fmla="*/ 214993 h 533400"/>
              <a:gd name="connsiteX19" fmla="*/ 114300 w 3331028"/>
              <a:gd name="connsiteY19" fmla="*/ 247650 h 533400"/>
              <a:gd name="connsiteX20" fmla="*/ 187778 w 3331028"/>
              <a:gd name="connsiteY20" fmla="*/ 272143 h 533400"/>
              <a:gd name="connsiteX21" fmla="*/ 255814 w 3331028"/>
              <a:gd name="connsiteY21" fmla="*/ 291193 h 533400"/>
              <a:gd name="connsiteX22" fmla="*/ 326571 w 3331028"/>
              <a:gd name="connsiteY22" fmla="*/ 302079 h 533400"/>
              <a:gd name="connsiteX23" fmla="*/ 391885 w 3331028"/>
              <a:gd name="connsiteY23" fmla="*/ 310243 h 533400"/>
              <a:gd name="connsiteX24" fmla="*/ 454478 w 3331028"/>
              <a:gd name="connsiteY24" fmla="*/ 312965 h 533400"/>
              <a:gd name="connsiteX25" fmla="*/ 541564 w 3331028"/>
              <a:gd name="connsiteY25" fmla="*/ 302079 h 533400"/>
              <a:gd name="connsiteX26" fmla="*/ 843643 w 3331028"/>
              <a:gd name="connsiteY26" fmla="*/ 250372 h 533400"/>
              <a:gd name="connsiteX27" fmla="*/ 1211035 w 3331028"/>
              <a:gd name="connsiteY27" fmla="*/ 195943 h 533400"/>
              <a:gd name="connsiteX28" fmla="*/ 1619250 w 3331028"/>
              <a:gd name="connsiteY28" fmla="*/ 130629 h 533400"/>
              <a:gd name="connsiteX29" fmla="*/ 1847850 w 3331028"/>
              <a:gd name="connsiteY29" fmla="*/ 111579 h 533400"/>
              <a:gd name="connsiteX30" fmla="*/ 2193471 w 3331028"/>
              <a:gd name="connsiteY30" fmla="*/ 95250 h 533400"/>
              <a:gd name="connsiteX31" fmla="*/ 2479221 w 3331028"/>
              <a:gd name="connsiteY31" fmla="*/ 78922 h 533400"/>
              <a:gd name="connsiteX32" fmla="*/ 2696935 w 3331028"/>
              <a:gd name="connsiteY32" fmla="*/ 68036 h 533400"/>
              <a:gd name="connsiteX33" fmla="*/ 2827564 w 3331028"/>
              <a:gd name="connsiteY33" fmla="*/ 24493 h 533400"/>
              <a:gd name="connsiteX34" fmla="*/ 2895600 w 3331028"/>
              <a:gd name="connsiteY34" fmla="*/ 0 h 533400"/>
              <a:gd name="connsiteX35" fmla="*/ 2952750 w 3331028"/>
              <a:gd name="connsiteY35" fmla="*/ 5443 h 533400"/>
              <a:gd name="connsiteX36" fmla="*/ 3118757 w 3331028"/>
              <a:gd name="connsiteY36" fmla="*/ 43543 h 533400"/>
              <a:gd name="connsiteX37" fmla="*/ 3273878 w 3331028"/>
              <a:gd name="connsiteY37" fmla="*/ 97972 h 533400"/>
              <a:gd name="connsiteX38" fmla="*/ 3301093 w 3331028"/>
              <a:gd name="connsiteY38" fmla="*/ 114300 h 533400"/>
              <a:gd name="connsiteX39" fmla="*/ 3314700 w 3331028"/>
              <a:gd name="connsiteY39" fmla="*/ 130629 h 533400"/>
              <a:gd name="connsiteX40" fmla="*/ 3328307 w 3331028"/>
              <a:gd name="connsiteY40" fmla="*/ 157843 h 533400"/>
              <a:gd name="connsiteX41" fmla="*/ 3331028 w 3331028"/>
              <a:gd name="connsiteY41" fmla="*/ 182336 h 533400"/>
              <a:gd name="connsiteX42" fmla="*/ 3325585 w 3331028"/>
              <a:gd name="connsiteY42" fmla="*/ 204108 h 533400"/>
              <a:gd name="connsiteX43" fmla="*/ 3314700 w 3331028"/>
              <a:gd name="connsiteY43" fmla="*/ 228600 h 533400"/>
              <a:gd name="connsiteX44" fmla="*/ 3290207 w 3331028"/>
              <a:gd name="connsiteY44" fmla="*/ 244929 h 533400"/>
              <a:gd name="connsiteX45" fmla="*/ 3252107 w 3331028"/>
              <a:gd name="connsiteY45" fmla="*/ 261258 h 533400"/>
              <a:gd name="connsiteX46" fmla="*/ 3208564 w 3331028"/>
              <a:gd name="connsiteY46" fmla="*/ 269422 h 533400"/>
              <a:gd name="connsiteX47" fmla="*/ 2718707 w 3331028"/>
              <a:gd name="connsiteY47" fmla="*/ 266700 h 533400"/>
              <a:gd name="connsiteX48" fmla="*/ 2441121 w 3331028"/>
              <a:gd name="connsiteY48" fmla="*/ 266700 h 533400"/>
              <a:gd name="connsiteX49" fmla="*/ 2182585 w 3331028"/>
              <a:gd name="connsiteY49" fmla="*/ 272143 h 533400"/>
              <a:gd name="connsiteX50" fmla="*/ 1850571 w 3331028"/>
              <a:gd name="connsiteY50" fmla="*/ 288472 h 533400"/>
              <a:gd name="connsiteX51" fmla="*/ 1613807 w 3331028"/>
              <a:gd name="connsiteY51" fmla="*/ 315686 h 533400"/>
              <a:gd name="connsiteX52" fmla="*/ 1420585 w 3331028"/>
              <a:gd name="connsiteY52" fmla="*/ 337458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331028" h="533400">
                <a:moveTo>
                  <a:pt x="1420585" y="337458"/>
                </a:moveTo>
                <a:lnTo>
                  <a:pt x="1069521" y="391886"/>
                </a:lnTo>
                <a:lnTo>
                  <a:pt x="865414" y="429986"/>
                </a:lnTo>
                <a:lnTo>
                  <a:pt x="772885" y="451758"/>
                </a:lnTo>
                <a:lnTo>
                  <a:pt x="615043" y="492579"/>
                </a:lnTo>
                <a:lnTo>
                  <a:pt x="552450" y="495300"/>
                </a:lnTo>
                <a:lnTo>
                  <a:pt x="519793" y="500743"/>
                </a:lnTo>
                <a:lnTo>
                  <a:pt x="405493" y="533400"/>
                </a:lnTo>
                <a:lnTo>
                  <a:pt x="394607" y="533400"/>
                </a:lnTo>
                <a:lnTo>
                  <a:pt x="321128" y="495300"/>
                </a:lnTo>
                <a:lnTo>
                  <a:pt x="195943" y="416379"/>
                </a:lnTo>
                <a:lnTo>
                  <a:pt x="81643" y="337458"/>
                </a:lnTo>
                <a:lnTo>
                  <a:pt x="29935" y="296636"/>
                </a:lnTo>
                <a:lnTo>
                  <a:pt x="10885" y="274865"/>
                </a:lnTo>
                <a:lnTo>
                  <a:pt x="2721" y="255815"/>
                </a:lnTo>
                <a:lnTo>
                  <a:pt x="0" y="228600"/>
                </a:lnTo>
                <a:lnTo>
                  <a:pt x="8164" y="214993"/>
                </a:lnTo>
                <a:lnTo>
                  <a:pt x="21771" y="209550"/>
                </a:lnTo>
                <a:lnTo>
                  <a:pt x="46264" y="214993"/>
                </a:lnTo>
                <a:lnTo>
                  <a:pt x="114300" y="247650"/>
                </a:lnTo>
                <a:lnTo>
                  <a:pt x="187778" y="272143"/>
                </a:lnTo>
                <a:lnTo>
                  <a:pt x="255814" y="291193"/>
                </a:lnTo>
                <a:lnTo>
                  <a:pt x="326571" y="302079"/>
                </a:lnTo>
                <a:lnTo>
                  <a:pt x="391885" y="310243"/>
                </a:lnTo>
                <a:lnTo>
                  <a:pt x="454478" y="312965"/>
                </a:lnTo>
                <a:lnTo>
                  <a:pt x="541564" y="302079"/>
                </a:lnTo>
                <a:lnTo>
                  <a:pt x="843643" y="250372"/>
                </a:lnTo>
                <a:lnTo>
                  <a:pt x="1211035" y="195943"/>
                </a:lnTo>
                <a:lnTo>
                  <a:pt x="1619250" y="130629"/>
                </a:lnTo>
                <a:lnTo>
                  <a:pt x="1847850" y="111579"/>
                </a:lnTo>
                <a:lnTo>
                  <a:pt x="2193471" y="95250"/>
                </a:lnTo>
                <a:lnTo>
                  <a:pt x="2479221" y="78922"/>
                </a:lnTo>
                <a:lnTo>
                  <a:pt x="2696935" y="68036"/>
                </a:lnTo>
                <a:lnTo>
                  <a:pt x="2827564" y="24493"/>
                </a:lnTo>
                <a:lnTo>
                  <a:pt x="2895600" y="0"/>
                </a:lnTo>
                <a:lnTo>
                  <a:pt x="2952750" y="5443"/>
                </a:lnTo>
                <a:lnTo>
                  <a:pt x="3118757" y="43543"/>
                </a:lnTo>
                <a:lnTo>
                  <a:pt x="3273878" y="97972"/>
                </a:lnTo>
                <a:lnTo>
                  <a:pt x="3301093" y="114300"/>
                </a:lnTo>
                <a:lnTo>
                  <a:pt x="3314700" y="130629"/>
                </a:lnTo>
                <a:lnTo>
                  <a:pt x="3328307" y="157843"/>
                </a:lnTo>
                <a:lnTo>
                  <a:pt x="3331028" y="182336"/>
                </a:lnTo>
                <a:lnTo>
                  <a:pt x="3325585" y="204108"/>
                </a:lnTo>
                <a:lnTo>
                  <a:pt x="3314700" y="228600"/>
                </a:lnTo>
                <a:lnTo>
                  <a:pt x="3290207" y="244929"/>
                </a:lnTo>
                <a:lnTo>
                  <a:pt x="3252107" y="261258"/>
                </a:lnTo>
                <a:lnTo>
                  <a:pt x="3208564" y="269422"/>
                </a:lnTo>
                <a:lnTo>
                  <a:pt x="2718707" y="266700"/>
                </a:lnTo>
                <a:lnTo>
                  <a:pt x="2441121" y="266700"/>
                </a:lnTo>
                <a:lnTo>
                  <a:pt x="2182585" y="272143"/>
                </a:lnTo>
                <a:lnTo>
                  <a:pt x="1850571" y="288472"/>
                </a:lnTo>
                <a:lnTo>
                  <a:pt x="1613807" y="315686"/>
                </a:lnTo>
                <a:lnTo>
                  <a:pt x="1420585" y="33745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2736850" y="2971053"/>
            <a:ext cx="4208463" cy="649288"/>
          </a:xfrm>
          <a:custGeom>
            <a:avLst/>
            <a:gdLst>
              <a:gd name="connsiteX0" fmla="*/ 1754017 w 4208280"/>
              <a:gd name="connsiteY0" fmla="*/ 397713 h 649258"/>
              <a:gd name="connsiteX1" fmla="*/ 1454882 w 4208280"/>
              <a:gd name="connsiteY1" fmla="*/ 445303 h 649258"/>
              <a:gd name="connsiteX2" fmla="*/ 1220334 w 4208280"/>
              <a:gd name="connsiteY2" fmla="*/ 492892 h 649258"/>
              <a:gd name="connsiteX3" fmla="*/ 1043572 w 4208280"/>
              <a:gd name="connsiteY3" fmla="*/ 523486 h 649258"/>
              <a:gd name="connsiteX4" fmla="*/ 785229 w 4208280"/>
              <a:gd name="connsiteY4" fmla="*/ 577874 h 649258"/>
              <a:gd name="connsiteX5" fmla="*/ 499691 w 4208280"/>
              <a:gd name="connsiteY5" fmla="*/ 649258 h 649258"/>
              <a:gd name="connsiteX6" fmla="*/ 404512 w 4208280"/>
              <a:gd name="connsiteY6" fmla="*/ 618665 h 649258"/>
              <a:gd name="connsiteX7" fmla="*/ 299135 w 4208280"/>
              <a:gd name="connsiteY7" fmla="*/ 564277 h 649258"/>
              <a:gd name="connsiteX8" fmla="*/ 231150 w 4208280"/>
              <a:gd name="connsiteY8" fmla="*/ 516687 h 649258"/>
              <a:gd name="connsiteX9" fmla="*/ 169963 w 4208280"/>
              <a:gd name="connsiteY9" fmla="*/ 469098 h 649258"/>
              <a:gd name="connsiteX10" fmla="*/ 108777 w 4208280"/>
              <a:gd name="connsiteY10" fmla="*/ 411310 h 649258"/>
              <a:gd name="connsiteX11" fmla="*/ 81583 w 4208280"/>
              <a:gd name="connsiteY11" fmla="*/ 380717 h 649258"/>
              <a:gd name="connsiteX12" fmla="*/ 23795 w 4208280"/>
              <a:gd name="connsiteY12" fmla="*/ 309333 h 649258"/>
              <a:gd name="connsiteX13" fmla="*/ 6799 w 4208280"/>
              <a:gd name="connsiteY13" fmla="*/ 285538 h 649258"/>
              <a:gd name="connsiteX14" fmla="*/ 0 w 4208280"/>
              <a:gd name="connsiteY14" fmla="*/ 271941 h 649258"/>
              <a:gd name="connsiteX15" fmla="*/ 3400 w 4208280"/>
              <a:gd name="connsiteY15" fmla="*/ 248146 h 649258"/>
              <a:gd name="connsiteX16" fmla="*/ 10198 w 4208280"/>
              <a:gd name="connsiteY16" fmla="*/ 237948 h 649258"/>
              <a:gd name="connsiteX17" fmla="*/ 20396 w 4208280"/>
              <a:gd name="connsiteY17" fmla="*/ 237948 h 649258"/>
              <a:gd name="connsiteX18" fmla="*/ 44191 w 4208280"/>
              <a:gd name="connsiteY18" fmla="*/ 244747 h 649258"/>
              <a:gd name="connsiteX19" fmla="*/ 101978 w 4208280"/>
              <a:gd name="connsiteY19" fmla="*/ 282139 h 649258"/>
              <a:gd name="connsiteX20" fmla="*/ 166564 w 4208280"/>
              <a:gd name="connsiteY20" fmla="*/ 322930 h 649258"/>
              <a:gd name="connsiteX21" fmla="*/ 234549 w 4208280"/>
              <a:gd name="connsiteY21" fmla="*/ 356922 h 649258"/>
              <a:gd name="connsiteX22" fmla="*/ 299135 w 4208280"/>
              <a:gd name="connsiteY22" fmla="*/ 380717 h 649258"/>
              <a:gd name="connsiteX23" fmla="*/ 356922 w 4208280"/>
              <a:gd name="connsiteY23" fmla="*/ 394314 h 649258"/>
              <a:gd name="connsiteX24" fmla="*/ 421508 w 4208280"/>
              <a:gd name="connsiteY24" fmla="*/ 404512 h 649258"/>
              <a:gd name="connsiteX25" fmla="*/ 489493 w 4208280"/>
              <a:gd name="connsiteY25" fmla="*/ 404512 h 649258"/>
              <a:gd name="connsiteX26" fmla="*/ 618665 w 4208280"/>
              <a:gd name="connsiteY26" fmla="*/ 387515 h 649258"/>
              <a:gd name="connsiteX27" fmla="*/ 917800 w 4208280"/>
              <a:gd name="connsiteY27" fmla="*/ 343325 h 649258"/>
              <a:gd name="connsiteX28" fmla="*/ 1223733 w 4208280"/>
              <a:gd name="connsiteY28" fmla="*/ 292336 h 649258"/>
              <a:gd name="connsiteX29" fmla="*/ 1444685 w 4208280"/>
              <a:gd name="connsiteY29" fmla="*/ 248146 h 649258"/>
              <a:gd name="connsiteX30" fmla="*/ 1808405 w 4208280"/>
              <a:gd name="connsiteY30" fmla="*/ 197157 h 649258"/>
              <a:gd name="connsiteX31" fmla="*/ 2100741 w 4208280"/>
              <a:gd name="connsiteY31" fmla="*/ 156366 h 649258"/>
              <a:gd name="connsiteX32" fmla="*/ 2328491 w 4208280"/>
              <a:gd name="connsiteY32" fmla="*/ 132571 h 649258"/>
              <a:gd name="connsiteX33" fmla="*/ 2719406 w 4208280"/>
              <a:gd name="connsiteY33" fmla="*/ 108776 h 649258"/>
              <a:gd name="connsiteX34" fmla="*/ 3004943 w 4208280"/>
              <a:gd name="connsiteY34" fmla="*/ 91780 h 649258"/>
              <a:gd name="connsiteX35" fmla="*/ 3236093 w 4208280"/>
              <a:gd name="connsiteY35" fmla="*/ 64586 h 649258"/>
              <a:gd name="connsiteX36" fmla="*/ 3569220 w 4208280"/>
              <a:gd name="connsiteY36" fmla="*/ 67985 h 649258"/>
              <a:gd name="connsiteX37" fmla="*/ 3749380 w 4208280"/>
              <a:gd name="connsiteY37" fmla="*/ 0 h 649258"/>
              <a:gd name="connsiteX38" fmla="*/ 3803769 w 4208280"/>
              <a:gd name="connsiteY38" fmla="*/ 10198 h 649258"/>
              <a:gd name="connsiteX39" fmla="*/ 3980530 w 4208280"/>
              <a:gd name="connsiteY39" fmla="*/ 54388 h 649258"/>
              <a:gd name="connsiteX40" fmla="*/ 4096105 w 4208280"/>
              <a:gd name="connsiteY40" fmla="*/ 98579 h 649258"/>
              <a:gd name="connsiteX41" fmla="*/ 4170888 w 4208280"/>
              <a:gd name="connsiteY41" fmla="*/ 129172 h 649258"/>
              <a:gd name="connsiteX42" fmla="*/ 4184485 w 4208280"/>
              <a:gd name="connsiteY42" fmla="*/ 146168 h 649258"/>
              <a:gd name="connsiteX43" fmla="*/ 4201482 w 4208280"/>
              <a:gd name="connsiteY43" fmla="*/ 180161 h 649258"/>
              <a:gd name="connsiteX44" fmla="*/ 4208280 w 4208280"/>
              <a:gd name="connsiteY44" fmla="*/ 224351 h 649258"/>
              <a:gd name="connsiteX45" fmla="*/ 4201482 w 4208280"/>
              <a:gd name="connsiteY45" fmla="*/ 244747 h 649258"/>
              <a:gd name="connsiteX46" fmla="*/ 4181086 w 4208280"/>
              <a:gd name="connsiteY46" fmla="*/ 265142 h 649258"/>
              <a:gd name="connsiteX47" fmla="*/ 4143694 w 4208280"/>
              <a:gd name="connsiteY47" fmla="*/ 282139 h 649258"/>
              <a:gd name="connsiteX48" fmla="*/ 4102903 w 4208280"/>
              <a:gd name="connsiteY48" fmla="*/ 288937 h 649258"/>
              <a:gd name="connsiteX49" fmla="*/ 3997526 w 4208280"/>
              <a:gd name="connsiteY49" fmla="*/ 282139 h 649258"/>
              <a:gd name="connsiteX50" fmla="*/ 3830963 w 4208280"/>
              <a:gd name="connsiteY50" fmla="*/ 268541 h 649258"/>
              <a:gd name="connsiteX51" fmla="*/ 3650802 w 4208280"/>
              <a:gd name="connsiteY51" fmla="*/ 261743 h 649258"/>
              <a:gd name="connsiteX52" fmla="*/ 3477440 w 4208280"/>
              <a:gd name="connsiteY52" fmla="*/ 254944 h 649258"/>
              <a:gd name="connsiteX53" fmla="*/ 3225895 w 4208280"/>
              <a:gd name="connsiteY53" fmla="*/ 265142 h 649258"/>
              <a:gd name="connsiteX54" fmla="*/ 2987947 w 4208280"/>
              <a:gd name="connsiteY54" fmla="*/ 292336 h 649258"/>
              <a:gd name="connsiteX55" fmla="*/ 2675215 w 4208280"/>
              <a:gd name="connsiteY55" fmla="*/ 309333 h 649258"/>
              <a:gd name="connsiteX56" fmla="*/ 2318293 w 4208280"/>
              <a:gd name="connsiteY56" fmla="*/ 333127 h 649258"/>
              <a:gd name="connsiteX57" fmla="*/ 2087144 w 4208280"/>
              <a:gd name="connsiteY57" fmla="*/ 356922 h 649258"/>
              <a:gd name="connsiteX58" fmla="*/ 1754017 w 4208280"/>
              <a:gd name="connsiteY58" fmla="*/ 397713 h 649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4208280" h="649258">
                <a:moveTo>
                  <a:pt x="1754017" y="397713"/>
                </a:moveTo>
                <a:lnTo>
                  <a:pt x="1454882" y="445303"/>
                </a:lnTo>
                <a:lnTo>
                  <a:pt x="1220334" y="492892"/>
                </a:lnTo>
                <a:lnTo>
                  <a:pt x="1043572" y="523486"/>
                </a:lnTo>
                <a:lnTo>
                  <a:pt x="785229" y="577874"/>
                </a:lnTo>
                <a:lnTo>
                  <a:pt x="499691" y="649258"/>
                </a:lnTo>
                <a:lnTo>
                  <a:pt x="404512" y="618665"/>
                </a:lnTo>
                <a:lnTo>
                  <a:pt x="299135" y="564277"/>
                </a:lnTo>
                <a:lnTo>
                  <a:pt x="231150" y="516687"/>
                </a:lnTo>
                <a:lnTo>
                  <a:pt x="169963" y="469098"/>
                </a:lnTo>
                <a:lnTo>
                  <a:pt x="108777" y="411310"/>
                </a:lnTo>
                <a:lnTo>
                  <a:pt x="81583" y="380717"/>
                </a:lnTo>
                <a:lnTo>
                  <a:pt x="23795" y="309333"/>
                </a:lnTo>
                <a:lnTo>
                  <a:pt x="6799" y="285538"/>
                </a:lnTo>
                <a:lnTo>
                  <a:pt x="0" y="271941"/>
                </a:lnTo>
                <a:lnTo>
                  <a:pt x="3400" y="248146"/>
                </a:lnTo>
                <a:lnTo>
                  <a:pt x="10198" y="237948"/>
                </a:lnTo>
                <a:lnTo>
                  <a:pt x="20396" y="237948"/>
                </a:lnTo>
                <a:lnTo>
                  <a:pt x="44191" y="244747"/>
                </a:lnTo>
                <a:lnTo>
                  <a:pt x="101978" y="282139"/>
                </a:lnTo>
                <a:lnTo>
                  <a:pt x="166564" y="322930"/>
                </a:lnTo>
                <a:lnTo>
                  <a:pt x="234549" y="356922"/>
                </a:lnTo>
                <a:lnTo>
                  <a:pt x="299135" y="380717"/>
                </a:lnTo>
                <a:lnTo>
                  <a:pt x="356922" y="394314"/>
                </a:lnTo>
                <a:lnTo>
                  <a:pt x="421508" y="404512"/>
                </a:lnTo>
                <a:lnTo>
                  <a:pt x="489493" y="404512"/>
                </a:lnTo>
                <a:lnTo>
                  <a:pt x="618665" y="387515"/>
                </a:lnTo>
                <a:lnTo>
                  <a:pt x="917800" y="343325"/>
                </a:lnTo>
                <a:lnTo>
                  <a:pt x="1223733" y="292336"/>
                </a:lnTo>
                <a:lnTo>
                  <a:pt x="1444685" y="248146"/>
                </a:lnTo>
                <a:lnTo>
                  <a:pt x="1808405" y="197157"/>
                </a:lnTo>
                <a:lnTo>
                  <a:pt x="2100741" y="156366"/>
                </a:lnTo>
                <a:lnTo>
                  <a:pt x="2328491" y="132571"/>
                </a:lnTo>
                <a:lnTo>
                  <a:pt x="2719406" y="108776"/>
                </a:lnTo>
                <a:lnTo>
                  <a:pt x="3004943" y="91780"/>
                </a:lnTo>
                <a:lnTo>
                  <a:pt x="3236093" y="64586"/>
                </a:lnTo>
                <a:lnTo>
                  <a:pt x="3569220" y="67985"/>
                </a:lnTo>
                <a:lnTo>
                  <a:pt x="3749380" y="0"/>
                </a:lnTo>
                <a:lnTo>
                  <a:pt x="3803769" y="10198"/>
                </a:lnTo>
                <a:lnTo>
                  <a:pt x="3980530" y="54388"/>
                </a:lnTo>
                <a:lnTo>
                  <a:pt x="4096105" y="98579"/>
                </a:lnTo>
                <a:lnTo>
                  <a:pt x="4170888" y="129172"/>
                </a:lnTo>
                <a:lnTo>
                  <a:pt x="4184485" y="146168"/>
                </a:lnTo>
                <a:lnTo>
                  <a:pt x="4201482" y="180161"/>
                </a:lnTo>
                <a:lnTo>
                  <a:pt x="4208280" y="224351"/>
                </a:lnTo>
                <a:lnTo>
                  <a:pt x="4201482" y="244747"/>
                </a:lnTo>
                <a:lnTo>
                  <a:pt x="4181086" y="265142"/>
                </a:lnTo>
                <a:lnTo>
                  <a:pt x="4143694" y="282139"/>
                </a:lnTo>
                <a:lnTo>
                  <a:pt x="4102903" y="288937"/>
                </a:lnTo>
                <a:lnTo>
                  <a:pt x="3997526" y="282139"/>
                </a:lnTo>
                <a:lnTo>
                  <a:pt x="3830963" y="268541"/>
                </a:lnTo>
                <a:lnTo>
                  <a:pt x="3650802" y="261743"/>
                </a:lnTo>
                <a:lnTo>
                  <a:pt x="3477440" y="254944"/>
                </a:lnTo>
                <a:lnTo>
                  <a:pt x="3225895" y="265142"/>
                </a:lnTo>
                <a:lnTo>
                  <a:pt x="2987947" y="292336"/>
                </a:lnTo>
                <a:lnTo>
                  <a:pt x="2675215" y="309333"/>
                </a:lnTo>
                <a:lnTo>
                  <a:pt x="2318293" y="333127"/>
                </a:lnTo>
                <a:lnTo>
                  <a:pt x="2087144" y="356922"/>
                </a:lnTo>
                <a:lnTo>
                  <a:pt x="1754017" y="3977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3371850" y="1354978"/>
            <a:ext cx="2654300" cy="835025"/>
          </a:xfrm>
          <a:custGeom>
            <a:avLst/>
            <a:gdLst>
              <a:gd name="connsiteX0" fmla="*/ 1285875 w 2654300"/>
              <a:gd name="connsiteY0" fmla="*/ 488950 h 835025"/>
              <a:gd name="connsiteX1" fmla="*/ 885825 w 2654300"/>
              <a:gd name="connsiteY1" fmla="*/ 596900 h 835025"/>
              <a:gd name="connsiteX2" fmla="*/ 660400 w 2654300"/>
              <a:gd name="connsiteY2" fmla="*/ 650875 h 835025"/>
              <a:gd name="connsiteX3" fmla="*/ 282575 w 2654300"/>
              <a:gd name="connsiteY3" fmla="*/ 723900 h 835025"/>
              <a:gd name="connsiteX4" fmla="*/ 73025 w 2654300"/>
              <a:gd name="connsiteY4" fmla="*/ 758825 h 835025"/>
              <a:gd name="connsiteX5" fmla="*/ 41275 w 2654300"/>
              <a:gd name="connsiteY5" fmla="*/ 765175 h 835025"/>
              <a:gd name="connsiteX6" fmla="*/ 19050 w 2654300"/>
              <a:gd name="connsiteY6" fmla="*/ 777875 h 835025"/>
              <a:gd name="connsiteX7" fmla="*/ 0 w 2654300"/>
              <a:gd name="connsiteY7" fmla="*/ 796925 h 835025"/>
              <a:gd name="connsiteX8" fmla="*/ 0 w 2654300"/>
              <a:gd name="connsiteY8" fmla="*/ 812800 h 835025"/>
              <a:gd name="connsiteX9" fmla="*/ 12700 w 2654300"/>
              <a:gd name="connsiteY9" fmla="*/ 831850 h 835025"/>
              <a:gd name="connsiteX10" fmla="*/ 66675 w 2654300"/>
              <a:gd name="connsiteY10" fmla="*/ 835025 h 835025"/>
              <a:gd name="connsiteX11" fmla="*/ 320675 w 2654300"/>
              <a:gd name="connsiteY11" fmla="*/ 809625 h 835025"/>
              <a:gd name="connsiteX12" fmla="*/ 765175 w 2654300"/>
              <a:gd name="connsiteY12" fmla="*/ 752475 h 835025"/>
              <a:gd name="connsiteX13" fmla="*/ 1028700 w 2654300"/>
              <a:gd name="connsiteY13" fmla="*/ 708025 h 835025"/>
              <a:gd name="connsiteX14" fmla="*/ 1362075 w 2654300"/>
              <a:gd name="connsiteY14" fmla="*/ 635000 h 835025"/>
              <a:gd name="connsiteX15" fmla="*/ 1584325 w 2654300"/>
              <a:gd name="connsiteY15" fmla="*/ 596900 h 835025"/>
              <a:gd name="connsiteX16" fmla="*/ 1743075 w 2654300"/>
              <a:gd name="connsiteY16" fmla="*/ 558800 h 835025"/>
              <a:gd name="connsiteX17" fmla="*/ 2000250 w 2654300"/>
              <a:gd name="connsiteY17" fmla="*/ 498475 h 835025"/>
              <a:gd name="connsiteX18" fmla="*/ 2193925 w 2654300"/>
              <a:gd name="connsiteY18" fmla="*/ 454025 h 835025"/>
              <a:gd name="connsiteX19" fmla="*/ 2355850 w 2654300"/>
              <a:gd name="connsiteY19" fmla="*/ 425450 h 835025"/>
              <a:gd name="connsiteX20" fmla="*/ 2486025 w 2654300"/>
              <a:gd name="connsiteY20" fmla="*/ 403225 h 835025"/>
              <a:gd name="connsiteX21" fmla="*/ 2584450 w 2654300"/>
              <a:gd name="connsiteY21" fmla="*/ 390525 h 835025"/>
              <a:gd name="connsiteX22" fmla="*/ 2613025 w 2654300"/>
              <a:gd name="connsiteY22" fmla="*/ 381000 h 835025"/>
              <a:gd name="connsiteX23" fmla="*/ 2638425 w 2654300"/>
              <a:gd name="connsiteY23" fmla="*/ 361950 h 835025"/>
              <a:gd name="connsiteX24" fmla="*/ 2654300 w 2654300"/>
              <a:gd name="connsiteY24" fmla="*/ 336550 h 835025"/>
              <a:gd name="connsiteX25" fmla="*/ 2654300 w 2654300"/>
              <a:gd name="connsiteY25" fmla="*/ 314325 h 835025"/>
              <a:gd name="connsiteX26" fmla="*/ 2644775 w 2654300"/>
              <a:gd name="connsiteY26" fmla="*/ 295275 h 835025"/>
              <a:gd name="connsiteX27" fmla="*/ 2619375 w 2654300"/>
              <a:gd name="connsiteY27" fmla="*/ 269875 h 835025"/>
              <a:gd name="connsiteX28" fmla="*/ 2555875 w 2654300"/>
              <a:gd name="connsiteY28" fmla="*/ 222250 h 835025"/>
              <a:gd name="connsiteX29" fmla="*/ 2498725 w 2654300"/>
              <a:gd name="connsiteY29" fmla="*/ 190500 h 835025"/>
              <a:gd name="connsiteX30" fmla="*/ 2447925 w 2654300"/>
              <a:gd name="connsiteY30" fmla="*/ 171450 h 835025"/>
              <a:gd name="connsiteX31" fmla="*/ 2422525 w 2654300"/>
              <a:gd name="connsiteY31" fmla="*/ 158750 h 835025"/>
              <a:gd name="connsiteX32" fmla="*/ 2352675 w 2654300"/>
              <a:gd name="connsiteY32" fmla="*/ 123825 h 835025"/>
              <a:gd name="connsiteX33" fmla="*/ 2089150 w 2654300"/>
              <a:gd name="connsiteY33" fmla="*/ 31750 h 835025"/>
              <a:gd name="connsiteX34" fmla="*/ 1993900 w 2654300"/>
              <a:gd name="connsiteY34" fmla="*/ 3175 h 835025"/>
              <a:gd name="connsiteX35" fmla="*/ 1962150 w 2654300"/>
              <a:gd name="connsiteY35" fmla="*/ 0 h 835025"/>
              <a:gd name="connsiteX36" fmla="*/ 1943100 w 2654300"/>
              <a:gd name="connsiteY36" fmla="*/ 3175 h 835025"/>
              <a:gd name="connsiteX37" fmla="*/ 1943100 w 2654300"/>
              <a:gd name="connsiteY37" fmla="*/ 22225 h 835025"/>
              <a:gd name="connsiteX38" fmla="*/ 1958975 w 2654300"/>
              <a:gd name="connsiteY38" fmla="*/ 47625 h 835025"/>
              <a:gd name="connsiteX39" fmla="*/ 1978025 w 2654300"/>
              <a:gd name="connsiteY39" fmla="*/ 76200 h 835025"/>
              <a:gd name="connsiteX40" fmla="*/ 2047875 w 2654300"/>
              <a:gd name="connsiteY40" fmla="*/ 142875 h 835025"/>
              <a:gd name="connsiteX41" fmla="*/ 2073275 w 2654300"/>
              <a:gd name="connsiteY41" fmla="*/ 171450 h 835025"/>
              <a:gd name="connsiteX42" fmla="*/ 2079625 w 2654300"/>
              <a:gd name="connsiteY42" fmla="*/ 200025 h 835025"/>
              <a:gd name="connsiteX43" fmla="*/ 2070100 w 2654300"/>
              <a:gd name="connsiteY43" fmla="*/ 222250 h 835025"/>
              <a:gd name="connsiteX44" fmla="*/ 2047875 w 2654300"/>
              <a:gd name="connsiteY44" fmla="*/ 234950 h 835025"/>
              <a:gd name="connsiteX45" fmla="*/ 1733550 w 2654300"/>
              <a:gd name="connsiteY45" fmla="*/ 349250 h 835025"/>
              <a:gd name="connsiteX46" fmla="*/ 1285875 w 2654300"/>
              <a:gd name="connsiteY46" fmla="*/ 488950 h 835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654300" h="835025">
                <a:moveTo>
                  <a:pt x="1285875" y="488950"/>
                </a:moveTo>
                <a:lnTo>
                  <a:pt x="885825" y="596900"/>
                </a:lnTo>
                <a:lnTo>
                  <a:pt x="660400" y="650875"/>
                </a:lnTo>
                <a:lnTo>
                  <a:pt x="282575" y="723900"/>
                </a:lnTo>
                <a:lnTo>
                  <a:pt x="73025" y="758825"/>
                </a:lnTo>
                <a:lnTo>
                  <a:pt x="41275" y="765175"/>
                </a:lnTo>
                <a:lnTo>
                  <a:pt x="19050" y="777875"/>
                </a:lnTo>
                <a:lnTo>
                  <a:pt x="0" y="796925"/>
                </a:lnTo>
                <a:lnTo>
                  <a:pt x="0" y="812800"/>
                </a:lnTo>
                <a:lnTo>
                  <a:pt x="12700" y="831850"/>
                </a:lnTo>
                <a:lnTo>
                  <a:pt x="66675" y="835025"/>
                </a:lnTo>
                <a:lnTo>
                  <a:pt x="320675" y="809625"/>
                </a:lnTo>
                <a:lnTo>
                  <a:pt x="765175" y="752475"/>
                </a:lnTo>
                <a:lnTo>
                  <a:pt x="1028700" y="708025"/>
                </a:lnTo>
                <a:lnTo>
                  <a:pt x="1362075" y="635000"/>
                </a:lnTo>
                <a:lnTo>
                  <a:pt x="1584325" y="596900"/>
                </a:lnTo>
                <a:lnTo>
                  <a:pt x="1743075" y="558800"/>
                </a:lnTo>
                <a:lnTo>
                  <a:pt x="2000250" y="498475"/>
                </a:lnTo>
                <a:lnTo>
                  <a:pt x="2193925" y="454025"/>
                </a:lnTo>
                <a:lnTo>
                  <a:pt x="2355850" y="425450"/>
                </a:lnTo>
                <a:lnTo>
                  <a:pt x="2486025" y="403225"/>
                </a:lnTo>
                <a:lnTo>
                  <a:pt x="2584450" y="390525"/>
                </a:lnTo>
                <a:lnTo>
                  <a:pt x="2613025" y="381000"/>
                </a:lnTo>
                <a:lnTo>
                  <a:pt x="2638425" y="361950"/>
                </a:lnTo>
                <a:lnTo>
                  <a:pt x="2654300" y="336550"/>
                </a:lnTo>
                <a:lnTo>
                  <a:pt x="2654300" y="314325"/>
                </a:lnTo>
                <a:lnTo>
                  <a:pt x="2644775" y="295275"/>
                </a:lnTo>
                <a:lnTo>
                  <a:pt x="2619375" y="269875"/>
                </a:lnTo>
                <a:lnTo>
                  <a:pt x="2555875" y="222250"/>
                </a:lnTo>
                <a:lnTo>
                  <a:pt x="2498725" y="190500"/>
                </a:lnTo>
                <a:lnTo>
                  <a:pt x="2447925" y="171450"/>
                </a:lnTo>
                <a:lnTo>
                  <a:pt x="2422525" y="158750"/>
                </a:lnTo>
                <a:lnTo>
                  <a:pt x="2352675" y="123825"/>
                </a:lnTo>
                <a:lnTo>
                  <a:pt x="2089150" y="31750"/>
                </a:lnTo>
                <a:lnTo>
                  <a:pt x="1993900" y="3175"/>
                </a:lnTo>
                <a:lnTo>
                  <a:pt x="1962150" y="0"/>
                </a:lnTo>
                <a:lnTo>
                  <a:pt x="1943100" y="3175"/>
                </a:lnTo>
                <a:lnTo>
                  <a:pt x="1943100" y="22225"/>
                </a:lnTo>
                <a:lnTo>
                  <a:pt x="1958975" y="47625"/>
                </a:lnTo>
                <a:lnTo>
                  <a:pt x="1978025" y="76200"/>
                </a:lnTo>
                <a:lnTo>
                  <a:pt x="2047875" y="142875"/>
                </a:lnTo>
                <a:lnTo>
                  <a:pt x="2073275" y="171450"/>
                </a:lnTo>
                <a:lnTo>
                  <a:pt x="2079625" y="200025"/>
                </a:lnTo>
                <a:lnTo>
                  <a:pt x="2070100" y="222250"/>
                </a:lnTo>
                <a:lnTo>
                  <a:pt x="2047875" y="234950"/>
                </a:lnTo>
                <a:lnTo>
                  <a:pt x="1733550" y="349250"/>
                </a:lnTo>
                <a:lnTo>
                  <a:pt x="1285875" y="4889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16200000">
            <a:off x="3288506" y="3096513"/>
            <a:ext cx="1412875" cy="423862"/>
          </a:xfrm>
          <a:custGeom>
            <a:avLst/>
            <a:gdLst>
              <a:gd name="connsiteX0" fmla="*/ 333375 w 1413194"/>
              <a:gd name="connsiteY0" fmla="*/ 402432 h 423863"/>
              <a:gd name="connsiteX1" fmla="*/ 23813 w 1413194"/>
              <a:gd name="connsiteY1" fmla="*/ 411957 h 423863"/>
              <a:gd name="connsiteX2" fmla="*/ 0 w 1413194"/>
              <a:gd name="connsiteY2" fmla="*/ 207169 h 423863"/>
              <a:gd name="connsiteX3" fmla="*/ 280988 w 1413194"/>
              <a:gd name="connsiteY3" fmla="*/ 202407 h 423863"/>
              <a:gd name="connsiteX4" fmla="*/ 383382 w 1413194"/>
              <a:gd name="connsiteY4" fmla="*/ 197644 h 423863"/>
              <a:gd name="connsiteX5" fmla="*/ 473869 w 1413194"/>
              <a:gd name="connsiteY5" fmla="*/ 188119 h 423863"/>
              <a:gd name="connsiteX6" fmla="*/ 583407 w 1413194"/>
              <a:gd name="connsiteY6" fmla="*/ 180975 h 423863"/>
              <a:gd name="connsiteX7" fmla="*/ 754857 w 1413194"/>
              <a:gd name="connsiteY7" fmla="*/ 183357 h 423863"/>
              <a:gd name="connsiteX8" fmla="*/ 900113 w 1413194"/>
              <a:gd name="connsiteY8" fmla="*/ 183357 h 423863"/>
              <a:gd name="connsiteX9" fmla="*/ 985838 w 1413194"/>
              <a:gd name="connsiteY9" fmla="*/ 173832 h 423863"/>
              <a:gd name="connsiteX10" fmla="*/ 1069182 w 1413194"/>
              <a:gd name="connsiteY10" fmla="*/ 157163 h 423863"/>
              <a:gd name="connsiteX11" fmla="*/ 1126332 w 1413194"/>
              <a:gd name="connsiteY11" fmla="*/ 138113 h 423863"/>
              <a:gd name="connsiteX12" fmla="*/ 1181100 w 1413194"/>
              <a:gd name="connsiteY12" fmla="*/ 114300 h 423863"/>
              <a:gd name="connsiteX13" fmla="*/ 1354932 w 1413194"/>
              <a:gd name="connsiteY13" fmla="*/ 0 h 423863"/>
              <a:gd name="connsiteX14" fmla="*/ 1373982 w 1413194"/>
              <a:gd name="connsiteY14" fmla="*/ 157163 h 423863"/>
              <a:gd name="connsiteX15" fmla="*/ 1309688 w 1413194"/>
              <a:gd name="connsiteY15" fmla="*/ 259557 h 423863"/>
              <a:gd name="connsiteX16" fmla="*/ 1283494 w 1413194"/>
              <a:gd name="connsiteY16" fmla="*/ 309563 h 423863"/>
              <a:gd name="connsiteX17" fmla="*/ 1257300 w 1413194"/>
              <a:gd name="connsiteY17" fmla="*/ 364332 h 423863"/>
              <a:gd name="connsiteX18" fmla="*/ 1223963 w 1413194"/>
              <a:gd name="connsiteY18" fmla="*/ 411957 h 423863"/>
              <a:gd name="connsiteX19" fmla="*/ 1204913 w 1413194"/>
              <a:gd name="connsiteY19" fmla="*/ 423863 h 423863"/>
              <a:gd name="connsiteX20" fmla="*/ 1173957 w 1413194"/>
              <a:gd name="connsiteY20" fmla="*/ 423863 h 423863"/>
              <a:gd name="connsiteX21" fmla="*/ 1112044 w 1413194"/>
              <a:gd name="connsiteY21" fmla="*/ 414338 h 423863"/>
              <a:gd name="connsiteX22" fmla="*/ 1033463 w 1413194"/>
              <a:gd name="connsiteY22" fmla="*/ 407194 h 423863"/>
              <a:gd name="connsiteX23" fmla="*/ 919163 w 1413194"/>
              <a:gd name="connsiteY23" fmla="*/ 402432 h 423863"/>
              <a:gd name="connsiteX24" fmla="*/ 802482 w 1413194"/>
              <a:gd name="connsiteY24" fmla="*/ 407194 h 423863"/>
              <a:gd name="connsiteX25" fmla="*/ 607219 w 1413194"/>
              <a:gd name="connsiteY25" fmla="*/ 402432 h 423863"/>
              <a:gd name="connsiteX26" fmla="*/ 333375 w 1413194"/>
              <a:gd name="connsiteY26" fmla="*/ 402432 h 42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13194" h="423863">
                <a:moveTo>
                  <a:pt x="333375" y="402432"/>
                </a:moveTo>
                <a:lnTo>
                  <a:pt x="23813" y="411957"/>
                </a:lnTo>
                <a:lnTo>
                  <a:pt x="0" y="207169"/>
                </a:lnTo>
                <a:lnTo>
                  <a:pt x="280988" y="202407"/>
                </a:lnTo>
                <a:lnTo>
                  <a:pt x="383382" y="197644"/>
                </a:lnTo>
                <a:lnTo>
                  <a:pt x="473869" y="188119"/>
                </a:lnTo>
                <a:lnTo>
                  <a:pt x="583407" y="180975"/>
                </a:lnTo>
                <a:lnTo>
                  <a:pt x="754857" y="183357"/>
                </a:lnTo>
                <a:lnTo>
                  <a:pt x="900113" y="183357"/>
                </a:lnTo>
                <a:lnTo>
                  <a:pt x="985838" y="173832"/>
                </a:lnTo>
                <a:lnTo>
                  <a:pt x="1069182" y="157163"/>
                </a:lnTo>
                <a:lnTo>
                  <a:pt x="1126332" y="138113"/>
                </a:lnTo>
                <a:lnTo>
                  <a:pt x="1181100" y="114300"/>
                </a:lnTo>
                <a:lnTo>
                  <a:pt x="1354932" y="0"/>
                </a:lnTo>
                <a:cubicBezTo>
                  <a:pt x="1376517" y="155894"/>
                  <a:pt x="1413194" y="117951"/>
                  <a:pt x="1373982" y="157163"/>
                </a:cubicBezTo>
                <a:lnTo>
                  <a:pt x="1309688" y="259557"/>
                </a:lnTo>
                <a:lnTo>
                  <a:pt x="1283494" y="309563"/>
                </a:lnTo>
                <a:lnTo>
                  <a:pt x="1257300" y="364332"/>
                </a:lnTo>
                <a:lnTo>
                  <a:pt x="1223963" y="411957"/>
                </a:lnTo>
                <a:lnTo>
                  <a:pt x="1204913" y="423863"/>
                </a:lnTo>
                <a:lnTo>
                  <a:pt x="1173957" y="423863"/>
                </a:lnTo>
                <a:lnTo>
                  <a:pt x="1112044" y="414338"/>
                </a:lnTo>
                <a:lnTo>
                  <a:pt x="1033463" y="407194"/>
                </a:lnTo>
                <a:lnTo>
                  <a:pt x="919163" y="402432"/>
                </a:lnTo>
                <a:lnTo>
                  <a:pt x="802482" y="407194"/>
                </a:lnTo>
                <a:lnTo>
                  <a:pt x="607219" y="402432"/>
                </a:lnTo>
                <a:lnTo>
                  <a:pt x="333375" y="40243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 rot="16200000">
            <a:off x="5128419" y="2873422"/>
            <a:ext cx="1465262" cy="476250"/>
          </a:xfrm>
          <a:custGeom>
            <a:avLst/>
            <a:gdLst>
              <a:gd name="connsiteX0" fmla="*/ 409575 w 1466088"/>
              <a:gd name="connsiteY0" fmla="*/ 285750 h 476250"/>
              <a:gd name="connsiteX1" fmla="*/ 238125 w 1466088"/>
              <a:gd name="connsiteY1" fmla="*/ 247650 h 476250"/>
              <a:gd name="connsiteX2" fmla="*/ 97631 w 1466088"/>
              <a:gd name="connsiteY2" fmla="*/ 219075 h 476250"/>
              <a:gd name="connsiteX3" fmla="*/ 11906 w 1466088"/>
              <a:gd name="connsiteY3" fmla="*/ 211931 h 476250"/>
              <a:gd name="connsiteX4" fmla="*/ 0 w 1466088"/>
              <a:gd name="connsiteY4" fmla="*/ 28575 h 476250"/>
              <a:gd name="connsiteX5" fmla="*/ 242887 w 1466088"/>
              <a:gd name="connsiteY5" fmla="*/ 59531 h 476250"/>
              <a:gd name="connsiteX6" fmla="*/ 433387 w 1466088"/>
              <a:gd name="connsiteY6" fmla="*/ 85725 h 476250"/>
              <a:gd name="connsiteX7" fmla="*/ 604837 w 1466088"/>
              <a:gd name="connsiteY7" fmla="*/ 109537 h 476250"/>
              <a:gd name="connsiteX8" fmla="*/ 766762 w 1466088"/>
              <a:gd name="connsiteY8" fmla="*/ 128587 h 476250"/>
              <a:gd name="connsiteX9" fmla="*/ 923925 w 1466088"/>
              <a:gd name="connsiteY9" fmla="*/ 130968 h 476250"/>
              <a:gd name="connsiteX10" fmla="*/ 1069181 w 1466088"/>
              <a:gd name="connsiteY10" fmla="*/ 133350 h 476250"/>
              <a:gd name="connsiteX11" fmla="*/ 1119187 w 1466088"/>
              <a:gd name="connsiteY11" fmla="*/ 130968 h 476250"/>
              <a:gd name="connsiteX12" fmla="*/ 1157287 w 1466088"/>
              <a:gd name="connsiteY12" fmla="*/ 126206 h 476250"/>
              <a:gd name="connsiteX13" fmla="*/ 1223962 w 1466088"/>
              <a:gd name="connsiteY13" fmla="*/ 111918 h 476250"/>
              <a:gd name="connsiteX14" fmla="*/ 1254918 w 1466088"/>
              <a:gd name="connsiteY14" fmla="*/ 100012 h 476250"/>
              <a:gd name="connsiteX15" fmla="*/ 1371600 w 1466088"/>
              <a:gd name="connsiteY15" fmla="*/ 0 h 476250"/>
              <a:gd name="connsiteX16" fmla="*/ 1373981 w 1466088"/>
              <a:gd name="connsiteY16" fmla="*/ 261937 h 476250"/>
              <a:gd name="connsiteX17" fmla="*/ 1283493 w 1466088"/>
              <a:gd name="connsiteY17" fmla="*/ 340518 h 476250"/>
              <a:gd name="connsiteX18" fmla="*/ 1250156 w 1466088"/>
              <a:gd name="connsiteY18" fmla="*/ 383381 h 476250"/>
              <a:gd name="connsiteX19" fmla="*/ 1221581 w 1466088"/>
              <a:gd name="connsiteY19" fmla="*/ 428625 h 476250"/>
              <a:gd name="connsiteX20" fmla="*/ 1193006 w 1466088"/>
              <a:gd name="connsiteY20" fmla="*/ 464343 h 476250"/>
              <a:gd name="connsiteX21" fmla="*/ 1166812 w 1466088"/>
              <a:gd name="connsiteY21" fmla="*/ 476250 h 476250"/>
              <a:gd name="connsiteX22" fmla="*/ 1140618 w 1466088"/>
              <a:gd name="connsiteY22" fmla="*/ 476250 h 476250"/>
              <a:gd name="connsiteX23" fmla="*/ 1123950 w 1466088"/>
              <a:gd name="connsiteY23" fmla="*/ 469106 h 476250"/>
              <a:gd name="connsiteX24" fmla="*/ 1100137 w 1466088"/>
              <a:gd name="connsiteY24" fmla="*/ 445293 h 476250"/>
              <a:gd name="connsiteX25" fmla="*/ 1088231 w 1466088"/>
              <a:gd name="connsiteY25" fmla="*/ 435768 h 476250"/>
              <a:gd name="connsiteX26" fmla="*/ 971550 w 1466088"/>
              <a:gd name="connsiteY26" fmla="*/ 397668 h 476250"/>
              <a:gd name="connsiteX27" fmla="*/ 804862 w 1466088"/>
              <a:gd name="connsiteY27" fmla="*/ 352425 h 476250"/>
              <a:gd name="connsiteX28" fmla="*/ 611981 w 1466088"/>
              <a:gd name="connsiteY28" fmla="*/ 323850 h 476250"/>
              <a:gd name="connsiteX29" fmla="*/ 409575 w 1466088"/>
              <a:gd name="connsiteY29" fmla="*/ 285750 h 476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466088" h="476250">
                <a:moveTo>
                  <a:pt x="409575" y="285750"/>
                </a:moveTo>
                <a:lnTo>
                  <a:pt x="238125" y="247650"/>
                </a:lnTo>
                <a:lnTo>
                  <a:pt x="97631" y="219075"/>
                </a:lnTo>
                <a:lnTo>
                  <a:pt x="11906" y="211931"/>
                </a:lnTo>
                <a:lnTo>
                  <a:pt x="0" y="28575"/>
                </a:lnTo>
                <a:lnTo>
                  <a:pt x="242887" y="59531"/>
                </a:lnTo>
                <a:lnTo>
                  <a:pt x="433387" y="85725"/>
                </a:lnTo>
                <a:lnTo>
                  <a:pt x="604837" y="109537"/>
                </a:lnTo>
                <a:lnTo>
                  <a:pt x="766762" y="128587"/>
                </a:lnTo>
                <a:lnTo>
                  <a:pt x="923925" y="130968"/>
                </a:lnTo>
                <a:lnTo>
                  <a:pt x="1069181" y="133350"/>
                </a:lnTo>
                <a:lnTo>
                  <a:pt x="1119187" y="130968"/>
                </a:lnTo>
                <a:lnTo>
                  <a:pt x="1157287" y="126206"/>
                </a:lnTo>
                <a:lnTo>
                  <a:pt x="1223962" y="111918"/>
                </a:lnTo>
                <a:lnTo>
                  <a:pt x="1254918" y="100012"/>
                </a:lnTo>
                <a:lnTo>
                  <a:pt x="1371600" y="0"/>
                </a:lnTo>
                <a:cubicBezTo>
                  <a:pt x="1378786" y="263524"/>
                  <a:pt x="1466088" y="261937"/>
                  <a:pt x="1373981" y="261937"/>
                </a:cubicBezTo>
                <a:lnTo>
                  <a:pt x="1283493" y="340518"/>
                </a:lnTo>
                <a:lnTo>
                  <a:pt x="1250156" y="383381"/>
                </a:lnTo>
                <a:lnTo>
                  <a:pt x="1221581" y="428625"/>
                </a:lnTo>
                <a:lnTo>
                  <a:pt x="1193006" y="464343"/>
                </a:lnTo>
                <a:lnTo>
                  <a:pt x="1166812" y="476250"/>
                </a:lnTo>
                <a:lnTo>
                  <a:pt x="1140618" y="476250"/>
                </a:lnTo>
                <a:lnTo>
                  <a:pt x="1123950" y="469106"/>
                </a:lnTo>
                <a:lnTo>
                  <a:pt x="1100137" y="445293"/>
                </a:lnTo>
                <a:lnTo>
                  <a:pt x="1088231" y="435768"/>
                </a:lnTo>
                <a:lnTo>
                  <a:pt x="971550" y="397668"/>
                </a:lnTo>
                <a:lnTo>
                  <a:pt x="804862" y="352425"/>
                </a:lnTo>
                <a:lnTo>
                  <a:pt x="611981" y="323850"/>
                </a:lnTo>
                <a:lnTo>
                  <a:pt x="409575" y="2857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168650" y="3685428"/>
            <a:ext cx="3606800" cy="581025"/>
          </a:xfrm>
          <a:custGeom>
            <a:avLst/>
            <a:gdLst>
              <a:gd name="connsiteX0" fmla="*/ 1006733 w 3606965"/>
              <a:gd name="connsiteY0" fmla="*/ 443797 h 580808"/>
              <a:gd name="connsiteX1" fmla="*/ 774410 w 3606965"/>
              <a:gd name="connsiteY1" fmla="*/ 494431 h 580808"/>
              <a:gd name="connsiteX2" fmla="*/ 631442 w 3606965"/>
              <a:gd name="connsiteY2" fmla="*/ 527195 h 580808"/>
              <a:gd name="connsiteX3" fmla="*/ 461667 w 3606965"/>
              <a:gd name="connsiteY3" fmla="*/ 580808 h 580808"/>
              <a:gd name="connsiteX4" fmla="*/ 378269 w 3606965"/>
              <a:gd name="connsiteY4" fmla="*/ 554001 h 580808"/>
              <a:gd name="connsiteX5" fmla="*/ 274022 w 3606965"/>
              <a:gd name="connsiteY5" fmla="*/ 506345 h 580808"/>
              <a:gd name="connsiteX6" fmla="*/ 178710 w 3606965"/>
              <a:gd name="connsiteY6" fmla="*/ 449754 h 580808"/>
              <a:gd name="connsiteX7" fmla="*/ 119140 w 3606965"/>
              <a:gd name="connsiteY7" fmla="*/ 402098 h 580808"/>
              <a:gd name="connsiteX8" fmla="*/ 68505 w 3606965"/>
              <a:gd name="connsiteY8" fmla="*/ 351463 h 580808"/>
              <a:gd name="connsiteX9" fmla="*/ 32763 w 3606965"/>
              <a:gd name="connsiteY9" fmla="*/ 309764 h 580808"/>
              <a:gd name="connsiteX10" fmla="*/ 8935 w 3606965"/>
              <a:gd name="connsiteY10" fmla="*/ 268065 h 580808"/>
              <a:gd name="connsiteX11" fmla="*/ 0 w 3606965"/>
              <a:gd name="connsiteY11" fmla="*/ 247216 h 580808"/>
              <a:gd name="connsiteX12" fmla="*/ 0 w 3606965"/>
              <a:gd name="connsiteY12" fmla="*/ 223388 h 580808"/>
              <a:gd name="connsiteX13" fmla="*/ 2978 w 3606965"/>
              <a:gd name="connsiteY13" fmla="*/ 211474 h 580808"/>
              <a:gd name="connsiteX14" fmla="*/ 17871 w 3606965"/>
              <a:gd name="connsiteY14" fmla="*/ 205517 h 580808"/>
              <a:gd name="connsiteX15" fmla="*/ 50634 w 3606965"/>
              <a:gd name="connsiteY15" fmla="*/ 214452 h 580808"/>
              <a:gd name="connsiteX16" fmla="*/ 89355 w 3606965"/>
              <a:gd name="connsiteY16" fmla="*/ 244237 h 580808"/>
              <a:gd name="connsiteX17" fmla="*/ 151903 w 3606965"/>
              <a:gd name="connsiteY17" fmla="*/ 279979 h 580808"/>
              <a:gd name="connsiteX18" fmla="*/ 223387 w 3606965"/>
              <a:gd name="connsiteY18" fmla="*/ 306786 h 580808"/>
              <a:gd name="connsiteX19" fmla="*/ 297850 w 3606965"/>
              <a:gd name="connsiteY19" fmla="*/ 324657 h 580808"/>
              <a:gd name="connsiteX20" fmla="*/ 372312 w 3606965"/>
              <a:gd name="connsiteY20" fmla="*/ 333592 h 580808"/>
              <a:gd name="connsiteX21" fmla="*/ 414011 w 3606965"/>
              <a:gd name="connsiteY21" fmla="*/ 333592 h 580808"/>
              <a:gd name="connsiteX22" fmla="*/ 467624 w 3606965"/>
              <a:gd name="connsiteY22" fmla="*/ 327635 h 580808"/>
              <a:gd name="connsiteX23" fmla="*/ 813131 w 3606965"/>
              <a:gd name="connsiteY23" fmla="*/ 268065 h 580808"/>
              <a:gd name="connsiteX24" fmla="*/ 1030561 w 3606965"/>
              <a:gd name="connsiteY24" fmla="*/ 244237 h 580808"/>
              <a:gd name="connsiteX25" fmla="*/ 1206293 w 3606965"/>
              <a:gd name="connsiteY25" fmla="*/ 220409 h 580808"/>
              <a:gd name="connsiteX26" fmla="*/ 1662004 w 3606965"/>
              <a:gd name="connsiteY26" fmla="*/ 154882 h 580808"/>
              <a:gd name="connsiteX27" fmla="*/ 1900284 w 3606965"/>
              <a:gd name="connsiteY27" fmla="*/ 131054 h 580808"/>
              <a:gd name="connsiteX28" fmla="*/ 2174306 w 3606965"/>
              <a:gd name="connsiteY28" fmla="*/ 113183 h 580808"/>
              <a:gd name="connsiteX29" fmla="*/ 2490027 w 3606965"/>
              <a:gd name="connsiteY29" fmla="*/ 89355 h 580808"/>
              <a:gd name="connsiteX30" fmla="*/ 2671716 w 3606965"/>
              <a:gd name="connsiteY30" fmla="*/ 65527 h 580808"/>
              <a:gd name="connsiteX31" fmla="*/ 2874254 w 3606965"/>
              <a:gd name="connsiteY31" fmla="*/ 65527 h 580808"/>
              <a:gd name="connsiteX32" fmla="*/ 2924888 w 3606965"/>
              <a:gd name="connsiteY32" fmla="*/ 59570 h 580808"/>
              <a:gd name="connsiteX33" fmla="*/ 3011265 w 3606965"/>
              <a:gd name="connsiteY33" fmla="*/ 38721 h 580808"/>
              <a:gd name="connsiteX34" fmla="*/ 3157211 w 3606965"/>
              <a:gd name="connsiteY34" fmla="*/ 0 h 580808"/>
              <a:gd name="connsiteX35" fmla="*/ 3186996 w 3606965"/>
              <a:gd name="connsiteY35" fmla="*/ 0 h 580808"/>
              <a:gd name="connsiteX36" fmla="*/ 3270395 w 3606965"/>
              <a:gd name="connsiteY36" fmla="*/ 14893 h 580808"/>
              <a:gd name="connsiteX37" fmla="*/ 3371664 w 3606965"/>
              <a:gd name="connsiteY37" fmla="*/ 50635 h 580808"/>
              <a:gd name="connsiteX38" fmla="*/ 3446126 w 3606965"/>
              <a:gd name="connsiteY38" fmla="*/ 89355 h 580808"/>
              <a:gd name="connsiteX39" fmla="*/ 3529524 w 3606965"/>
              <a:gd name="connsiteY39" fmla="*/ 137011 h 580808"/>
              <a:gd name="connsiteX40" fmla="*/ 3586116 w 3606965"/>
              <a:gd name="connsiteY40" fmla="*/ 175732 h 580808"/>
              <a:gd name="connsiteX41" fmla="*/ 3598030 w 3606965"/>
              <a:gd name="connsiteY41" fmla="*/ 193603 h 580808"/>
              <a:gd name="connsiteX42" fmla="*/ 3606965 w 3606965"/>
              <a:gd name="connsiteY42" fmla="*/ 226366 h 580808"/>
              <a:gd name="connsiteX43" fmla="*/ 3603987 w 3606965"/>
              <a:gd name="connsiteY43" fmla="*/ 259130 h 580808"/>
              <a:gd name="connsiteX44" fmla="*/ 3592073 w 3606965"/>
              <a:gd name="connsiteY44" fmla="*/ 279979 h 580808"/>
              <a:gd name="connsiteX45" fmla="*/ 3565266 w 3606965"/>
              <a:gd name="connsiteY45" fmla="*/ 297850 h 580808"/>
              <a:gd name="connsiteX46" fmla="*/ 3517610 w 3606965"/>
              <a:gd name="connsiteY46" fmla="*/ 312743 h 580808"/>
              <a:gd name="connsiteX47" fmla="*/ 3469954 w 3606965"/>
              <a:gd name="connsiteY47" fmla="*/ 315721 h 580808"/>
              <a:gd name="connsiteX48" fmla="*/ 3398470 w 3606965"/>
              <a:gd name="connsiteY48" fmla="*/ 312743 h 580808"/>
              <a:gd name="connsiteX49" fmla="*/ 3312094 w 3606965"/>
              <a:gd name="connsiteY49" fmla="*/ 300829 h 580808"/>
              <a:gd name="connsiteX50" fmla="*/ 3216781 w 3606965"/>
              <a:gd name="connsiteY50" fmla="*/ 288915 h 580808"/>
              <a:gd name="connsiteX51" fmla="*/ 3079770 w 3606965"/>
              <a:gd name="connsiteY51" fmla="*/ 277001 h 580808"/>
              <a:gd name="connsiteX52" fmla="*/ 2859361 w 3606965"/>
              <a:gd name="connsiteY52" fmla="*/ 268065 h 580808"/>
              <a:gd name="connsiteX53" fmla="*/ 2558533 w 3606965"/>
              <a:gd name="connsiteY53" fmla="*/ 268065 h 580808"/>
              <a:gd name="connsiteX54" fmla="*/ 2192177 w 3606965"/>
              <a:gd name="connsiteY54" fmla="*/ 277001 h 580808"/>
              <a:gd name="connsiteX55" fmla="*/ 1980703 w 3606965"/>
              <a:gd name="connsiteY55" fmla="*/ 288915 h 580808"/>
              <a:gd name="connsiteX56" fmla="*/ 1471380 w 3606965"/>
              <a:gd name="connsiteY56" fmla="*/ 357420 h 580808"/>
              <a:gd name="connsiteX57" fmla="*/ 1280755 w 3606965"/>
              <a:gd name="connsiteY57" fmla="*/ 387205 h 580808"/>
              <a:gd name="connsiteX58" fmla="*/ 1006733 w 3606965"/>
              <a:gd name="connsiteY58" fmla="*/ 443797 h 58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606965" h="580808">
                <a:moveTo>
                  <a:pt x="1006733" y="443797"/>
                </a:moveTo>
                <a:lnTo>
                  <a:pt x="774410" y="494431"/>
                </a:lnTo>
                <a:lnTo>
                  <a:pt x="631442" y="527195"/>
                </a:lnTo>
                <a:lnTo>
                  <a:pt x="461667" y="580808"/>
                </a:lnTo>
                <a:lnTo>
                  <a:pt x="378269" y="554001"/>
                </a:lnTo>
                <a:lnTo>
                  <a:pt x="274022" y="506345"/>
                </a:lnTo>
                <a:lnTo>
                  <a:pt x="178710" y="449754"/>
                </a:lnTo>
                <a:lnTo>
                  <a:pt x="119140" y="402098"/>
                </a:lnTo>
                <a:lnTo>
                  <a:pt x="68505" y="351463"/>
                </a:lnTo>
                <a:lnTo>
                  <a:pt x="32763" y="309764"/>
                </a:lnTo>
                <a:lnTo>
                  <a:pt x="8935" y="268065"/>
                </a:lnTo>
                <a:lnTo>
                  <a:pt x="0" y="247216"/>
                </a:lnTo>
                <a:lnTo>
                  <a:pt x="0" y="223388"/>
                </a:lnTo>
                <a:lnTo>
                  <a:pt x="2978" y="211474"/>
                </a:lnTo>
                <a:lnTo>
                  <a:pt x="17871" y="205517"/>
                </a:lnTo>
                <a:lnTo>
                  <a:pt x="50634" y="214452"/>
                </a:lnTo>
                <a:lnTo>
                  <a:pt x="89355" y="244237"/>
                </a:lnTo>
                <a:lnTo>
                  <a:pt x="151903" y="279979"/>
                </a:lnTo>
                <a:lnTo>
                  <a:pt x="223387" y="306786"/>
                </a:lnTo>
                <a:lnTo>
                  <a:pt x="297850" y="324657"/>
                </a:lnTo>
                <a:cubicBezTo>
                  <a:pt x="370319" y="333715"/>
                  <a:pt x="345321" y="333592"/>
                  <a:pt x="372312" y="333592"/>
                </a:cubicBezTo>
                <a:lnTo>
                  <a:pt x="414011" y="333592"/>
                </a:lnTo>
                <a:lnTo>
                  <a:pt x="467624" y="327635"/>
                </a:lnTo>
                <a:lnTo>
                  <a:pt x="813131" y="268065"/>
                </a:lnTo>
                <a:lnTo>
                  <a:pt x="1030561" y="244237"/>
                </a:lnTo>
                <a:lnTo>
                  <a:pt x="1206293" y="220409"/>
                </a:lnTo>
                <a:lnTo>
                  <a:pt x="1662004" y="154882"/>
                </a:lnTo>
                <a:lnTo>
                  <a:pt x="1900284" y="131054"/>
                </a:lnTo>
                <a:lnTo>
                  <a:pt x="2174306" y="113183"/>
                </a:lnTo>
                <a:lnTo>
                  <a:pt x="2490027" y="89355"/>
                </a:lnTo>
                <a:lnTo>
                  <a:pt x="2671716" y="65527"/>
                </a:lnTo>
                <a:lnTo>
                  <a:pt x="2874254" y="65527"/>
                </a:lnTo>
                <a:lnTo>
                  <a:pt x="2924888" y="59570"/>
                </a:lnTo>
                <a:lnTo>
                  <a:pt x="3011265" y="38721"/>
                </a:lnTo>
                <a:lnTo>
                  <a:pt x="3157211" y="0"/>
                </a:lnTo>
                <a:lnTo>
                  <a:pt x="3186996" y="0"/>
                </a:lnTo>
                <a:lnTo>
                  <a:pt x="3270395" y="14893"/>
                </a:lnTo>
                <a:lnTo>
                  <a:pt x="3371664" y="50635"/>
                </a:lnTo>
                <a:lnTo>
                  <a:pt x="3446126" y="89355"/>
                </a:lnTo>
                <a:lnTo>
                  <a:pt x="3529524" y="137011"/>
                </a:lnTo>
                <a:lnTo>
                  <a:pt x="3586116" y="175732"/>
                </a:lnTo>
                <a:lnTo>
                  <a:pt x="3598030" y="193603"/>
                </a:lnTo>
                <a:lnTo>
                  <a:pt x="3606965" y="226366"/>
                </a:lnTo>
                <a:lnTo>
                  <a:pt x="3603987" y="259130"/>
                </a:lnTo>
                <a:lnTo>
                  <a:pt x="3592073" y="279979"/>
                </a:lnTo>
                <a:lnTo>
                  <a:pt x="3565266" y="297850"/>
                </a:lnTo>
                <a:lnTo>
                  <a:pt x="3517610" y="312743"/>
                </a:lnTo>
                <a:lnTo>
                  <a:pt x="3469954" y="315721"/>
                </a:lnTo>
                <a:lnTo>
                  <a:pt x="3398470" y="312743"/>
                </a:lnTo>
                <a:lnTo>
                  <a:pt x="3312094" y="300829"/>
                </a:lnTo>
                <a:lnTo>
                  <a:pt x="3216781" y="288915"/>
                </a:lnTo>
                <a:lnTo>
                  <a:pt x="3079770" y="277001"/>
                </a:lnTo>
                <a:lnTo>
                  <a:pt x="2859361" y="268065"/>
                </a:lnTo>
                <a:lnTo>
                  <a:pt x="2558533" y="268065"/>
                </a:lnTo>
                <a:lnTo>
                  <a:pt x="2192177" y="277001"/>
                </a:lnTo>
                <a:lnTo>
                  <a:pt x="1980703" y="288915"/>
                </a:lnTo>
                <a:lnTo>
                  <a:pt x="1471380" y="357420"/>
                </a:lnTo>
                <a:lnTo>
                  <a:pt x="1280755" y="387205"/>
                </a:lnTo>
                <a:lnTo>
                  <a:pt x="1006733" y="44379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 rot="16200000">
            <a:off x="2874169" y="3746547"/>
            <a:ext cx="4060825" cy="420687"/>
          </a:xfrm>
          <a:custGeom>
            <a:avLst/>
            <a:gdLst>
              <a:gd name="connsiteX0" fmla="*/ 1186249 w 4060077"/>
              <a:gd name="connsiteY0" fmla="*/ 360111 h 420130"/>
              <a:gd name="connsiteX1" fmla="*/ 836729 w 4060077"/>
              <a:gd name="connsiteY1" fmla="*/ 367172 h 420130"/>
              <a:gd name="connsiteX2" fmla="*/ 667265 w 4060077"/>
              <a:gd name="connsiteY2" fmla="*/ 374233 h 420130"/>
              <a:gd name="connsiteX3" fmla="*/ 526045 w 4060077"/>
              <a:gd name="connsiteY3" fmla="*/ 384825 h 420130"/>
              <a:gd name="connsiteX4" fmla="*/ 356581 w 4060077"/>
              <a:gd name="connsiteY4" fmla="*/ 388355 h 420130"/>
              <a:gd name="connsiteX5" fmla="*/ 229483 w 4060077"/>
              <a:gd name="connsiteY5" fmla="*/ 381294 h 420130"/>
              <a:gd name="connsiteX6" fmla="*/ 141220 w 4060077"/>
              <a:gd name="connsiteY6" fmla="*/ 370703 h 420130"/>
              <a:gd name="connsiteX7" fmla="*/ 74141 w 4060077"/>
              <a:gd name="connsiteY7" fmla="*/ 356581 h 420130"/>
              <a:gd name="connsiteX8" fmla="*/ 31775 w 4060077"/>
              <a:gd name="connsiteY8" fmla="*/ 338928 h 420130"/>
              <a:gd name="connsiteX9" fmla="*/ 7061 w 4060077"/>
              <a:gd name="connsiteY9" fmla="*/ 310684 h 420130"/>
              <a:gd name="connsiteX10" fmla="*/ 0 w 4060077"/>
              <a:gd name="connsiteY10" fmla="*/ 278910 h 420130"/>
              <a:gd name="connsiteX11" fmla="*/ 10592 w 4060077"/>
              <a:gd name="connsiteY11" fmla="*/ 236544 h 420130"/>
              <a:gd name="connsiteX12" fmla="*/ 52958 w 4060077"/>
              <a:gd name="connsiteY12" fmla="*/ 180056 h 420130"/>
              <a:gd name="connsiteX13" fmla="*/ 91793 w 4060077"/>
              <a:gd name="connsiteY13" fmla="*/ 141220 h 420130"/>
              <a:gd name="connsiteX14" fmla="*/ 127098 w 4060077"/>
              <a:gd name="connsiteY14" fmla="*/ 127098 h 420130"/>
              <a:gd name="connsiteX15" fmla="*/ 190647 w 4060077"/>
              <a:gd name="connsiteY15" fmla="*/ 105915 h 420130"/>
              <a:gd name="connsiteX16" fmla="*/ 250666 w 4060077"/>
              <a:gd name="connsiteY16" fmla="*/ 91793 h 420130"/>
              <a:gd name="connsiteX17" fmla="*/ 310684 w 4060077"/>
              <a:gd name="connsiteY17" fmla="*/ 81202 h 420130"/>
              <a:gd name="connsiteX18" fmla="*/ 402477 w 4060077"/>
              <a:gd name="connsiteY18" fmla="*/ 70610 h 420130"/>
              <a:gd name="connsiteX19" fmla="*/ 448374 w 4060077"/>
              <a:gd name="connsiteY19" fmla="*/ 81202 h 420130"/>
              <a:gd name="connsiteX20" fmla="*/ 526045 w 4060077"/>
              <a:gd name="connsiteY20" fmla="*/ 98854 h 420130"/>
              <a:gd name="connsiteX21" fmla="*/ 610777 w 4060077"/>
              <a:gd name="connsiteY21" fmla="*/ 112976 h 420130"/>
              <a:gd name="connsiteX22" fmla="*/ 751997 w 4060077"/>
              <a:gd name="connsiteY22" fmla="*/ 127098 h 420130"/>
              <a:gd name="connsiteX23" fmla="*/ 960297 w 4060077"/>
              <a:gd name="connsiteY23" fmla="*/ 141220 h 420130"/>
              <a:gd name="connsiteX24" fmla="*/ 1401610 w 4060077"/>
              <a:gd name="connsiteY24" fmla="*/ 141220 h 420130"/>
              <a:gd name="connsiteX25" fmla="*/ 1765251 w 4060077"/>
              <a:gd name="connsiteY25" fmla="*/ 141220 h 420130"/>
              <a:gd name="connsiteX26" fmla="*/ 2139484 w 4060077"/>
              <a:gd name="connsiteY26" fmla="*/ 141220 h 420130"/>
              <a:gd name="connsiteX27" fmla="*/ 2658468 w 4060077"/>
              <a:gd name="connsiteY27" fmla="*/ 137690 h 420130"/>
              <a:gd name="connsiteX28" fmla="*/ 2845585 w 4060077"/>
              <a:gd name="connsiteY28" fmla="*/ 141220 h 420130"/>
              <a:gd name="connsiteX29" fmla="*/ 3431648 w 4060077"/>
              <a:gd name="connsiteY29" fmla="*/ 141220 h 420130"/>
              <a:gd name="connsiteX30" fmla="*/ 3590521 w 4060077"/>
              <a:gd name="connsiteY30" fmla="*/ 141220 h 420130"/>
              <a:gd name="connsiteX31" fmla="*/ 3791759 w 4060077"/>
              <a:gd name="connsiteY31" fmla="*/ 105915 h 420130"/>
              <a:gd name="connsiteX32" fmla="*/ 3883552 w 4060077"/>
              <a:gd name="connsiteY32" fmla="*/ 84732 h 420130"/>
              <a:gd name="connsiteX33" fmla="*/ 4060077 w 4060077"/>
              <a:gd name="connsiteY33" fmla="*/ 0 h 420130"/>
              <a:gd name="connsiteX34" fmla="*/ 4031833 w 4060077"/>
              <a:gd name="connsiteY34" fmla="*/ 169464 h 420130"/>
              <a:gd name="connsiteX35" fmla="*/ 4003589 w 4060077"/>
              <a:gd name="connsiteY35" fmla="*/ 293032 h 420130"/>
              <a:gd name="connsiteX36" fmla="*/ 3947101 w 4060077"/>
              <a:gd name="connsiteY36" fmla="*/ 398947 h 420130"/>
              <a:gd name="connsiteX37" fmla="*/ 3918857 w 4060077"/>
              <a:gd name="connsiteY37" fmla="*/ 416599 h 420130"/>
              <a:gd name="connsiteX38" fmla="*/ 3897674 w 4060077"/>
              <a:gd name="connsiteY38" fmla="*/ 420130 h 420130"/>
              <a:gd name="connsiteX39" fmla="*/ 3865900 w 4060077"/>
              <a:gd name="connsiteY39" fmla="*/ 413069 h 420130"/>
              <a:gd name="connsiteX40" fmla="*/ 3820003 w 4060077"/>
              <a:gd name="connsiteY40" fmla="*/ 384825 h 420130"/>
              <a:gd name="connsiteX41" fmla="*/ 3714088 w 4060077"/>
              <a:gd name="connsiteY41" fmla="*/ 367172 h 420130"/>
              <a:gd name="connsiteX42" fmla="*/ 3608173 w 4060077"/>
              <a:gd name="connsiteY42" fmla="*/ 367172 h 420130"/>
              <a:gd name="connsiteX43" fmla="*/ 3442240 w 4060077"/>
              <a:gd name="connsiteY43" fmla="*/ 360111 h 420130"/>
              <a:gd name="connsiteX44" fmla="*/ 2859707 w 4060077"/>
              <a:gd name="connsiteY44" fmla="*/ 363642 h 420130"/>
              <a:gd name="connsiteX45" fmla="*/ 2686712 w 4060077"/>
              <a:gd name="connsiteY45" fmla="*/ 363642 h 420130"/>
              <a:gd name="connsiteX46" fmla="*/ 2146545 w 4060077"/>
              <a:gd name="connsiteY46" fmla="*/ 367172 h 420130"/>
              <a:gd name="connsiteX47" fmla="*/ 1948837 w 4060077"/>
              <a:gd name="connsiteY47" fmla="*/ 356581 h 420130"/>
              <a:gd name="connsiteX48" fmla="*/ 1684050 w 4060077"/>
              <a:gd name="connsiteY48" fmla="*/ 360111 h 420130"/>
              <a:gd name="connsiteX49" fmla="*/ 1186249 w 4060077"/>
              <a:gd name="connsiteY49" fmla="*/ 360111 h 420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060077" h="420130">
                <a:moveTo>
                  <a:pt x="1186249" y="360111"/>
                </a:moveTo>
                <a:lnTo>
                  <a:pt x="836729" y="367172"/>
                </a:lnTo>
                <a:lnTo>
                  <a:pt x="667265" y="374233"/>
                </a:lnTo>
                <a:lnTo>
                  <a:pt x="526045" y="384825"/>
                </a:lnTo>
                <a:lnTo>
                  <a:pt x="356581" y="388355"/>
                </a:lnTo>
                <a:lnTo>
                  <a:pt x="229483" y="381294"/>
                </a:lnTo>
                <a:lnTo>
                  <a:pt x="141220" y="370703"/>
                </a:lnTo>
                <a:lnTo>
                  <a:pt x="74141" y="356581"/>
                </a:lnTo>
                <a:lnTo>
                  <a:pt x="31775" y="338928"/>
                </a:lnTo>
                <a:lnTo>
                  <a:pt x="7061" y="310684"/>
                </a:lnTo>
                <a:lnTo>
                  <a:pt x="0" y="278910"/>
                </a:lnTo>
                <a:lnTo>
                  <a:pt x="10592" y="236544"/>
                </a:lnTo>
                <a:lnTo>
                  <a:pt x="52958" y="180056"/>
                </a:lnTo>
                <a:lnTo>
                  <a:pt x="91793" y="141220"/>
                </a:lnTo>
                <a:lnTo>
                  <a:pt x="127098" y="127098"/>
                </a:lnTo>
                <a:lnTo>
                  <a:pt x="190647" y="105915"/>
                </a:lnTo>
                <a:lnTo>
                  <a:pt x="250666" y="91793"/>
                </a:lnTo>
                <a:lnTo>
                  <a:pt x="310684" y="81202"/>
                </a:lnTo>
                <a:lnTo>
                  <a:pt x="402477" y="70610"/>
                </a:lnTo>
                <a:lnTo>
                  <a:pt x="448374" y="81202"/>
                </a:lnTo>
                <a:lnTo>
                  <a:pt x="526045" y="98854"/>
                </a:lnTo>
                <a:lnTo>
                  <a:pt x="610777" y="112976"/>
                </a:lnTo>
                <a:lnTo>
                  <a:pt x="751997" y="127098"/>
                </a:lnTo>
                <a:lnTo>
                  <a:pt x="960297" y="141220"/>
                </a:lnTo>
                <a:lnTo>
                  <a:pt x="1401610" y="141220"/>
                </a:lnTo>
                <a:lnTo>
                  <a:pt x="1765251" y="141220"/>
                </a:lnTo>
                <a:lnTo>
                  <a:pt x="2139484" y="141220"/>
                </a:lnTo>
                <a:lnTo>
                  <a:pt x="2658468" y="137690"/>
                </a:lnTo>
                <a:lnTo>
                  <a:pt x="2845585" y="141220"/>
                </a:lnTo>
                <a:lnTo>
                  <a:pt x="3431648" y="141220"/>
                </a:lnTo>
                <a:lnTo>
                  <a:pt x="3590521" y="141220"/>
                </a:lnTo>
                <a:lnTo>
                  <a:pt x="3791759" y="105915"/>
                </a:lnTo>
                <a:lnTo>
                  <a:pt x="3883552" y="84732"/>
                </a:lnTo>
                <a:lnTo>
                  <a:pt x="4060077" y="0"/>
                </a:lnTo>
                <a:lnTo>
                  <a:pt x="4031833" y="169464"/>
                </a:lnTo>
                <a:lnTo>
                  <a:pt x="4003589" y="293032"/>
                </a:lnTo>
                <a:lnTo>
                  <a:pt x="3947101" y="398947"/>
                </a:lnTo>
                <a:lnTo>
                  <a:pt x="3918857" y="416599"/>
                </a:lnTo>
                <a:lnTo>
                  <a:pt x="3897674" y="420130"/>
                </a:lnTo>
                <a:lnTo>
                  <a:pt x="3865900" y="413069"/>
                </a:lnTo>
                <a:lnTo>
                  <a:pt x="3820003" y="384825"/>
                </a:lnTo>
                <a:lnTo>
                  <a:pt x="3714088" y="367172"/>
                </a:lnTo>
                <a:lnTo>
                  <a:pt x="3608173" y="367172"/>
                </a:lnTo>
                <a:lnTo>
                  <a:pt x="3442240" y="360111"/>
                </a:lnTo>
                <a:lnTo>
                  <a:pt x="2859707" y="363642"/>
                </a:lnTo>
                <a:lnTo>
                  <a:pt x="2686712" y="363642"/>
                </a:lnTo>
                <a:lnTo>
                  <a:pt x="2146545" y="367172"/>
                </a:lnTo>
                <a:lnTo>
                  <a:pt x="1948837" y="356581"/>
                </a:lnTo>
                <a:lnTo>
                  <a:pt x="1684050" y="360111"/>
                </a:lnTo>
                <a:lnTo>
                  <a:pt x="1186249" y="36011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2855913" y="3941016"/>
            <a:ext cx="2143125" cy="1685925"/>
          </a:xfrm>
          <a:custGeom>
            <a:avLst/>
            <a:gdLst>
              <a:gd name="connsiteX0" fmla="*/ 1109662 w 2143125"/>
              <a:gd name="connsiteY0" fmla="*/ 1047750 h 1685925"/>
              <a:gd name="connsiteX1" fmla="*/ 923925 w 2143125"/>
              <a:gd name="connsiteY1" fmla="*/ 1183482 h 1685925"/>
              <a:gd name="connsiteX2" fmla="*/ 702469 w 2143125"/>
              <a:gd name="connsiteY2" fmla="*/ 1328738 h 1685925"/>
              <a:gd name="connsiteX3" fmla="*/ 502444 w 2143125"/>
              <a:gd name="connsiteY3" fmla="*/ 1447800 h 1685925"/>
              <a:gd name="connsiteX4" fmla="*/ 311944 w 2143125"/>
              <a:gd name="connsiteY4" fmla="*/ 1552575 h 1685925"/>
              <a:gd name="connsiteX5" fmla="*/ 109537 w 2143125"/>
              <a:gd name="connsiteY5" fmla="*/ 1650207 h 1685925"/>
              <a:gd name="connsiteX6" fmla="*/ 47625 w 2143125"/>
              <a:gd name="connsiteY6" fmla="*/ 1681163 h 1685925"/>
              <a:gd name="connsiteX7" fmla="*/ 28575 w 2143125"/>
              <a:gd name="connsiteY7" fmla="*/ 1685925 h 1685925"/>
              <a:gd name="connsiteX8" fmla="*/ 11906 w 2143125"/>
              <a:gd name="connsiteY8" fmla="*/ 1685925 h 1685925"/>
              <a:gd name="connsiteX9" fmla="*/ 2381 w 2143125"/>
              <a:gd name="connsiteY9" fmla="*/ 1676400 h 1685925"/>
              <a:gd name="connsiteX10" fmla="*/ 0 w 2143125"/>
              <a:gd name="connsiteY10" fmla="*/ 1666875 h 1685925"/>
              <a:gd name="connsiteX11" fmla="*/ 4762 w 2143125"/>
              <a:gd name="connsiteY11" fmla="*/ 1647825 h 1685925"/>
              <a:gd name="connsiteX12" fmla="*/ 16669 w 2143125"/>
              <a:gd name="connsiteY12" fmla="*/ 1638300 h 1685925"/>
              <a:gd name="connsiteX13" fmla="*/ 178594 w 2143125"/>
              <a:gd name="connsiteY13" fmla="*/ 1543050 h 1685925"/>
              <a:gd name="connsiteX14" fmla="*/ 392906 w 2143125"/>
              <a:gd name="connsiteY14" fmla="*/ 1404938 h 1685925"/>
              <a:gd name="connsiteX15" fmla="*/ 631031 w 2143125"/>
              <a:gd name="connsiteY15" fmla="*/ 1235869 h 1685925"/>
              <a:gd name="connsiteX16" fmla="*/ 828675 w 2143125"/>
              <a:gd name="connsiteY16" fmla="*/ 1083469 h 1685925"/>
              <a:gd name="connsiteX17" fmla="*/ 1042987 w 2143125"/>
              <a:gd name="connsiteY17" fmla="*/ 902494 h 1685925"/>
              <a:gd name="connsiteX18" fmla="*/ 1214437 w 2143125"/>
              <a:gd name="connsiteY18" fmla="*/ 742950 h 1685925"/>
              <a:gd name="connsiteX19" fmla="*/ 1345406 w 2143125"/>
              <a:gd name="connsiteY19" fmla="*/ 616744 h 1685925"/>
              <a:gd name="connsiteX20" fmla="*/ 1490662 w 2143125"/>
              <a:gd name="connsiteY20" fmla="*/ 461963 h 1685925"/>
              <a:gd name="connsiteX21" fmla="*/ 1666875 w 2143125"/>
              <a:gd name="connsiteY21" fmla="*/ 259557 h 1685925"/>
              <a:gd name="connsiteX22" fmla="*/ 1864519 w 2143125"/>
              <a:gd name="connsiteY22" fmla="*/ 0 h 1685925"/>
              <a:gd name="connsiteX23" fmla="*/ 2083594 w 2143125"/>
              <a:gd name="connsiteY23" fmla="*/ 21432 h 1685925"/>
              <a:gd name="connsiteX24" fmla="*/ 2143125 w 2143125"/>
              <a:gd name="connsiteY24" fmla="*/ 97632 h 1685925"/>
              <a:gd name="connsiteX25" fmla="*/ 1978819 w 2143125"/>
              <a:gd name="connsiteY25" fmla="*/ 300038 h 1685925"/>
              <a:gd name="connsiteX26" fmla="*/ 1854994 w 2143125"/>
              <a:gd name="connsiteY26" fmla="*/ 419100 h 1685925"/>
              <a:gd name="connsiteX27" fmla="*/ 1681162 w 2143125"/>
              <a:gd name="connsiteY27" fmla="*/ 573882 h 1685925"/>
              <a:gd name="connsiteX28" fmla="*/ 1495425 w 2143125"/>
              <a:gd name="connsiteY28" fmla="*/ 738188 h 1685925"/>
              <a:gd name="connsiteX29" fmla="*/ 1309687 w 2143125"/>
              <a:gd name="connsiteY29" fmla="*/ 895350 h 1685925"/>
              <a:gd name="connsiteX30" fmla="*/ 1109662 w 2143125"/>
              <a:gd name="connsiteY30" fmla="*/ 104775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143125" h="1685925">
                <a:moveTo>
                  <a:pt x="1109662" y="1047750"/>
                </a:moveTo>
                <a:lnTo>
                  <a:pt x="923925" y="1183482"/>
                </a:lnTo>
                <a:lnTo>
                  <a:pt x="702469" y="1328738"/>
                </a:lnTo>
                <a:lnTo>
                  <a:pt x="502444" y="1447800"/>
                </a:lnTo>
                <a:lnTo>
                  <a:pt x="311944" y="1552575"/>
                </a:lnTo>
                <a:lnTo>
                  <a:pt x="109537" y="1650207"/>
                </a:lnTo>
                <a:lnTo>
                  <a:pt x="47625" y="1681163"/>
                </a:lnTo>
                <a:lnTo>
                  <a:pt x="28575" y="1685925"/>
                </a:lnTo>
                <a:lnTo>
                  <a:pt x="11906" y="1685925"/>
                </a:lnTo>
                <a:lnTo>
                  <a:pt x="2381" y="1676400"/>
                </a:lnTo>
                <a:lnTo>
                  <a:pt x="0" y="1666875"/>
                </a:lnTo>
                <a:lnTo>
                  <a:pt x="4762" y="1647825"/>
                </a:lnTo>
                <a:lnTo>
                  <a:pt x="16669" y="1638300"/>
                </a:lnTo>
                <a:lnTo>
                  <a:pt x="178594" y="1543050"/>
                </a:lnTo>
                <a:lnTo>
                  <a:pt x="392906" y="1404938"/>
                </a:lnTo>
                <a:lnTo>
                  <a:pt x="631031" y="1235869"/>
                </a:lnTo>
                <a:lnTo>
                  <a:pt x="828675" y="1083469"/>
                </a:lnTo>
                <a:lnTo>
                  <a:pt x="1042987" y="902494"/>
                </a:lnTo>
                <a:lnTo>
                  <a:pt x="1214437" y="742950"/>
                </a:lnTo>
                <a:lnTo>
                  <a:pt x="1345406" y="616744"/>
                </a:lnTo>
                <a:lnTo>
                  <a:pt x="1490662" y="461963"/>
                </a:lnTo>
                <a:lnTo>
                  <a:pt x="1666875" y="259557"/>
                </a:lnTo>
                <a:lnTo>
                  <a:pt x="1864519" y="0"/>
                </a:lnTo>
                <a:lnTo>
                  <a:pt x="2083594" y="21432"/>
                </a:lnTo>
                <a:lnTo>
                  <a:pt x="2143125" y="97632"/>
                </a:lnTo>
                <a:lnTo>
                  <a:pt x="1978819" y="300038"/>
                </a:lnTo>
                <a:lnTo>
                  <a:pt x="1854994" y="419100"/>
                </a:lnTo>
                <a:lnTo>
                  <a:pt x="1681162" y="573882"/>
                </a:lnTo>
                <a:lnTo>
                  <a:pt x="1495425" y="738188"/>
                </a:lnTo>
                <a:lnTo>
                  <a:pt x="1309687" y="895350"/>
                </a:lnTo>
                <a:lnTo>
                  <a:pt x="1109662" y="10477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4979988" y="3909266"/>
            <a:ext cx="2319337" cy="1590675"/>
          </a:xfrm>
          <a:custGeom>
            <a:avLst/>
            <a:gdLst>
              <a:gd name="connsiteX0" fmla="*/ 521494 w 2319337"/>
              <a:gd name="connsiteY0" fmla="*/ 604837 h 1590675"/>
              <a:gd name="connsiteX1" fmla="*/ 359569 w 2319337"/>
              <a:gd name="connsiteY1" fmla="*/ 431006 h 1590675"/>
              <a:gd name="connsiteX2" fmla="*/ 0 w 2319337"/>
              <a:gd name="connsiteY2" fmla="*/ 54769 h 1590675"/>
              <a:gd name="connsiteX3" fmla="*/ 95250 w 2319337"/>
              <a:gd name="connsiteY3" fmla="*/ 0 h 1590675"/>
              <a:gd name="connsiteX4" fmla="*/ 307181 w 2319337"/>
              <a:gd name="connsiteY4" fmla="*/ 188119 h 1590675"/>
              <a:gd name="connsiteX5" fmla="*/ 528637 w 2319337"/>
              <a:gd name="connsiteY5" fmla="*/ 371475 h 1590675"/>
              <a:gd name="connsiteX6" fmla="*/ 742950 w 2319337"/>
              <a:gd name="connsiteY6" fmla="*/ 545306 h 1590675"/>
              <a:gd name="connsiteX7" fmla="*/ 942975 w 2319337"/>
              <a:gd name="connsiteY7" fmla="*/ 702469 h 1590675"/>
              <a:gd name="connsiteX8" fmla="*/ 1188244 w 2319337"/>
              <a:gd name="connsiteY8" fmla="*/ 883444 h 1590675"/>
              <a:gd name="connsiteX9" fmla="*/ 1397794 w 2319337"/>
              <a:gd name="connsiteY9" fmla="*/ 1026319 h 1590675"/>
              <a:gd name="connsiteX10" fmla="*/ 1514475 w 2319337"/>
              <a:gd name="connsiteY10" fmla="*/ 1100137 h 1590675"/>
              <a:gd name="connsiteX11" fmla="*/ 1647825 w 2319337"/>
              <a:gd name="connsiteY11" fmla="*/ 1183481 h 1590675"/>
              <a:gd name="connsiteX12" fmla="*/ 1788319 w 2319337"/>
              <a:gd name="connsiteY12" fmla="*/ 1266825 h 1590675"/>
              <a:gd name="connsiteX13" fmla="*/ 1938337 w 2319337"/>
              <a:gd name="connsiteY13" fmla="*/ 1352550 h 1590675"/>
              <a:gd name="connsiteX14" fmla="*/ 2119312 w 2319337"/>
              <a:gd name="connsiteY14" fmla="*/ 1447800 h 1590675"/>
              <a:gd name="connsiteX15" fmla="*/ 2247900 w 2319337"/>
              <a:gd name="connsiteY15" fmla="*/ 1509712 h 1590675"/>
              <a:gd name="connsiteX16" fmla="*/ 2293144 w 2319337"/>
              <a:gd name="connsiteY16" fmla="*/ 1538287 h 1590675"/>
              <a:gd name="connsiteX17" fmla="*/ 2312194 w 2319337"/>
              <a:gd name="connsiteY17" fmla="*/ 1554956 h 1590675"/>
              <a:gd name="connsiteX18" fmla="*/ 2319337 w 2319337"/>
              <a:gd name="connsiteY18" fmla="*/ 1569244 h 1590675"/>
              <a:gd name="connsiteX19" fmla="*/ 2312194 w 2319337"/>
              <a:gd name="connsiteY19" fmla="*/ 1585912 h 1590675"/>
              <a:gd name="connsiteX20" fmla="*/ 2283619 w 2319337"/>
              <a:gd name="connsiteY20" fmla="*/ 1590675 h 1590675"/>
              <a:gd name="connsiteX21" fmla="*/ 2007394 w 2319337"/>
              <a:gd name="connsiteY21" fmla="*/ 1581150 h 1590675"/>
              <a:gd name="connsiteX22" fmla="*/ 1645444 w 2319337"/>
              <a:gd name="connsiteY22" fmla="*/ 1581150 h 1590675"/>
              <a:gd name="connsiteX23" fmla="*/ 1550194 w 2319337"/>
              <a:gd name="connsiteY23" fmla="*/ 1581150 h 1590675"/>
              <a:gd name="connsiteX24" fmla="*/ 1509712 w 2319337"/>
              <a:gd name="connsiteY24" fmla="*/ 1576387 h 1590675"/>
              <a:gd name="connsiteX25" fmla="*/ 1476375 w 2319337"/>
              <a:gd name="connsiteY25" fmla="*/ 1569244 h 1590675"/>
              <a:gd name="connsiteX26" fmla="*/ 1445419 w 2319337"/>
              <a:gd name="connsiteY26" fmla="*/ 1557337 h 1590675"/>
              <a:gd name="connsiteX27" fmla="*/ 1414462 w 2319337"/>
              <a:gd name="connsiteY27" fmla="*/ 1535906 h 1590675"/>
              <a:gd name="connsiteX28" fmla="*/ 1390650 w 2319337"/>
              <a:gd name="connsiteY28" fmla="*/ 1514475 h 1590675"/>
              <a:gd name="connsiteX29" fmla="*/ 1300162 w 2319337"/>
              <a:gd name="connsiteY29" fmla="*/ 1421606 h 1590675"/>
              <a:gd name="connsiteX30" fmla="*/ 1112044 w 2319337"/>
              <a:gd name="connsiteY30" fmla="*/ 1221581 h 1590675"/>
              <a:gd name="connsiteX31" fmla="*/ 959644 w 2319337"/>
              <a:gd name="connsiteY31" fmla="*/ 1064419 h 1590675"/>
              <a:gd name="connsiteX32" fmla="*/ 812006 w 2319337"/>
              <a:gd name="connsiteY32" fmla="*/ 907256 h 1590675"/>
              <a:gd name="connsiteX33" fmla="*/ 521494 w 2319337"/>
              <a:gd name="connsiteY33" fmla="*/ 604837 h 1590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319337" h="1590675">
                <a:moveTo>
                  <a:pt x="521494" y="604837"/>
                </a:moveTo>
                <a:lnTo>
                  <a:pt x="359569" y="431006"/>
                </a:lnTo>
                <a:lnTo>
                  <a:pt x="0" y="54769"/>
                </a:lnTo>
                <a:lnTo>
                  <a:pt x="95250" y="0"/>
                </a:lnTo>
                <a:lnTo>
                  <a:pt x="307181" y="188119"/>
                </a:lnTo>
                <a:lnTo>
                  <a:pt x="528637" y="371475"/>
                </a:lnTo>
                <a:lnTo>
                  <a:pt x="742950" y="545306"/>
                </a:lnTo>
                <a:lnTo>
                  <a:pt x="942975" y="702469"/>
                </a:lnTo>
                <a:lnTo>
                  <a:pt x="1188244" y="883444"/>
                </a:lnTo>
                <a:lnTo>
                  <a:pt x="1397794" y="1026319"/>
                </a:lnTo>
                <a:lnTo>
                  <a:pt x="1514475" y="1100137"/>
                </a:lnTo>
                <a:lnTo>
                  <a:pt x="1647825" y="1183481"/>
                </a:lnTo>
                <a:lnTo>
                  <a:pt x="1788319" y="1266825"/>
                </a:lnTo>
                <a:lnTo>
                  <a:pt x="1938337" y="1352550"/>
                </a:lnTo>
                <a:lnTo>
                  <a:pt x="2119312" y="1447800"/>
                </a:lnTo>
                <a:lnTo>
                  <a:pt x="2247900" y="1509712"/>
                </a:lnTo>
                <a:lnTo>
                  <a:pt x="2293144" y="1538287"/>
                </a:lnTo>
                <a:lnTo>
                  <a:pt x="2312194" y="1554956"/>
                </a:lnTo>
                <a:lnTo>
                  <a:pt x="2319337" y="1569244"/>
                </a:lnTo>
                <a:lnTo>
                  <a:pt x="2312194" y="1585912"/>
                </a:lnTo>
                <a:lnTo>
                  <a:pt x="2283619" y="1590675"/>
                </a:lnTo>
                <a:lnTo>
                  <a:pt x="2007394" y="1581150"/>
                </a:lnTo>
                <a:lnTo>
                  <a:pt x="1645444" y="1581150"/>
                </a:lnTo>
                <a:lnTo>
                  <a:pt x="1550194" y="1581150"/>
                </a:lnTo>
                <a:lnTo>
                  <a:pt x="1509712" y="1576387"/>
                </a:lnTo>
                <a:lnTo>
                  <a:pt x="1476375" y="1569244"/>
                </a:lnTo>
                <a:lnTo>
                  <a:pt x="1445419" y="1557337"/>
                </a:lnTo>
                <a:lnTo>
                  <a:pt x="1414462" y="1535906"/>
                </a:lnTo>
                <a:lnTo>
                  <a:pt x="1390650" y="1514475"/>
                </a:lnTo>
                <a:lnTo>
                  <a:pt x="1300162" y="1421606"/>
                </a:lnTo>
                <a:lnTo>
                  <a:pt x="1112044" y="1221581"/>
                </a:lnTo>
                <a:lnTo>
                  <a:pt x="959644" y="1064419"/>
                </a:lnTo>
                <a:lnTo>
                  <a:pt x="812006" y="907256"/>
                </a:lnTo>
                <a:lnTo>
                  <a:pt x="521494" y="6048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pic>
        <p:nvPicPr>
          <p:cNvPr id="1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2429391" y="222901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621038" y="75566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890712" y="310220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02464" y="269102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057997" y="245934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434558" y="38727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160684" y="175101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120969" y="456570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754565" y="397540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4436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8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  <p:bldP spid="19" grpId="0" animBg="1"/>
      <p:bldP spid="10" grpId="0" animBg="1"/>
      <p:bldP spid="20" grpId="0" animBg="1"/>
      <p:bldP spid="11" grpId="0" animBg="1"/>
      <p:bldP spid="12" grpId="0" animBg="1"/>
      <p:bldP spid="17" grpId="0"/>
      <p:bldP spid="18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8|1.8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7|1.7|1.7|1.7|1.7|1.6|1.8|1.6|1.7|2.1|1.6|2.1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8|1.7|1.8|2.1|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2|1.8|1.8|2.3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7|1.9|1.9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9|2.4|1.7|2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8|1.6|1.6|1.6|1.7|1.7|1.7|1.8|1.8|2|2.1|1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8|1.8|1.7|1.9|1.7|1.7|1.7|1.8|1.8|1.7|1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8|1.7|2.2|1.8|1.7|1.8|1.9|1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1.7|1.8|1.6|1.6|1.7|1.7|1.8|1.8|1.6|1.6|2|1.7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199</Words>
  <Application>Microsoft Office PowerPoint</Application>
  <PresentationFormat>A4 210 x 297 mm</PresentationFormat>
  <Paragraphs>138</Paragraphs>
  <Slides>11</Slides>
  <Notes>11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AR P教科書体M</vt:lpstr>
      <vt:lpstr>HG教科書体</vt:lpstr>
      <vt:lpstr>ＭＳ Ｐゴシック</vt:lpstr>
      <vt:lpstr>ＭＳ Ｐ明朝</vt:lpstr>
      <vt:lpstr>Arial</vt:lpstr>
      <vt:lpstr>Calibri</vt:lpstr>
      <vt:lpstr>Office テーマ</vt:lpstr>
      <vt:lpstr>３年生で　ならう　かきじゅんを  まちがえやすい　漢字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151</cp:revision>
  <dcterms:created xsi:type="dcterms:W3CDTF">2008-01-09T07:37:16Z</dcterms:created>
  <dcterms:modified xsi:type="dcterms:W3CDTF">2020-06-01T03:49:44Z</dcterms:modified>
</cp:coreProperties>
</file>