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67" r:id="rId2"/>
    <p:sldId id="344" r:id="rId3"/>
    <p:sldId id="345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  <a:srgbClr val="FFFF66"/>
    <a:srgbClr val="FFFF99"/>
    <a:srgbClr val="FF99CC"/>
    <a:srgbClr val="66FF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480" y="5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小学生</a:t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ことわざクイズ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</a:b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Part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３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2209657" y="4360496"/>
            <a:ext cx="502255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</a:t>
            </a:r>
            <a:r>
              <a:rPr lang="ja-JP" altLang="en-US" sz="400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こわわざを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答えるクイズ</a:t>
            </a:r>
            <a:endParaRPr lang="en-US" altLang="ja-JP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・ことわざの穴埋め問題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・ことわざは</a:t>
            </a:r>
            <a:r>
              <a:rPr lang="ja-JP" altLang="en-US" sz="400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全部で</a:t>
            </a:r>
            <a:r>
              <a:rPr lang="ja-JP" altLang="en-US" sz="400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bg1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１５問</a:t>
            </a:r>
            <a:endParaRPr lang="ja-JP" altLang="en-US" sz="4000" dirty="0">
              <a:ln w="9525">
                <a:solidFill>
                  <a:schemeClr val="bg1"/>
                </a:solidFill>
                <a:prstDash val="solid"/>
              </a:ln>
              <a:solidFill>
                <a:schemeClr val="bg1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能ある□□は</a:t>
            </a:r>
            <a:endParaRPr lang="en-US" altLang="ja-JP" sz="88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爪を隠す</a:t>
            </a:r>
            <a:endParaRPr lang="ja-JP" altLang="en-US" sz="88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９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20820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たか（鷹）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833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花より□□□</a:t>
            </a:r>
            <a:endParaRPr lang="en-US" altLang="ja-JP" sz="9600" dirty="0" smtClean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1125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だんご（団子）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5977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□□□□は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　三文の得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11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723307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7200" dirty="0" smtClean="0">
                <a:solidFill>
                  <a:schemeClr val="bg1"/>
                </a:solidFill>
              </a:rPr>
              <a:t>はやおき（早起き）</a:t>
            </a:r>
            <a:endParaRPr lang="ja-JP" altLang="en-US" sz="72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0122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百聞は□□に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しかず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12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701345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いっけん（一見）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84631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仏の顔も□度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13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12105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588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蒔かぬ□□は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生えぬ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14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20820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たね（種）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89176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焼け石に□□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3200" dirty="0" smtClean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endParaRPr kumimoji="1" lang="ja-JP" altLang="en-US" sz="20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2691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みず（水）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2773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捕らぬ□□□の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皮算用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１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507382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たぬき（狸）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5687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飛んで火に入る</a:t>
            </a:r>
            <a:endParaRPr lang="en-US" altLang="ja-JP" sz="96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夏の□□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２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02866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むし（虫）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0349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泣きっ面に□□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３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14889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はち（蜂）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3994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七転び□起き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４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12105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八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19439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build="p"/>
      <p:bldP spid="16" grpId="0" animBg="1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000" dirty="0" smtClean="0">
                <a:solidFill>
                  <a:schemeClr val="bg1"/>
                </a:solidFill>
              </a:rPr>
              <a:t>二階から□□□□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５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685957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めぐすり（目薬）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1983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1078999" y="1842582"/>
            <a:ext cx="85985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□兎を追う者は</a:t>
            </a:r>
            <a:endParaRPr lang="en-US" altLang="ja-JP" sz="8800" dirty="0" smtClean="0">
              <a:solidFill>
                <a:schemeClr val="bg1"/>
              </a:solidFill>
            </a:endParaRPr>
          </a:p>
          <a:p>
            <a:pPr algn="l"/>
            <a:r>
              <a:rPr lang="ja-JP" altLang="en-US" sz="8800" dirty="0" smtClean="0">
                <a:solidFill>
                  <a:schemeClr val="bg1"/>
                </a:solidFill>
              </a:rPr>
              <a:t>　一兎をも得ず</a:t>
            </a:r>
            <a:endParaRPr lang="ja-JP" altLang="en-US" sz="88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６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1210588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二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913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4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□□に小判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７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079963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ねこ（猫）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22516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xmlns="" id="{DC3EB25E-53A5-D349-A80A-0C8402CC8745}"/>
              </a:ext>
            </a:extLst>
          </p:cNvPr>
          <p:cNvSpPr txBox="1"/>
          <p:nvPr/>
        </p:nvSpPr>
        <p:spPr>
          <a:xfrm>
            <a:off x="704529" y="1842582"/>
            <a:ext cx="8972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ja-JP" altLang="en-US" sz="9600" dirty="0" smtClean="0">
                <a:solidFill>
                  <a:schemeClr val="bg1"/>
                </a:solidFill>
              </a:rPr>
              <a:t>寝耳に□□</a:t>
            </a:r>
            <a:endParaRPr lang="ja-JP" altLang="en-US" sz="9600" dirty="0">
              <a:solidFill>
                <a:schemeClr val="bg1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386595"/>
            <a:ext cx="8198655" cy="523220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□にあてまはるひらがな、または、数字を答えましょう。</a:t>
            </a:r>
            <a:endParaRPr kumimoji="1" lang="ja-JP" altLang="en-US" sz="2800" dirty="0"/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８</a:t>
            </a:r>
            <a:endParaRPr kumimoji="1" lang="ja-JP" altLang="en-US" sz="1600" dirty="0">
              <a:solidFill>
                <a:schemeClr val="tx1"/>
              </a:solidFill>
            </a:endParaRPr>
          </a:p>
        </p:txBody>
      </p:sp>
      <p:pic>
        <p:nvPicPr>
          <p:cNvPr id="15" name="カウントダウンタイマー５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613966" y="970701"/>
            <a:ext cx="1127787" cy="845840"/>
          </a:xfrm>
          <a:prstGeom prst="rect">
            <a:avLst/>
          </a:prstGeom>
        </p:spPr>
      </p:pic>
      <p:sp>
        <p:nvSpPr>
          <p:cNvPr id="16" name="額縁 15"/>
          <p:cNvSpPr/>
          <p:nvPr/>
        </p:nvSpPr>
        <p:spPr>
          <a:xfrm>
            <a:off x="1208584" y="55953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>
                <a:solidFill>
                  <a:schemeClr val="tx1"/>
                </a:solidFill>
              </a:rPr>
              <a:t>答え</a:t>
            </a: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530669" y="5212065"/>
            <a:ext cx="4269117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0" dirty="0" smtClean="0">
                <a:solidFill>
                  <a:schemeClr val="bg1"/>
                </a:solidFill>
              </a:rPr>
              <a:t>みず（水）</a:t>
            </a:r>
            <a:endParaRPr lang="ja-JP" altLang="en-US" sz="80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0781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2" grpId="0" uiExpand="1" build="p"/>
      <p:bldP spid="16" grpId="0" animBg="1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4658</TotalTime>
  <Words>378</Words>
  <Application>Microsoft Office PowerPoint</Application>
  <PresentationFormat>A4 210 x 297 mm</PresentationFormat>
  <Paragraphs>87</Paragraphs>
  <Slides>16</Slides>
  <Notes>1</Notes>
  <HiddenSlides>0</HiddenSlides>
  <MMClips>15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23" baseType="lpstr"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小学生 ことわざクイズ Part３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320</cp:revision>
  <dcterms:created xsi:type="dcterms:W3CDTF">2008-01-09T07:37:16Z</dcterms:created>
  <dcterms:modified xsi:type="dcterms:W3CDTF">2020-06-15T05:21:03Z</dcterms:modified>
</cp:coreProperties>
</file>