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7" r:id="rId2"/>
    <p:sldId id="340" r:id="rId3"/>
    <p:sldId id="341" r:id="rId4"/>
    <p:sldId id="342" r:id="rId5"/>
    <p:sldId id="343" r:id="rId6"/>
    <p:sldId id="344" r:id="rId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>
        <p:scale>
          <a:sx n="75" d="100"/>
          <a:sy n="75" d="100"/>
        </p:scale>
        <p:origin x="306" y="-12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虫食い漢字</a:t>
            </a:r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２年生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743761"/>
            <a:ext cx="6912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b="1" dirty="0"/>
              <a:t>虫食い漢字クイズに挑戦</a:t>
            </a:r>
            <a:r>
              <a:rPr lang="ja-JP" altLang="en-US" sz="3200" b="1" dirty="0" smtClean="0"/>
              <a:t>！</a:t>
            </a:r>
            <a:endParaRPr lang="en-US" altLang="ja-JP" sz="3200" b="1" dirty="0" smtClean="0"/>
          </a:p>
          <a:p>
            <a:r>
              <a:rPr lang="ja-JP" altLang="en-US" sz="3200" b="1" dirty="0" smtClean="0"/>
              <a:t>４つの</a:t>
            </a:r>
            <a:r>
              <a:rPr lang="ja-JP" altLang="en-US" sz="3200" b="1" dirty="0"/>
              <a:t>熟語に共通する漢字一文字を</a:t>
            </a:r>
            <a:r>
              <a:rPr lang="ja-JP" altLang="en-US" sz="3200" b="1" dirty="0" smtClean="0"/>
              <a:t>見つけよう！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596646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理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外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学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目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科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893432" y="1479918"/>
            <a:ext cx="2927196" cy="1011702"/>
          </a:xfrm>
          <a:prstGeom prst="wedgeRoundRectCallout">
            <a:avLst>
              <a:gd name="adj1" fmla="val -57049"/>
              <a:gd name="adj2" fmla="val 3728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ヒント１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かんさつやじっけんをする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1143642" y="4927544"/>
            <a:ext cx="2736304" cy="1011702"/>
          </a:xfrm>
          <a:prstGeom prst="wedgeRoundRectCallout">
            <a:avLst>
              <a:gd name="adj1" fmla="val 59913"/>
              <a:gd name="adj2" fmla="val -36774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教科の別の言い方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759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  <p:bldP spid="23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260177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母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雪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会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語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7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国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838868" y="4744246"/>
            <a:ext cx="2736304" cy="1011702"/>
          </a:xfrm>
          <a:prstGeom prst="wedgeRoundRectCallout">
            <a:avLst>
              <a:gd name="adj1" fmla="val 37634"/>
              <a:gd name="adj2" fmla="val -6690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ヒント１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さむいところ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6095530" y="4744246"/>
            <a:ext cx="2736304" cy="1011702"/>
          </a:xfrm>
          <a:prstGeom prst="wedgeRoundRectCallout">
            <a:avLst>
              <a:gd name="adj1" fmla="val -61226"/>
              <a:gd name="adj2" fmla="val -17945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漢字を勉強する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799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  <p:bldP spid="23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011473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歩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近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楽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草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道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1928664" y="4744246"/>
            <a:ext cx="1870600" cy="1011702"/>
          </a:xfrm>
          <a:prstGeom prst="wedgeRoundRectCallout">
            <a:avLst>
              <a:gd name="adj1" fmla="val 36241"/>
              <a:gd name="adj2" fmla="val -6941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ヒント１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早く着きます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5956381" y="1560109"/>
            <a:ext cx="1876939" cy="1011702"/>
          </a:xfrm>
          <a:prstGeom prst="wedgeRoundRectCallout">
            <a:avLst>
              <a:gd name="adj1" fmla="val -57977"/>
              <a:gd name="adj2" fmla="val 46076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lang="ja-JP" altLang="en-US" dirty="0" smtClean="0">
                <a:solidFill>
                  <a:sysClr val="windowText" lastClr="000000"/>
                </a:solidFill>
              </a:rPr>
              <a:t>車は通れません</a:t>
            </a:r>
            <a:endParaRPr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3362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  <p:bldP spid="23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938931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台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北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船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車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風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6084324" y="1401973"/>
            <a:ext cx="2736304" cy="1284258"/>
          </a:xfrm>
          <a:prstGeom prst="wedgeRoundRectCallout">
            <a:avLst>
              <a:gd name="adj1" fmla="val -59369"/>
              <a:gd name="adj2" fmla="val 35505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ヒント１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夏に来ます。来ると困ります。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1062960" y="4721554"/>
            <a:ext cx="2736304" cy="1011702"/>
          </a:xfrm>
          <a:prstGeom prst="wedgeRoundRectCallout">
            <a:avLst>
              <a:gd name="adj1" fmla="val 32993"/>
              <a:gd name="adj2" fmla="val -71924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冬に吹くことが多い。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676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  <p:bldP spid="23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058740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肉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母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友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切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親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6295324" y="1705088"/>
            <a:ext cx="2736304" cy="1011702"/>
          </a:xfrm>
          <a:prstGeom prst="wedgeRoundRectCallout">
            <a:avLst>
              <a:gd name="adj1" fmla="val -39412"/>
              <a:gd name="adj2" fmla="val 68672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ヒント１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仲のよいほんとうの友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1062960" y="4721554"/>
            <a:ext cx="2736304" cy="1011702"/>
          </a:xfrm>
          <a:prstGeom prst="wedgeRoundRectCallout">
            <a:avLst>
              <a:gd name="adj1" fmla="val 59448"/>
              <a:gd name="adj2" fmla="val 4650"/>
              <a:gd name="adj3" fmla="val 16667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ヒント２</a:t>
            </a:r>
            <a:endParaRPr kumimoji="1"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やさしくすること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2361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0"/>
                            </p:stCondLst>
                            <p:childTnLst>
                              <p:par>
                                <p:cTn id="33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  <p:bldP spid="23" grpId="0" animBg="1"/>
      <p:bldP spid="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1908</TotalTime>
  <Words>161</Words>
  <Application>Microsoft Office PowerPoint</Application>
  <PresentationFormat>A4 210 x 297 mm</PresentationFormat>
  <Paragraphs>64</Paragraphs>
  <Slides>6</Slides>
  <Notes>1</Notes>
  <HiddenSlides>0</HiddenSlides>
  <MMClips>5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AR P教科書体M</vt:lpstr>
      <vt:lpstr>AR教科書体M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虫食い漢字クイズ ２年生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158</cp:revision>
  <dcterms:created xsi:type="dcterms:W3CDTF">2008-01-09T07:37:16Z</dcterms:created>
  <dcterms:modified xsi:type="dcterms:W3CDTF">2020-06-03T04:02:18Z</dcterms:modified>
</cp:coreProperties>
</file>