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2" r:id="rId3"/>
    <p:sldId id="343" r:id="rId4"/>
    <p:sldId id="344" r:id="rId5"/>
    <p:sldId id="345" r:id="rId6"/>
    <p:sldId id="346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E40"/>
    <a:srgbClr val="FF99CC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49" d="100"/>
          <a:sy n="49" d="100"/>
        </p:scale>
        <p:origin x="60" y="5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168351"/>
          </a:xfrm>
          <a:ln w="38100">
            <a:solidFill>
              <a:srgbClr val="FFFF00"/>
            </a:solidFill>
          </a:ln>
        </p:spPr>
        <p:txBody>
          <a:bodyPr anchor="ctr">
            <a:noAutofit/>
          </a:bodyPr>
          <a:lstStyle/>
          <a:p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４年生向け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対義語クイズ</a:t>
            </a:r>
            <a:endParaRPr lang="ja-JP" altLang="en-US" sz="115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4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98931" y="4156429"/>
            <a:ext cx="630813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・対義語が全部で２５問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・５問ずつ次々に出題されます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をすばやく答えましょう</a:t>
            </a: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93780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⑤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有利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④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平和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③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消費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②</a:t>
                      </a:r>
                      <a:r>
                        <a:rPr kumimoji="1" lang="ja-JP" altLang="en-US" sz="54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冷たい</a:t>
                      </a:r>
                      <a:endParaRPr kumimoji="1" lang="ja-JP" altLang="en-US" sz="54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①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悪い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良い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熱い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生産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戦争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不利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6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268606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⑩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分散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⑨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幸運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⑧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年末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⑦</a:t>
                      </a:r>
                      <a:r>
                        <a:rPr kumimoji="1" lang="ja-JP" altLang="en-US" sz="54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集まる</a:t>
                      </a:r>
                      <a:endParaRPr kumimoji="1" lang="ja-JP" altLang="en-US" sz="54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⑥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客観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主観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散る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年始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集中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05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54579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⑮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幸福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⑭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受信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⑬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勝利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⑫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便利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⑪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必要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不要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不便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敗北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送信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不幸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638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220998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⑳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悲観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⑲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低い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⑱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満足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⑰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得意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⑯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成功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失敗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01072" y="4293096"/>
            <a:ext cx="1107996" cy="235737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0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不得意</a:t>
            </a:r>
            <a:endParaRPr lang="ja-JP" altLang="en-US" sz="60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不満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高い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楽観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82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370684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㉕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静止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㉔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欠席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㉓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失う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㉒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卒業</a:t>
                      </a:r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㉑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起立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着席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入学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得る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出席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運動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70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5|2.1|2.1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2.1|1.9|1.9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.5|2.5|2.4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5|2.3|2.3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2|2.3|2.1|2.2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4355</TotalTime>
  <Words>111</Words>
  <Application>Microsoft Office PowerPoint</Application>
  <PresentationFormat>A4 210 x 297 mm</PresentationFormat>
  <Paragraphs>60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P丸ゴシック体E</vt:lpstr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４年生向け 対義語クイズ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278</cp:revision>
  <dcterms:created xsi:type="dcterms:W3CDTF">2008-01-09T07:37:16Z</dcterms:created>
  <dcterms:modified xsi:type="dcterms:W3CDTF">2020-06-12T03:22:53Z</dcterms:modified>
</cp:coreProperties>
</file>