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mp4" ContentType="video/mp4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0" r:id="rId1"/>
  </p:sldMasterIdLst>
  <p:notesMasterIdLst>
    <p:notesMasterId r:id="rId14"/>
  </p:notesMasterIdLst>
  <p:sldIdLst>
    <p:sldId id="258" r:id="rId2"/>
    <p:sldId id="280" r:id="rId3"/>
    <p:sldId id="277" r:id="rId4"/>
    <p:sldId id="278" r:id="rId5"/>
    <p:sldId id="263" r:id="rId6"/>
    <p:sldId id="281" r:id="rId7"/>
    <p:sldId id="284" r:id="rId8"/>
    <p:sldId id="269" r:id="rId9"/>
    <p:sldId id="279" r:id="rId10"/>
    <p:sldId id="283" r:id="rId11"/>
    <p:sldId id="282" r:id="rId12"/>
    <p:sldId id="272" r:id="rId13"/>
  </p:sldIdLst>
  <p:sldSz cx="9144000" cy="6858000" type="screen4x3"/>
  <p:notesSz cx="6858000" cy="9144000"/>
  <p:embeddedFontLst>
    <p:embeddedFont>
      <p:font typeface="Calibri" panose="020F0502020204030204" pitchFamily="34" charset="0"/>
      <p:regular r:id="rId15"/>
      <p:bold r:id="rId16"/>
      <p:italic r:id="rId17"/>
      <p:boldItalic r:id="rId18"/>
    </p:embeddedFont>
    <p:embeddedFont>
      <p:font typeface="HG丸ｺﾞｼｯｸM-PRO" panose="020F0600000000000000" pitchFamily="50" charset="-128"/>
      <p:regular r:id="rId19"/>
    </p:embeddedFont>
    <p:embeddedFont>
      <p:font typeface="AR P丸ゴシック体E" panose="020F0900000000000000" pitchFamily="50" charset="-128"/>
      <p:regular r:id="rId20"/>
    </p:embeddedFont>
  </p:embeddedFontLst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2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422" y="54"/>
      </p:cViewPr>
      <p:guideLst>
        <p:guide orient="horz" pos="2160"/>
        <p:guide pos="292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4.fntdata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3.fntdata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20" Type="http://schemas.openxmlformats.org/officeDocument/2006/relationships/font" Target="fonts/font6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F11D78-99EB-45F5-BE76-59F7C1EE38A1}" type="datetimeFigureOut">
              <a:rPr kumimoji="1" lang="ja-JP" altLang="en-US" smtClean="0"/>
              <a:pPr/>
              <a:t>2020/6/25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38D5A8-10A7-4DCC-953B-A0DFE8C090F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94189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ja-JP" altLang="en-US" smtClean="0">
                <a:ea typeface="HG丸ｺﾞｼｯｸM-PRO" pitchFamily="50" charset="-128"/>
              </a:rPr>
              <a:t>問題を読みましょう。</a:t>
            </a:r>
          </a:p>
        </p:txBody>
      </p:sp>
    </p:spTree>
    <p:extLst>
      <p:ext uri="{BB962C8B-B14F-4D97-AF65-F5344CB8AC3E}">
        <p14:creationId xmlns:p14="http://schemas.microsoft.com/office/powerpoint/2010/main" val="22282788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10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667281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11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0125130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12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24272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2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285105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3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862449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4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139292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5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200435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6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938213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7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810680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8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812266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9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136358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AE9A76-35C8-4A70-8067-20351694DD71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5423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A3108E-37EE-40F3-A7E9-6899F63596D1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2432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4C405E-A102-49B9-B3A2-80B02F81FEA4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8381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401B0B-99D3-471D-BBED-1E118E17361D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51555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4077BF-9493-434C-A213-3E7224163A57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2059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491BFB-C57D-477A-B859-9DE19005477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6802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9D2E8A-C900-43AA-BE49-B445B7D41B7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4321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6A0A67-8D7F-4FCB-9834-DDEA8D66E98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5826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8FED89-17F0-4FF8-996E-FF4865A50D40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2820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9DE7F0-2060-4D18-807E-4E41A775D239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3852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9BDCEA-35AD-4F34-8DCA-7B11E83D078F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3939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ＭＳ Ｐゴシック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ＭＳ Ｐゴシック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4C2060B-D9AE-4BD5-AEED-56855F7B1BB8}" type="slidenum">
              <a:rPr lang="en-US" altLang="ja-JP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フレーム 6"/>
          <p:cNvSpPr/>
          <p:nvPr userDrawn="1"/>
        </p:nvSpPr>
        <p:spPr>
          <a:xfrm>
            <a:off x="0" y="0"/>
            <a:ext cx="9144000" cy="6858000"/>
          </a:xfrm>
          <a:prstGeom prst="frame">
            <a:avLst>
              <a:gd name="adj1" fmla="val 3249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4562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ideo" Target="../media/media1.mp4"/><Relationship Id="rId1" Type="http://schemas.microsoft.com/office/2007/relationships/media" Target="../media/media1.mp4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ideo" Target="../media/media1.mp4"/><Relationship Id="rId1" Type="http://schemas.microsoft.com/office/2007/relationships/media" Target="../media/media1.mp4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ideo" Target="../media/media1.mp4"/><Relationship Id="rId1" Type="http://schemas.microsoft.com/office/2007/relationships/media" Target="../media/media1.mp4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ideo" Target="../media/media1.mp4"/><Relationship Id="rId1" Type="http://schemas.microsoft.com/office/2007/relationships/media" Target="../media/media1.mp4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ideo" Target="../media/media1.mp4"/><Relationship Id="rId1" Type="http://schemas.microsoft.com/office/2007/relationships/media" Target="../media/media1.mp4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ideo" Target="../media/media1.mp4"/><Relationship Id="rId1" Type="http://schemas.microsoft.com/office/2007/relationships/media" Target="../media/media1.mp4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ideo" Target="../media/media1.mp4"/><Relationship Id="rId1" Type="http://schemas.microsoft.com/office/2007/relationships/media" Target="../media/media1.mp4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ideo" Target="../media/media1.mp4"/><Relationship Id="rId1" Type="http://schemas.microsoft.com/office/2007/relationships/media" Target="../media/media1.mp4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ideo" Target="../media/media1.mp4"/><Relationship Id="rId1" Type="http://schemas.microsoft.com/office/2007/relationships/media" Target="../media/media1.mp4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ideo" Target="../media/media1.mp4"/><Relationship Id="rId1" Type="http://schemas.microsoft.com/office/2007/relationships/media" Target="../media/media1.mp4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ideo" Target="../media/media1.mp4"/><Relationship Id="rId1" Type="http://schemas.microsoft.com/office/2007/relationships/media" Target="../media/media1.mp4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13184" y="364264"/>
            <a:ext cx="8229600" cy="1890098"/>
          </a:xfrm>
          <a:scene3d>
            <a:camera prst="orthographicFront">
              <a:rot lat="0" lon="0" rev="0"/>
            </a:camera>
            <a:lightRig rig="threePt" dir="t"/>
          </a:scene3d>
        </p:spPr>
        <p:txBody>
          <a:bodyPr>
            <a:scene3d>
              <a:camera prst="isometricRightUp"/>
              <a:lightRig rig="threePt" dir="t"/>
            </a:scene3d>
          </a:bodyPr>
          <a:lstStyle/>
          <a:p>
            <a:r>
              <a:rPr kumimoji="1" lang="ja-JP" altLang="en-US" sz="8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脳トレ</a:t>
            </a:r>
            <a:r>
              <a:rPr kumimoji="1" lang="en-US" altLang="ja-JP" sz="6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/>
            </a:r>
            <a:br>
              <a:rPr kumimoji="1" lang="en-US" altLang="ja-JP" sz="6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</a:br>
            <a:r>
              <a:rPr kumimoji="1" lang="ja-JP" altLang="en-US" sz="6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キューブの数はいくつ？</a:t>
            </a:r>
            <a:endParaRPr kumimoji="1" lang="ja-JP" altLang="en-US" sz="6000" b="1" dirty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9" name="タイトル 1"/>
          <p:cNvSpPr txBox="1">
            <a:spLocks/>
          </p:cNvSpPr>
          <p:nvPr/>
        </p:nvSpPr>
        <p:spPr bwMode="auto">
          <a:xfrm>
            <a:off x="2207970" y="4039170"/>
            <a:ext cx="8229600" cy="1138138"/>
          </a:xfrm>
          <a:prstGeom prst="rect">
            <a:avLst/>
          </a:prstGeom>
          <a:noFill/>
          <a:ln>
            <a:noFill/>
          </a:ln>
          <a:scene3d>
            <a:camera prst="orthographicFront">
              <a:rot lat="0" lon="600000" rev="60000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isometricRightUp"/>
              <a:lightRig rig="threePt" dir="t"/>
            </a:scene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ja-JP" altLang="en-US" sz="8000" b="1" kern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超難問！</a:t>
            </a:r>
            <a:endParaRPr lang="en-US" altLang="ja-JP" sz="8000" b="1" kern="0" dirty="0" smtClean="0">
              <a:ln w="9525">
                <a:solidFill>
                  <a:schemeClr val="bg1"/>
                </a:solidFill>
                <a:prstDash val="solid"/>
              </a:ln>
              <a:solidFill>
                <a:srgbClr val="0070C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lang="ja-JP" altLang="en-US" sz="8000" b="1" kern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１０秒</a:t>
            </a:r>
            <a:r>
              <a:rPr lang="ja-JP" altLang="en-US" sz="8000" b="1" kern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以内で</a:t>
            </a:r>
            <a:endParaRPr lang="en-US" altLang="ja-JP" sz="8000" b="1" kern="0" dirty="0" smtClean="0">
              <a:ln w="9525">
                <a:solidFill>
                  <a:schemeClr val="bg1"/>
                </a:solidFill>
                <a:prstDash val="solid"/>
              </a:ln>
              <a:solidFill>
                <a:srgbClr val="0070C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lang="ja-JP" altLang="en-US" sz="8000" b="1" kern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ＩＱ１２０？</a:t>
            </a:r>
            <a:endParaRPr lang="ja-JP" altLang="en-US" sz="8000" b="1" kern="0" dirty="0">
              <a:ln w="9525">
                <a:solidFill>
                  <a:schemeClr val="bg1"/>
                </a:solidFill>
                <a:prstDash val="solid"/>
              </a:ln>
              <a:solidFill>
                <a:srgbClr val="0070C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11" name="直方体 10"/>
          <p:cNvSpPr>
            <a:spLocks noChangeAspect="1"/>
          </p:cNvSpPr>
          <p:nvPr/>
        </p:nvSpPr>
        <p:spPr>
          <a:xfrm>
            <a:off x="951602" y="4875146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直方体 11"/>
          <p:cNvSpPr>
            <a:spLocks noChangeAspect="1"/>
          </p:cNvSpPr>
          <p:nvPr/>
        </p:nvSpPr>
        <p:spPr>
          <a:xfrm>
            <a:off x="1616160" y="4866368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直方体 12"/>
          <p:cNvSpPr>
            <a:spLocks noChangeAspect="1"/>
          </p:cNvSpPr>
          <p:nvPr/>
        </p:nvSpPr>
        <p:spPr>
          <a:xfrm>
            <a:off x="960380" y="4214891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直方体 13"/>
          <p:cNvSpPr>
            <a:spLocks noChangeAspect="1"/>
          </p:cNvSpPr>
          <p:nvPr/>
        </p:nvSpPr>
        <p:spPr>
          <a:xfrm>
            <a:off x="745184" y="5087218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直方体 14"/>
          <p:cNvSpPr>
            <a:spLocks noChangeAspect="1"/>
          </p:cNvSpPr>
          <p:nvPr/>
        </p:nvSpPr>
        <p:spPr>
          <a:xfrm>
            <a:off x="1395421" y="5084191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直方体 15"/>
          <p:cNvSpPr>
            <a:spLocks noChangeAspect="1"/>
          </p:cNvSpPr>
          <p:nvPr/>
        </p:nvSpPr>
        <p:spPr>
          <a:xfrm>
            <a:off x="1616160" y="4216567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7" name="直方体 16"/>
          <p:cNvSpPr>
            <a:spLocks noChangeAspect="1"/>
          </p:cNvSpPr>
          <p:nvPr/>
        </p:nvSpPr>
        <p:spPr>
          <a:xfrm>
            <a:off x="2260865" y="4869105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8" name="直方体 17"/>
          <p:cNvSpPr>
            <a:spLocks noChangeAspect="1"/>
          </p:cNvSpPr>
          <p:nvPr/>
        </p:nvSpPr>
        <p:spPr>
          <a:xfrm>
            <a:off x="520503" y="5313378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直方体 18"/>
          <p:cNvSpPr>
            <a:spLocks noChangeAspect="1"/>
          </p:cNvSpPr>
          <p:nvPr/>
        </p:nvSpPr>
        <p:spPr>
          <a:xfrm>
            <a:off x="957637" y="3578559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0" name="直方体 19"/>
          <p:cNvSpPr>
            <a:spLocks noChangeAspect="1"/>
          </p:cNvSpPr>
          <p:nvPr/>
        </p:nvSpPr>
        <p:spPr>
          <a:xfrm>
            <a:off x="738023" y="4443657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1" name="直方体 20"/>
          <p:cNvSpPr>
            <a:spLocks noChangeAspect="1"/>
          </p:cNvSpPr>
          <p:nvPr/>
        </p:nvSpPr>
        <p:spPr>
          <a:xfrm>
            <a:off x="2047077" y="5095713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2" name="直方体 21"/>
          <p:cNvSpPr>
            <a:spLocks noChangeAspect="1"/>
          </p:cNvSpPr>
          <p:nvPr/>
        </p:nvSpPr>
        <p:spPr>
          <a:xfrm>
            <a:off x="521854" y="4655994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4" name="直方体 23"/>
          <p:cNvSpPr>
            <a:spLocks noChangeAspect="1"/>
          </p:cNvSpPr>
          <p:nvPr/>
        </p:nvSpPr>
        <p:spPr>
          <a:xfrm>
            <a:off x="1177092" y="5307891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9" name="直方体 28"/>
          <p:cNvSpPr>
            <a:spLocks noChangeAspect="1"/>
          </p:cNvSpPr>
          <p:nvPr/>
        </p:nvSpPr>
        <p:spPr>
          <a:xfrm>
            <a:off x="1834851" y="5308398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2" name="直方体 31"/>
          <p:cNvSpPr>
            <a:spLocks noChangeAspect="1"/>
          </p:cNvSpPr>
          <p:nvPr/>
        </p:nvSpPr>
        <p:spPr>
          <a:xfrm>
            <a:off x="2053389" y="4443625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3" name="直方体 32"/>
          <p:cNvSpPr>
            <a:spLocks noChangeAspect="1"/>
          </p:cNvSpPr>
          <p:nvPr/>
        </p:nvSpPr>
        <p:spPr>
          <a:xfrm>
            <a:off x="1185427" y="4652055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6935868" y="5457127"/>
            <a:ext cx="22081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7200" dirty="0" smtClean="0"/>
              <a:t>14</a:t>
            </a:r>
            <a:r>
              <a:rPr kumimoji="1" lang="ja-JP" altLang="en-US" sz="7200" dirty="0" smtClean="0"/>
              <a:t>こ</a:t>
            </a:r>
            <a:endParaRPr kumimoji="1" lang="ja-JP" altLang="en-US" sz="7200" dirty="0"/>
          </a:p>
        </p:txBody>
      </p:sp>
      <p:pic>
        <p:nvPicPr>
          <p:cNvPr id="7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6866346" y="1312587"/>
            <a:ext cx="2023192" cy="1517394"/>
          </a:xfrm>
          <a:prstGeom prst="rect">
            <a:avLst/>
          </a:prstGeom>
        </p:spPr>
      </p:pic>
      <p:sp>
        <p:nvSpPr>
          <p:cNvPr id="16" name="額縁 15"/>
          <p:cNvSpPr/>
          <p:nvPr/>
        </p:nvSpPr>
        <p:spPr>
          <a:xfrm>
            <a:off x="5503866" y="5733256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答え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247130" y="242639"/>
            <a:ext cx="8649219" cy="1015663"/>
          </a:xfrm>
          <a:prstGeom prst="rect">
            <a:avLst/>
          </a:prstGeom>
          <a:solidFill>
            <a:srgbClr val="FFFF99"/>
          </a:solidFill>
        </p:spPr>
        <p:txBody>
          <a:bodyPr wrap="square" anchor="ctr" anchorCtr="0">
            <a:spAutoFit/>
          </a:bodyPr>
          <a:lstStyle/>
          <a:p>
            <a:pPr algn="ctr"/>
            <a:r>
              <a:rPr lang="ja-JP" altLang="en-US" sz="6000" kern="0" dirty="0" smtClean="0">
                <a:solidFill>
                  <a:srgbClr val="00000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  <a:cs typeface="+mj-cs"/>
              </a:rPr>
              <a:t>キューブの</a:t>
            </a:r>
            <a:r>
              <a:rPr lang="ja-JP" altLang="en-US" sz="6000" kern="0" dirty="0">
                <a:solidFill>
                  <a:srgbClr val="00000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  <a:cs typeface="+mj-cs"/>
              </a:rPr>
              <a:t>数はいくつ</a:t>
            </a:r>
            <a:r>
              <a:rPr lang="ja-JP" altLang="en-US" sz="6000" kern="0" dirty="0" smtClean="0">
                <a:solidFill>
                  <a:srgbClr val="00000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  <a:cs typeface="+mj-cs"/>
              </a:rPr>
              <a:t>？</a:t>
            </a:r>
            <a:endParaRPr lang="ja-JP" altLang="en-US" dirty="0"/>
          </a:p>
        </p:txBody>
      </p:sp>
      <p:sp>
        <p:nvSpPr>
          <p:cNvPr id="15" name="直方体 14"/>
          <p:cNvSpPr>
            <a:spLocks noChangeAspect="1"/>
          </p:cNvSpPr>
          <p:nvPr/>
        </p:nvSpPr>
        <p:spPr>
          <a:xfrm>
            <a:off x="1233245" y="4019818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直方体 16"/>
          <p:cNvSpPr>
            <a:spLocks noChangeAspect="1"/>
          </p:cNvSpPr>
          <p:nvPr/>
        </p:nvSpPr>
        <p:spPr>
          <a:xfrm>
            <a:off x="2331971" y="4005304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直方体 18"/>
          <p:cNvSpPr>
            <a:spLocks noChangeAspect="1"/>
          </p:cNvSpPr>
          <p:nvPr/>
        </p:nvSpPr>
        <p:spPr>
          <a:xfrm>
            <a:off x="1247759" y="2928206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直方体 19"/>
          <p:cNvSpPr>
            <a:spLocks noChangeAspect="1"/>
          </p:cNvSpPr>
          <p:nvPr/>
        </p:nvSpPr>
        <p:spPr>
          <a:xfrm>
            <a:off x="891971" y="4370440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直方体 20"/>
          <p:cNvSpPr>
            <a:spLocks noChangeAspect="1"/>
          </p:cNvSpPr>
          <p:nvPr/>
        </p:nvSpPr>
        <p:spPr>
          <a:xfrm>
            <a:off x="1967019" y="4365435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直方体 21"/>
          <p:cNvSpPr>
            <a:spLocks noChangeAspect="1"/>
          </p:cNvSpPr>
          <p:nvPr/>
        </p:nvSpPr>
        <p:spPr>
          <a:xfrm>
            <a:off x="2317457" y="2930977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4" name="直方体 23"/>
          <p:cNvSpPr>
            <a:spLocks noChangeAspect="1"/>
          </p:cNvSpPr>
          <p:nvPr/>
        </p:nvSpPr>
        <p:spPr>
          <a:xfrm>
            <a:off x="535016" y="4729840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直方体 24"/>
          <p:cNvSpPr>
            <a:spLocks noChangeAspect="1"/>
          </p:cNvSpPr>
          <p:nvPr/>
        </p:nvSpPr>
        <p:spPr>
          <a:xfrm>
            <a:off x="1243223" y="1876147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6" name="直方体 25"/>
          <p:cNvSpPr>
            <a:spLocks noChangeAspect="1"/>
          </p:cNvSpPr>
          <p:nvPr/>
        </p:nvSpPr>
        <p:spPr>
          <a:xfrm>
            <a:off x="880132" y="3306429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7" name="直方体 26"/>
          <p:cNvSpPr>
            <a:spLocks noChangeAspect="1"/>
          </p:cNvSpPr>
          <p:nvPr/>
        </p:nvSpPr>
        <p:spPr>
          <a:xfrm>
            <a:off x="3029899" y="4384485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0" name="直方体 29"/>
          <p:cNvSpPr>
            <a:spLocks noChangeAspect="1"/>
          </p:cNvSpPr>
          <p:nvPr/>
        </p:nvSpPr>
        <p:spPr>
          <a:xfrm>
            <a:off x="1605602" y="4735936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5" name="直方体 34"/>
          <p:cNvSpPr>
            <a:spLocks noChangeAspect="1"/>
          </p:cNvSpPr>
          <p:nvPr/>
        </p:nvSpPr>
        <p:spPr>
          <a:xfrm>
            <a:off x="2679022" y="4736121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8" name="直方体 37"/>
          <p:cNvSpPr>
            <a:spLocks noChangeAspect="1"/>
          </p:cNvSpPr>
          <p:nvPr/>
        </p:nvSpPr>
        <p:spPr>
          <a:xfrm>
            <a:off x="3040335" y="3291862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9" name="直方体 38"/>
          <p:cNvSpPr>
            <a:spLocks noChangeAspect="1"/>
          </p:cNvSpPr>
          <p:nvPr/>
        </p:nvSpPr>
        <p:spPr>
          <a:xfrm>
            <a:off x="1605318" y="3650977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80537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12" fill="hold" display="0">
                  <p:stCondLst>
                    <p:cond delay="indefinite"/>
                  </p:stCondLst>
                </p:cTn>
                <p:tgtEl>
                  <p:spTgt spid="7"/>
                </p:tgtEl>
              </p:cMediaNode>
            </p:video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6935868" y="5457127"/>
            <a:ext cx="217838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7200" dirty="0" smtClean="0"/>
              <a:t>17</a:t>
            </a:r>
            <a:r>
              <a:rPr kumimoji="1" lang="ja-JP" altLang="en-US" sz="7200" dirty="0" smtClean="0"/>
              <a:t>こ</a:t>
            </a:r>
            <a:endParaRPr kumimoji="1" lang="ja-JP" altLang="en-US" sz="7200" dirty="0"/>
          </a:p>
        </p:txBody>
      </p:sp>
      <p:pic>
        <p:nvPicPr>
          <p:cNvPr id="7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6866346" y="1312587"/>
            <a:ext cx="2023192" cy="1517394"/>
          </a:xfrm>
          <a:prstGeom prst="rect">
            <a:avLst/>
          </a:prstGeom>
        </p:spPr>
      </p:pic>
      <p:sp>
        <p:nvSpPr>
          <p:cNvPr id="16" name="額縁 15"/>
          <p:cNvSpPr/>
          <p:nvPr/>
        </p:nvSpPr>
        <p:spPr>
          <a:xfrm>
            <a:off x="5503866" y="5733256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答え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247130" y="242639"/>
            <a:ext cx="8649219" cy="1015663"/>
          </a:xfrm>
          <a:prstGeom prst="rect">
            <a:avLst/>
          </a:prstGeom>
          <a:solidFill>
            <a:srgbClr val="FFFF99"/>
          </a:solidFill>
        </p:spPr>
        <p:txBody>
          <a:bodyPr wrap="square" anchor="ctr" anchorCtr="0">
            <a:spAutoFit/>
          </a:bodyPr>
          <a:lstStyle/>
          <a:p>
            <a:pPr algn="ctr"/>
            <a:r>
              <a:rPr lang="ja-JP" altLang="en-US" sz="6000" kern="0" dirty="0" smtClean="0">
                <a:solidFill>
                  <a:srgbClr val="00000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  <a:cs typeface="+mj-cs"/>
              </a:rPr>
              <a:t>キューブの</a:t>
            </a:r>
            <a:r>
              <a:rPr lang="ja-JP" altLang="en-US" sz="6000" kern="0" dirty="0">
                <a:solidFill>
                  <a:srgbClr val="00000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  <a:cs typeface="+mj-cs"/>
              </a:rPr>
              <a:t>数はいくつ</a:t>
            </a:r>
            <a:r>
              <a:rPr lang="ja-JP" altLang="en-US" sz="6000" kern="0" dirty="0" smtClean="0">
                <a:solidFill>
                  <a:srgbClr val="00000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  <a:cs typeface="+mj-cs"/>
              </a:rPr>
              <a:t>？</a:t>
            </a:r>
            <a:endParaRPr lang="ja-JP" altLang="en-US" dirty="0"/>
          </a:p>
        </p:txBody>
      </p:sp>
      <p:sp>
        <p:nvSpPr>
          <p:cNvPr id="15" name="直方体 14"/>
          <p:cNvSpPr>
            <a:spLocks noChangeAspect="1"/>
          </p:cNvSpPr>
          <p:nvPr/>
        </p:nvSpPr>
        <p:spPr>
          <a:xfrm>
            <a:off x="1233245" y="4019818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直方体 16"/>
          <p:cNvSpPr>
            <a:spLocks noChangeAspect="1"/>
          </p:cNvSpPr>
          <p:nvPr/>
        </p:nvSpPr>
        <p:spPr>
          <a:xfrm>
            <a:off x="2331971" y="4005304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直方体 18"/>
          <p:cNvSpPr>
            <a:spLocks noChangeAspect="1"/>
          </p:cNvSpPr>
          <p:nvPr/>
        </p:nvSpPr>
        <p:spPr>
          <a:xfrm>
            <a:off x="1247759" y="2928206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直方体 19"/>
          <p:cNvSpPr>
            <a:spLocks noChangeAspect="1"/>
          </p:cNvSpPr>
          <p:nvPr/>
        </p:nvSpPr>
        <p:spPr>
          <a:xfrm>
            <a:off x="891971" y="4370440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直方体 20"/>
          <p:cNvSpPr>
            <a:spLocks noChangeAspect="1"/>
          </p:cNvSpPr>
          <p:nvPr/>
        </p:nvSpPr>
        <p:spPr>
          <a:xfrm>
            <a:off x="1967019" y="4365435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直方体 21"/>
          <p:cNvSpPr>
            <a:spLocks noChangeAspect="1"/>
          </p:cNvSpPr>
          <p:nvPr/>
        </p:nvSpPr>
        <p:spPr>
          <a:xfrm>
            <a:off x="2331971" y="2945491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3" name="直方体 22"/>
          <p:cNvSpPr>
            <a:spLocks noChangeAspect="1"/>
          </p:cNvSpPr>
          <p:nvPr/>
        </p:nvSpPr>
        <p:spPr>
          <a:xfrm>
            <a:off x="3383359" y="4024343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4" name="直方体 23"/>
          <p:cNvSpPr>
            <a:spLocks noChangeAspect="1"/>
          </p:cNvSpPr>
          <p:nvPr/>
        </p:nvSpPr>
        <p:spPr>
          <a:xfrm>
            <a:off x="535016" y="4729840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直方体 24"/>
          <p:cNvSpPr>
            <a:spLocks noChangeAspect="1"/>
          </p:cNvSpPr>
          <p:nvPr/>
        </p:nvSpPr>
        <p:spPr>
          <a:xfrm>
            <a:off x="1243223" y="1876147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6" name="直方体 25"/>
          <p:cNvSpPr>
            <a:spLocks noChangeAspect="1"/>
          </p:cNvSpPr>
          <p:nvPr/>
        </p:nvSpPr>
        <p:spPr>
          <a:xfrm>
            <a:off x="880132" y="3306429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7" name="直方体 26"/>
          <p:cNvSpPr>
            <a:spLocks noChangeAspect="1"/>
          </p:cNvSpPr>
          <p:nvPr/>
        </p:nvSpPr>
        <p:spPr>
          <a:xfrm>
            <a:off x="3029899" y="4384485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0" name="直方体 29"/>
          <p:cNvSpPr>
            <a:spLocks noChangeAspect="1"/>
          </p:cNvSpPr>
          <p:nvPr/>
        </p:nvSpPr>
        <p:spPr>
          <a:xfrm>
            <a:off x="1605602" y="4735936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3" name="直方体 32"/>
          <p:cNvSpPr>
            <a:spLocks noChangeAspect="1"/>
          </p:cNvSpPr>
          <p:nvPr/>
        </p:nvSpPr>
        <p:spPr>
          <a:xfrm>
            <a:off x="3382966" y="2942026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5" name="直方体 34"/>
          <p:cNvSpPr>
            <a:spLocks noChangeAspect="1"/>
          </p:cNvSpPr>
          <p:nvPr/>
        </p:nvSpPr>
        <p:spPr>
          <a:xfrm>
            <a:off x="2679022" y="4736121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6" name="直方体 35"/>
          <p:cNvSpPr>
            <a:spLocks noChangeAspect="1"/>
          </p:cNvSpPr>
          <p:nvPr/>
        </p:nvSpPr>
        <p:spPr>
          <a:xfrm>
            <a:off x="3382966" y="1864841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9" name="直方体 38"/>
          <p:cNvSpPr>
            <a:spLocks noChangeAspect="1"/>
          </p:cNvSpPr>
          <p:nvPr/>
        </p:nvSpPr>
        <p:spPr>
          <a:xfrm>
            <a:off x="1605318" y="3650977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0" name="直方体 39"/>
          <p:cNvSpPr>
            <a:spLocks noChangeAspect="1"/>
          </p:cNvSpPr>
          <p:nvPr/>
        </p:nvSpPr>
        <p:spPr>
          <a:xfrm>
            <a:off x="1614646" y="2588858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76404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12" fill="hold" display="0">
                  <p:stCondLst>
                    <p:cond delay="indefinite"/>
                  </p:stCondLst>
                </p:cTn>
                <p:tgtEl>
                  <p:spTgt spid="7"/>
                </p:tgtEl>
              </p:cMediaNode>
            </p:video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直方体 7"/>
          <p:cNvSpPr>
            <a:spLocks noChangeAspect="1"/>
          </p:cNvSpPr>
          <p:nvPr/>
        </p:nvSpPr>
        <p:spPr>
          <a:xfrm>
            <a:off x="1233245" y="4019818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直方体 8"/>
          <p:cNvSpPr>
            <a:spLocks noChangeAspect="1"/>
          </p:cNvSpPr>
          <p:nvPr/>
        </p:nvSpPr>
        <p:spPr>
          <a:xfrm>
            <a:off x="2317457" y="4019818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直方体 9"/>
          <p:cNvSpPr>
            <a:spLocks noChangeAspect="1"/>
          </p:cNvSpPr>
          <p:nvPr/>
        </p:nvSpPr>
        <p:spPr>
          <a:xfrm>
            <a:off x="1233245" y="2942720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2" name="直方体 11"/>
          <p:cNvSpPr>
            <a:spLocks noChangeAspect="1"/>
          </p:cNvSpPr>
          <p:nvPr/>
        </p:nvSpPr>
        <p:spPr>
          <a:xfrm>
            <a:off x="891971" y="4370440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647539" y="5457127"/>
            <a:ext cx="21356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7200" dirty="0" smtClean="0"/>
              <a:t>14</a:t>
            </a:r>
            <a:r>
              <a:rPr kumimoji="1" lang="ja-JP" altLang="en-US" sz="7200" dirty="0" smtClean="0"/>
              <a:t>こ</a:t>
            </a:r>
            <a:endParaRPr kumimoji="1" lang="ja-JP" altLang="en-US" sz="7200" dirty="0"/>
          </a:p>
        </p:txBody>
      </p:sp>
      <p:pic>
        <p:nvPicPr>
          <p:cNvPr id="7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6703773" y="1387942"/>
            <a:ext cx="2023192" cy="1517394"/>
          </a:xfrm>
          <a:prstGeom prst="rect">
            <a:avLst/>
          </a:prstGeom>
        </p:spPr>
      </p:pic>
      <p:sp>
        <p:nvSpPr>
          <p:cNvPr id="16" name="額縁 15"/>
          <p:cNvSpPr/>
          <p:nvPr/>
        </p:nvSpPr>
        <p:spPr>
          <a:xfrm>
            <a:off x="5220072" y="5733256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答え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15" name="直方体 14"/>
          <p:cNvSpPr>
            <a:spLocks noChangeAspect="1"/>
          </p:cNvSpPr>
          <p:nvPr/>
        </p:nvSpPr>
        <p:spPr>
          <a:xfrm>
            <a:off x="3397873" y="4009829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7" name="直方体 16"/>
          <p:cNvSpPr>
            <a:spLocks noChangeAspect="1"/>
          </p:cNvSpPr>
          <p:nvPr/>
        </p:nvSpPr>
        <p:spPr>
          <a:xfrm>
            <a:off x="520502" y="4744354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直方体 17"/>
          <p:cNvSpPr>
            <a:spLocks noChangeAspect="1"/>
          </p:cNvSpPr>
          <p:nvPr/>
        </p:nvSpPr>
        <p:spPr>
          <a:xfrm>
            <a:off x="1228709" y="1876147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9" name="直方体 18"/>
          <p:cNvSpPr>
            <a:spLocks noChangeAspect="1"/>
          </p:cNvSpPr>
          <p:nvPr/>
        </p:nvSpPr>
        <p:spPr>
          <a:xfrm>
            <a:off x="880132" y="3306429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0" name="直方体 19"/>
          <p:cNvSpPr>
            <a:spLocks noChangeAspect="1"/>
          </p:cNvSpPr>
          <p:nvPr/>
        </p:nvSpPr>
        <p:spPr>
          <a:xfrm>
            <a:off x="3044413" y="4384485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4" name="直方体 23"/>
          <p:cNvSpPr>
            <a:spLocks noChangeAspect="1"/>
          </p:cNvSpPr>
          <p:nvPr/>
        </p:nvSpPr>
        <p:spPr>
          <a:xfrm>
            <a:off x="537250" y="3657490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2" name="直方体 21"/>
          <p:cNvSpPr>
            <a:spLocks noChangeAspect="1"/>
          </p:cNvSpPr>
          <p:nvPr/>
        </p:nvSpPr>
        <p:spPr>
          <a:xfrm>
            <a:off x="1606052" y="4749796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6" name="直方体 25"/>
          <p:cNvSpPr>
            <a:spLocks noChangeAspect="1"/>
          </p:cNvSpPr>
          <p:nvPr/>
        </p:nvSpPr>
        <p:spPr>
          <a:xfrm>
            <a:off x="3397480" y="2956540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7" name="直方体 26"/>
          <p:cNvSpPr>
            <a:spLocks noChangeAspect="1"/>
          </p:cNvSpPr>
          <p:nvPr/>
        </p:nvSpPr>
        <p:spPr>
          <a:xfrm>
            <a:off x="532295" y="2581955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9" name="直方体 28"/>
          <p:cNvSpPr>
            <a:spLocks noChangeAspect="1"/>
          </p:cNvSpPr>
          <p:nvPr/>
        </p:nvSpPr>
        <p:spPr>
          <a:xfrm>
            <a:off x="3397480" y="1879355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0" name="正方形/長方形 29"/>
          <p:cNvSpPr/>
          <p:nvPr/>
        </p:nvSpPr>
        <p:spPr>
          <a:xfrm>
            <a:off x="247130" y="242639"/>
            <a:ext cx="8649219" cy="1015663"/>
          </a:xfrm>
          <a:prstGeom prst="rect">
            <a:avLst/>
          </a:prstGeom>
          <a:solidFill>
            <a:srgbClr val="FFFF99"/>
          </a:solidFill>
        </p:spPr>
        <p:txBody>
          <a:bodyPr wrap="square" anchor="ctr" anchorCtr="0">
            <a:spAutoFit/>
          </a:bodyPr>
          <a:lstStyle/>
          <a:p>
            <a:pPr algn="ctr"/>
            <a:r>
              <a:rPr lang="ja-JP" altLang="en-US" sz="6000" kern="0" dirty="0" smtClean="0">
                <a:solidFill>
                  <a:srgbClr val="00000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  <a:cs typeface="+mj-cs"/>
              </a:rPr>
              <a:t>キューブの</a:t>
            </a:r>
            <a:r>
              <a:rPr lang="ja-JP" altLang="en-US" sz="6000" kern="0" dirty="0">
                <a:solidFill>
                  <a:srgbClr val="00000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  <a:cs typeface="+mj-cs"/>
              </a:rPr>
              <a:t>数はいくつ</a:t>
            </a:r>
            <a:r>
              <a:rPr lang="ja-JP" altLang="en-US" sz="6000" kern="0" dirty="0" smtClean="0">
                <a:solidFill>
                  <a:srgbClr val="00000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  <a:cs typeface="+mj-cs"/>
              </a:rPr>
              <a:t>？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46071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12" fill="hold" display="0">
                  <p:stCondLst>
                    <p:cond delay="indefinite"/>
                  </p:stCondLst>
                </p:cTn>
                <p:tgtEl>
                  <p:spTgt spid="7"/>
                </p:tgtEl>
              </p:cMediaNode>
            </p:video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6928162" y="5457127"/>
            <a:ext cx="22158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7200" dirty="0" smtClean="0"/>
              <a:t>10</a:t>
            </a:r>
            <a:r>
              <a:rPr kumimoji="1" lang="ja-JP" altLang="en-US" sz="7200" dirty="0" smtClean="0"/>
              <a:t>こ</a:t>
            </a:r>
            <a:endParaRPr kumimoji="1" lang="ja-JP" altLang="en-US" sz="7200" dirty="0"/>
          </a:p>
        </p:txBody>
      </p:sp>
      <p:pic>
        <p:nvPicPr>
          <p:cNvPr id="7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6866346" y="1312587"/>
            <a:ext cx="2023192" cy="1517394"/>
          </a:xfrm>
          <a:prstGeom prst="rect">
            <a:avLst/>
          </a:prstGeom>
        </p:spPr>
      </p:pic>
      <p:sp>
        <p:nvSpPr>
          <p:cNvPr id="16" name="額縁 15"/>
          <p:cNvSpPr/>
          <p:nvPr/>
        </p:nvSpPr>
        <p:spPr>
          <a:xfrm>
            <a:off x="5503866" y="5733256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答え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247130" y="242639"/>
            <a:ext cx="8649219" cy="1015663"/>
          </a:xfrm>
          <a:prstGeom prst="rect">
            <a:avLst/>
          </a:prstGeom>
          <a:solidFill>
            <a:srgbClr val="FFFF99"/>
          </a:solidFill>
        </p:spPr>
        <p:txBody>
          <a:bodyPr wrap="square" anchor="ctr" anchorCtr="0">
            <a:spAutoFit/>
          </a:bodyPr>
          <a:lstStyle/>
          <a:p>
            <a:pPr algn="ctr"/>
            <a:r>
              <a:rPr lang="ja-JP" altLang="en-US" sz="6000" kern="0" dirty="0" smtClean="0">
                <a:solidFill>
                  <a:srgbClr val="00000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  <a:cs typeface="+mj-cs"/>
              </a:rPr>
              <a:t>キューブの</a:t>
            </a:r>
            <a:r>
              <a:rPr lang="ja-JP" altLang="en-US" sz="6000" kern="0" dirty="0">
                <a:solidFill>
                  <a:srgbClr val="00000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  <a:cs typeface="+mj-cs"/>
              </a:rPr>
              <a:t>数はいくつ</a:t>
            </a:r>
            <a:r>
              <a:rPr lang="ja-JP" altLang="en-US" sz="6000" kern="0" dirty="0" smtClean="0">
                <a:solidFill>
                  <a:srgbClr val="00000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  <a:cs typeface="+mj-cs"/>
              </a:rPr>
              <a:t>？</a:t>
            </a:r>
            <a:endParaRPr lang="ja-JP" altLang="en-US" dirty="0"/>
          </a:p>
        </p:txBody>
      </p:sp>
      <p:sp>
        <p:nvSpPr>
          <p:cNvPr id="15" name="直方体 14"/>
          <p:cNvSpPr>
            <a:spLocks noChangeAspect="1"/>
          </p:cNvSpPr>
          <p:nvPr/>
        </p:nvSpPr>
        <p:spPr>
          <a:xfrm>
            <a:off x="1233245" y="4019818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直方体 16"/>
          <p:cNvSpPr>
            <a:spLocks noChangeAspect="1"/>
          </p:cNvSpPr>
          <p:nvPr/>
        </p:nvSpPr>
        <p:spPr>
          <a:xfrm>
            <a:off x="2331971" y="4005304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直方体 18"/>
          <p:cNvSpPr>
            <a:spLocks noChangeAspect="1"/>
          </p:cNvSpPr>
          <p:nvPr/>
        </p:nvSpPr>
        <p:spPr>
          <a:xfrm>
            <a:off x="1247759" y="2928206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直方体 19"/>
          <p:cNvSpPr>
            <a:spLocks noChangeAspect="1"/>
          </p:cNvSpPr>
          <p:nvPr/>
        </p:nvSpPr>
        <p:spPr>
          <a:xfrm>
            <a:off x="891971" y="4370440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直方体 20"/>
          <p:cNvSpPr>
            <a:spLocks noChangeAspect="1"/>
          </p:cNvSpPr>
          <p:nvPr/>
        </p:nvSpPr>
        <p:spPr>
          <a:xfrm>
            <a:off x="1967019" y="4365435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直方体 21"/>
          <p:cNvSpPr>
            <a:spLocks noChangeAspect="1"/>
          </p:cNvSpPr>
          <p:nvPr/>
        </p:nvSpPr>
        <p:spPr>
          <a:xfrm>
            <a:off x="2331971" y="2930977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5" name="直方体 24"/>
          <p:cNvSpPr>
            <a:spLocks noChangeAspect="1"/>
          </p:cNvSpPr>
          <p:nvPr/>
        </p:nvSpPr>
        <p:spPr>
          <a:xfrm>
            <a:off x="1243223" y="1876147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6" name="直方体 25"/>
          <p:cNvSpPr>
            <a:spLocks noChangeAspect="1"/>
          </p:cNvSpPr>
          <p:nvPr/>
        </p:nvSpPr>
        <p:spPr>
          <a:xfrm>
            <a:off x="880132" y="3306429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7" name="直方体 26"/>
          <p:cNvSpPr>
            <a:spLocks noChangeAspect="1"/>
          </p:cNvSpPr>
          <p:nvPr/>
        </p:nvSpPr>
        <p:spPr>
          <a:xfrm>
            <a:off x="3029899" y="4384485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0" name="直方体 29"/>
          <p:cNvSpPr>
            <a:spLocks noChangeAspect="1"/>
          </p:cNvSpPr>
          <p:nvPr/>
        </p:nvSpPr>
        <p:spPr>
          <a:xfrm>
            <a:off x="1605602" y="4735936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4889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12" fill="hold" display="0">
                  <p:stCondLst>
                    <p:cond delay="indefinite"/>
                  </p:stCondLst>
                </p:cTn>
                <p:tgtEl>
                  <p:spTgt spid="7"/>
                </p:tgtEl>
              </p:cMediaNode>
            </p:video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6866346" y="5457127"/>
            <a:ext cx="203000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7200" dirty="0" smtClean="0"/>
              <a:t>16</a:t>
            </a:r>
            <a:r>
              <a:rPr kumimoji="1" lang="ja-JP" altLang="en-US" sz="7200" dirty="0" smtClean="0"/>
              <a:t>こ</a:t>
            </a:r>
            <a:endParaRPr kumimoji="1" lang="ja-JP" altLang="en-US" sz="7200" dirty="0"/>
          </a:p>
        </p:txBody>
      </p:sp>
      <p:pic>
        <p:nvPicPr>
          <p:cNvPr id="7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6866346" y="1312587"/>
            <a:ext cx="2023192" cy="1517394"/>
          </a:xfrm>
          <a:prstGeom prst="rect">
            <a:avLst/>
          </a:prstGeom>
        </p:spPr>
      </p:pic>
      <p:sp>
        <p:nvSpPr>
          <p:cNvPr id="16" name="額縁 15"/>
          <p:cNvSpPr/>
          <p:nvPr/>
        </p:nvSpPr>
        <p:spPr>
          <a:xfrm>
            <a:off x="5503866" y="5733256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答え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247130" y="242639"/>
            <a:ext cx="8649219" cy="1015663"/>
          </a:xfrm>
          <a:prstGeom prst="rect">
            <a:avLst/>
          </a:prstGeom>
          <a:solidFill>
            <a:srgbClr val="FFFF99"/>
          </a:solidFill>
        </p:spPr>
        <p:txBody>
          <a:bodyPr wrap="square" anchor="ctr" anchorCtr="0">
            <a:spAutoFit/>
          </a:bodyPr>
          <a:lstStyle/>
          <a:p>
            <a:pPr algn="ctr"/>
            <a:r>
              <a:rPr lang="ja-JP" altLang="en-US" sz="6000" kern="0" dirty="0" smtClean="0">
                <a:solidFill>
                  <a:srgbClr val="00000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  <a:cs typeface="+mj-cs"/>
              </a:rPr>
              <a:t>キューブの</a:t>
            </a:r>
            <a:r>
              <a:rPr lang="ja-JP" altLang="en-US" sz="6000" kern="0" dirty="0">
                <a:solidFill>
                  <a:srgbClr val="00000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  <a:cs typeface="+mj-cs"/>
              </a:rPr>
              <a:t>数はいくつ</a:t>
            </a:r>
            <a:r>
              <a:rPr lang="ja-JP" altLang="en-US" sz="6000" kern="0" dirty="0" smtClean="0">
                <a:solidFill>
                  <a:srgbClr val="00000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  <a:cs typeface="+mj-cs"/>
              </a:rPr>
              <a:t>？</a:t>
            </a:r>
            <a:endParaRPr lang="ja-JP" altLang="en-US" dirty="0"/>
          </a:p>
        </p:txBody>
      </p:sp>
      <p:sp>
        <p:nvSpPr>
          <p:cNvPr id="15" name="直方体 14"/>
          <p:cNvSpPr>
            <a:spLocks noChangeAspect="1"/>
          </p:cNvSpPr>
          <p:nvPr/>
        </p:nvSpPr>
        <p:spPr>
          <a:xfrm>
            <a:off x="1233245" y="4019818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直方体 16"/>
          <p:cNvSpPr>
            <a:spLocks noChangeAspect="1"/>
          </p:cNvSpPr>
          <p:nvPr/>
        </p:nvSpPr>
        <p:spPr>
          <a:xfrm>
            <a:off x="2331971" y="4005304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直方体 18"/>
          <p:cNvSpPr>
            <a:spLocks noChangeAspect="1"/>
          </p:cNvSpPr>
          <p:nvPr/>
        </p:nvSpPr>
        <p:spPr>
          <a:xfrm>
            <a:off x="1247759" y="2928206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直方体 19"/>
          <p:cNvSpPr>
            <a:spLocks noChangeAspect="1"/>
          </p:cNvSpPr>
          <p:nvPr/>
        </p:nvSpPr>
        <p:spPr>
          <a:xfrm>
            <a:off x="891971" y="4370440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直方体 20"/>
          <p:cNvSpPr>
            <a:spLocks noChangeAspect="1"/>
          </p:cNvSpPr>
          <p:nvPr/>
        </p:nvSpPr>
        <p:spPr>
          <a:xfrm>
            <a:off x="1967019" y="4365435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直方体 21"/>
          <p:cNvSpPr>
            <a:spLocks noChangeAspect="1"/>
          </p:cNvSpPr>
          <p:nvPr/>
        </p:nvSpPr>
        <p:spPr>
          <a:xfrm>
            <a:off x="2331971" y="2930977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3" name="直方体 22"/>
          <p:cNvSpPr>
            <a:spLocks noChangeAspect="1"/>
          </p:cNvSpPr>
          <p:nvPr/>
        </p:nvSpPr>
        <p:spPr>
          <a:xfrm>
            <a:off x="3383359" y="4024343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4" name="直方体 23"/>
          <p:cNvSpPr>
            <a:spLocks noChangeAspect="1"/>
          </p:cNvSpPr>
          <p:nvPr/>
        </p:nvSpPr>
        <p:spPr>
          <a:xfrm>
            <a:off x="535016" y="4729840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直方体 24"/>
          <p:cNvSpPr>
            <a:spLocks noChangeAspect="1"/>
          </p:cNvSpPr>
          <p:nvPr/>
        </p:nvSpPr>
        <p:spPr>
          <a:xfrm>
            <a:off x="1243223" y="1876147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6" name="直方体 25"/>
          <p:cNvSpPr>
            <a:spLocks noChangeAspect="1"/>
          </p:cNvSpPr>
          <p:nvPr/>
        </p:nvSpPr>
        <p:spPr>
          <a:xfrm>
            <a:off x="880132" y="3306429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7" name="直方体 26"/>
          <p:cNvSpPr>
            <a:spLocks noChangeAspect="1"/>
          </p:cNvSpPr>
          <p:nvPr/>
        </p:nvSpPr>
        <p:spPr>
          <a:xfrm>
            <a:off x="3029899" y="4384485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0" name="直方体 29"/>
          <p:cNvSpPr>
            <a:spLocks noChangeAspect="1"/>
          </p:cNvSpPr>
          <p:nvPr/>
        </p:nvSpPr>
        <p:spPr>
          <a:xfrm>
            <a:off x="1605602" y="4735936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1" name="直方体 30"/>
          <p:cNvSpPr>
            <a:spLocks noChangeAspect="1"/>
          </p:cNvSpPr>
          <p:nvPr/>
        </p:nvSpPr>
        <p:spPr>
          <a:xfrm>
            <a:off x="1967019" y="3296711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5" name="直方体 34"/>
          <p:cNvSpPr>
            <a:spLocks noChangeAspect="1"/>
          </p:cNvSpPr>
          <p:nvPr/>
        </p:nvSpPr>
        <p:spPr>
          <a:xfrm>
            <a:off x="2679022" y="4736121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8" name="直方体 37"/>
          <p:cNvSpPr>
            <a:spLocks noChangeAspect="1"/>
          </p:cNvSpPr>
          <p:nvPr/>
        </p:nvSpPr>
        <p:spPr>
          <a:xfrm>
            <a:off x="3040335" y="3291862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9" name="直方体 38"/>
          <p:cNvSpPr>
            <a:spLocks noChangeAspect="1"/>
          </p:cNvSpPr>
          <p:nvPr/>
        </p:nvSpPr>
        <p:spPr>
          <a:xfrm>
            <a:off x="1605318" y="3650977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20961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12" fill="hold" display="0">
                  <p:stCondLst>
                    <p:cond delay="indefinite"/>
                  </p:stCondLst>
                </p:cTn>
                <p:tgtEl>
                  <p:spTgt spid="7"/>
                </p:tgtEl>
              </p:cMediaNode>
            </p:video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6866346" y="5457127"/>
            <a:ext cx="22479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7200" dirty="0" smtClean="0"/>
              <a:t>16</a:t>
            </a:r>
            <a:r>
              <a:rPr kumimoji="1" lang="ja-JP" altLang="en-US" sz="7200" dirty="0" smtClean="0"/>
              <a:t>こ</a:t>
            </a:r>
            <a:endParaRPr kumimoji="1" lang="ja-JP" altLang="en-US" sz="7200" dirty="0"/>
          </a:p>
        </p:txBody>
      </p:sp>
      <p:pic>
        <p:nvPicPr>
          <p:cNvPr id="7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6866346" y="1312587"/>
            <a:ext cx="2023192" cy="1517394"/>
          </a:xfrm>
          <a:prstGeom prst="rect">
            <a:avLst/>
          </a:prstGeom>
        </p:spPr>
      </p:pic>
      <p:sp>
        <p:nvSpPr>
          <p:cNvPr id="16" name="額縁 15"/>
          <p:cNvSpPr/>
          <p:nvPr/>
        </p:nvSpPr>
        <p:spPr>
          <a:xfrm>
            <a:off x="5503866" y="5733256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答え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247130" y="242639"/>
            <a:ext cx="8649219" cy="1015663"/>
          </a:xfrm>
          <a:prstGeom prst="rect">
            <a:avLst/>
          </a:prstGeom>
          <a:solidFill>
            <a:srgbClr val="FFFF99"/>
          </a:solidFill>
        </p:spPr>
        <p:txBody>
          <a:bodyPr wrap="square" anchor="ctr" anchorCtr="0">
            <a:spAutoFit/>
          </a:bodyPr>
          <a:lstStyle/>
          <a:p>
            <a:pPr algn="ctr"/>
            <a:r>
              <a:rPr lang="ja-JP" altLang="en-US" sz="6000" kern="0" dirty="0" smtClean="0">
                <a:solidFill>
                  <a:srgbClr val="00000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  <a:cs typeface="+mj-cs"/>
              </a:rPr>
              <a:t>キューブの</a:t>
            </a:r>
            <a:r>
              <a:rPr lang="ja-JP" altLang="en-US" sz="6000" kern="0" dirty="0">
                <a:solidFill>
                  <a:srgbClr val="00000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  <a:cs typeface="+mj-cs"/>
              </a:rPr>
              <a:t>数はいくつ</a:t>
            </a:r>
            <a:r>
              <a:rPr lang="ja-JP" altLang="en-US" sz="6000" kern="0" dirty="0" smtClean="0">
                <a:solidFill>
                  <a:srgbClr val="00000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  <a:cs typeface="+mj-cs"/>
              </a:rPr>
              <a:t>？</a:t>
            </a:r>
            <a:endParaRPr lang="ja-JP" altLang="en-US" dirty="0"/>
          </a:p>
        </p:txBody>
      </p:sp>
      <p:sp>
        <p:nvSpPr>
          <p:cNvPr id="15" name="直方体 14"/>
          <p:cNvSpPr>
            <a:spLocks noChangeAspect="1"/>
          </p:cNvSpPr>
          <p:nvPr/>
        </p:nvSpPr>
        <p:spPr>
          <a:xfrm>
            <a:off x="1233245" y="4019818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直方体 16"/>
          <p:cNvSpPr>
            <a:spLocks noChangeAspect="1"/>
          </p:cNvSpPr>
          <p:nvPr/>
        </p:nvSpPr>
        <p:spPr>
          <a:xfrm>
            <a:off x="2331971" y="4005304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直方体 18"/>
          <p:cNvSpPr>
            <a:spLocks noChangeAspect="1"/>
          </p:cNvSpPr>
          <p:nvPr/>
        </p:nvSpPr>
        <p:spPr>
          <a:xfrm>
            <a:off x="1276787" y="2928206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直方体 19"/>
          <p:cNvSpPr>
            <a:spLocks noChangeAspect="1"/>
          </p:cNvSpPr>
          <p:nvPr/>
        </p:nvSpPr>
        <p:spPr>
          <a:xfrm>
            <a:off x="891971" y="4370440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直方体 20"/>
          <p:cNvSpPr>
            <a:spLocks noChangeAspect="1"/>
          </p:cNvSpPr>
          <p:nvPr/>
        </p:nvSpPr>
        <p:spPr>
          <a:xfrm>
            <a:off x="1967019" y="4365435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直方体 21"/>
          <p:cNvSpPr>
            <a:spLocks noChangeAspect="1"/>
          </p:cNvSpPr>
          <p:nvPr/>
        </p:nvSpPr>
        <p:spPr>
          <a:xfrm>
            <a:off x="2331971" y="2945491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3" name="直方体 22"/>
          <p:cNvSpPr>
            <a:spLocks noChangeAspect="1"/>
          </p:cNvSpPr>
          <p:nvPr/>
        </p:nvSpPr>
        <p:spPr>
          <a:xfrm>
            <a:off x="3383359" y="4024343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4" name="直方体 23"/>
          <p:cNvSpPr>
            <a:spLocks noChangeAspect="1"/>
          </p:cNvSpPr>
          <p:nvPr/>
        </p:nvSpPr>
        <p:spPr>
          <a:xfrm>
            <a:off x="535016" y="4729840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直方体 25"/>
          <p:cNvSpPr>
            <a:spLocks noChangeAspect="1"/>
          </p:cNvSpPr>
          <p:nvPr/>
        </p:nvSpPr>
        <p:spPr>
          <a:xfrm>
            <a:off x="880132" y="3306429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7" name="直方体 26"/>
          <p:cNvSpPr>
            <a:spLocks noChangeAspect="1"/>
          </p:cNvSpPr>
          <p:nvPr/>
        </p:nvSpPr>
        <p:spPr>
          <a:xfrm>
            <a:off x="3029899" y="4384485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8" name="直方体 27"/>
          <p:cNvSpPr>
            <a:spLocks noChangeAspect="1"/>
          </p:cNvSpPr>
          <p:nvPr/>
        </p:nvSpPr>
        <p:spPr>
          <a:xfrm>
            <a:off x="537250" y="3657490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0" name="直方体 29"/>
          <p:cNvSpPr>
            <a:spLocks noChangeAspect="1"/>
          </p:cNvSpPr>
          <p:nvPr/>
        </p:nvSpPr>
        <p:spPr>
          <a:xfrm>
            <a:off x="1605602" y="4735936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1" name="直方体 30"/>
          <p:cNvSpPr>
            <a:spLocks noChangeAspect="1"/>
          </p:cNvSpPr>
          <p:nvPr/>
        </p:nvSpPr>
        <p:spPr>
          <a:xfrm>
            <a:off x="1967019" y="3296711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5" name="直方体 34"/>
          <p:cNvSpPr>
            <a:spLocks noChangeAspect="1"/>
          </p:cNvSpPr>
          <p:nvPr/>
        </p:nvSpPr>
        <p:spPr>
          <a:xfrm>
            <a:off x="2679022" y="4736121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0" name="直方体 39"/>
          <p:cNvSpPr>
            <a:spLocks noChangeAspect="1"/>
          </p:cNvSpPr>
          <p:nvPr/>
        </p:nvSpPr>
        <p:spPr>
          <a:xfrm>
            <a:off x="2678431" y="3656901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2" name="直方体 41"/>
          <p:cNvSpPr>
            <a:spLocks noChangeAspect="1"/>
          </p:cNvSpPr>
          <p:nvPr/>
        </p:nvSpPr>
        <p:spPr>
          <a:xfrm>
            <a:off x="893315" y="2221194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56840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12" fill="hold" display="0">
                  <p:stCondLst>
                    <p:cond delay="indefinite"/>
                  </p:stCondLst>
                </p:cTn>
                <p:tgtEl>
                  <p:spTgt spid="7"/>
                </p:tgtEl>
              </p:cMediaNode>
            </p:video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6866346" y="5457127"/>
            <a:ext cx="22776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7200" dirty="0" smtClean="0"/>
              <a:t>17</a:t>
            </a:r>
            <a:r>
              <a:rPr kumimoji="1" lang="ja-JP" altLang="en-US" sz="7200" dirty="0" smtClean="0"/>
              <a:t>こ</a:t>
            </a:r>
            <a:endParaRPr kumimoji="1" lang="ja-JP" altLang="en-US" sz="7200" dirty="0"/>
          </a:p>
        </p:txBody>
      </p:sp>
      <p:pic>
        <p:nvPicPr>
          <p:cNvPr id="7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6866346" y="1312587"/>
            <a:ext cx="2023192" cy="1517394"/>
          </a:xfrm>
          <a:prstGeom prst="rect">
            <a:avLst/>
          </a:prstGeom>
        </p:spPr>
      </p:pic>
      <p:sp>
        <p:nvSpPr>
          <p:cNvPr id="16" name="額縁 15"/>
          <p:cNvSpPr/>
          <p:nvPr/>
        </p:nvSpPr>
        <p:spPr>
          <a:xfrm>
            <a:off x="5503866" y="5733256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答え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247130" y="242639"/>
            <a:ext cx="8649219" cy="1015663"/>
          </a:xfrm>
          <a:prstGeom prst="rect">
            <a:avLst/>
          </a:prstGeom>
          <a:solidFill>
            <a:srgbClr val="FFFF99"/>
          </a:solidFill>
        </p:spPr>
        <p:txBody>
          <a:bodyPr wrap="square" anchor="ctr" anchorCtr="0">
            <a:spAutoFit/>
          </a:bodyPr>
          <a:lstStyle/>
          <a:p>
            <a:pPr algn="ctr"/>
            <a:r>
              <a:rPr lang="ja-JP" altLang="en-US" sz="6000" kern="0" dirty="0" smtClean="0">
                <a:solidFill>
                  <a:srgbClr val="00000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  <a:cs typeface="+mj-cs"/>
              </a:rPr>
              <a:t>キューブの</a:t>
            </a:r>
            <a:r>
              <a:rPr lang="ja-JP" altLang="en-US" sz="6000" kern="0" dirty="0">
                <a:solidFill>
                  <a:srgbClr val="00000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  <a:cs typeface="+mj-cs"/>
              </a:rPr>
              <a:t>数はいくつ</a:t>
            </a:r>
            <a:r>
              <a:rPr lang="ja-JP" altLang="en-US" sz="6000" kern="0" dirty="0" smtClean="0">
                <a:solidFill>
                  <a:srgbClr val="00000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  <a:cs typeface="+mj-cs"/>
              </a:rPr>
              <a:t>？</a:t>
            </a:r>
            <a:endParaRPr lang="ja-JP" altLang="en-US" dirty="0"/>
          </a:p>
        </p:txBody>
      </p:sp>
      <p:sp>
        <p:nvSpPr>
          <p:cNvPr id="15" name="直方体 14"/>
          <p:cNvSpPr>
            <a:spLocks noChangeAspect="1"/>
          </p:cNvSpPr>
          <p:nvPr/>
        </p:nvSpPr>
        <p:spPr>
          <a:xfrm>
            <a:off x="1233245" y="4019818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直方体 16"/>
          <p:cNvSpPr>
            <a:spLocks noChangeAspect="1"/>
          </p:cNvSpPr>
          <p:nvPr/>
        </p:nvSpPr>
        <p:spPr>
          <a:xfrm>
            <a:off x="2331971" y="4005304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直方体 18"/>
          <p:cNvSpPr>
            <a:spLocks noChangeAspect="1"/>
          </p:cNvSpPr>
          <p:nvPr/>
        </p:nvSpPr>
        <p:spPr>
          <a:xfrm>
            <a:off x="1247759" y="2928206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直方体 19"/>
          <p:cNvSpPr>
            <a:spLocks noChangeAspect="1"/>
          </p:cNvSpPr>
          <p:nvPr/>
        </p:nvSpPr>
        <p:spPr>
          <a:xfrm>
            <a:off x="891971" y="4370440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直方体 20"/>
          <p:cNvSpPr>
            <a:spLocks noChangeAspect="1"/>
          </p:cNvSpPr>
          <p:nvPr/>
        </p:nvSpPr>
        <p:spPr>
          <a:xfrm>
            <a:off x="1967019" y="4365435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直方体 21"/>
          <p:cNvSpPr>
            <a:spLocks noChangeAspect="1"/>
          </p:cNvSpPr>
          <p:nvPr/>
        </p:nvSpPr>
        <p:spPr>
          <a:xfrm>
            <a:off x="2331971" y="2960005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3" name="直方体 22"/>
          <p:cNvSpPr>
            <a:spLocks noChangeAspect="1"/>
          </p:cNvSpPr>
          <p:nvPr/>
        </p:nvSpPr>
        <p:spPr>
          <a:xfrm>
            <a:off x="3383359" y="4024343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4" name="直方体 23"/>
          <p:cNvSpPr>
            <a:spLocks noChangeAspect="1"/>
          </p:cNvSpPr>
          <p:nvPr/>
        </p:nvSpPr>
        <p:spPr>
          <a:xfrm>
            <a:off x="535016" y="4729840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直方体 24"/>
          <p:cNvSpPr>
            <a:spLocks noChangeAspect="1"/>
          </p:cNvSpPr>
          <p:nvPr/>
        </p:nvSpPr>
        <p:spPr>
          <a:xfrm>
            <a:off x="1243223" y="1876147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7" name="直方体 26"/>
          <p:cNvSpPr>
            <a:spLocks noChangeAspect="1"/>
          </p:cNvSpPr>
          <p:nvPr/>
        </p:nvSpPr>
        <p:spPr>
          <a:xfrm>
            <a:off x="3029899" y="4384485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0" name="直方体 29"/>
          <p:cNvSpPr>
            <a:spLocks noChangeAspect="1"/>
          </p:cNvSpPr>
          <p:nvPr/>
        </p:nvSpPr>
        <p:spPr>
          <a:xfrm>
            <a:off x="1605602" y="4735936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1" name="直方体 30"/>
          <p:cNvSpPr>
            <a:spLocks noChangeAspect="1"/>
          </p:cNvSpPr>
          <p:nvPr/>
        </p:nvSpPr>
        <p:spPr>
          <a:xfrm>
            <a:off x="1967019" y="3296711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3" name="直方体 32"/>
          <p:cNvSpPr>
            <a:spLocks noChangeAspect="1"/>
          </p:cNvSpPr>
          <p:nvPr/>
        </p:nvSpPr>
        <p:spPr>
          <a:xfrm>
            <a:off x="3382966" y="2956540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5" name="直方体 34"/>
          <p:cNvSpPr>
            <a:spLocks noChangeAspect="1"/>
          </p:cNvSpPr>
          <p:nvPr/>
        </p:nvSpPr>
        <p:spPr>
          <a:xfrm>
            <a:off x="2679022" y="4736121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7" name="直方体 36"/>
          <p:cNvSpPr>
            <a:spLocks noChangeAspect="1"/>
          </p:cNvSpPr>
          <p:nvPr/>
        </p:nvSpPr>
        <p:spPr>
          <a:xfrm>
            <a:off x="1969507" y="2221402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8" name="直方体 37"/>
          <p:cNvSpPr>
            <a:spLocks noChangeAspect="1"/>
          </p:cNvSpPr>
          <p:nvPr/>
        </p:nvSpPr>
        <p:spPr>
          <a:xfrm>
            <a:off x="3040335" y="3291862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9" name="直方体 38"/>
          <p:cNvSpPr>
            <a:spLocks noChangeAspect="1"/>
          </p:cNvSpPr>
          <p:nvPr/>
        </p:nvSpPr>
        <p:spPr>
          <a:xfrm>
            <a:off x="1605318" y="3650977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2370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12" fill="hold" display="0">
                  <p:stCondLst>
                    <p:cond delay="indefinite"/>
                  </p:stCondLst>
                </p:cTn>
                <p:tgtEl>
                  <p:spTgt spid="7"/>
                </p:tgtEl>
              </p:cMediaNode>
            </p:video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6928162" y="5457127"/>
            <a:ext cx="21860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7200" dirty="0" smtClean="0"/>
              <a:t>14</a:t>
            </a:r>
            <a:r>
              <a:rPr kumimoji="1" lang="ja-JP" altLang="en-US" sz="7200" dirty="0" smtClean="0"/>
              <a:t>こ</a:t>
            </a:r>
            <a:endParaRPr kumimoji="1" lang="ja-JP" altLang="en-US" sz="7200" dirty="0"/>
          </a:p>
        </p:txBody>
      </p:sp>
      <p:pic>
        <p:nvPicPr>
          <p:cNvPr id="7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6866346" y="1312587"/>
            <a:ext cx="2023192" cy="1517394"/>
          </a:xfrm>
          <a:prstGeom prst="rect">
            <a:avLst/>
          </a:prstGeom>
        </p:spPr>
      </p:pic>
      <p:sp>
        <p:nvSpPr>
          <p:cNvPr id="16" name="額縁 15"/>
          <p:cNvSpPr/>
          <p:nvPr/>
        </p:nvSpPr>
        <p:spPr>
          <a:xfrm>
            <a:off x="5503866" y="5733256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答え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247130" y="242639"/>
            <a:ext cx="8649219" cy="1015663"/>
          </a:xfrm>
          <a:prstGeom prst="rect">
            <a:avLst/>
          </a:prstGeom>
          <a:solidFill>
            <a:srgbClr val="FFFF99"/>
          </a:solidFill>
        </p:spPr>
        <p:txBody>
          <a:bodyPr wrap="square" anchor="ctr" anchorCtr="0">
            <a:spAutoFit/>
          </a:bodyPr>
          <a:lstStyle/>
          <a:p>
            <a:pPr algn="ctr"/>
            <a:r>
              <a:rPr lang="ja-JP" altLang="en-US" sz="6000" kern="0" dirty="0" smtClean="0">
                <a:solidFill>
                  <a:srgbClr val="00000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  <a:cs typeface="+mj-cs"/>
              </a:rPr>
              <a:t>キューブの</a:t>
            </a:r>
            <a:r>
              <a:rPr lang="ja-JP" altLang="en-US" sz="6000" kern="0" dirty="0">
                <a:solidFill>
                  <a:srgbClr val="00000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  <a:cs typeface="+mj-cs"/>
              </a:rPr>
              <a:t>数はいくつ</a:t>
            </a:r>
            <a:r>
              <a:rPr lang="ja-JP" altLang="en-US" sz="6000" kern="0" dirty="0" smtClean="0">
                <a:solidFill>
                  <a:srgbClr val="00000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  <a:cs typeface="+mj-cs"/>
              </a:rPr>
              <a:t>？</a:t>
            </a:r>
            <a:endParaRPr lang="ja-JP" altLang="en-US" dirty="0"/>
          </a:p>
        </p:txBody>
      </p:sp>
      <p:sp>
        <p:nvSpPr>
          <p:cNvPr id="15" name="直方体 14"/>
          <p:cNvSpPr>
            <a:spLocks noChangeAspect="1"/>
          </p:cNvSpPr>
          <p:nvPr/>
        </p:nvSpPr>
        <p:spPr>
          <a:xfrm>
            <a:off x="1233245" y="4019818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直方体 16"/>
          <p:cNvSpPr>
            <a:spLocks noChangeAspect="1"/>
          </p:cNvSpPr>
          <p:nvPr/>
        </p:nvSpPr>
        <p:spPr>
          <a:xfrm>
            <a:off x="2331971" y="4005304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直方体 18"/>
          <p:cNvSpPr>
            <a:spLocks noChangeAspect="1"/>
          </p:cNvSpPr>
          <p:nvPr/>
        </p:nvSpPr>
        <p:spPr>
          <a:xfrm>
            <a:off x="1247759" y="2928206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直方体 19"/>
          <p:cNvSpPr>
            <a:spLocks noChangeAspect="1"/>
          </p:cNvSpPr>
          <p:nvPr/>
        </p:nvSpPr>
        <p:spPr>
          <a:xfrm>
            <a:off x="891971" y="4370440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直方体 20"/>
          <p:cNvSpPr>
            <a:spLocks noChangeAspect="1"/>
          </p:cNvSpPr>
          <p:nvPr/>
        </p:nvSpPr>
        <p:spPr>
          <a:xfrm>
            <a:off x="1967019" y="4365435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直方体 21"/>
          <p:cNvSpPr>
            <a:spLocks noChangeAspect="1"/>
          </p:cNvSpPr>
          <p:nvPr/>
        </p:nvSpPr>
        <p:spPr>
          <a:xfrm>
            <a:off x="2331971" y="2930977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5" name="直方体 24"/>
          <p:cNvSpPr>
            <a:spLocks noChangeAspect="1"/>
          </p:cNvSpPr>
          <p:nvPr/>
        </p:nvSpPr>
        <p:spPr>
          <a:xfrm>
            <a:off x="1243223" y="1876147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7" name="直方体 26"/>
          <p:cNvSpPr>
            <a:spLocks noChangeAspect="1"/>
          </p:cNvSpPr>
          <p:nvPr/>
        </p:nvSpPr>
        <p:spPr>
          <a:xfrm>
            <a:off x="3029899" y="4384485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0" name="直方体 29"/>
          <p:cNvSpPr>
            <a:spLocks noChangeAspect="1"/>
          </p:cNvSpPr>
          <p:nvPr/>
        </p:nvSpPr>
        <p:spPr>
          <a:xfrm>
            <a:off x="1605602" y="4735936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1" name="直方体 30"/>
          <p:cNvSpPr>
            <a:spLocks noChangeAspect="1"/>
          </p:cNvSpPr>
          <p:nvPr/>
        </p:nvSpPr>
        <p:spPr>
          <a:xfrm>
            <a:off x="1967019" y="3296711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5" name="直方体 34"/>
          <p:cNvSpPr>
            <a:spLocks noChangeAspect="1"/>
          </p:cNvSpPr>
          <p:nvPr/>
        </p:nvSpPr>
        <p:spPr>
          <a:xfrm>
            <a:off x="2679022" y="4736121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7" name="直方体 36"/>
          <p:cNvSpPr>
            <a:spLocks noChangeAspect="1"/>
          </p:cNvSpPr>
          <p:nvPr/>
        </p:nvSpPr>
        <p:spPr>
          <a:xfrm>
            <a:off x="1969507" y="2221402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8" name="直方体 37"/>
          <p:cNvSpPr>
            <a:spLocks noChangeAspect="1"/>
          </p:cNvSpPr>
          <p:nvPr/>
        </p:nvSpPr>
        <p:spPr>
          <a:xfrm>
            <a:off x="3040335" y="3291862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9" name="直方体 38"/>
          <p:cNvSpPr>
            <a:spLocks noChangeAspect="1"/>
          </p:cNvSpPr>
          <p:nvPr/>
        </p:nvSpPr>
        <p:spPr>
          <a:xfrm>
            <a:off x="1605318" y="3650977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37936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12" fill="hold" display="0">
                  <p:stCondLst>
                    <p:cond delay="indefinite"/>
                  </p:stCondLst>
                </p:cTn>
                <p:tgtEl>
                  <p:spTgt spid="7"/>
                </p:tgtEl>
              </p:cMediaNode>
            </p:video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6935868" y="5457127"/>
            <a:ext cx="22081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7200" dirty="0" smtClean="0"/>
              <a:t>12</a:t>
            </a:r>
            <a:r>
              <a:rPr kumimoji="1" lang="ja-JP" altLang="en-US" sz="7200" dirty="0" smtClean="0"/>
              <a:t>こ</a:t>
            </a:r>
            <a:endParaRPr kumimoji="1" lang="ja-JP" altLang="en-US" sz="7200" dirty="0"/>
          </a:p>
        </p:txBody>
      </p:sp>
      <p:pic>
        <p:nvPicPr>
          <p:cNvPr id="7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6866346" y="1312587"/>
            <a:ext cx="2023192" cy="1517394"/>
          </a:xfrm>
          <a:prstGeom prst="rect">
            <a:avLst/>
          </a:prstGeom>
        </p:spPr>
      </p:pic>
      <p:sp>
        <p:nvSpPr>
          <p:cNvPr id="16" name="額縁 15"/>
          <p:cNvSpPr/>
          <p:nvPr/>
        </p:nvSpPr>
        <p:spPr>
          <a:xfrm>
            <a:off x="5503866" y="5733256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答え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247130" y="242639"/>
            <a:ext cx="8649219" cy="1015663"/>
          </a:xfrm>
          <a:prstGeom prst="rect">
            <a:avLst/>
          </a:prstGeom>
          <a:solidFill>
            <a:srgbClr val="FFFF99"/>
          </a:solidFill>
        </p:spPr>
        <p:txBody>
          <a:bodyPr wrap="square" anchor="ctr" anchorCtr="0">
            <a:spAutoFit/>
          </a:bodyPr>
          <a:lstStyle/>
          <a:p>
            <a:pPr algn="ctr"/>
            <a:r>
              <a:rPr lang="ja-JP" altLang="en-US" sz="6000" kern="0" dirty="0" smtClean="0">
                <a:solidFill>
                  <a:srgbClr val="00000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  <a:cs typeface="+mj-cs"/>
              </a:rPr>
              <a:t>キューブの</a:t>
            </a:r>
            <a:r>
              <a:rPr lang="ja-JP" altLang="en-US" sz="6000" kern="0" dirty="0">
                <a:solidFill>
                  <a:srgbClr val="00000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  <a:cs typeface="+mj-cs"/>
              </a:rPr>
              <a:t>数はいくつ</a:t>
            </a:r>
            <a:r>
              <a:rPr lang="ja-JP" altLang="en-US" sz="6000" kern="0" dirty="0" smtClean="0">
                <a:solidFill>
                  <a:srgbClr val="00000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  <a:cs typeface="+mj-cs"/>
              </a:rPr>
              <a:t>？</a:t>
            </a:r>
            <a:endParaRPr lang="ja-JP" altLang="en-US" dirty="0"/>
          </a:p>
        </p:txBody>
      </p:sp>
      <p:sp>
        <p:nvSpPr>
          <p:cNvPr id="15" name="直方体 14"/>
          <p:cNvSpPr>
            <a:spLocks noChangeAspect="1"/>
          </p:cNvSpPr>
          <p:nvPr/>
        </p:nvSpPr>
        <p:spPr>
          <a:xfrm>
            <a:off x="1233245" y="4019818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直方体 16"/>
          <p:cNvSpPr>
            <a:spLocks noChangeAspect="1"/>
          </p:cNvSpPr>
          <p:nvPr/>
        </p:nvSpPr>
        <p:spPr>
          <a:xfrm>
            <a:off x="2331971" y="4005304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直方体 18"/>
          <p:cNvSpPr>
            <a:spLocks noChangeAspect="1"/>
          </p:cNvSpPr>
          <p:nvPr/>
        </p:nvSpPr>
        <p:spPr>
          <a:xfrm>
            <a:off x="1247759" y="2928206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直方体 19"/>
          <p:cNvSpPr>
            <a:spLocks noChangeAspect="1"/>
          </p:cNvSpPr>
          <p:nvPr/>
        </p:nvSpPr>
        <p:spPr>
          <a:xfrm>
            <a:off x="891971" y="4370440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直方体 20"/>
          <p:cNvSpPr>
            <a:spLocks noChangeAspect="1"/>
          </p:cNvSpPr>
          <p:nvPr/>
        </p:nvSpPr>
        <p:spPr>
          <a:xfrm>
            <a:off x="1967019" y="4365435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直方体 21"/>
          <p:cNvSpPr>
            <a:spLocks noChangeAspect="1"/>
          </p:cNvSpPr>
          <p:nvPr/>
        </p:nvSpPr>
        <p:spPr>
          <a:xfrm>
            <a:off x="2317457" y="2930977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7" name="直方体 26"/>
          <p:cNvSpPr>
            <a:spLocks noChangeAspect="1"/>
          </p:cNvSpPr>
          <p:nvPr/>
        </p:nvSpPr>
        <p:spPr>
          <a:xfrm>
            <a:off x="3029899" y="4384485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0" name="直方体 29"/>
          <p:cNvSpPr>
            <a:spLocks noChangeAspect="1"/>
          </p:cNvSpPr>
          <p:nvPr/>
        </p:nvSpPr>
        <p:spPr>
          <a:xfrm>
            <a:off x="1605602" y="4735936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5" name="直方体 34"/>
          <p:cNvSpPr>
            <a:spLocks noChangeAspect="1"/>
          </p:cNvSpPr>
          <p:nvPr/>
        </p:nvSpPr>
        <p:spPr>
          <a:xfrm>
            <a:off x="2679022" y="4736121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8" name="直方体 37"/>
          <p:cNvSpPr>
            <a:spLocks noChangeAspect="1"/>
          </p:cNvSpPr>
          <p:nvPr/>
        </p:nvSpPr>
        <p:spPr>
          <a:xfrm>
            <a:off x="3040335" y="3291862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9" name="直方体 38"/>
          <p:cNvSpPr>
            <a:spLocks noChangeAspect="1"/>
          </p:cNvSpPr>
          <p:nvPr/>
        </p:nvSpPr>
        <p:spPr>
          <a:xfrm>
            <a:off x="1605318" y="3650977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9" name="直方体 28"/>
          <p:cNvSpPr>
            <a:spLocks noChangeAspect="1"/>
          </p:cNvSpPr>
          <p:nvPr/>
        </p:nvSpPr>
        <p:spPr>
          <a:xfrm>
            <a:off x="1243223" y="1876147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19792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12" fill="hold" display="0">
                  <p:stCondLst>
                    <p:cond delay="indefinite"/>
                  </p:stCondLst>
                </p:cTn>
                <p:tgtEl>
                  <p:spTgt spid="7"/>
                </p:tgtEl>
              </p:cMediaNode>
            </p:video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直方体 7"/>
          <p:cNvSpPr>
            <a:spLocks noChangeAspect="1"/>
          </p:cNvSpPr>
          <p:nvPr/>
        </p:nvSpPr>
        <p:spPr>
          <a:xfrm>
            <a:off x="1233245" y="4019818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直方体 8"/>
          <p:cNvSpPr>
            <a:spLocks noChangeAspect="1"/>
          </p:cNvSpPr>
          <p:nvPr/>
        </p:nvSpPr>
        <p:spPr>
          <a:xfrm>
            <a:off x="2331971" y="4005304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直方体 9"/>
          <p:cNvSpPr>
            <a:spLocks noChangeAspect="1"/>
          </p:cNvSpPr>
          <p:nvPr/>
        </p:nvSpPr>
        <p:spPr>
          <a:xfrm>
            <a:off x="1233245" y="2942720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647539" y="5457127"/>
            <a:ext cx="21356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7200" dirty="0" smtClean="0"/>
              <a:t>12</a:t>
            </a:r>
            <a:r>
              <a:rPr kumimoji="1" lang="ja-JP" altLang="en-US" sz="7200" dirty="0" smtClean="0"/>
              <a:t>こ</a:t>
            </a:r>
            <a:endParaRPr kumimoji="1" lang="ja-JP" altLang="en-US" sz="7200" dirty="0"/>
          </a:p>
        </p:txBody>
      </p:sp>
      <p:pic>
        <p:nvPicPr>
          <p:cNvPr id="7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6703773" y="1387942"/>
            <a:ext cx="2023192" cy="1517394"/>
          </a:xfrm>
          <a:prstGeom prst="rect">
            <a:avLst/>
          </a:prstGeom>
        </p:spPr>
      </p:pic>
      <p:sp>
        <p:nvSpPr>
          <p:cNvPr id="16" name="額縁 15"/>
          <p:cNvSpPr/>
          <p:nvPr/>
        </p:nvSpPr>
        <p:spPr>
          <a:xfrm>
            <a:off x="5220072" y="5733256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答え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11" name="直方体 10"/>
          <p:cNvSpPr>
            <a:spLocks noChangeAspect="1"/>
          </p:cNvSpPr>
          <p:nvPr/>
        </p:nvSpPr>
        <p:spPr>
          <a:xfrm>
            <a:off x="1967019" y="4365435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直方体 12"/>
          <p:cNvSpPr>
            <a:spLocks noChangeAspect="1"/>
          </p:cNvSpPr>
          <p:nvPr/>
        </p:nvSpPr>
        <p:spPr>
          <a:xfrm>
            <a:off x="2331971" y="2930977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5" name="直方体 14"/>
          <p:cNvSpPr>
            <a:spLocks noChangeAspect="1"/>
          </p:cNvSpPr>
          <p:nvPr/>
        </p:nvSpPr>
        <p:spPr>
          <a:xfrm>
            <a:off x="3397873" y="4024343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7" name="直方体 16"/>
          <p:cNvSpPr>
            <a:spLocks noChangeAspect="1"/>
          </p:cNvSpPr>
          <p:nvPr/>
        </p:nvSpPr>
        <p:spPr>
          <a:xfrm>
            <a:off x="535016" y="4729840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直方体 19"/>
          <p:cNvSpPr>
            <a:spLocks noChangeAspect="1"/>
          </p:cNvSpPr>
          <p:nvPr/>
        </p:nvSpPr>
        <p:spPr>
          <a:xfrm>
            <a:off x="3044413" y="4384485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1" name="直方体 20"/>
          <p:cNvSpPr>
            <a:spLocks noChangeAspect="1"/>
          </p:cNvSpPr>
          <p:nvPr/>
        </p:nvSpPr>
        <p:spPr>
          <a:xfrm>
            <a:off x="2312921" y="1877751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2" name="直方体 21"/>
          <p:cNvSpPr>
            <a:spLocks noChangeAspect="1"/>
          </p:cNvSpPr>
          <p:nvPr/>
        </p:nvSpPr>
        <p:spPr>
          <a:xfrm>
            <a:off x="1606052" y="4735282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3" name="直方体 22"/>
          <p:cNvSpPr>
            <a:spLocks noChangeAspect="1"/>
          </p:cNvSpPr>
          <p:nvPr/>
        </p:nvSpPr>
        <p:spPr>
          <a:xfrm>
            <a:off x="1967019" y="3296711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6" name="直方体 25"/>
          <p:cNvSpPr>
            <a:spLocks noChangeAspect="1"/>
          </p:cNvSpPr>
          <p:nvPr/>
        </p:nvSpPr>
        <p:spPr>
          <a:xfrm>
            <a:off x="3397480" y="2956540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7" name="正方形/長方形 26"/>
          <p:cNvSpPr/>
          <p:nvPr/>
        </p:nvSpPr>
        <p:spPr>
          <a:xfrm>
            <a:off x="247130" y="242639"/>
            <a:ext cx="8649219" cy="1015663"/>
          </a:xfrm>
          <a:prstGeom prst="rect">
            <a:avLst/>
          </a:prstGeom>
          <a:solidFill>
            <a:srgbClr val="FFFF99"/>
          </a:solidFill>
        </p:spPr>
        <p:txBody>
          <a:bodyPr wrap="square" anchor="ctr" anchorCtr="0">
            <a:spAutoFit/>
          </a:bodyPr>
          <a:lstStyle/>
          <a:p>
            <a:pPr algn="ctr"/>
            <a:r>
              <a:rPr lang="ja-JP" altLang="en-US" sz="6000" kern="0" dirty="0" smtClean="0">
                <a:solidFill>
                  <a:srgbClr val="00000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  <a:cs typeface="+mj-cs"/>
              </a:rPr>
              <a:t>キューブの</a:t>
            </a:r>
            <a:r>
              <a:rPr lang="ja-JP" altLang="en-US" sz="6000" kern="0" dirty="0">
                <a:solidFill>
                  <a:srgbClr val="00000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  <a:cs typeface="+mj-cs"/>
              </a:rPr>
              <a:t>数はいくつ</a:t>
            </a:r>
            <a:r>
              <a:rPr lang="ja-JP" altLang="en-US" sz="6000" kern="0" dirty="0" smtClean="0">
                <a:solidFill>
                  <a:srgbClr val="00000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  <a:cs typeface="+mj-cs"/>
              </a:rPr>
              <a:t>？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91082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12" fill="hold" display="0">
                  <p:stCondLst>
                    <p:cond delay="indefinite"/>
                  </p:stCondLst>
                </p:cTn>
                <p:tgtEl>
                  <p:spTgt spid="7"/>
                </p:tgtEl>
              </p:cMediaNode>
            </p:video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6935868" y="5457127"/>
            <a:ext cx="22081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7200" dirty="0" smtClean="0"/>
              <a:t>17</a:t>
            </a:r>
            <a:r>
              <a:rPr kumimoji="1" lang="ja-JP" altLang="en-US" sz="7200" dirty="0" smtClean="0"/>
              <a:t>こ</a:t>
            </a:r>
            <a:endParaRPr kumimoji="1" lang="ja-JP" altLang="en-US" sz="7200" dirty="0"/>
          </a:p>
        </p:txBody>
      </p:sp>
      <p:pic>
        <p:nvPicPr>
          <p:cNvPr id="7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6866346" y="1312587"/>
            <a:ext cx="2023192" cy="1517394"/>
          </a:xfrm>
          <a:prstGeom prst="rect">
            <a:avLst/>
          </a:prstGeom>
        </p:spPr>
      </p:pic>
      <p:sp>
        <p:nvSpPr>
          <p:cNvPr id="16" name="額縁 15"/>
          <p:cNvSpPr/>
          <p:nvPr/>
        </p:nvSpPr>
        <p:spPr>
          <a:xfrm>
            <a:off x="5503866" y="5733256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答え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247130" y="242639"/>
            <a:ext cx="8649219" cy="1015663"/>
          </a:xfrm>
          <a:prstGeom prst="rect">
            <a:avLst/>
          </a:prstGeom>
          <a:solidFill>
            <a:srgbClr val="FFFF99"/>
          </a:solidFill>
        </p:spPr>
        <p:txBody>
          <a:bodyPr wrap="square" anchor="ctr" anchorCtr="0">
            <a:spAutoFit/>
          </a:bodyPr>
          <a:lstStyle/>
          <a:p>
            <a:pPr algn="ctr"/>
            <a:r>
              <a:rPr lang="ja-JP" altLang="en-US" sz="6000" kern="0" dirty="0" smtClean="0">
                <a:solidFill>
                  <a:srgbClr val="00000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  <a:cs typeface="+mj-cs"/>
              </a:rPr>
              <a:t>キューブの</a:t>
            </a:r>
            <a:r>
              <a:rPr lang="ja-JP" altLang="en-US" sz="6000" kern="0" dirty="0">
                <a:solidFill>
                  <a:srgbClr val="00000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  <a:cs typeface="+mj-cs"/>
              </a:rPr>
              <a:t>数はいくつ</a:t>
            </a:r>
            <a:r>
              <a:rPr lang="ja-JP" altLang="en-US" sz="6000" kern="0" dirty="0" smtClean="0">
                <a:solidFill>
                  <a:srgbClr val="00000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  <a:cs typeface="+mj-cs"/>
              </a:rPr>
              <a:t>？</a:t>
            </a:r>
            <a:endParaRPr lang="ja-JP" altLang="en-US" dirty="0"/>
          </a:p>
        </p:txBody>
      </p:sp>
      <p:sp>
        <p:nvSpPr>
          <p:cNvPr id="15" name="直方体 14"/>
          <p:cNvSpPr>
            <a:spLocks noChangeAspect="1"/>
          </p:cNvSpPr>
          <p:nvPr/>
        </p:nvSpPr>
        <p:spPr>
          <a:xfrm>
            <a:off x="1233245" y="4019818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直方体 16"/>
          <p:cNvSpPr>
            <a:spLocks noChangeAspect="1"/>
          </p:cNvSpPr>
          <p:nvPr/>
        </p:nvSpPr>
        <p:spPr>
          <a:xfrm>
            <a:off x="2331971" y="4005304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直方体 18"/>
          <p:cNvSpPr>
            <a:spLocks noChangeAspect="1"/>
          </p:cNvSpPr>
          <p:nvPr/>
        </p:nvSpPr>
        <p:spPr>
          <a:xfrm>
            <a:off x="1247759" y="2928206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直方体 19"/>
          <p:cNvSpPr>
            <a:spLocks noChangeAspect="1"/>
          </p:cNvSpPr>
          <p:nvPr/>
        </p:nvSpPr>
        <p:spPr>
          <a:xfrm>
            <a:off x="891971" y="4370440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直方体 20"/>
          <p:cNvSpPr>
            <a:spLocks noChangeAspect="1"/>
          </p:cNvSpPr>
          <p:nvPr/>
        </p:nvSpPr>
        <p:spPr>
          <a:xfrm>
            <a:off x="1967019" y="4365435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直方体 21"/>
          <p:cNvSpPr>
            <a:spLocks noChangeAspect="1"/>
          </p:cNvSpPr>
          <p:nvPr/>
        </p:nvSpPr>
        <p:spPr>
          <a:xfrm>
            <a:off x="2317457" y="2930977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3" name="直方体 22"/>
          <p:cNvSpPr>
            <a:spLocks noChangeAspect="1"/>
          </p:cNvSpPr>
          <p:nvPr/>
        </p:nvSpPr>
        <p:spPr>
          <a:xfrm>
            <a:off x="3383359" y="4024343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4" name="直方体 23"/>
          <p:cNvSpPr>
            <a:spLocks noChangeAspect="1"/>
          </p:cNvSpPr>
          <p:nvPr/>
        </p:nvSpPr>
        <p:spPr>
          <a:xfrm>
            <a:off x="535016" y="4729840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直方体 24"/>
          <p:cNvSpPr>
            <a:spLocks noChangeAspect="1"/>
          </p:cNvSpPr>
          <p:nvPr/>
        </p:nvSpPr>
        <p:spPr>
          <a:xfrm>
            <a:off x="1243223" y="1861633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6" name="直方体 25"/>
          <p:cNvSpPr>
            <a:spLocks noChangeAspect="1"/>
          </p:cNvSpPr>
          <p:nvPr/>
        </p:nvSpPr>
        <p:spPr>
          <a:xfrm>
            <a:off x="880132" y="3306429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7" name="直方体 26"/>
          <p:cNvSpPr>
            <a:spLocks noChangeAspect="1"/>
          </p:cNvSpPr>
          <p:nvPr/>
        </p:nvSpPr>
        <p:spPr>
          <a:xfrm>
            <a:off x="3029899" y="4384485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8" name="直方体 27"/>
          <p:cNvSpPr>
            <a:spLocks noChangeAspect="1"/>
          </p:cNvSpPr>
          <p:nvPr/>
        </p:nvSpPr>
        <p:spPr>
          <a:xfrm>
            <a:off x="537250" y="3657490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9" name="直方体 28"/>
          <p:cNvSpPr>
            <a:spLocks noChangeAspect="1"/>
          </p:cNvSpPr>
          <p:nvPr/>
        </p:nvSpPr>
        <p:spPr>
          <a:xfrm>
            <a:off x="2312921" y="1863237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1" name="直方体 30"/>
          <p:cNvSpPr>
            <a:spLocks noChangeAspect="1"/>
          </p:cNvSpPr>
          <p:nvPr/>
        </p:nvSpPr>
        <p:spPr>
          <a:xfrm>
            <a:off x="1967019" y="3296711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4" name="直方体 33"/>
          <p:cNvSpPr>
            <a:spLocks noChangeAspect="1"/>
          </p:cNvSpPr>
          <p:nvPr/>
        </p:nvSpPr>
        <p:spPr>
          <a:xfrm>
            <a:off x="532295" y="2581955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5" name="直方体 34"/>
          <p:cNvSpPr>
            <a:spLocks noChangeAspect="1"/>
          </p:cNvSpPr>
          <p:nvPr/>
        </p:nvSpPr>
        <p:spPr>
          <a:xfrm>
            <a:off x="2679022" y="4736121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8" name="直方体 37"/>
          <p:cNvSpPr>
            <a:spLocks noChangeAspect="1"/>
          </p:cNvSpPr>
          <p:nvPr/>
        </p:nvSpPr>
        <p:spPr>
          <a:xfrm>
            <a:off x="3040335" y="3291862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30194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12" fill="hold" display="0">
                  <p:stCondLst>
                    <p:cond delay="indefinite"/>
                  </p:stCondLst>
                </p:cTn>
                <p:tgtEl>
                  <p:spTgt spid="7"/>
                </p:tgtEl>
              </p:cMediaNode>
            </p:video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フラッシュ１">
  <a:themeElements>
    <a:clrScheme name="フラッシュ１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フラッシュ１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フラッシュ１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1035</TotalTime>
  <Words>123</Words>
  <Application>Microsoft Office PowerPoint</Application>
  <PresentationFormat>画面に合わせる (4:3)</PresentationFormat>
  <Paragraphs>49</Paragraphs>
  <Slides>12</Slides>
  <Notes>12</Notes>
  <HiddenSlides>0</HiddenSlides>
  <MMClips>11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18" baseType="lpstr">
      <vt:lpstr>Calibri</vt:lpstr>
      <vt:lpstr>ＭＳ Ｐゴシック</vt:lpstr>
      <vt:lpstr>HG丸ｺﾞｼｯｸM-PRO</vt:lpstr>
      <vt:lpstr>AR P丸ゴシック体E</vt:lpstr>
      <vt:lpstr>Arial</vt:lpstr>
      <vt:lpstr>フラッシュ１</vt:lpstr>
      <vt:lpstr>脳トレ キューブの数はいくつ？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打ち消しの言葉</dc:title>
  <dc:creator>小泉 浩</dc:creator>
  <cp:lastModifiedBy>小泉 浩</cp:lastModifiedBy>
  <cp:revision>28</cp:revision>
  <dcterms:created xsi:type="dcterms:W3CDTF">2015-06-25T04:58:05Z</dcterms:created>
  <dcterms:modified xsi:type="dcterms:W3CDTF">2020-06-24T23:19:01Z</dcterms:modified>
</cp:coreProperties>
</file>