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9869488" cy="14295438"/>
  <p:defaultTextStyle>
    <a:defPPr>
      <a:defRPr lang="ja-JP"/>
    </a:defPPr>
    <a:lvl1pPr marL="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7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1" d="100"/>
          <a:sy n="51" d="100"/>
        </p:scale>
        <p:origin x="1320" y="78"/>
      </p:cViewPr>
      <p:guideLst>
        <p:guide orient="horz" pos="3047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2016/4/7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876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2016/4/7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495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2016/4/7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814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2016/4/7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170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2016/4/7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657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2016/4/7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686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2016/4/7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2171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2016/4/7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260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2016/4/7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786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2016/4/7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298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2016/4/7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181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B890A-3B21-4B35-B26D-53C38B55674A}" type="datetimeFigureOut">
              <a:rPr kumimoji="1" lang="ja-JP" altLang="en-US" smtClean="0"/>
              <a:t>2016/4/7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48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2495550" y="4076700"/>
            <a:ext cx="1260000" cy="1260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8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基</a:t>
            </a:r>
            <a:endParaRPr kumimoji="1" lang="ja-JP" altLang="en-US" sz="8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4667250" y="4076700"/>
            <a:ext cx="1260000" cy="1260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8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本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6838950" y="4076700"/>
            <a:ext cx="1260000" cy="1260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8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理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9010650" y="4076700"/>
            <a:ext cx="1260000" cy="1260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8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念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32971" y="6037124"/>
            <a:ext cx="113356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0" dirty="0" smtClean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とちぎから世界を見つめ</a:t>
            </a:r>
            <a:endParaRPr kumimoji="1" lang="en-US" altLang="ja-JP" sz="6000" dirty="0" smtClean="0">
              <a:solidFill>
                <a:srgbClr val="FF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/>
            <a:r>
              <a:rPr lang="ja-JP" altLang="en-US" sz="6000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地域と</a:t>
            </a:r>
            <a:r>
              <a:rPr lang="ja-JP" altLang="en-US" sz="6000" dirty="0" smtClean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つながり　未来に向かって</a:t>
            </a:r>
            <a:endParaRPr lang="en-US" altLang="ja-JP" sz="6000" dirty="0" smtClean="0">
              <a:solidFill>
                <a:srgbClr val="FF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/>
            <a:r>
              <a:rPr kumimoji="1" lang="ja-JP" altLang="en-US" sz="6000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とも</a:t>
            </a:r>
            <a:r>
              <a:rPr kumimoji="1" lang="ja-JP" altLang="en-US" sz="6000" dirty="0" smtClean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に歩み続ける人間を育てます</a:t>
            </a:r>
            <a:endParaRPr kumimoji="1" lang="ja-JP" altLang="en-US" sz="6000" dirty="0">
              <a:solidFill>
                <a:srgbClr val="FF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45181" y="731083"/>
            <a:ext cx="119112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99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栃木県教育振興基本計画</a:t>
            </a:r>
            <a:r>
              <a:rPr kumimoji="1"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99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2020</a:t>
            </a:r>
          </a:p>
          <a:p>
            <a:pPr algn="ctr"/>
            <a:r>
              <a:rPr kumimoji="1" lang="ja-JP" altLang="en-US" sz="5400" b="1" dirty="0" smtClean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－教育ビジョンとちぎ－</a:t>
            </a:r>
            <a:endParaRPr kumimoji="1" lang="en-US" altLang="ja-JP" sz="5400" b="1" dirty="0" smtClean="0">
              <a:ln w="28575">
                <a:solidFill>
                  <a:schemeClr val="tx1"/>
                </a:solidFill>
              </a:ln>
              <a:solidFill>
                <a:schemeClr val="bg1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algn="ctr"/>
            <a:r>
              <a:rPr lang="ja-JP" altLang="en-US" sz="4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２０１６　▸　２０２０</a:t>
            </a:r>
            <a:endParaRPr kumimoji="1" lang="ja-JP" altLang="en-US" sz="4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772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24</Words>
  <Application>Microsoft Office PowerPoint</Application>
  <PresentationFormat>A3 297x420 mm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 P丸ゴシック体E</vt:lpstr>
      <vt:lpstr>ＤＨＰ特太ゴシック体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Administrator</cp:lastModifiedBy>
  <cp:revision>5</cp:revision>
  <cp:lastPrinted>2016-04-07T05:23:13Z</cp:lastPrinted>
  <dcterms:created xsi:type="dcterms:W3CDTF">2016-04-07T04:25:56Z</dcterms:created>
  <dcterms:modified xsi:type="dcterms:W3CDTF">2016-04-07T05:26:29Z</dcterms:modified>
</cp:coreProperties>
</file>