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av" ContentType="audio/x-wav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3"/>
  </p:notesMasterIdLst>
  <p:sldIdLst>
    <p:sldId id="258" r:id="rId2"/>
    <p:sldId id="263" r:id="rId3"/>
    <p:sldId id="261" r:id="rId4"/>
    <p:sldId id="262" r:id="rId5"/>
    <p:sldId id="264" r:id="rId6"/>
    <p:sldId id="265" r:id="rId7"/>
    <p:sldId id="267" r:id="rId8"/>
    <p:sldId id="270" r:id="rId9"/>
    <p:sldId id="266" r:id="rId10"/>
    <p:sldId id="268" r:id="rId11"/>
    <p:sldId id="269" r:id="rId12"/>
  </p:sldIdLst>
  <p:sldSz cx="9144000" cy="6858000" type="screen4x3"/>
  <p:notesSz cx="6858000" cy="9144000"/>
  <p:embeddedFontLst>
    <p:embeddedFont>
      <p:font typeface="AR P丸ゴシック体E" panose="020F0900000000000000" pitchFamily="50" charset="-128"/>
      <p:regular r:id="rId14"/>
    </p:embeddedFont>
    <p:embeddedFont>
      <p:font typeface="Calibri" panose="020F0502020204030204" pitchFamily="34" charset="0"/>
      <p:regular r:id="rId15"/>
      <p:bold r:id="rId16"/>
      <p:italic r:id="rId17"/>
      <p:boldItalic r:id="rId18"/>
    </p:embeddedFont>
    <p:embeddedFont>
      <p:font typeface="HG丸ｺﾞｼｯｸM-PRO" panose="020F0600000000000000" pitchFamily="50" charset="-128"/>
      <p:regular r:id="rId19"/>
    </p:embeddedFont>
    <p:embeddedFont>
      <p:font typeface="AR P丸ゴシック体M" panose="020F0600000000000000" pitchFamily="50" charset="-128"/>
      <p:regular r:id="rId20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66FF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8" y="54"/>
      </p:cViewPr>
      <p:guideLst>
        <p:guide orient="horz" pos="2160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2020/7/2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dirty="0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22282788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571854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189613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482864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398225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10653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156132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479493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737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260404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97387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フレーム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../media/media1.mp4"/><Relationship Id="rId7" Type="http://schemas.openxmlformats.org/officeDocument/2006/relationships/audio" Target="../media/audio1.wav"/><Relationship Id="rId2" Type="http://schemas.microsoft.com/office/2007/relationships/media" Target="../media/media1.mp4"/><Relationship Id="rId1" Type="http://schemas.openxmlformats.org/officeDocument/2006/relationships/tags" Target="../tags/tag10.xml"/><Relationship Id="rId6" Type="http://schemas.openxmlformats.org/officeDocument/2006/relationships/audio" Target="../media/audio2.wav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../media/media1.mp4"/><Relationship Id="rId7" Type="http://schemas.openxmlformats.org/officeDocument/2006/relationships/audio" Target="../media/audio1.wav"/><Relationship Id="rId2" Type="http://schemas.microsoft.com/office/2007/relationships/media" Target="../media/media1.mp4"/><Relationship Id="rId1" Type="http://schemas.openxmlformats.org/officeDocument/2006/relationships/tags" Target="../tags/tag11.xml"/><Relationship Id="rId6" Type="http://schemas.openxmlformats.org/officeDocument/2006/relationships/audio" Target="../media/audio2.wav"/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../media/media1.mp4"/><Relationship Id="rId7" Type="http://schemas.openxmlformats.org/officeDocument/2006/relationships/audio" Target="../media/audio2.wav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audio" Target="../media/audio1.wav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../media/media1.mp4"/><Relationship Id="rId7" Type="http://schemas.openxmlformats.org/officeDocument/2006/relationships/audio" Target="../media/audio2.wav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audio" Target="../media/audio1.wav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../media/media1.mp4"/><Relationship Id="rId7" Type="http://schemas.openxmlformats.org/officeDocument/2006/relationships/audio" Target="../media/audio2.wav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audio" Target="../media/audio1.wav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../media/media1.mp4"/><Relationship Id="rId7" Type="http://schemas.openxmlformats.org/officeDocument/2006/relationships/audio" Target="../media/audio2.wav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audio" Target="../media/audio1.wav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../media/media1.mp4"/><Relationship Id="rId7" Type="http://schemas.openxmlformats.org/officeDocument/2006/relationships/audio" Target="../media/audio2.wav"/><Relationship Id="rId2" Type="http://schemas.microsoft.com/office/2007/relationships/media" Target="../media/media1.mp4"/><Relationship Id="rId1" Type="http://schemas.openxmlformats.org/officeDocument/2006/relationships/tags" Target="../tags/tag6.xml"/><Relationship Id="rId6" Type="http://schemas.openxmlformats.org/officeDocument/2006/relationships/audio" Target="../media/audio1.wav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../media/media1.mp4"/><Relationship Id="rId7" Type="http://schemas.openxmlformats.org/officeDocument/2006/relationships/audio" Target="../media/audio1.wav"/><Relationship Id="rId2" Type="http://schemas.microsoft.com/office/2007/relationships/media" Target="../media/media1.mp4"/><Relationship Id="rId1" Type="http://schemas.openxmlformats.org/officeDocument/2006/relationships/tags" Target="../tags/tag7.xml"/><Relationship Id="rId6" Type="http://schemas.openxmlformats.org/officeDocument/2006/relationships/audio" Target="../media/audio2.wav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../media/media1.mp4"/><Relationship Id="rId7" Type="http://schemas.openxmlformats.org/officeDocument/2006/relationships/audio" Target="../media/audio2.wav"/><Relationship Id="rId2" Type="http://schemas.microsoft.com/office/2007/relationships/media" Target="../media/media1.mp4"/><Relationship Id="rId1" Type="http://schemas.openxmlformats.org/officeDocument/2006/relationships/tags" Target="../tags/tag8.xml"/><Relationship Id="rId6" Type="http://schemas.openxmlformats.org/officeDocument/2006/relationships/audio" Target="../media/audio1.wav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../media/media1.mp4"/><Relationship Id="rId7" Type="http://schemas.openxmlformats.org/officeDocument/2006/relationships/audio" Target="../media/audio2.wav"/><Relationship Id="rId2" Type="http://schemas.microsoft.com/office/2007/relationships/media" Target="../media/media1.mp4"/><Relationship Id="rId1" Type="http://schemas.openxmlformats.org/officeDocument/2006/relationships/tags" Target="../tags/tag9.xml"/><Relationship Id="rId6" Type="http://schemas.openxmlformats.org/officeDocument/2006/relationships/audio" Target="../media/audio1.wav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9202" y="290079"/>
            <a:ext cx="8579296" cy="2272648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脳トレ</a:t>
            </a:r>
            <a:r>
              <a:rPr lang="en-US" altLang="ja-JP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kumimoji="1" lang="ja-JP" altLang="en-US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立方体パズルクイズ</a:t>
            </a:r>
            <a:endParaRPr kumimoji="1" lang="ja-JP" altLang="en-US" sz="6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528638" y="2742759"/>
            <a:ext cx="8229600" cy="1138138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二つの立体を合体させて</a:t>
            </a:r>
            <a:endParaRPr lang="en-US" altLang="ja-JP" sz="48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立方体を作ろう</a:t>
            </a:r>
            <a:endParaRPr lang="ja-JP" altLang="en-US" sz="48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pSp>
        <p:nvGrpSpPr>
          <p:cNvPr id="19" name="グループ化 18"/>
          <p:cNvGrpSpPr>
            <a:grpSpLocks noChangeAspect="1"/>
          </p:cNvGrpSpPr>
          <p:nvPr/>
        </p:nvGrpSpPr>
        <p:grpSpPr>
          <a:xfrm>
            <a:off x="611560" y="4581128"/>
            <a:ext cx="1799800" cy="1800000"/>
            <a:chOff x="1634186" y="2509829"/>
            <a:chExt cx="2880000" cy="2880320"/>
          </a:xfrm>
        </p:grpSpPr>
        <p:sp>
          <p:nvSpPr>
            <p:cNvPr id="20" name="直方体 19"/>
            <p:cNvSpPr>
              <a:spLocks noChangeAspect="1"/>
            </p:cNvSpPr>
            <p:nvPr/>
          </p:nvSpPr>
          <p:spPr>
            <a:xfrm>
              <a:off x="1975460" y="3582594"/>
              <a:ext cx="1440000" cy="1440000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直方体 20"/>
            <p:cNvSpPr>
              <a:spLocks noChangeAspect="1"/>
            </p:cNvSpPr>
            <p:nvPr/>
          </p:nvSpPr>
          <p:spPr>
            <a:xfrm>
              <a:off x="3074186" y="3568080"/>
              <a:ext cx="1440000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直方体 21"/>
            <p:cNvSpPr>
              <a:spLocks noChangeAspect="1"/>
            </p:cNvSpPr>
            <p:nvPr/>
          </p:nvSpPr>
          <p:spPr>
            <a:xfrm>
              <a:off x="1989974" y="2509829"/>
              <a:ext cx="1440000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" name="直方体 22"/>
            <p:cNvSpPr>
              <a:spLocks noChangeAspect="1"/>
            </p:cNvSpPr>
            <p:nvPr/>
          </p:nvSpPr>
          <p:spPr>
            <a:xfrm>
              <a:off x="1634186" y="3950149"/>
              <a:ext cx="1440000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" name="十字形 2"/>
          <p:cNvSpPr/>
          <p:nvPr/>
        </p:nvSpPr>
        <p:spPr>
          <a:xfrm>
            <a:off x="2729053" y="5284346"/>
            <a:ext cx="576000" cy="576064"/>
          </a:xfrm>
          <a:prstGeom prst="plus">
            <a:avLst>
              <a:gd name="adj" fmla="val 4059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3622746" y="4581128"/>
            <a:ext cx="1872208" cy="1872208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9600" dirty="0" smtClean="0">
                <a:solidFill>
                  <a:sysClr val="windowText" lastClr="000000"/>
                </a:solidFill>
              </a:rPr>
              <a:t>？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5868144" y="5284346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5868144" y="5572378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15" name="グループ化 14"/>
          <p:cNvGrpSpPr>
            <a:grpSpLocks noChangeAspect="1"/>
          </p:cNvGrpSpPr>
          <p:nvPr/>
        </p:nvGrpSpPr>
        <p:grpSpPr>
          <a:xfrm>
            <a:off x="6781334" y="4667850"/>
            <a:ext cx="1799800" cy="1800000"/>
            <a:chOff x="1634186" y="2533054"/>
            <a:chExt cx="2880000" cy="2880320"/>
          </a:xfrm>
        </p:grpSpPr>
        <p:sp>
          <p:nvSpPr>
            <p:cNvPr id="16" name="直方体 15"/>
            <p:cNvSpPr>
              <a:spLocks noChangeAspect="1"/>
            </p:cNvSpPr>
            <p:nvPr/>
          </p:nvSpPr>
          <p:spPr>
            <a:xfrm>
              <a:off x="1975460" y="3582594"/>
              <a:ext cx="1440000" cy="1440000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直方体 16"/>
            <p:cNvSpPr>
              <a:spLocks noChangeAspect="1"/>
            </p:cNvSpPr>
            <p:nvPr/>
          </p:nvSpPr>
          <p:spPr>
            <a:xfrm>
              <a:off x="3074186" y="3591304"/>
              <a:ext cx="1440000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" name="直方体 23"/>
            <p:cNvSpPr>
              <a:spLocks noChangeAspect="1"/>
            </p:cNvSpPr>
            <p:nvPr/>
          </p:nvSpPr>
          <p:spPr>
            <a:xfrm>
              <a:off x="1989974" y="2533054"/>
              <a:ext cx="1440000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" name="直方体 24"/>
            <p:cNvSpPr>
              <a:spLocks noChangeAspect="1"/>
            </p:cNvSpPr>
            <p:nvPr/>
          </p:nvSpPr>
          <p:spPr>
            <a:xfrm>
              <a:off x="1634186" y="3973374"/>
              <a:ext cx="1440000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6" name="直方体 25"/>
          <p:cNvSpPr>
            <a:spLocks noChangeAspect="1"/>
          </p:cNvSpPr>
          <p:nvPr/>
        </p:nvSpPr>
        <p:spPr>
          <a:xfrm>
            <a:off x="7675790" y="4674010"/>
            <a:ext cx="899900" cy="899900"/>
          </a:xfrm>
          <a:prstGeom prst="cube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直方体 26"/>
          <p:cNvSpPr>
            <a:spLocks noChangeAspect="1"/>
          </p:cNvSpPr>
          <p:nvPr/>
        </p:nvSpPr>
        <p:spPr>
          <a:xfrm>
            <a:off x="6775890" y="4894893"/>
            <a:ext cx="899900" cy="899900"/>
          </a:xfrm>
          <a:prstGeom prst="cube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直方体 27"/>
          <p:cNvSpPr>
            <a:spLocks noChangeAspect="1"/>
          </p:cNvSpPr>
          <p:nvPr/>
        </p:nvSpPr>
        <p:spPr>
          <a:xfrm>
            <a:off x="7458891" y="5567950"/>
            <a:ext cx="899900" cy="899900"/>
          </a:xfrm>
          <a:prstGeom prst="cube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直方体 28"/>
          <p:cNvSpPr>
            <a:spLocks noChangeAspect="1"/>
          </p:cNvSpPr>
          <p:nvPr/>
        </p:nvSpPr>
        <p:spPr>
          <a:xfrm>
            <a:off x="7458891" y="4893747"/>
            <a:ext cx="899900" cy="899900"/>
          </a:xfrm>
          <a:prstGeom prst="cube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6408144" y="337263"/>
            <a:ext cx="23500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　　～</a:t>
            </a:r>
            <a:endParaRPr kumimoji="1" lang="en-US" altLang="ja-JP" sz="2400" dirty="0" smtClean="0"/>
          </a:p>
          <a:p>
            <a:endParaRPr kumimoji="1" lang="ja-JP" altLang="en-US" sz="2400" dirty="0"/>
          </a:p>
        </p:txBody>
      </p:sp>
      <p:grpSp>
        <p:nvGrpSpPr>
          <p:cNvPr id="6" name="グループ化 5"/>
          <p:cNvGrpSpPr/>
          <p:nvPr/>
        </p:nvGrpSpPr>
        <p:grpSpPr>
          <a:xfrm>
            <a:off x="7310780" y="798057"/>
            <a:ext cx="912568" cy="227334"/>
            <a:chOff x="6548556" y="1051278"/>
            <a:chExt cx="912568" cy="227334"/>
          </a:xfrm>
        </p:grpSpPr>
        <p:sp>
          <p:nvSpPr>
            <p:cNvPr id="31" name="星 5 30"/>
            <p:cNvSpPr/>
            <p:nvPr/>
          </p:nvSpPr>
          <p:spPr>
            <a:xfrm>
              <a:off x="6548556" y="1051278"/>
              <a:ext cx="227334" cy="227334"/>
            </a:xfrm>
            <a:prstGeom prst="star5">
              <a:avLst/>
            </a:prstGeom>
            <a:solidFill>
              <a:srgbClr val="FFFF00"/>
            </a:solidFill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星 5 31"/>
            <p:cNvSpPr/>
            <p:nvPr/>
          </p:nvSpPr>
          <p:spPr>
            <a:xfrm>
              <a:off x="6891173" y="1051278"/>
              <a:ext cx="227334" cy="227334"/>
            </a:xfrm>
            <a:prstGeom prst="star5">
              <a:avLst/>
            </a:prstGeom>
            <a:solidFill>
              <a:srgbClr val="FFFF00"/>
            </a:solidFill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星 5 32"/>
            <p:cNvSpPr/>
            <p:nvPr/>
          </p:nvSpPr>
          <p:spPr>
            <a:xfrm>
              <a:off x="7233790" y="1051278"/>
              <a:ext cx="227334" cy="227334"/>
            </a:xfrm>
            <a:prstGeom prst="star5">
              <a:avLst/>
            </a:prstGeom>
            <a:solidFill>
              <a:srgbClr val="FFFF00"/>
            </a:solidFill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4" name="星 5 33"/>
          <p:cNvSpPr/>
          <p:nvPr/>
        </p:nvSpPr>
        <p:spPr>
          <a:xfrm>
            <a:off x="6548556" y="80142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額縁 12"/>
          <p:cNvSpPr/>
          <p:nvPr/>
        </p:nvSpPr>
        <p:spPr>
          <a:xfrm>
            <a:off x="253344" y="227788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Ｑ９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18915" y="3995700"/>
            <a:ext cx="8501557" cy="2567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69324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</a:t>
            </a:r>
            <a:endParaRPr kumimoji="1" lang="ja-JP" altLang="en-US" sz="24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287308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B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005292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</a:t>
            </a:r>
          </a:p>
        </p:txBody>
      </p:sp>
      <p:sp>
        <p:nvSpPr>
          <p:cNvPr id="60" name="動作設定ボタン: 進む/次へ 59">
            <a:hlinkClick r:id="" action="ppaction://hlinkshowjump?jump=nextslide" highlightClick="1"/>
          </p:cNvPr>
          <p:cNvSpPr/>
          <p:nvPr/>
        </p:nvSpPr>
        <p:spPr>
          <a:xfrm>
            <a:off x="8366093" y="6607247"/>
            <a:ext cx="441830" cy="250328"/>
          </a:xfrm>
          <a:prstGeom prst="actionButtonForwardNext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動作設定ボタン: 最初 60">
            <a:hlinkClick r:id="" action="ppaction://hlinkshowjump?jump=firstslide" highlightClick="1"/>
          </p:cNvPr>
          <p:cNvSpPr/>
          <p:nvPr/>
        </p:nvSpPr>
        <p:spPr>
          <a:xfrm>
            <a:off x="7345849" y="6607672"/>
            <a:ext cx="443569" cy="250328"/>
          </a:xfrm>
          <a:prstGeom prst="actionButtonBeginning">
            <a:avLst/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2" name="動作設定ボタン: 戻る/前へ 61">
            <a:hlinkClick r:id="" action="ppaction://hlinkshowjump?jump=previousslide" highlightClick="1"/>
          </p:cNvPr>
          <p:cNvSpPr/>
          <p:nvPr/>
        </p:nvSpPr>
        <p:spPr>
          <a:xfrm>
            <a:off x="7851473" y="6608025"/>
            <a:ext cx="443569" cy="249975"/>
          </a:xfrm>
          <a:prstGeom prst="actionButtonBackPrevious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6" name="十字形 55"/>
          <p:cNvSpPr/>
          <p:nvPr/>
        </p:nvSpPr>
        <p:spPr>
          <a:xfrm>
            <a:off x="2710988" y="2018644"/>
            <a:ext cx="576000" cy="576064"/>
          </a:xfrm>
          <a:prstGeom prst="plus">
            <a:avLst>
              <a:gd name="adj" fmla="val 4059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3604681" y="1315426"/>
            <a:ext cx="1872208" cy="1872208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9600" dirty="0" smtClean="0">
                <a:solidFill>
                  <a:sysClr val="windowText" lastClr="000000"/>
                </a:solidFill>
              </a:rPr>
              <a:t>？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5850079" y="2018644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5850079" y="2306676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74" name="30秒タイマー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570246" y="290855"/>
            <a:ext cx="1260000" cy="945000"/>
          </a:xfrm>
          <a:prstGeom prst="rect">
            <a:avLst/>
          </a:prstGeom>
        </p:spPr>
      </p:pic>
      <p:grpSp>
        <p:nvGrpSpPr>
          <p:cNvPr id="3" name="グループ化 2"/>
          <p:cNvGrpSpPr/>
          <p:nvPr/>
        </p:nvGrpSpPr>
        <p:grpSpPr>
          <a:xfrm>
            <a:off x="424675" y="1405116"/>
            <a:ext cx="2009352" cy="2023884"/>
            <a:chOff x="424675" y="1405116"/>
            <a:chExt cx="2009352" cy="2023884"/>
          </a:xfrm>
        </p:grpSpPr>
        <p:sp>
          <p:nvSpPr>
            <p:cNvPr id="63" name="直方体 62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2" name="直方体 71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2" name="直方体 81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8" name="直方体 77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9" name="直方体 78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0" name="直方体 79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7" name="直方体 86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5" name="直方体 94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7" name="直方体 96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8" name="直方体 97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0" name="直方体 119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1" name="直方体 120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6" name="直方体 125"/>
            <p:cNvSpPr>
              <a:spLocks noChangeAspect="1"/>
            </p:cNvSpPr>
            <p:nvPr/>
          </p:nvSpPr>
          <p:spPr>
            <a:xfrm>
              <a:off x="1428312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8" name="直方体 127"/>
            <p:cNvSpPr>
              <a:spLocks noChangeAspect="1"/>
            </p:cNvSpPr>
            <p:nvPr/>
          </p:nvSpPr>
          <p:spPr>
            <a:xfrm>
              <a:off x="756896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39" name="グループ化 138"/>
          <p:cNvGrpSpPr/>
          <p:nvPr/>
        </p:nvGrpSpPr>
        <p:grpSpPr>
          <a:xfrm>
            <a:off x="6646901" y="1402734"/>
            <a:ext cx="2009617" cy="2023884"/>
            <a:chOff x="424410" y="1405116"/>
            <a:chExt cx="2009617" cy="2023884"/>
          </a:xfrm>
        </p:grpSpPr>
        <p:sp>
          <p:nvSpPr>
            <p:cNvPr id="140" name="直方体 139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1" name="直方体 140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2" name="直方体 141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3" name="直方体 142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4" name="直方体 143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5" name="直方体 144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6" name="直方体 145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7" name="直方体 146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8" name="直方体 147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9" name="直方体 148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0" name="直方体 149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1" name="直方体 150"/>
            <p:cNvSpPr>
              <a:spLocks noChangeAspect="1"/>
            </p:cNvSpPr>
            <p:nvPr/>
          </p:nvSpPr>
          <p:spPr>
            <a:xfrm>
              <a:off x="1760798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2" name="直方体 151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3" name="直方体 152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4" name="直方体 153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5" name="直方体 154"/>
            <p:cNvSpPr>
              <a:spLocks noChangeAspect="1"/>
            </p:cNvSpPr>
            <p:nvPr/>
          </p:nvSpPr>
          <p:spPr>
            <a:xfrm>
              <a:off x="424410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6" name="直方体 155"/>
            <p:cNvSpPr>
              <a:spLocks noChangeAspect="1"/>
            </p:cNvSpPr>
            <p:nvPr/>
          </p:nvSpPr>
          <p:spPr>
            <a:xfrm>
              <a:off x="926361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7" name="直方体 156"/>
            <p:cNvSpPr>
              <a:spLocks noChangeAspect="1"/>
            </p:cNvSpPr>
            <p:nvPr/>
          </p:nvSpPr>
          <p:spPr>
            <a:xfrm>
              <a:off x="1428312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8" name="直方体 157"/>
            <p:cNvSpPr>
              <a:spLocks noChangeAspect="1"/>
            </p:cNvSpPr>
            <p:nvPr/>
          </p:nvSpPr>
          <p:spPr>
            <a:xfrm>
              <a:off x="756896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9" name="直方体 158"/>
            <p:cNvSpPr>
              <a:spLocks noChangeAspect="1"/>
            </p:cNvSpPr>
            <p:nvPr/>
          </p:nvSpPr>
          <p:spPr>
            <a:xfrm>
              <a:off x="1258847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0" name="直方体 159"/>
            <p:cNvSpPr>
              <a:spLocks noChangeAspect="1"/>
            </p:cNvSpPr>
            <p:nvPr/>
          </p:nvSpPr>
          <p:spPr>
            <a:xfrm>
              <a:off x="1760798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1" name="直方体 160"/>
            <p:cNvSpPr>
              <a:spLocks noChangeAspect="1"/>
            </p:cNvSpPr>
            <p:nvPr/>
          </p:nvSpPr>
          <p:spPr>
            <a:xfrm>
              <a:off x="591162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2" name="直方体 161"/>
            <p:cNvSpPr>
              <a:spLocks noChangeAspect="1"/>
            </p:cNvSpPr>
            <p:nvPr/>
          </p:nvSpPr>
          <p:spPr>
            <a:xfrm>
              <a:off x="1093113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3" name="直方体 162"/>
            <p:cNvSpPr>
              <a:spLocks noChangeAspect="1"/>
            </p:cNvSpPr>
            <p:nvPr/>
          </p:nvSpPr>
          <p:spPr>
            <a:xfrm>
              <a:off x="1595064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4" name="直方体 163"/>
            <p:cNvSpPr>
              <a:spLocks noChangeAspect="1"/>
            </p:cNvSpPr>
            <p:nvPr/>
          </p:nvSpPr>
          <p:spPr>
            <a:xfrm>
              <a:off x="424410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5" name="直方体 164"/>
            <p:cNvSpPr>
              <a:spLocks noChangeAspect="1"/>
            </p:cNvSpPr>
            <p:nvPr/>
          </p:nvSpPr>
          <p:spPr>
            <a:xfrm>
              <a:off x="926361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6" name="直方体 165"/>
            <p:cNvSpPr>
              <a:spLocks noChangeAspect="1"/>
            </p:cNvSpPr>
            <p:nvPr/>
          </p:nvSpPr>
          <p:spPr>
            <a:xfrm>
              <a:off x="1428312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67" name="グループ化 166"/>
          <p:cNvGrpSpPr/>
          <p:nvPr/>
        </p:nvGrpSpPr>
        <p:grpSpPr>
          <a:xfrm>
            <a:off x="883254" y="4763161"/>
            <a:ext cx="2009617" cy="1688070"/>
            <a:chOff x="424410" y="1740930"/>
            <a:chExt cx="2009617" cy="1688070"/>
          </a:xfrm>
          <a:solidFill>
            <a:srgbClr val="FFC000"/>
          </a:solidFill>
        </p:grpSpPr>
        <p:sp>
          <p:nvSpPr>
            <p:cNvPr id="168" name="直方体 167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9" name="直方体 168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0" name="直方体 169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1" name="直方体 170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2" name="直方体 171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3" name="直方体 172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4" name="直方体 173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5" name="直方体 174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6" name="直方体 175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7" name="直方体 176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8" name="直方体 177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0" name="直方体 179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3" name="直方体 182"/>
            <p:cNvSpPr>
              <a:spLocks noChangeAspect="1"/>
            </p:cNvSpPr>
            <p:nvPr/>
          </p:nvSpPr>
          <p:spPr>
            <a:xfrm>
              <a:off x="424410" y="2245541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4" name="直方体 183"/>
            <p:cNvSpPr>
              <a:spLocks noChangeAspect="1"/>
            </p:cNvSpPr>
            <p:nvPr/>
          </p:nvSpPr>
          <p:spPr>
            <a:xfrm>
              <a:off x="926361" y="2245541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3" name="直方体 192"/>
            <p:cNvSpPr>
              <a:spLocks noChangeAspect="1"/>
            </p:cNvSpPr>
            <p:nvPr/>
          </p:nvSpPr>
          <p:spPr>
            <a:xfrm>
              <a:off x="926361" y="1740930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6505312" y="4414363"/>
            <a:ext cx="1836078" cy="2034906"/>
            <a:chOff x="6505312" y="4414363"/>
            <a:chExt cx="1836078" cy="2034906"/>
          </a:xfrm>
          <a:solidFill>
            <a:srgbClr val="FFC000"/>
          </a:solidFill>
        </p:grpSpPr>
        <p:sp>
          <p:nvSpPr>
            <p:cNvPr id="224" name="直方体 223"/>
            <p:cNvSpPr>
              <a:spLocks noChangeAspect="1"/>
            </p:cNvSpPr>
            <p:nvPr/>
          </p:nvSpPr>
          <p:spPr>
            <a:xfrm>
              <a:off x="6671046" y="5438530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25" name="直方体 224"/>
            <p:cNvSpPr>
              <a:spLocks noChangeAspect="1"/>
            </p:cNvSpPr>
            <p:nvPr/>
          </p:nvSpPr>
          <p:spPr>
            <a:xfrm>
              <a:off x="7172997" y="5438530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27" name="直方体 226"/>
            <p:cNvSpPr>
              <a:spLocks noChangeAspect="1"/>
            </p:cNvSpPr>
            <p:nvPr/>
          </p:nvSpPr>
          <p:spPr>
            <a:xfrm>
              <a:off x="6505312" y="5606437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28" name="直方体 227"/>
            <p:cNvSpPr>
              <a:spLocks noChangeAspect="1"/>
            </p:cNvSpPr>
            <p:nvPr/>
          </p:nvSpPr>
          <p:spPr>
            <a:xfrm>
              <a:off x="7007263" y="5606437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29" name="直方体 228"/>
            <p:cNvSpPr>
              <a:spLocks noChangeAspect="1"/>
            </p:cNvSpPr>
            <p:nvPr/>
          </p:nvSpPr>
          <p:spPr>
            <a:xfrm>
              <a:off x="7668426" y="5433485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1" name="直方体 230"/>
            <p:cNvSpPr>
              <a:spLocks noChangeAspect="1"/>
            </p:cNvSpPr>
            <p:nvPr/>
          </p:nvSpPr>
          <p:spPr>
            <a:xfrm>
              <a:off x="6840511" y="5774344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3" name="直方体 232"/>
            <p:cNvSpPr>
              <a:spLocks noChangeAspect="1"/>
            </p:cNvSpPr>
            <p:nvPr/>
          </p:nvSpPr>
          <p:spPr>
            <a:xfrm>
              <a:off x="6670781" y="4929996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4" name="直方体 233"/>
            <p:cNvSpPr>
              <a:spLocks noChangeAspect="1"/>
            </p:cNvSpPr>
            <p:nvPr/>
          </p:nvSpPr>
          <p:spPr>
            <a:xfrm>
              <a:off x="7172732" y="4929996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9" name="直方体 248"/>
            <p:cNvSpPr>
              <a:spLocks noChangeAspect="1"/>
            </p:cNvSpPr>
            <p:nvPr/>
          </p:nvSpPr>
          <p:spPr>
            <a:xfrm>
              <a:off x="7175407" y="4414363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2" name="直方体 251"/>
            <p:cNvSpPr>
              <a:spLocks noChangeAspect="1"/>
            </p:cNvSpPr>
            <p:nvPr/>
          </p:nvSpPr>
          <p:spPr>
            <a:xfrm>
              <a:off x="7498254" y="5602960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3" name="直方体 252"/>
            <p:cNvSpPr>
              <a:spLocks noChangeAspect="1"/>
            </p:cNvSpPr>
            <p:nvPr/>
          </p:nvSpPr>
          <p:spPr>
            <a:xfrm>
              <a:off x="7491860" y="5115354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4" name="直方体 253"/>
            <p:cNvSpPr>
              <a:spLocks noChangeAspect="1"/>
            </p:cNvSpPr>
            <p:nvPr/>
          </p:nvSpPr>
          <p:spPr>
            <a:xfrm>
              <a:off x="7339622" y="5773280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5" name="直方体 254"/>
            <p:cNvSpPr>
              <a:spLocks noChangeAspect="1"/>
            </p:cNvSpPr>
            <p:nvPr/>
          </p:nvSpPr>
          <p:spPr>
            <a:xfrm>
              <a:off x="7341490" y="5264433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2" name="グループ化 1"/>
          <p:cNvGrpSpPr/>
          <p:nvPr/>
        </p:nvGrpSpPr>
        <p:grpSpPr>
          <a:xfrm>
            <a:off x="3784974" y="4588626"/>
            <a:ext cx="1683525" cy="1862605"/>
            <a:chOff x="3784974" y="4588626"/>
            <a:chExt cx="1683525" cy="1862605"/>
          </a:xfrm>
          <a:solidFill>
            <a:srgbClr val="FFC000"/>
          </a:solidFill>
        </p:grpSpPr>
        <p:sp>
          <p:nvSpPr>
            <p:cNvPr id="196" name="直方体 195"/>
            <p:cNvSpPr>
              <a:spLocks noChangeAspect="1"/>
            </p:cNvSpPr>
            <p:nvPr/>
          </p:nvSpPr>
          <p:spPr>
            <a:xfrm>
              <a:off x="3957367" y="5440492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7" name="直方体 196"/>
            <p:cNvSpPr>
              <a:spLocks noChangeAspect="1"/>
            </p:cNvSpPr>
            <p:nvPr/>
          </p:nvSpPr>
          <p:spPr>
            <a:xfrm>
              <a:off x="4459318" y="5440492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9" name="直方体 198"/>
            <p:cNvSpPr>
              <a:spLocks noChangeAspect="1"/>
            </p:cNvSpPr>
            <p:nvPr/>
          </p:nvSpPr>
          <p:spPr>
            <a:xfrm>
              <a:off x="3791633" y="5608399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0" name="直方体 199"/>
            <p:cNvSpPr>
              <a:spLocks noChangeAspect="1"/>
            </p:cNvSpPr>
            <p:nvPr/>
          </p:nvSpPr>
          <p:spPr>
            <a:xfrm>
              <a:off x="4293584" y="5608399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1" name="直方体 200"/>
            <p:cNvSpPr>
              <a:spLocks noChangeAspect="1"/>
            </p:cNvSpPr>
            <p:nvPr/>
          </p:nvSpPr>
          <p:spPr>
            <a:xfrm>
              <a:off x="4795535" y="5608399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3" name="直方体 202"/>
            <p:cNvSpPr>
              <a:spLocks noChangeAspect="1"/>
            </p:cNvSpPr>
            <p:nvPr/>
          </p:nvSpPr>
          <p:spPr>
            <a:xfrm>
              <a:off x="4126832" y="5776306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4" name="直方体 203"/>
            <p:cNvSpPr>
              <a:spLocks noChangeAspect="1"/>
            </p:cNvSpPr>
            <p:nvPr/>
          </p:nvSpPr>
          <p:spPr>
            <a:xfrm>
              <a:off x="4628783" y="5776306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5" name="直方体 204"/>
            <p:cNvSpPr>
              <a:spLocks noChangeAspect="1"/>
            </p:cNvSpPr>
            <p:nvPr/>
          </p:nvSpPr>
          <p:spPr>
            <a:xfrm>
              <a:off x="3957102" y="4931958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8" name="直方体 207"/>
            <p:cNvSpPr>
              <a:spLocks noChangeAspect="1"/>
            </p:cNvSpPr>
            <p:nvPr/>
          </p:nvSpPr>
          <p:spPr>
            <a:xfrm>
              <a:off x="3791368" y="5099865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9" name="直方体 208"/>
            <p:cNvSpPr>
              <a:spLocks noChangeAspect="1"/>
            </p:cNvSpPr>
            <p:nvPr/>
          </p:nvSpPr>
          <p:spPr>
            <a:xfrm>
              <a:off x="4293319" y="5099865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3" name="直方体 212"/>
            <p:cNvSpPr>
              <a:spLocks noChangeAspect="1"/>
            </p:cNvSpPr>
            <p:nvPr/>
          </p:nvSpPr>
          <p:spPr>
            <a:xfrm>
              <a:off x="4628518" y="5267772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6" name="直方体 255"/>
            <p:cNvSpPr>
              <a:spLocks noChangeAspect="1"/>
            </p:cNvSpPr>
            <p:nvPr/>
          </p:nvSpPr>
          <p:spPr>
            <a:xfrm>
              <a:off x="3784974" y="4588626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51" name="円/楕円 50"/>
          <p:cNvSpPr/>
          <p:nvPr/>
        </p:nvSpPr>
        <p:spPr>
          <a:xfrm>
            <a:off x="6734452" y="4826904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2" name="×"/>
          <p:cNvSpPr txBox="1">
            <a:spLocks noChangeArrowheads="1"/>
          </p:cNvSpPr>
          <p:nvPr/>
        </p:nvSpPr>
        <p:spPr bwMode="auto">
          <a:xfrm>
            <a:off x="648377" y="4589317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3" name="×"/>
          <p:cNvSpPr txBox="1">
            <a:spLocks noChangeArrowheads="1"/>
          </p:cNvSpPr>
          <p:nvPr/>
        </p:nvSpPr>
        <p:spPr bwMode="auto">
          <a:xfrm>
            <a:off x="3831199" y="4538737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57" name="テキスト ボックス 256"/>
          <p:cNvSpPr txBox="1"/>
          <p:nvPr/>
        </p:nvSpPr>
        <p:spPr>
          <a:xfrm>
            <a:off x="1474851" y="324490"/>
            <a:ext cx="1122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ja-JP" altLang="en-US" sz="2400" dirty="0"/>
          </a:p>
        </p:txBody>
      </p:sp>
      <p:sp>
        <p:nvSpPr>
          <p:cNvPr id="258" name="星 5 257"/>
          <p:cNvSpPr/>
          <p:nvPr/>
        </p:nvSpPr>
        <p:spPr>
          <a:xfrm>
            <a:off x="2597321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59" name="星 5 258"/>
          <p:cNvSpPr/>
          <p:nvPr/>
        </p:nvSpPr>
        <p:spPr>
          <a:xfrm>
            <a:off x="2939938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60" name="星 5 259"/>
          <p:cNvSpPr/>
          <p:nvPr/>
        </p:nvSpPr>
        <p:spPr>
          <a:xfrm>
            <a:off x="3282555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67873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1" grpId="0" animBg="1"/>
      <p:bldP spid="52" grpId="0"/>
      <p:bldP spid="5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額縁 12"/>
          <p:cNvSpPr/>
          <p:nvPr/>
        </p:nvSpPr>
        <p:spPr>
          <a:xfrm>
            <a:off x="253344" y="227788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</a:t>
            </a:r>
            <a:r>
              <a:rPr kumimoji="1" lang="en-US" altLang="ja-JP" sz="3200" dirty="0" smtClean="0">
                <a:solidFill>
                  <a:schemeClr val="tx1"/>
                </a:solidFill>
              </a:rPr>
              <a:t>10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18915" y="3995700"/>
            <a:ext cx="8501557" cy="2567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69324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</a:t>
            </a:r>
            <a:endParaRPr kumimoji="1" lang="ja-JP" altLang="en-US" sz="24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287308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B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005292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</a:t>
            </a:r>
          </a:p>
        </p:txBody>
      </p:sp>
      <p:sp>
        <p:nvSpPr>
          <p:cNvPr id="61" name="動作設定ボタン: 最初 60">
            <a:hlinkClick r:id="" action="ppaction://hlinkshowjump?jump=firstslide" highlightClick="1"/>
          </p:cNvPr>
          <p:cNvSpPr/>
          <p:nvPr/>
        </p:nvSpPr>
        <p:spPr>
          <a:xfrm>
            <a:off x="7345849" y="6607672"/>
            <a:ext cx="443569" cy="250328"/>
          </a:xfrm>
          <a:prstGeom prst="actionButtonBeginning">
            <a:avLst/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2" name="動作設定ボタン: 戻る/前へ 61">
            <a:hlinkClick r:id="" action="ppaction://hlinkshowjump?jump=previousslide" highlightClick="1"/>
          </p:cNvPr>
          <p:cNvSpPr/>
          <p:nvPr/>
        </p:nvSpPr>
        <p:spPr>
          <a:xfrm>
            <a:off x="7851473" y="6608025"/>
            <a:ext cx="443569" cy="249975"/>
          </a:xfrm>
          <a:prstGeom prst="actionButtonBackPrevious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6" name="十字形 55"/>
          <p:cNvSpPr/>
          <p:nvPr/>
        </p:nvSpPr>
        <p:spPr>
          <a:xfrm>
            <a:off x="2710988" y="2018644"/>
            <a:ext cx="576000" cy="576064"/>
          </a:xfrm>
          <a:prstGeom prst="plus">
            <a:avLst>
              <a:gd name="adj" fmla="val 4059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3604681" y="1315426"/>
            <a:ext cx="1872208" cy="1872208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9600" dirty="0" smtClean="0">
                <a:solidFill>
                  <a:sysClr val="windowText" lastClr="000000"/>
                </a:solidFill>
              </a:rPr>
              <a:t>？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5850079" y="2018644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5850079" y="2306676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1" name="円/楕円 50" hidden="1"/>
          <p:cNvSpPr/>
          <p:nvPr/>
        </p:nvSpPr>
        <p:spPr>
          <a:xfrm>
            <a:off x="6734452" y="4826904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2" name="×" hidden="1"/>
          <p:cNvSpPr txBox="1">
            <a:spLocks noChangeArrowheads="1"/>
          </p:cNvSpPr>
          <p:nvPr/>
        </p:nvSpPr>
        <p:spPr bwMode="auto">
          <a:xfrm>
            <a:off x="648377" y="4589317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3" name="×" hidden="1"/>
          <p:cNvSpPr txBox="1">
            <a:spLocks noChangeArrowheads="1"/>
          </p:cNvSpPr>
          <p:nvPr/>
        </p:nvSpPr>
        <p:spPr bwMode="auto">
          <a:xfrm>
            <a:off x="3831199" y="4538737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74" name="30秒タイマー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570246" y="290855"/>
            <a:ext cx="1260000" cy="945000"/>
          </a:xfrm>
          <a:prstGeom prst="rect">
            <a:avLst/>
          </a:prstGeom>
        </p:spPr>
      </p:pic>
      <p:grpSp>
        <p:nvGrpSpPr>
          <p:cNvPr id="3" name="グループ化 2"/>
          <p:cNvGrpSpPr/>
          <p:nvPr/>
        </p:nvGrpSpPr>
        <p:grpSpPr>
          <a:xfrm>
            <a:off x="424410" y="1573023"/>
            <a:ext cx="1843883" cy="1855977"/>
            <a:chOff x="424410" y="1573023"/>
            <a:chExt cx="1843883" cy="1855977"/>
          </a:xfrm>
        </p:grpSpPr>
        <p:sp>
          <p:nvSpPr>
            <p:cNvPr id="63" name="直方体 62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2" name="直方体 71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8" name="直方体 77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9" name="直方体 78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0" name="直方体 79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7" name="直方体 86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5" name="直方体 94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7" name="直方体 96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8" name="直方体 97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0" name="直方体 119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4" name="直方体 123"/>
            <p:cNvSpPr>
              <a:spLocks noChangeAspect="1"/>
            </p:cNvSpPr>
            <p:nvPr/>
          </p:nvSpPr>
          <p:spPr>
            <a:xfrm>
              <a:off x="424410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6" name="直方体 125"/>
            <p:cNvSpPr>
              <a:spLocks noChangeAspect="1"/>
            </p:cNvSpPr>
            <p:nvPr/>
          </p:nvSpPr>
          <p:spPr>
            <a:xfrm>
              <a:off x="1428312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2" name="直方体 131"/>
            <p:cNvSpPr>
              <a:spLocks noChangeAspect="1"/>
            </p:cNvSpPr>
            <p:nvPr/>
          </p:nvSpPr>
          <p:spPr>
            <a:xfrm>
              <a:off x="591162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39" name="グループ化 138"/>
          <p:cNvGrpSpPr/>
          <p:nvPr/>
        </p:nvGrpSpPr>
        <p:grpSpPr>
          <a:xfrm>
            <a:off x="6646901" y="1402734"/>
            <a:ext cx="2009617" cy="2023884"/>
            <a:chOff x="424410" y="1405116"/>
            <a:chExt cx="2009617" cy="2023884"/>
          </a:xfrm>
        </p:grpSpPr>
        <p:sp>
          <p:nvSpPr>
            <p:cNvPr id="140" name="直方体 139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1" name="直方体 140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2" name="直方体 141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3" name="直方体 142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4" name="直方体 143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5" name="直方体 144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6" name="直方体 145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7" name="直方体 146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8" name="直方体 147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9" name="直方体 148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0" name="直方体 149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1" name="直方体 150"/>
            <p:cNvSpPr>
              <a:spLocks noChangeAspect="1"/>
            </p:cNvSpPr>
            <p:nvPr/>
          </p:nvSpPr>
          <p:spPr>
            <a:xfrm>
              <a:off x="1760798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2" name="直方体 151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3" name="直方体 152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4" name="直方体 153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5" name="直方体 154"/>
            <p:cNvSpPr>
              <a:spLocks noChangeAspect="1"/>
            </p:cNvSpPr>
            <p:nvPr/>
          </p:nvSpPr>
          <p:spPr>
            <a:xfrm>
              <a:off x="424410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6" name="直方体 155"/>
            <p:cNvSpPr>
              <a:spLocks noChangeAspect="1"/>
            </p:cNvSpPr>
            <p:nvPr/>
          </p:nvSpPr>
          <p:spPr>
            <a:xfrm>
              <a:off x="926361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7" name="直方体 156"/>
            <p:cNvSpPr>
              <a:spLocks noChangeAspect="1"/>
            </p:cNvSpPr>
            <p:nvPr/>
          </p:nvSpPr>
          <p:spPr>
            <a:xfrm>
              <a:off x="1428312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8" name="直方体 157"/>
            <p:cNvSpPr>
              <a:spLocks noChangeAspect="1"/>
            </p:cNvSpPr>
            <p:nvPr/>
          </p:nvSpPr>
          <p:spPr>
            <a:xfrm>
              <a:off x="756896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9" name="直方体 158"/>
            <p:cNvSpPr>
              <a:spLocks noChangeAspect="1"/>
            </p:cNvSpPr>
            <p:nvPr/>
          </p:nvSpPr>
          <p:spPr>
            <a:xfrm>
              <a:off x="1258847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0" name="直方体 159"/>
            <p:cNvSpPr>
              <a:spLocks noChangeAspect="1"/>
            </p:cNvSpPr>
            <p:nvPr/>
          </p:nvSpPr>
          <p:spPr>
            <a:xfrm>
              <a:off x="1760798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1" name="直方体 160"/>
            <p:cNvSpPr>
              <a:spLocks noChangeAspect="1"/>
            </p:cNvSpPr>
            <p:nvPr/>
          </p:nvSpPr>
          <p:spPr>
            <a:xfrm>
              <a:off x="591162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2" name="直方体 161"/>
            <p:cNvSpPr>
              <a:spLocks noChangeAspect="1"/>
            </p:cNvSpPr>
            <p:nvPr/>
          </p:nvSpPr>
          <p:spPr>
            <a:xfrm>
              <a:off x="1093113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3" name="直方体 162"/>
            <p:cNvSpPr>
              <a:spLocks noChangeAspect="1"/>
            </p:cNvSpPr>
            <p:nvPr/>
          </p:nvSpPr>
          <p:spPr>
            <a:xfrm>
              <a:off x="1595064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4" name="直方体 163"/>
            <p:cNvSpPr>
              <a:spLocks noChangeAspect="1"/>
            </p:cNvSpPr>
            <p:nvPr/>
          </p:nvSpPr>
          <p:spPr>
            <a:xfrm>
              <a:off x="424410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5" name="直方体 164"/>
            <p:cNvSpPr>
              <a:spLocks noChangeAspect="1"/>
            </p:cNvSpPr>
            <p:nvPr/>
          </p:nvSpPr>
          <p:spPr>
            <a:xfrm>
              <a:off x="926361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6" name="直方体 165"/>
            <p:cNvSpPr>
              <a:spLocks noChangeAspect="1"/>
            </p:cNvSpPr>
            <p:nvPr/>
          </p:nvSpPr>
          <p:spPr>
            <a:xfrm>
              <a:off x="1428312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67" name="グループ化 166"/>
          <p:cNvGrpSpPr/>
          <p:nvPr/>
        </p:nvGrpSpPr>
        <p:grpSpPr>
          <a:xfrm>
            <a:off x="883519" y="4595254"/>
            <a:ext cx="2009352" cy="1855977"/>
            <a:chOff x="424675" y="1573023"/>
            <a:chExt cx="2009352" cy="1855977"/>
          </a:xfrm>
          <a:solidFill>
            <a:srgbClr val="FFC000"/>
          </a:solidFill>
        </p:grpSpPr>
        <p:sp>
          <p:nvSpPr>
            <p:cNvPr id="168" name="直方体 167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9" name="直方体 168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0" name="直方体 169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1" name="直方体 170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2" name="直方体 171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3" name="直方体 172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4" name="直方体 173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6" name="直方体 175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7" name="直方体 176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8" name="直方体 177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1" name="直方体 180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2" name="直方体 181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1" name="直方体 190"/>
            <p:cNvSpPr>
              <a:spLocks noChangeAspect="1"/>
            </p:cNvSpPr>
            <p:nvPr/>
          </p:nvSpPr>
          <p:spPr>
            <a:xfrm>
              <a:off x="1595064" y="1573023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95" name="グループ化 194"/>
          <p:cNvGrpSpPr/>
          <p:nvPr/>
        </p:nvGrpSpPr>
        <p:grpSpPr>
          <a:xfrm>
            <a:off x="3624881" y="4763161"/>
            <a:ext cx="2009352" cy="1688070"/>
            <a:chOff x="424675" y="1740930"/>
            <a:chExt cx="2009352" cy="1688070"/>
          </a:xfrm>
          <a:solidFill>
            <a:srgbClr val="FFC000"/>
          </a:solidFill>
        </p:grpSpPr>
        <p:sp>
          <p:nvSpPr>
            <p:cNvPr id="196" name="直方体 195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7" name="直方体 196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8" name="直方体 197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9" name="直方体 198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0" name="直方体 199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2" name="直方体 201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3" name="直方体 202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4" name="直方体 203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5" name="直方体 204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8" name="直方体 207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9" name="直方体 208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2" name="直方体 211"/>
            <p:cNvSpPr>
              <a:spLocks noChangeAspect="1"/>
            </p:cNvSpPr>
            <p:nvPr/>
          </p:nvSpPr>
          <p:spPr>
            <a:xfrm>
              <a:off x="926361" y="2245541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21" name="直方体 220"/>
            <p:cNvSpPr>
              <a:spLocks noChangeAspect="1"/>
            </p:cNvSpPr>
            <p:nvPr/>
          </p:nvSpPr>
          <p:spPr>
            <a:xfrm>
              <a:off x="926361" y="1740930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223" name="グループ化 222"/>
          <p:cNvGrpSpPr/>
          <p:nvPr/>
        </p:nvGrpSpPr>
        <p:grpSpPr>
          <a:xfrm>
            <a:off x="6338560" y="4425385"/>
            <a:ext cx="2009352" cy="2023884"/>
            <a:chOff x="424675" y="1405116"/>
            <a:chExt cx="2009352" cy="2023884"/>
          </a:xfrm>
          <a:solidFill>
            <a:srgbClr val="FFC000"/>
          </a:solidFill>
        </p:grpSpPr>
        <p:sp>
          <p:nvSpPr>
            <p:cNvPr id="224" name="直方体 223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25" name="直方体 224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26" name="直方体 225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28" name="直方体 227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29" name="直方体 228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0" name="直方体 229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1" name="直方体 230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2" name="直方体 231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4" name="直方体 233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7" name="直方体 236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8" name="直方体 237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1" name="直方体 240"/>
            <p:cNvSpPr>
              <a:spLocks noChangeAspect="1"/>
            </p:cNvSpPr>
            <p:nvPr/>
          </p:nvSpPr>
          <p:spPr>
            <a:xfrm>
              <a:off x="1428312" y="2245541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3" name="直方体 242"/>
            <p:cNvSpPr>
              <a:spLocks noChangeAspect="1"/>
            </p:cNvSpPr>
            <p:nvPr/>
          </p:nvSpPr>
          <p:spPr>
            <a:xfrm>
              <a:off x="1258847" y="1405116"/>
              <a:ext cx="672964" cy="674925"/>
            </a:xfrm>
            <a:prstGeom prst="cub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51" name="テキスト ボックス 250"/>
          <p:cNvSpPr txBox="1"/>
          <p:nvPr/>
        </p:nvSpPr>
        <p:spPr>
          <a:xfrm>
            <a:off x="864862" y="3471572"/>
            <a:ext cx="1978945" cy="461665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答えは２つ！</a:t>
            </a:r>
            <a:endParaRPr kumimoji="1" lang="ja-JP" altLang="en-US" sz="2400" dirty="0"/>
          </a:p>
        </p:txBody>
      </p:sp>
      <p:sp>
        <p:nvSpPr>
          <p:cNvPr id="252" name="円/楕円 251"/>
          <p:cNvSpPr/>
          <p:nvPr/>
        </p:nvSpPr>
        <p:spPr>
          <a:xfrm>
            <a:off x="6727431" y="4891714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53" name="×"/>
          <p:cNvSpPr txBox="1">
            <a:spLocks noChangeArrowheads="1"/>
          </p:cNvSpPr>
          <p:nvPr/>
        </p:nvSpPr>
        <p:spPr bwMode="auto">
          <a:xfrm>
            <a:off x="1099492" y="4381755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54" name="円/楕円 253"/>
          <p:cNvSpPr/>
          <p:nvPr/>
        </p:nvSpPr>
        <p:spPr>
          <a:xfrm>
            <a:off x="3857751" y="4935868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55" name="テキスト ボックス 254"/>
          <p:cNvSpPr txBox="1"/>
          <p:nvPr/>
        </p:nvSpPr>
        <p:spPr>
          <a:xfrm>
            <a:off x="1474851" y="324490"/>
            <a:ext cx="1122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ja-JP" altLang="en-US" sz="2400" dirty="0"/>
          </a:p>
        </p:txBody>
      </p:sp>
      <p:sp>
        <p:nvSpPr>
          <p:cNvPr id="256" name="星 5 255"/>
          <p:cNvSpPr/>
          <p:nvPr/>
        </p:nvSpPr>
        <p:spPr>
          <a:xfrm>
            <a:off x="2597321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57" name="星 5 256"/>
          <p:cNvSpPr/>
          <p:nvPr/>
        </p:nvSpPr>
        <p:spPr>
          <a:xfrm>
            <a:off x="2939938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58" name="星 5 257"/>
          <p:cNvSpPr/>
          <p:nvPr/>
        </p:nvSpPr>
        <p:spPr>
          <a:xfrm>
            <a:off x="3282555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71884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9" dur="1" fill="hold"/>
                                        <p:tgtEl>
                                          <p:spTgt spid="7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20" fill="hold" display="0">
                  <p:stCondLst>
                    <p:cond delay="indefinite"/>
                  </p:stCondLst>
                </p:cTn>
                <p:tgtEl>
                  <p:spTgt spid="74"/>
                </p:tgtEl>
              </p:cMediaNode>
            </p:video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5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3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7"/>
                  </p:tgtEl>
                </p:cond>
              </p:nextCondLst>
            </p:seq>
          </p:childTnLst>
        </p:cTn>
      </p:par>
    </p:tnLst>
    <p:bldLst>
      <p:bldP spid="51" grpId="0" animBg="1"/>
      <p:bldP spid="52" grpId="0"/>
      <p:bldP spid="53" grpId="0"/>
      <p:bldP spid="252" grpId="0" animBg="1"/>
      <p:bldP spid="253" grpId="0"/>
      <p:bldP spid="25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直方体 73"/>
          <p:cNvSpPr>
            <a:spLocks noChangeAspect="1"/>
          </p:cNvSpPr>
          <p:nvPr/>
        </p:nvSpPr>
        <p:spPr>
          <a:xfrm>
            <a:off x="1617815" y="5459282"/>
            <a:ext cx="899900" cy="89990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額縁 12"/>
          <p:cNvSpPr/>
          <p:nvPr/>
        </p:nvSpPr>
        <p:spPr>
          <a:xfrm>
            <a:off x="253344" y="227788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Ｑ１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18915" y="3995700"/>
            <a:ext cx="8501557" cy="2567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69324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</a:t>
            </a:r>
            <a:endParaRPr kumimoji="1" lang="ja-JP" altLang="en-US" sz="24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287308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B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005292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</a:t>
            </a:r>
          </a:p>
        </p:txBody>
      </p:sp>
      <p:sp>
        <p:nvSpPr>
          <p:cNvPr id="60" name="動作設定ボタン: 進む/次へ 59">
            <a:hlinkClick r:id="" action="ppaction://hlinkshowjump?jump=nextslide" highlightClick="1"/>
          </p:cNvPr>
          <p:cNvSpPr/>
          <p:nvPr/>
        </p:nvSpPr>
        <p:spPr>
          <a:xfrm>
            <a:off x="8366093" y="6607247"/>
            <a:ext cx="441830" cy="250328"/>
          </a:xfrm>
          <a:prstGeom prst="actionButtonForwardNext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動作設定ボタン: 最初 60">
            <a:hlinkClick r:id="" action="ppaction://hlinkshowjump?jump=firstslide" highlightClick="1"/>
          </p:cNvPr>
          <p:cNvSpPr/>
          <p:nvPr/>
        </p:nvSpPr>
        <p:spPr>
          <a:xfrm>
            <a:off x="7345849" y="6607672"/>
            <a:ext cx="443569" cy="250328"/>
          </a:xfrm>
          <a:prstGeom prst="actionButtonBeginning">
            <a:avLst/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2" name="動作設定ボタン: 戻る/前へ 61">
            <a:hlinkClick r:id="" action="ppaction://hlinkshowjump?jump=previousslide" highlightClick="1"/>
          </p:cNvPr>
          <p:cNvSpPr/>
          <p:nvPr/>
        </p:nvSpPr>
        <p:spPr>
          <a:xfrm>
            <a:off x="7851473" y="6608025"/>
            <a:ext cx="443569" cy="249975"/>
          </a:xfrm>
          <a:prstGeom prst="actionButtonBackPrevious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6" name="十字形 55"/>
          <p:cNvSpPr/>
          <p:nvPr/>
        </p:nvSpPr>
        <p:spPr>
          <a:xfrm>
            <a:off x="2710988" y="2018644"/>
            <a:ext cx="576000" cy="576064"/>
          </a:xfrm>
          <a:prstGeom prst="plus">
            <a:avLst>
              <a:gd name="adj" fmla="val 4059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3604681" y="1315426"/>
            <a:ext cx="1872208" cy="1872208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9600" dirty="0" smtClean="0">
                <a:solidFill>
                  <a:sysClr val="windowText" lastClr="000000"/>
                </a:solidFill>
              </a:rPr>
              <a:t>？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5850079" y="2018644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5850079" y="2306676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/>
          <p:cNvGrpSpPr/>
          <p:nvPr/>
        </p:nvGrpSpPr>
        <p:grpSpPr>
          <a:xfrm>
            <a:off x="6757825" y="1402148"/>
            <a:ext cx="1805244" cy="1800000"/>
            <a:chOff x="6757825" y="1402148"/>
            <a:chExt cx="1805244" cy="1800000"/>
          </a:xfrm>
        </p:grpSpPr>
        <p:sp>
          <p:nvSpPr>
            <p:cNvPr id="64" name="直方体 63"/>
            <p:cNvSpPr>
              <a:spLocks noChangeAspect="1"/>
            </p:cNvSpPr>
            <p:nvPr/>
          </p:nvSpPr>
          <p:spPr>
            <a:xfrm>
              <a:off x="6976542" y="205803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5" name="直方体 64"/>
            <p:cNvSpPr>
              <a:spLocks noChangeAspect="1"/>
            </p:cNvSpPr>
            <p:nvPr/>
          </p:nvSpPr>
          <p:spPr>
            <a:xfrm>
              <a:off x="7663169" y="2079810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6" name="直方体 65"/>
            <p:cNvSpPr>
              <a:spLocks noChangeAspect="1"/>
            </p:cNvSpPr>
            <p:nvPr/>
          </p:nvSpPr>
          <p:spPr>
            <a:xfrm>
              <a:off x="6985612" y="140214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7" name="直方体 66"/>
            <p:cNvSpPr>
              <a:spLocks noChangeAspect="1"/>
            </p:cNvSpPr>
            <p:nvPr/>
          </p:nvSpPr>
          <p:spPr>
            <a:xfrm>
              <a:off x="6763269" y="230224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8" name="直方体 67"/>
            <p:cNvSpPr>
              <a:spLocks noChangeAspect="1"/>
            </p:cNvSpPr>
            <p:nvPr/>
          </p:nvSpPr>
          <p:spPr>
            <a:xfrm>
              <a:off x="7663169" y="140214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9" name="直方体 68"/>
            <p:cNvSpPr>
              <a:spLocks noChangeAspect="1"/>
            </p:cNvSpPr>
            <p:nvPr/>
          </p:nvSpPr>
          <p:spPr>
            <a:xfrm>
              <a:off x="6757825" y="1629191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0" name="直方体 69"/>
            <p:cNvSpPr>
              <a:spLocks noChangeAspect="1"/>
            </p:cNvSpPr>
            <p:nvPr/>
          </p:nvSpPr>
          <p:spPr>
            <a:xfrm>
              <a:off x="7440826" y="230224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1" name="直方体 70"/>
            <p:cNvSpPr>
              <a:spLocks noChangeAspect="1"/>
            </p:cNvSpPr>
            <p:nvPr/>
          </p:nvSpPr>
          <p:spPr>
            <a:xfrm>
              <a:off x="7440826" y="1628045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47" name="グループ化 46"/>
          <p:cNvGrpSpPr/>
          <p:nvPr/>
        </p:nvGrpSpPr>
        <p:grpSpPr>
          <a:xfrm>
            <a:off x="592261" y="1402148"/>
            <a:ext cx="1799800" cy="1800000"/>
            <a:chOff x="6763269" y="1402148"/>
            <a:chExt cx="1799800" cy="1800000"/>
          </a:xfrm>
        </p:grpSpPr>
        <p:sp>
          <p:nvSpPr>
            <p:cNvPr id="63" name="直方体 62"/>
            <p:cNvSpPr>
              <a:spLocks noChangeAspect="1"/>
            </p:cNvSpPr>
            <p:nvPr/>
          </p:nvSpPr>
          <p:spPr>
            <a:xfrm>
              <a:off x="6976542" y="205803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直方体 71"/>
            <p:cNvSpPr>
              <a:spLocks noChangeAspect="1"/>
            </p:cNvSpPr>
            <p:nvPr/>
          </p:nvSpPr>
          <p:spPr>
            <a:xfrm>
              <a:off x="7663169" y="2079810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3" name="直方体 72"/>
            <p:cNvSpPr>
              <a:spLocks noChangeAspect="1"/>
            </p:cNvSpPr>
            <p:nvPr/>
          </p:nvSpPr>
          <p:spPr>
            <a:xfrm>
              <a:off x="6985612" y="140214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5" name="直方体 74"/>
            <p:cNvSpPr>
              <a:spLocks noChangeAspect="1"/>
            </p:cNvSpPr>
            <p:nvPr/>
          </p:nvSpPr>
          <p:spPr>
            <a:xfrm>
              <a:off x="6763269" y="230224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2" name="直方体 81"/>
            <p:cNvSpPr>
              <a:spLocks noChangeAspect="1"/>
            </p:cNvSpPr>
            <p:nvPr/>
          </p:nvSpPr>
          <p:spPr>
            <a:xfrm>
              <a:off x="7440826" y="230224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84" name="グループ化 83"/>
          <p:cNvGrpSpPr/>
          <p:nvPr/>
        </p:nvGrpSpPr>
        <p:grpSpPr>
          <a:xfrm>
            <a:off x="946428" y="4559482"/>
            <a:ext cx="1790004" cy="1126943"/>
            <a:chOff x="6773065" y="1402148"/>
            <a:chExt cx="1790004" cy="1126943"/>
          </a:xfrm>
        </p:grpSpPr>
        <p:sp>
          <p:nvSpPr>
            <p:cNvPr id="92" name="直方体 91"/>
            <p:cNvSpPr>
              <a:spLocks noChangeAspect="1"/>
            </p:cNvSpPr>
            <p:nvPr/>
          </p:nvSpPr>
          <p:spPr>
            <a:xfrm>
              <a:off x="7663169" y="1402148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3" name="直方体 92"/>
            <p:cNvSpPr>
              <a:spLocks noChangeAspect="1"/>
            </p:cNvSpPr>
            <p:nvPr/>
          </p:nvSpPr>
          <p:spPr>
            <a:xfrm>
              <a:off x="6773065" y="1629191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9" name="直方体 98"/>
            <p:cNvSpPr>
              <a:spLocks noChangeAspect="1"/>
            </p:cNvSpPr>
            <p:nvPr/>
          </p:nvSpPr>
          <p:spPr>
            <a:xfrm>
              <a:off x="7440826" y="1628045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00" name="グループ化 99"/>
          <p:cNvGrpSpPr/>
          <p:nvPr/>
        </p:nvGrpSpPr>
        <p:grpSpPr>
          <a:xfrm>
            <a:off x="4332173" y="4559793"/>
            <a:ext cx="1122243" cy="1800000"/>
            <a:chOff x="7440826" y="1402148"/>
            <a:chExt cx="1122243" cy="1800000"/>
          </a:xfrm>
        </p:grpSpPr>
        <p:sp>
          <p:nvSpPr>
            <p:cNvPr id="105" name="直方体 104"/>
            <p:cNvSpPr>
              <a:spLocks noChangeAspect="1"/>
            </p:cNvSpPr>
            <p:nvPr/>
          </p:nvSpPr>
          <p:spPr>
            <a:xfrm>
              <a:off x="7663169" y="1402148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7" name="直方体 106"/>
            <p:cNvSpPr>
              <a:spLocks noChangeAspect="1"/>
            </p:cNvSpPr>
            <p:nvPr/>
          </p:nvSpPr>
          <p:spPr>
            <a:xfrm>
              <a:off x="7440826" y="2302248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8" name="直方体 107"/>
            <p:cNvSpPr>
              <a:spLocks noChangeAspect="1"/>
            </p:cNvSpPr>
            <p:nvPr/>
          </p:nvSpPr>
          <p:spPr>
            <a:xfrm>
              <a:off x="7440826" y="1628045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09" name="グループ化 108"/>
          <p:cNvGrpSpPr/>
          <p:nvPr/>
        </p:nvGrpSpPr>
        <p:grpSpPr>
          <a:xfrm>
            <a:off x="6372600" y="4559382"/>
            <a:ext cx="1799800" cy="1800000"/>
            <a:chOff x="6763269" y="1402148"/>
            <a:chExt cx="1799800" cy="1800000"/>
          </a:xfrm>
        </p:grpSpPr>
        <p:sp>
          <p:nvSpPr>
            <p:cNvPr id="110" name="直方体 109"/>
            <p:cNvSpPr>
              <a:spLocks noChangeAspect="1"/>
            </p:cNvSpPr>
            <p:nvPr/>
          </p:nvSpPr>
          <p:spPr>
            <a:xfrm>
              <a:off x="6976542" y="205803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1" name="直方体 110"/>
            <p:cNvSpPr>
              <a:spLocks noChangeAspect="1"/>
            </p:cNvSpPr>
            <p:nvPr/>
          </p:nvSpPr>
          <p:spPr>
            <a:xfrm>
              <a:off x="7663169" y="2079810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2" name="直方体 111"/>
            <p:cNvSpPr>
              <a:spLocks noChangeAspect="1"/>
            </p:cNvSpPr>
            <p:nvPr/>
          </p:nvSpPr>
          <p:spPr>
            <a:xfrm>
              <a:off x="6985612" y="1402148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3" name="直方体 112"/>
            <p:cNvSpPr>
              <a:spLocks noChangeAspect="1"/>
            </p:cNvSpPr>
            <p:nvPr/>
          </p:nvSpPr>
          <p:spPr>
            <a:xfrm>
              <a:off x="6763269" y="2302248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51" name="円/楕円 50"/>
          <p:cNvSpPr/>
          <p:nvPr/>
        </p:nvSpPr>
        <p:spPr>
          <a:xfrm>
            <a:off x="3958391" y="4919182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2" name="×"/>
          <p:cNvSpPr txBox="1">
            <a:spLocks noChangeArrowheads="1"/>
          </p:cNvSpPr>
          <p:nvPr/>
        </p:nvSpPr>
        <p:spPr bwMode="auto">
          <a:xfrm>
            <a:off x="648377" y="4589317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3" name="×"/>
          <p:cNvSpPr txBox="1">
            <a:spLocks noChangeArrowheads="1"/>
          </p:cNvSpPr>
          <p:nvPr/>
        </p:nvSpPr>
        <p:spPr bwMode="auto">
          <a:xfrm>
            <a:off x="6533197" y="4564510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77" name="30秒タイマー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570246" y="290855"/>
            <a:ext cx="1260000" cy="945000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1474851" y="324490"/>
            <a:ext cx="1122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ja-JP" altLang="en-US" sz="2400" dirty="0"/>
          </a:p>
        </p:txBody>
      </p:sp>
      <p:sp>
        <p:nvSpPr>
          <p:cNvPr id="3" name="星 5 2"/>
          <p:cNvSpPr/>
          <p:nvPr/>
        </p:nvSpPr>
        <p:spPr>
          <a:xfrm>
            <a:off x="2597321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4069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video>
              <p:cMediaNode vol="80000">
                <p:cTn id="25" fill="hold" display="0">
                  <p:stCondLst>
                    <p:cond delay="indefinite"/>
                  </p:stCondLst>
                </p:cTn>
                <p:tgtEl>
                  <p:spTgt spid="77"/>
                </p:tgtEl>
              </p:cMediaNode>
            </p:video>
          </p:childTnLst>
        </p:cTn>
      </p:par>
    </p:tnLst>
    <p:bldLst>
      <p:bldP spid="51" grpId="0" animBg="1"/>
      <p:bldP spid="52" grpId="0"/>
      <p:bldP spid="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額縁 12"/>
          <p:cNvSpPr/>
          <p:nvPr/>
        </p:nvSpPr>
        <p:spPr>
          <a:xfrm>
            <a:off x="253344" y="227788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Ｑ２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18915" y="3995700"/>
            <a:ext cx="8501557" cy="2567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17856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</a:t>
            </a:r>
            <a:endParaRPr kumimoji="1" lang="ja-JP" altLang="en-US" sz="24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335840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B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053824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</a:t>
            </a:r>
          </a:p>
        </p:txBody>
      </p:sp>
      <p:sp>
        <p:nvSpPr>
          <p:cNvPr id="60" name="動作設定ボタン: 進む/次へ 59">
            <a:hlinkClick r:id="" action="ppaction://hlinkshowjump?jump=nextslide" highlightClick="1"/>
          </p:cNvPr>
          <p:cNvSpPr/>
          <p:nvPr/>
        </p:nvSpPr>
        <p:spPr>
          <a:xfrm>
            <a:off x="8366093" y="6607247"/>
            <a:ext cx="441830" cy="250328"/>
          </a:xfrm>
          <a:prstGeom prst="actionButtonForwardNext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動作設定ボタン: 最初 60">
            <a:hlinkClick r:id="" action="ppaction://hlinkshowjump?jump=firstslide" highlightClick="1"/>
          </p:cNvPr>
          <p:cNvSpPr/>
          <p:nvPr/>
        </p:nvSpPr>
        <p:spPr>
          <a:xfrm>
            <a:off x="7345849" y="6607672"/>
            <a:ext cx="443569" cy="250328"/>
          </a:xfrm>
          <a:prstGeom prst="actionButtonBeginning">
            <a:avLst/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2" name="動作設定ボタン: 戻る/前へ 61">
            <a:hlinkClick r:id="" action="ppaction://hlinkshowjump?jump=previousslide" highlightClick="1"/>
          </p:cNvPr>
          <p:cNvSpPr/>
          <p:nvPr/>
        </p:nvSpPr>
        <p:spPr>
          <a:xfrm>
            <a:off x="7851473" y="6608025"/>
            <a:ext cx="443569" cy="249975"/>
          </a:xfrm>
          <a:prstGeom prst="actionButtonBackPrevious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44" name="グループ化 43"/>
          <p:cNvGrpSpPr>
            <a:grpSpLocks noChangeAspect="1"/>
          </p:cNvGrpSpPr>
          <p:nvPr/>
        </p:nvGrpSpPr>
        <p:grpSpPr>
          <a:xfrm>
            <a:off x="593495" y="1315426"/>
            <a:ext cx="1799800" cy="1800000"/>
            <a:chOff x="1634186" y="2509829"/>
            <a:chExt cx="2880000" cy="2880320"/>
          </a:xfrm>
        </p:grpSpPr>
        <p:sp>
          <p:nvSpPr>
            <p:cNvPr id="45" name="直方体 44"/>
            <p:cNvSpPr>
              <a:spLocks noChangeAspect="1"/>
            </p:cNvSpPr>
            <p:nvPr/>
          </p:nvSpPr>
          <p:spPr>
            <a:xfrm>
              <a:off x="1975460" y="3582594"/>
              <a:ext cx="1440000" cy="1440000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直方体 49"/>
            <p:cNvSpPr>
              <a:spLocks noChangeAspect="1"/>
            </p:cNvSpPr>
            <p:nvPr/>
          </p:nvSpPr>
          <p:spPr>
            <a:xfrm>
              <a:off x="3074186" y="3568080"/>
              <a:ext cx="1440000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" name="直方体 53"/>
            <p:cNvSpPr>
              <a:spLocks noChangeAspect="1"/>
            </p:cNvSpPr>
            <p:nvPr/>
          </p:nvSpPr>
          <p:spPr>
            <a:xfrm>
              <a:off x="1989974" y="2509829"/>
              <a:ext cx="1440000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5" name="直方体 54"/>
            <p:cNvSpPr>
              <a:spLocks noChangeAspect="1"/>
            </p:cNvSpPr>
            <p:nvPr/>
          </p:nvSpPr>
          <p:spPr>
            <a:xfrm>
              <a:off x="1634186" y="3950149"/>
              <a:ext cx="1440000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6" name="十字形 55"/>
          <p:cNvSpPr/>
          <p:nvPr/>
        </p:nvSpPr>
        <p:spPr>
          <a:xfrm>
            <a:off x="2710988" y="2018644"/>
            <a:ext cx="576000" cy="576064"/>
          </a:xfrm>
          <a:prstGeom prst="plus">
            <a:avLst>
              <a:gd name="adj" fmla="val 4059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3604681" y="1315426"/>
            <a:ext cx="1872208" cy="1872208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9600" dirty="0" smtClean="0">
                <a:solidFill>
                  <a:sysClr val="windowText" lastClr="000000"/>
                </a:solidFill>
              </a:rPr>
              <a:t>？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5850079" y="2018644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5850079" y="2306676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/>
          <p:cNvGrpSpPr/>
          <p:nvPr/>
        </p:nvGrpSpPr>
        <p:grpSpPr>
          <a:xfrm>
            <a:off x="6757825" y="1402148"/>
            <a:ext cx="1805244" cy="1800000"/>
            <a:chOff x="6757825" y="1402148"/>
            <a:chExt cx="1805244" cy="1800000"/>
          </a:xfrm>
        </p:grpSpPr>
        <p:sp>
          <p:nvSpPr>
            <p:cNvPr id="64" name="直方体 63"/>
            <p:cNvSpPr>
              <a:spLocks noChangeAspect="1"/>
            </p:cNvSpPr>
            <p:nvPr/>
          </p:nvSpPr>
          <p:spPr>
            <a:xfrm>
              <a:off x="6976542" y="205803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5" name="直方体 64"/>
            <p:cNvSpPr>
              <a:spLocks noChangeAspect="1"/>
            </p:cNvSpPr>
            <p:nvPr/>
          </p:nvSpPr>
          <p:spPr>
            <a:xfrm>
              <a:off x="7663169" y="2079810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6" name="直方体 65"/>
            <p:cNvSpPr>
              <a:spLocks noChangeAspect="1"/>
            </p:cNvSpPr>
            <p:nvPr/>
          </p:nvSpPr>
          <p:spPr>
            <a:xfrm>
              <a:off x="6985612" y="140214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7" name="直方体 66"/>
            <p:cNvSpPr>
              <a:spLocks noChangeAspect="1"/>
            </p:cNvSpPr>
            <p:nvPr/>
          </p:nvSpPr>
          <p:spPr>
            <a:xfrm>
              <a:off x="6763269" y="230224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8" name="直方体 67"/>
            <p:cNvSpPr>
              <a:spLocks noChangeAspect="1"/>
            </p:cNvSpPr>
            <p:nvPr/>
          </p:nvSpPr>
          <p:spPr>
            <a:xfrm>
              <a:off x="7663169" y="140214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9" name="直方体 68"/>
            <p:cNvSpPr>
              <a:spLocks noChangeAspect="1"/>
            </p:cNvSpPr>
            <p:nvPr/>
          </p:nvSpPr>
          <p:spPr>
            <a:xfrm>
              <a:off x="6757825" y="1629191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0" name="直方体 69"/>
            <p:cNvSpPr>
              <a:spLocks noChangeAspect="1"/>
            </p:cNvSpPr>
            <p:nvPr/>
          </p:nvSpPr>
          <p:spPr>
            <a:xfrm>
              <a:off x="7440826" y="230224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1" name="直方体 70"/>
            <p:cNvSpPr>
              <a:spLocks noChangeAspect="1"/>
            </p:cNvSpPr>
            <p:nvPr/>
          </p:nvSpPr>
          <p:spPr>
            <a:xfrm>
              <a:off x="7440826" y="1628045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7" name="グループ化 6"/>
          <p:cNvGrpSpPr/>
          <p:nvPr/>
        </p:nvGrpSpPr>
        <p:grpSpPr>
          <a:xfrm>
            <a:off x="944791" y="4477763"/>
            <a:ext cx="1805244" cy="1793840"/>
            <a:chOff x="722471" y="4477763"/>
            <a:chExt cx="1805244" cy="1793840"/>
          </a:xfrm>
        </p:grpSpPr>
        <p:sp>
          <p:nvSpPr>
            <p:cNvPr id="74" name="直方体 73"/>
            <p:cNvSpPr>
              <a:spLocks noChangeAspect="1"/>
            </p:cNvSpPr>
            <p:nvPr/>
          </p:nvSpPr>
          <p:spPr>
            <a:xfrm>
              <a:off x="1627815" y="5132936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7" name="直方体 76"/>
            <p:cNvSpPr>
              <a:spLocks noChangeAspect="1"/>
            </p:cNvSpPr>
            <p:nvPr/>
          </p:nvSpPr>
          <p:spPr>
            <a:xfrm>
              <a:off x="1627815" y="4477763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8" name="直方体 77"/>
            <p:cNvSpPr>
              <a:spLocks noChangeAspect="1"/>
            </p:cNvSpPr>
            <p:nvPr/>
          </p:nvSpPr>
          <p:spPr>
            <a:xfrm>
              <a:off x="722471" y="4698646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9" name="直方体 78"/>
            <p:cNvSpPr>
              <a:spLocks noChangeAspect="1"/>
            </p:cNvSpPr>
            <p:nvPr/>
          </p:nvSpPr>
          <p:spPr>
            <a:xfrm>
              <a:off x="1405472" y="5371703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0" name="直方体 79"/>
            <p:cNvSpPr>
              <a:spLocks noChangeAspect="1"/>
            </p:cNvSpPr>
            <p:nvPr/>
          </p:nvSpPr>
          <p:spPr>
            <a:xfrm>
              <a:off x="1405472" y="4697500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3815525" y="4477563"/>
            <a:ext cx="1799800" cy="1793840"/>
            <a:chOff x="3593205" y="4477563"/>
            <a:chExt cx="1799800" cy="1793840"/>
          </a:xfrm>
        </p:grpSpPr>
        <p:sp>
          <p:nvSpPr>
            <p:cNvPr id="86" name="直方体 85"/>
            <p:cNvSpPr>
              <a:spLocks noChangeAspect="1"/>
            </p:cNvSpPr>
            <p:nvPr/>
          </p:nvSpPr>
          <p:spPr>
            <a:xfrm>
              <a:off x="4493105" y="4477563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7" name="直方体 86"/>
            <p:cNvSpPr>
              <a:spLocks noChangeAspect="1"/>
            </p:cNvSpPr>
            <p:nvPr/>
          </p:nvSpPr>
          <p:spPr>
            <a:xfrm>
              <a:off x="3593205" y="4698446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8" name="直方体 87"/>
            <p:cNvSpPr>
              <a:spLocks noChangeAspect="1"/>
            </p:cNvSpPr>
            <p:nvPr/>
          </p:nvSpPr>
          <p:spPr>
            <a:xfrm>
              <a:off x="4276206" y="5371503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9" name="グループ化 8"/>
          <p:cNvGrpSpPr/>
          <p:nvPr/>
        </p:nvGrpSpPr>
        <p:grpSpPr>
          <a:xfrm>
            <a:off x="6660632" y="4461615"/>
            <a:ext cx="1799800" cy="1793840"/>
            <a:chOff x="6438312" y="4461615"/>
            <a:chExt cx="1799800" cy="1793840"/>
          </a:xfrm>
        </p:grpSpPr>
        <p:sp>
          <p:nvSpPr>
            <p:cNvPr id="95" name="直方体 94"/>
            <p:cNvSpPr>
              <a:spLocks noChangeAspect="1"/>
            </p:cNvSpPr>
            <p:nvPr/>
          </p:nvSpPr>
          <p:spPr>
            <a:xfrm>
              <a:off x="7338212" y="4461615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6" name="直方体 95"/>
            <p:cNvSpPr>
              <a:spLocks noChangeAspect="1"/>
            </p:cNvSpPr>
            <p:nvPr/>
          </p:nvSpPr>
          <p:spPr>
            <a:xfrm>
              <a:off x="6438312" y="4682498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7" name="直方体 96"/>
            <p:cNvSpPr>
              <a:spLocks noChangeAspect="1"/>
            </p:cNvSpPr>
            <p:nvPr/>
          </p:nvSpPr>
          <p:spPr>
            <a:xfrm>
              <a:off x="7121313" y="5355555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8" name="直方体 97"/>
            <p:cNvSpPr>
              <a:spLocks noChangeAspect="1"/>
            </p:cNvSpPr>
            <p:nvPr/>
          </p:nvSpPr>
          <p:spPr>
            <a:xfrm>
              <a:off x="7121313" y="4681352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51" name="円/楕円 50"/>
          <p:cNvSpPr/>
          <p:nvPr/>
        </p:nvSpPr>
        <p:spPr>
          <a:xfrm>
            <a:off x="6956772" y="4826904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2" name="×"/>
          <p:cNvSpPr txBox="1">
            <a:spLocks noChangeArrowheads="1"/>
          </p:cNvSpPr>
          <p:nvPr/>
        </p:nvSpPr>
        <p:spPr bwMode="auto">
          <a:xfrm>
            <a:off x="870697" y="4589317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3" name="×"/>
          <p:cNvSpPr txBox="1">
            <a:spLocks noChangeArrowheads="1"/>
          </p:cNvSpPr>
          <p:nvPr/>
        </p:nvSpPr>
        <p:spPr bwMode="auto">
          <a:xfrm>
            <a:off x="4053519" y="4538737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99" name="30秒タイマー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570246" y="290855"/>
            <a:ext cx="1260000" cy="945000"/>
          </a:xfrm>
          <a:prstGeom prst="rect">
            <a:avLst/>
          </a:prstGeom>
        </p:spPr>
      </p:pic>
      <p:sp>
        <p:nvSpPr>
          <p:cNvPr id="100" name="テキスト ボックス 99"/>
          <p:cNvSpPr txBox="1"/>
          <p:nvPr/>
        </p:nvSpPr>
        <p:spPr>
          <a:xfrm>
            <a:off x="1474851" y="324490"/>
            <a:ext cx="1122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ja-JP" altLang="en-US" sz="2400" dirty="0"/>
          </a:p>
        </p:txBody>
      </p:sp>
      <p:sp>
        <p:nvSpPr>
          <p:cNvPr id="101" name="星 5 100"/>
          <p:cNvSpPr/>
          <p:nvPr/>
        </p:nvSpPr>
        <p:spPr>
          <a:xfrm>
            <a:off x="2597321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9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video>
              <p:cMediaNode vol="80000">
                <p:cTn id="25" fill="hold" display="0">
                  <p:stCondLst>
                    <p:cond delay="indefinite"/>
                  </p:stCondLst>
                </p:cTn>
                <p:tgtEl>
                  <p:spTgt spid="99"/>
                </p:tgtEl>
              </p:cMediaNode>
            </p:video>
          </p:childTnLst>
        </p:cTn>
      </p:par>
    </p:tnLst>
    <p:bldLst>
      <p:bldP spid="51" grpId="0" animBg="1"/>
      <p:bldP spid="52" grpId="0"/>
      <p:bldP spid="5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額縁 12"/>
          <p:cNvSpPr/>
          <p:nvPr/>
        </p:nvSpPr>
        <p:spPr>
          <a:xfrm>
            <a:off x="253344" y="227788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Ｑ３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18915" y="3995700"/>
            <a:ext cx="8501557" cy="2567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69324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</a:t>
            </a:r>
            <a:endParaRPr kumimoji="1" lang="ja-JP" altLang="en-US" sz="24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287308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B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005292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</a:t>
            </a:r>
          </a:p>
        </p:txBody>
      </p:sp>
      <p:sp>
        <p:nvSpPr>
          <p:cNvPr id="60" name="動作設定ボタン: 進む/次へ 59">
            <a:hlinkClick r:id="" action="ppaction://hlinkshowjump?jump=nextslide" highlightClick="1"/>
          </p:cNvPr>
          <p:cNvSpPr/>
          <p:nvPr/>
        </p:nvSpPr>
        <p:spPr>
          <a:xfrm>
            <a:off x="8366093" y="6607247"/>
            <a:ext cx="441830" cy="250328"/>
          </a:xfrm>
          <a:prstGeom prst="actionButtonForwardNext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動作設定ボタン: 最初 60">
            <a:hlinkClick r:id="" action="ppaction://hlinkshowjump?jump=firstslide" highlightClick="1"/>
          </p:cNvPr>
          <p:cNvSpPr/>
          <p:nvPr/>
        </p:nvSpPr>
        <p:spPr>
          <a:xfrm>
            <a:off x="7345849" y="6607672"/>
            <a:ext cx="443569" cy="250328"/>
          </a:xfrm>
          <a:prstGeom prst="actionButtonBeginning">
            <a:avLst/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2" name="動作設定ボタン: 戻る/前へ 61">
            <a:hlinkClick r:id="" action="ppaction://hlinkshowjump?jump=previousslide" highlightClick="1"/>
          </p:cNvPr>
          <p:cNvSpPr/>
          <p:nvPr/>
        </p:nvSpPr>
        <p:spPr>
          <a:xfrm>
            <a:off x="7851473" y="6608025"/>
            <a:ext cx="443569" cy="249975"/>
          </a:xfrm>
          <a:prstGeom prst="actionButtonBackPrevious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6" name="十字形 55"/>
          <p:cNvSpPr/>
          <p:nvPr/>
        </p:nvSpPr>
        <p:spPr>
          <a:xfrm>
            <a:off x="2710988" y="2018644"/>
            <a:ext cx="576000" cy="576064"/>
          </a:xfrm>
          <a:prstGeom prst="plus">
            <a:avLst>
              <a:gd name="adj" fmla="val 4059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3604681" y="1315426"/>
            <a:ext cx="1872208" cy="1872208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9600" dirty="0" smtClean="0">
                <a:solidFill>
                  <a:sysClr val="windowText" lastClr="000000"/>
                </a:solidFill>
              </a:rPr>
              <a:t>？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5850079" y="2018644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5850079" y="2306676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/>
          <p:cNvGrpSpPr/>
          <p:nvPr/>
        </p:nvGrpSpPr>
        <p:grpSpPr>
          <a:xfrm>
            <a:off x="6757825" y="1402148"/>
            <a:ext cx="1805244" cy="1800000"/>
            <a:chOff x="6757825" y="1402148"/>
            <a:chExt cx="1805244" cy="1800000"/>
          </a:xfrm>
        </p:grpSpPr>
        <p:sp>
          <p:nvSpPr>
            <p:cNvPr id="64" name="直方体 63"/>
            <p:cNvSpPr>
              <a:spLocks noChangeAspect="1"/>
            </p:cNvSpPr>
            <p:nvPr/>
          </p:nvSpPr>
          <p:spPr>
            <a:xfrm>
              <a:off x="6976542" y="205803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5" name="直方体 64"/>
            <p:cNvSpPr>
              <a:spLocks noChangeAspect="1"/>
            </p:cNvSpPr>
            <p:nvPr/>
          </p:nvSpPr>
          <p:spPr>
            <a:xfrm>
              <a:off x="7663169" y="2079810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6" name="直方体 65"/>
            <p:cNvSpPr>
              <a:spLocks noChangeAspect="1"/>
            </p:cNvSpPr>
            <p:nvPr/>
          </p:nvSpPr>
          <p:spPr>
            <a:xfrm>
              <a:off x="6985612" y="140214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7" name="直方体 66"/>
            <p:cNvSpPr>
              <a:spLocks noChangeAspect="1"/>
            </p:cNvSpPr>
            <p:nvPr/>
          </p:nvSpPr>
          <p:spPr>
            <a:xfrm>
              <a:off x="6763269" y="230224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8" name="直方体 67"/>
            <p:cNvSpPr>
              <a:spLocks noChangeAspect="1"/>
            </p:cNvSpPr>
            <p:nvPr/>
          </p:nvSpPr>
          <p:spPr>
            <a:xfrm>
              <a:off x="7663169" y="140214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9" name="直方体 68"/>
            <p:cNvSpPr>
              <a:spLocks noChangeAspect="1"/>
            </p:cNvSpPr>
            <p:nvPr/>
          </p:nvSpPr>
          <p:spPr>
            <a:xfrm>
              <a:off x="6757825" y="1629191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0" name="直方体 69"/>
            <p:cNvSpPr>
              <a:spLocks noChangeAspect="1"/>
            </p:cNvSpPr>
            <p:nvPr/>
          </p:nvSpPr>
          <p:spPr>
            <a:xfrm>
              <a:off x="7440826" y="230224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1" name="直方体 70"/>
            <p:cNvSpPr>
              <a:spLocks noChangeAspect="1"/>
            </p:cNvSpPr>
            <p:nvPr/>
          </p:nvSpPr>
          <p:spPr>
            <a:xfrm>
              <a:off x="7440826" y="1628045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47" name="グループ化 46"/>
          <p:cNvGrpSpPr/>
          <p:nvPr/>
        </p:nvGrpSpPr>
        <p:grpSpPr>
          <a:xfrm>
            <a:off x="805534" y="1402148"/>
            <a:ext cx="1586527" cy="1800000"/>
            <a:chOff x="6976542" y="1402148"/>
            <a:chExt cx="1586527" cy="1800000"/>
          </a:xfrm>
        </p:grpSpPr>
        <p:sp>
          <p:nvSpPr>
            <p:cNvPr id="63" name="直方体 62"/>
            <p:cNvSpPr>
              <a:spLocks noChangeAspect="1"/>
            </p:cNvSpPr>
            <p:nvPr/>
          </p:nvSpPr>
          <p:spPr>
            <a:xfrm>
              <a:off x="6976542" y="205803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直方体 71"/>
            <p:cNvSpPr>
              <a:spLocks noChangeAspect="1"/>
            </p:cNvSpPr>
            <p:nvPr/>
          </p:nvSpPr>
          <p:spPr>
            <a:xfrm>
              <a:off x="7663169" y="2079810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6" name="直方体 75"/>
            <p:cNvSpPr>
              <a:spLocks noChangeAspect="1"/>
            </p:cNvSpPr>
            <p:nvPr/>
          </p:nvSpPr>
          <p:spPr>
            <a:xfrm>
              <a:off x="7663169" y="140214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2" name="直方体 81"/>
            <p:cNvSpPr>
              <a:spLocks noChangeAspect="1"/>
            </p:cNvSpPr>
            <p:nvPr/>
          </p:nvSpPr>
          <p:spPr>
            <a:xfrm>
              <a:off x="7440826" y="230224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84" name="グループ化 83"/>
          <p:cNvGrpSpPr/>
          <p:nvPr/>
        </p:nvGrpSpPr>
        <p:grpSpPr>
          <a:xfrm>
            <a:off x="931188" y="4559482"/>
            <a:ext cx="1567661" cy="1800000"/>
            <a:chOff x="6757825" y="1402148"/>
            <a:chExt cx="1567661" cy="1800000"/>
          </a:xfrm>
        </p:grpSpPr>
        <p:sp>
          <p:nvSpPr>
            <p:cNvPr id="85" name="直方体 84"/>
            <p:cNvSpPr>
              <a:spLocks noChangeAspect="1"/>
            </p:cNvSpPr>
            <p:nvPr/>
          </p:nvSpPr>
          <p:spPr>
            <a:xfrm>
              <a:off x="6976542" y="2073278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0" name="直方体 89"/>
            <p:cNvSpPr>
              <a:spLocks noChangeAspect="1"/>
            </p:cNvSpPr>
            <p:nvPr/>
          </p:nvSpPr>
          <p:spPr>
            <a:xfrm>
              <a:off x="6985612" y="1402148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1" name="直方体 90"/>
            <p:cNvSpPr>
              <a:spLocks noChangeAspect="1"/>
            </p:cNvSpPr>
            <p:nvPr/>
          </p:nvSpPr>
          <p:spPr>
            <a:xfrm>
              <a:off x="6757825" y="2302248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3" name="直方体 92"/>
            <p:cNvSpPr>
              <a:spLocks noChangeAspect="1"/>
            </p:cNvSpPr>
            <p:nvPr/>
          </p:nvSpPr>
          <p:spPr>
            <a:xfrm>
              <a:off x="6757825" y="1629191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9" name="直方体 98"/>
            <p:cNvSpPr>
              <a:spLocks noChangeAspect="1"/>
            </p:cNvSpPr>
            <p:nvPr/>
          </p:nvSpPr>
          <p:spPr>
            <a:xfrm>
              <a:off x="7425586" y="1628045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00" name="グループ化 99"/>
          <p:cNvGrpSpPr/>
          <p:nvPr/>
        </p:nvGrpSpPr>
        <p:grpSpPr>
          <a:xfrm>
            <a:off x="3649172" y="4785690"/>
            <a:ext cx="1582901" cy="1574103"/>
            <a:chOff x="6757825" y="1628045"/>
            <a:chExt cx="1582901" cy="1574103"/>
          </a:xfrm>
        </p:grpSpPr>
        <p:sp>
          <p:nvSpPr>
            <p:cNvPr id="104" name="直方体 103"/>
            <p:cNvSpPr>
              <a:spLocks noChangeAspect="1"/>
            </p:cNvSpPr>
            <p:nvPr/>
          </p:nvSpPr>
          <p:spPr>
            <a:xfrm>
              <a:off x="6763269" y="2302248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6" name="直方体 105"/>
            <p:cNvSpPr>
              <a:spLocks noChangeAspect="1"/>
            </p:cNvSpPr>
            <p:nvPr/>
          </p:nvSpPr>
          <p:spPr>
            <a:xfrm>
              <a:off x="6757825" y="1629191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8" name="直方体 107"/>
            <p:cNvSpPr>
              <a:spLocks noChangeAspect="1"/>
            </p:cNvSpPr>
            <p:nvPr/>
          </p:nvSpPr>
          <p:spPr>
            <a:xfrm>
              <a:off x="7440826" y="1628045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09" name="グループ化 108"/>
          <p:cNvGrpSpPr/>
          <p:nvPr/>
        </p:nvGrpSpPr>
        <p:grpSpPr>
          <a:xfrm>
            <a:off x="6367156" y="4559382"/>
            <a:ext cx="1582901" cy="1800000"/>
            <a:chOff x="6757825" y="1402148"/>
            <a:chExt cx="1582901" cy="1800000"/>
          </a:xfrm>
        </p:grpSpPr>
        <p:sp>
          <p:nvSpPr>
            <p:cNvPr id="112" name="直方体 111"/>
            <p:cNvSpPr>
              <a:spLocks noChangeAspect="1"/>
            </p:cNvSpPr>
            <p:nvPr/>
          </p:nvSpPr>
          <p:spPr>
            <a:xfrm>
              <a:off x="6985612" y="1402148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3" name="直方体 112"/>
            <p:cNvSpPr>
              <a:spLocks noChangeAspect="1"/>
            </p:cNvSpPr>
            <p:nvPr/>
          </p:nvSpPr>
          <p:spPr>
            <a:xfrm>
              <a:off x="6763269" y="2302248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5" name="直方体 114"/>
            <p:cNvSpPr>
              <a:spLocks noChangeAspect="1"/>
            </p:cNvSpPr>
            <p:nvPr/>
          </p:nvSpPr>
          <p:spPr>
            <a:xfrm>
              <a:off x="6757825" y="1629191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7" name="直方体 116"/>
            <p:cNvSpPr>
              <a:spLocks noChangeAspect="1"/>
            </p:cNvSpPr>
            <p:nvPr/>
          </p:nvSpPr>
          <p:spPr>
            <a:xfrm>
              <a:off x="7440826" y="1628045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51" name="円/楕円 50"/>
          <p:cNvSpPr/>
          <p:nvPr/>
        </p:nvSpPr>
        <p:spPr>
          <a:xfrm>
            <a:off x="6734452" y="4826904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2" name="×"/>
          <p:cNvSpPr txBox="1">
            <a:spLocks noChangeArrowheads="1"/>
          </p:cNvSpPr>
          <p:nvPr/>
        </p:nvSpPr>
        <p:spPr bwMode="auto">
          <a:xfrm>
            <a:off x="648377" y="4589317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3" name="×"/>
          <p:cNvSpPr txBox="1">
            <a:spLocks noChangeArrowheads="1"/>
          </p:cNvSpPr>
          <p:nvPr/>
        </p:nvSpPr>
        <p:spPr bwMode="auto">
          <a:xfrm>
            <a:off x="3831199" y="4538737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118" name="30秒タイマー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570246" y="290855"/>
            <a:ext cx="1260000" cy="945000"/>
          </a:xfrm>
          <a:prstGeom prst="rect">
            <a:avLst/>
          </a:prstGeom>
        </p:spPr>
      </p:pic>
      <p:sp>
        <p:nvSpPr>
          <p:cNvPr id="119" name="テキスト ボックス 118"/>
          <p:cNvSpPr txBox="1"/>
          <p:nvPr/>
        </p:nvSpPr>
        <p:spPr>
          <a:xfrm>
            <a:off x="1474851" y="324490"/>
            <a:ext cx="1122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ja-JP" altLang="en-US" sz="2400" dirty="0"/>
          </a:p>
        </p:txBody>
      </p:sp>
      <p:sp>
        <p:nvSpPr>
          <p:cNvPr id="120" name="星 5 119"/>
          <p:cNvSpPr/>
          <p:nvPr/>
        </p:nvSpPr>
        <p:spPr>
          <a:xfrm>
            <a:off x="2597321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32851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"/>
                  </p:tgtEl>
                </p:cond>
              </p:nextCondLst>
            </p:seq>
            <p:video>
              <p:cMediaNode vol="80000">
                <p:cTn id="25" fill="hold" display="0">
                  <p:stCondLst>
                    <p:cond delay="indefinite"/>
                  </p:stCondLst>
                </p:cTn>
                <p:tgtEl>
                  <p:spTgt spid="118"/>
                </p:tgtEl>
              </p:cMediaNode>
            </p:video>
          </p:childTnLst>
        </p:cTn>
      </p:par>
    </p:tnLst>
    <p:bldLst>
      <p:bldP spid="51" grpId="0" animBg="1"/>
      <p:bldP spid="52" grpId="0"/>
      <p:bldP spid="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額縁 12"/>
          <p:cNvSpPr/>
          <p:nvPr/>
        </p:nvSpPr>
        <p:spPr>
          <a:xfrm>
            <a:off x="253344" y="227788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Ｑ４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18915" y="3995700"/>
            <a:ext cx="8501557" cy="2567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69324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</a:t>
            </a:r>
            <a:endParaRPr kumimoji="1" lang="ja-JP" altLang="en-US" sz="24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287308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B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005292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</a:t>
            </a:r>
          </a:p>
        </p:txBody>
      </p:sp>
      <p:sp>
        <p:nvSpPr>
          <p:cNvPr id="60" name="動作設定ボタン: 進む/次へ 59">
            <a:hlinkClick r:id="" action="ppaction://hlinkshowjump?jump=nextslide" highlightClick="1"/>
          </p:cNvPr>
          <p:cNvSpPr/>
          <p:nvPr/>
        </p:nvSpPr>
        <p:spPr>
          <a:xfrm>
            <a:off x="8366093" y="6607247"/>
            <a:ext cx="441830" cy="250328"/>
          </a:xfrm>
          <a:prstGeom prst="actionButtonForwardNext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動作設定ボタン: 最初 60">
            <a:hlinkClick r:id="" action="ppaction://hlinkshowjump?jump=firstslide" highlightClick="1"/>
          </p:cNvPr>
          <p:cNvSpPr/>
          <p:nvPr/>
        </p:nvSpPr>
        <p:spPr>
          <a:xfrm>
            <a:off x="7345849" y="6607672"/>
            <a:ext cx="443569" cy="250328"/>
          </a:xfrm>
          <a:prstGeom prst="actionButtonBeginning">
            <a:avLst/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2" name="動作設定ボタン: 戻る/前へ 61">
            <a:hlinkClick r:id="" action="ppaction://hlinkshowjump?jump=previousslide" highlightClick="1"/>
          </p:cNvPr>
          <p:cNvSpPr/>
          <p:nvPr/>
        </p:nvSpPr>
        <p:spPr>
          <a:xfrm>
            <a:off x="7851473" y="6608025"/>
            <a:ext cx="443569" cy="249975"/>
          </a:xfrm>
          <a:prstGeom prst="actionButtonBackPrevious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6" name="十字形 55"/>
          <p:cNvSpPr/>
          <p:nvPr/>
        </p:nvSpPr>
        <p:spPr>
          <a:xfrm>
            <a:off x="2710988" y="2018644"/>
            <a:ext cx="576000" cy="576064"/>
          </a:xfrm>
          <a:prstGeom prst="plus">
            <a:avLst>
              <a:gd name="adj" fmla="val 4059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3604681" y="1315426"/>
            <a:ext cx="1872208" cy="1872208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9600" dirty="0" smtClean="0">
                <a:solidFill>
                  <a:sysClr val="windowText" lastClr="000000"/>
                </a:solidFill>
              </a:rPr>
              <a:t>？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5850079" y="2018644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5850079" y="2306676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/>
          <p:cNvGrpSpPr/>
          <p:nvPr/>
        </p:nvGrpSpPr>
        <p:grpSpPr>
          <a:xfrm>
            <a:off x="6757825" y="1402148"/>
            <a:ext cx="1805244" cy="1800000"/>
            <a:chOff x="6757825" y="1402148"/>
            <a:chExt cx="1805244" cy="1800000"/>
          </a:xfrm>
        </p:grpSpPr>
        <p:sp>
          <p:nvSpPr>
            <p:cNvPr id="64" name="直方体 63"/>
            <p:cNvSpPr>
              <a:spLocks noChangeAspect="1"/>
            </p:cNvSpPr>
            <p:nvPr/>
          </p:nvSpPr>
          <p:spPr>
            <a:xfrm>
              <a:off x="6976542" y="205803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5" name="直方体 64"/>
            <p:cNvSpPr>
              <a:spLocks noChangeAspect="1"/>
            </p:cNvSpPr>
            <p:nvPr/>
          </p:nvSpPr>
          <p:spPr>
            <a:xfrm>
              <a:off x="7663169" y="2079810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6" name="直方体 65"/>
            <p:cNvSpPr>
              <a:spLocks noChangeAspect="1"/>
            </p:cNvSpPr>
            <p:nvPr/>
          </p:nvSpPr>
          <p:spPr>
            <a:xfrm>
              <a:off x="6985612" y="140214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7" name="直方体 66"/>
            <p:cNvSpPr>
              <a:spLocks noChangeAspect="1"/>
            </p:cNvSpPr>
            <p:nvPr/>
          </p:nvSpPr>
          <p:spPr>
            <a:xfrm>
              <a:off x="6763269" y="230224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8" name="直方体 67"/>
            <p:cNvSpPr>
              <a:spLocks noChangeAspect="1"/>
            </p:cNvSpPr>
            <p:nvPr/>
          </p:nvSpPr>
          <p:spPr>
            <a:xfrm>
              <a:off x="7663169" y="140214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9" name="直方体 68"/>
            <p:cNvSpPr>
              <a:spLocks noChangeAspect="1"/>
            </p:cNvSpPr>
            <p:nvPr/>
          </p:nvSpPr>
          <p:spPr>
            <a:xfrm>
              <a:off x="6757825" y="1629191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0" name="直方体 69"/>
            <p:cNvSpPr>
              <a:spLocks noChangeAspect="1"/>
            </p:cNvSpPr>
            <p:nvPr/>
          </p:nvSpPr>
          <p:spPr>
            <a:xfrm>
              <a:off x="7440826" y="230224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1" name="直方体 70"/>
            <p:cNvSpPr>
              <a:spLocks noChangeAspect="1"/>
            </p:cNvSpPr>
            <p:nvPr/>
          </p:nvSpPr>
          <p:spPr>
            <a:xfrm>
              <a:off x="7440826" y="1628045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47" name="グループ化 46"/>
          <p:cNvGrpSpPr/>
          <p:nvPr/>
        </p:nvGrpSpPr>
        <p:grpSpPr>
          <a:xfrm>
            <a:off x="805534" y="1402148"/>
            <a:ext cx="1586527" cy="1800000"/>
            <a:chOff x="6976542" y="1402148"/>
            <a:chExt cx="1586527" cy="1800000"/>
          </a:xfrm>
        </p:grpSpPr>
        <p:sp>
          <p:nvSpPr>
            <p:cNvPr id="63" name="直方体 62"/>
            <p:cNvSpPr>
              <a:spLocks noChangeAspect="1"/>
            </p:cNvSpPr>
            <p:nvPr/>
          </p:nvSpPr>
          <p:spPr>
            <a:xfrm>
              <a:off x="6976542" y="205803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直方体 71"/>
            <p:cNvSpPr>
              <a:spLocks noChangeAspect="1"/>
            </p:cNvSpPr>
            <p:nvPr/>
          </p:nvSpPr>
          <p:spPr>
            <a:xfrm>
              <a:off x="7663169" y="2079810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3" name="直方体 72"/>
            <p:cNvSpPr>
              <a:spLocks noChangeAspect="1"/>
            </p:cNvSpPr>
            <p:nvPr/>
          </p:nvSpPr>
          <p:spPr>
            <a:xfrm>
              <a:off x="6985612" y="140214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2" name="直方体 81"/>
            <p:cNvSpPr>
              <a:spLocks noChangeAspect="1"/>
            </p:cNvSpPr>
            <p:nvPr/>
          </p:nvSpPr>
          <p:spPr>
            <a:xfrm>
              <a:off x="7440826" y="230224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84" name="グループ化 83"/>
          <p:cNvGrpSpPr/>
          <p:nvPr/>
        </p:nvGrpSpPr>
        <p:grpSpPr>
          <a:xfrm>
            <a:off x="936632" y="4555293"/>
            <a:ext cx="1799800" cy="1804189"/>
            <a:chOff x="6763269" y="1397959"/>
            <a:chExt cx="1799800" cy="1804189"/>
          </a:xfrm>
        </p:grpSpPr>
        <p:sp>
          <p:nvSpPr>
            <p:cNvPr id="85" name="直方体 84"/>
            <p:cNvSpPr>
              <a:spLocks noChangeAspect="1"/>
            </p:cNvSpPr>
            <p:nvPr/>
          </p:nvSpPr>
          <p:spPr>
            <a:xfrm>
              <a:off x="7007022" y="2073278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9" name="直方体 88"/>
            <p:cNvSpPr>
              <a:spLocks noChangeAspect="1"/>
            </p:cNvSpPr>
            <p:nvPr/>
          </p:nvSpPr>
          <p:spPr>
            <a:xfrm>
              <a:off x="7663169" y="2079810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1" name="直方体 90"/>
            <p:cNvSpPr>
              <a:spLocks noChangeAspect="1"/>
            </p:cNvSpPr>
            <p:nvPr/>
          </p:nvSpPr>
          <p:spPr>
            <a:xfrm>
              <a:off x="6763269" y="2302248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3" name="直方体 92"/>
            <p:cNvSpPr>
              <a:spLocks noChangeAspect="1"/>
            </p:cNvSpPr>
            <p:nvPr/>
          </p:nvSpPr>
          <p:spPr>
            <a:xfrm>
              <a:off x="6999857" y="1397959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09" name="グループ化 108"/>
          <p:cNvGrpSpPr/>
          <p:nvPr/>
        </p:nvGrpSpPr>
        <p:grpSpPr>
          <a:xfrm>
            <a:off x="6594943" y="4559382"/>
            <a:ext cx="1577457" cy="1800000"/>
            <a:chOff x="6985612" y="1402148"/>
            <a:chExt cx="1577457" cy="1800000"/>
          </a:xfrm>
        </p:grpSpPr>
        <p:sp>
          <p:nvSpPr>
            <p:cNvPr id="112" name="直方体 111"/>
            <p:cNvSpPr>
              <a:spLocks noChangeAspect="1"/>
            </p:cNvSpPr>
            <p:nvPr/>
          </p:nvSpPr>
          <p:spPr>
            <a:xfrm>
              <a:off x="6985612" y="1402148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4" name="直方体 113"/>
            <p:cNvSpPr>
              <a:spLocks noChangeAspect="1"/>
            </p:cNvSpPr>
            <p:nvPr/>
          </p:nvSpPr>
          <p:spPr>
            <a:xfrm>
              <a:off x="7663169" y="1402148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6" name="直方体 115"/>
            <p:cNvSpPr>
              <a:spLocks noChangeAspect="1"/>
            </p:cNvSpPr>
            <p:nvPr/>
          </p:nvSpPr>
          <p:spPr>
            <a:xfrm>
              <a:off x="7440826" y="2302248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7" name="直方体 116"/>
            <p:cNvSpPr>
              <a:spLocks noChangeAspect="1"/>
            </p:cNvSpPr>
            <p:nvPr/>
          </p:nvSpPr>
          <p:spPr>
            <a:xfrm>
              <a:off x="7440826" y="1628045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51" name="円/楕円 50"/>
          <p:cNvSpPr/>
          <p:nvPr/>
        </p:nvSpPr>
        <p:spPr>
          <a:xfrm>
            <a:off x="6732400" y="4669486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pic>
        <p:nvPicPr>
          <p:cNvPr id="2" name="30秒タイマー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570246" y="290855"/>
            <a:ext cx="1260000" cy="945000"/>
          </a:xfrm>
          <a:prstGeom prst="rect">
            <a:avLst/>
          </a:prstGeom>
        </p:spPr>
      </p:pic>
      <p:grpSp>
        <p:nvGrpSpPr>
          <p:cNvPr id="3" name="グループ化 2"/>
          <p:cNvGrpSpPr/>
          <p:nvPr/>
        </p:nvGrpSpPr>
        <p:grpSpPr>
          <a:xfrm>
            <a:off x="3649172" y="4559793"/>
            <a:ext cx="1805244" cy="1799589"/>
            <a:chOff x="3649172" y="4559793"/>
            <a:chExt cx="1805244" cy="1799589"/>
          </a:xfrm>
        </p:grpSpPr>
        <p:sp>
          <p:nvSpPr>
            <p:cNvPr id="80" name="直方体 79"/>
            <p:cNvSpPr>
              <a:spLocks noChangeAspect="1"/>
            </p:cNvSpPr>
            <p:nvPr/>
          </p:nvSpPr>
          <p:spPr>
            <a:xfrm>
              <a:off x="4321465" y="5459482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5" name="直方体 104"/>
            <p:cNvSpPr>
              <a:spLocks noChangeAspect="1"/>
            </p:cNvSpPr>
            <p:nvPr/>
          </p:nvSpPr>
          <p:spPr>
            <a:xfrm>
              <a:off x="4554516" y="4559793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6" name="直方体 105"/>
            <p:cNvSpPr>
              <a:spLocks noChangeAspect="1"/>
            </p:cNvSpPr>
            <p:nvPr/>
          </p:nvSpPr>
          <p:spPr>
            <a:xfrm>
              <a:off x="3649172" y="4786836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8" name="直方体 107"/>
            <p:cNvSpPr>
              <a:spLocks noChangeAspect="1"/>
            </p:cNvSpPr>
            <p:nvPr/>
          </p:nvSpPr>
          <p:spPr>
            <a:xfrm>
              <a:off x="4332173" y="4785690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86" name="×"/>
          <p:cNvSpPr txBox="1">
            <a:spLocks noChangeArrowheads="1"/>
          </p:cNvSpPr>
          <p:nvPr/>
        </p:nvSpPr>
        <p:spPr bwMode="auto">
          <a:xfrm>
            <a:off x="3831199" y="4538737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87" name="×"/>
          <p:cNvSpPr txBox="1">
            <a:spLocks noChangeArrowheads="1"/>
          </p:cNvSpPr>
          <p:nvPr/>
        </p:nvSpPr>
        <p:spPr bwMode="auto">
          <a:xfrm>
            <a:off x="1089027" y="4436276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1474851" y="324490"/>
            <a:ext cx="1122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ja-JP" altLang="en-US" sz="2400" dirty="0"/>
          </a:p>
        </p:txBody>
      </p:sp>
      <p:sp>
        <p:nvSpPr>
          <p:cNvPr id="95" name="星 5 94"/>
          <p:cNvSpPr/>
          <p:nvPr/>
        </p:nvSpPr>
        <p:spPr>
          <a:xfrm>
            <a:off x="2597321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89587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</p:childTnLst>
        </p:cTn>
      </p:par>
    </p:tnLst>
    <p:bldLst>
      <p:bldP spid="51" grpId="0" animBg="1"/>
      <p:bldP spid="86" grpId="0"/>
      <p:bldP spid="8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額縁 12"/>
          <p:cNvSpPr/>
          <p:nvPr/>
        </p:nvSpPr>
        <p:spPr>
          <a:xfrm>
            <a:off x="253344" y="227788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Ｑ５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18915" y="3995700"/>
            <a:ext cx="8501557" cy="2567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69324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</a:t>
            </a:r>
            <a:endParaRPr kumimoji="1" lang="ja-JP" altLang="en-US" sz="24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287308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B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005292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</a:t>
            </a:r>
          </a:p>
        </p:txBody>
      </p:sp>
      <p:sp>
        <p:nvSpPr>
          <p:cNvPr id="60" name="動作設定ボタン: 進む/次へ 59">
            <a:hlinkClick r:id="" action="ppaction://hlinkshowjump?jump=nextslide" highlightClick="1"/>
          </p:cNvPr>
          <p:cNvSpPr/>
          <p:nvPr/>
        </p:nvSpPr>
        <p:spPr>
          <a:xfrm>
            <a:off x="8366093" y="6607247"/>
            <a:ext cx="441830" cy="250328"/>
          </a:xfrm>
          <a:prstGeom prst="actionButtonForwardNext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動作設定ボタン: 最初 60">
            <a:hlinkClick r:id="" action="ppaction://hlinkshowjump?jump=firstslide" highlightClick="1"/>
          </p:cNvPr>
          <p:cNvSpPr/>
          <p:nvPr/>
        </p:nvSpPr>
        <p:spPr>
          <a:xfrm>
            <a:off x="7345849" y="6607672"/>
            <a:ext cx="443569" cy="250328"/>
          </a:xfrm>
          <a:prstGeom prst="actionButtonBeginning">
            <a:avLst/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2" name="動作設定ボタン: 戻る/前へ 61">
            <a:hlinkClick r:id="" action="ppaction://hlinkshowjump?jump=previousslide" highlightClick="1"/>
          </p:cNvPr>
          <p:cNvSpPr/>
          <p:nvPr/>
        </p:nvSpPr>
        <p:spPr>
          <a:xfrm>
            <a:off x="7851473" y="6608025"/>
            <a:ext cx="443569" cy="249975"/>
          </a:xfrm>
          <a:prstGeom prst="actionButtonBackPrevious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6" name="十字形 55"/>
          <p:cNvSpPr/>
          <p:nvPr/>
        </p:nvSpPr>
        <p:spPr>
          <a:xfrm>
            <a:off x="2710988" y="2018644"/>
            <a:ext cx="576000" cy="576064"/>
          </a:xfrm>
          <a:prstGeom prst="plus">
            <a:avLst>
              <a:gd name="adj" fmla="val 4059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3604681" y="1315426"/>
            <a:ext cx="1872208" cy="1872208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9600" dirty="0" smtClean="0">
                <a:solidFill>
                  <a:sysClr val="windowText" lastClr="000000"/>
                </a:solidFill>
              </a:rPr>
              <a:t>？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5850079" y="2018644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5850079" y="2306676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/>
          <p:cNvGrpSpPr/>
          <p:nvPr/>
        </p:nvGrpSpPr>
        <p:grpSpPr>
          <a:xfrm>
            <a:off x="6757825" y="1402148"/>
            <a:ext cx="1805244" cy="1800000"/>
            <a:chOff x="6757825" y="1402148"/>
            <a:chExt cx="1805244" cy="1800000"/>
          </a:xfrm>
        </p:grpSpPr>
        <p:sp>
          <p:nvSpPr>
            <p:cNvPr id="64" name="直方体 63"/>
            <p:cNvSpPr>
              <a:spLocks noChangeAspect="1"/>
            </p:cNvSpPr>
            <p:nvPr/>
          </p:nvSpPr>
          <p:spPr>
            <a:xfrm>
              <a:off x="6976542" y="205803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5" name="直方体 64"/>
            <p:cNvSpPr>
              <a:spLocks noChangeAspect="1"/>
            </p:cNvSpPr>
            <p:nvPr/>
          </p:nvSpPr>
          <p:spPr>
            <a:xfrm>
              <a:off x="7663169" y="2079810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6" name="直方体 65"/>
            <p:cNvSpPr>
              <a:spLocks noChangeAspect="1"/>
            </p:cNvSpPr>
            <p:nvPr/>
          </p:nvSpPr>
          <p:spPr>
            <a:xfrm>
              <a:off x="6985612" y="140214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7" name="直方体 66"/>
            <p:cNvSpPr>
              <a:spLocks noChangeAspect="1"/>
            </p:cNvSpPr>
            <p:nvPr/>
          </p:nvSpPr>
          <p:spPr>
            <a:xfrm>
              <a:off x="6763269" y="230224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8" name="直方体 67"/>
            <p:cNvSpPr>
              <a:spLocks noChangeAspect="1"/>
            </p:cNvSpPr>
            <p:nvPr/>
          </p:nvSpPr>
          <p:spPr>
            <a:xfrm>
              <a:off x="7663169" y="140214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9" name="直方体 68"/>
            <p:cNvSpPr>
              <a:spLocks noChangeAspect="1"/>
            </p:cNvSpPr>
            <p:nvPr/>
          </p:nvSpPr>
          <p:spPr>
            <a:xfrm>
              <a:off x="6757825" y="1629191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0" name="直方体 69"/>
            <p:cNvSpPr>
              <a:spLocks noChangeAspect="1"/>
            </p:cNvSpPr>
            <p:nvPr/>
          </p:nvSpPr>
          <p:spPr>
            <a:xfrm>
              <a:off x="7440826" y="230224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1" name="直方体 70"/>
            <p:cNvSpPr>
              <a:spLocks noChangeAspect="1"/>
            </p:cNvSpPr>
            <p:nvPr/>
          </p:nvSpPr>
          <p:spPr>
            <a:xfrm>
              <a:off x="7440826" y="1628045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47" name="グループ化 46"/>
          <p:cNvGrpSpPr/>
          <p:nvPr/>
        </p:nvGrpSpPr>
        <p:grpSpPr>
          <a:xfrm>
            <a:off x="592261" y="1402148"/>
            <a:ext cx="1799800" cy="1800000"/>
            <a:chOff x="6763269" y="1402148"/>
            <a:chExt cx="1799800" cy="1800000"/>
          </a:xfrm>
        </p:grpSpPr>
        <p:sp>
          <p:nvSpPr>
            <p:cNvPr id="72" name="直方体 71"/>
            <p:cNvSpPr>
              <a:spLocks noChangeAspect="1"/>
            </p:cNvSpPr>
            <p:nvPr/>
          </p:nvSpPr>
          <p:spPr>
            <a:xfrm>
              <a:off x="7663169" y="2079810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5" name="直方体 74"/>
            <p:cNvSpPr>
              <a:spLocks noChangeAspect="1"/>
            </p:cNvSpPr>
            <p:nvPr/>
          </p:nvSpPr>
          <p:spPr>
            <a:xfrm>
              <a:off x="6763269" y="230224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6" name="直方体 75"/>
            <p:cNvSpPr>
              <a:spLocks noChangeAspect="1"/>
            </p:cNvSpPr>
            <p:nvPr/>
          </p:nvSpPr>
          <p:spPr>
            <a:xfrm>
              <a:off x="7663169" y="140214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2" name="直方体 81"/>
            <p:cNvSpPr>
              <a:spLocks noChangeAspect="1"/>
            </p:cNvSpPr>
            <p:nvPr/>
          </p:nvSpPr>
          <p:spPr>
            <a:xfrm>
              <a:off x="7440826" y="2302248"/>
              <a:ext cx="899900" cy="8999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84" name="グループ化 83"/>
          <p:cNvGrpSpPr/>
          <p:nvPr/>
        </p:nvGrpSpPr>
        <p:grpSpPr>
          <a:xfrm>
            <a:off x="936632" y="4786525"/>
            <a:ext cx="1785466" cy="1572957"/>
            <a:chOff x="6763269" y="1629191"/>
            <a:chExt cx="1785466" cy="1572957"/>
          </a:xfrm>
        </p:grpSpPr>
        <p:sp>
          <p:nvSpPr>
            <p:cNvPr id="85" name="直方体 84"/>
            <p:cNvSpPr>
              <a:spLocks noChangeAspect="1"/>
            </p:cNvSpPr>
            <p:nvPr/>
          </p:nvSpPr>
          <p:spPr>
            <a:xfrm>
              <a:off x="6976542" y="2073278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9" name="直方体 88"/>
            <p:cNvSpPr>
              <a:spLocks noChangeAspect="1"/>
            </p:cNvSpPr>
            <p:nvPr/>
          </p:nvSpPr>
          <p:spPr>
            <a:xfrm>
              <a:off x="7648835" y="2073278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1" name="直方体 90"/>
            <p:cNvSpPr>
              <a:spLocks noChangeAspect="1"/>
            </p:cNvSpPr>
            <p:nvPr/>
          </p:nvSpPr>
          <p:spPr>
            <a:xfrm>
              <a:off x="6763269" y="2302248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3" name="直方体 92"/>
            <p:cNvSpPr>
              <a:spLocks noChangeAspect="1"/>
            </p:cNvSpPr>
            <p:nvPr/>
          </p:nvSpPr>
          <p:spPr>
            <a:xfrm>
              <a:off x="6763269" y="1629191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78" name="直方体 77"/>
          <p:cNvSpPr>
            <a:spLocks noChangeAspect="1"/>
          </p:cNvSpPr>
          <p:nvPr/>
        </p:nvSpPr>
        <p:spPr>
          <a:xfrm>
            <a:off x="3649670" y="5454195"/>
            <a:ext cx="899900" cy="89990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100" name="グループ化 99"/>
          <p:cNvGrpSpPr/>
          <p:nvPr/>
        </p:nvGrpSpPr>
        <p:grpSpPr>
          <a:xfrm>
            <a:off x="3649172" y="4559793"/>
            <a:ext cx="1582901" cy="1126943"/>
            <a:chOff x="6757825" y="1402148"/>
            <a:chExt cx="1582901" cy="1126943"/>
          </a:xfrm>
        </p:grpSpPr>
        <p:sp>
          <p:nvSpPr>
            <p:cNvPr id="103" name="直方体 102"/>
            <p:cNvSpPr>
              <a:spLocks noChangeAspect="1"/>
            </p:cNvSpPr>
            <p:nvPr/>
          </p:nvSpPr>
          <p:spPr>
            <a:xfrm>
              <a:off x="6985612" y="1402148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6" name="直方体 105"/>
            <p:cNvSpPr>
              <a:spLocks noChangeAspect="1"/>
            </p:cNvSpPr>
            <p:nvPr/>
          </p:nvSpPr>
          <p:spPr>
            <a:xfrm>
              <a:off x="6757825" y="1629191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8" name="直方体 107"/>
            <p:cNvSpPr>
              <a:spLocks noChangeAspect="1"/>
            </p:cNvSpPr>
            <p:nvPr/>
          </p:nvSpPr>
          <p:spPr>
            <a:xfrm>
              <a:off x="7440826" y="1628045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09" name="グループ化 108"/>
          <p:cNvGrpSpPr/>
          <p:nvPr/>
        </p:nvGrpSpPr>
        <p:grpSpPr>
          <a:xfrm>
            <a:off x="6367156" y="4559382"/>
            <a:ext cx="1582901" cy="1555790"/>
            <a:chOff x="6757825" y="1402148"/>
            <a:chExt cx="1582901" cy="1555790"/>
          </a:xfrm>
        </p:grpSpPr>
        <p:sp>
          <p:nvSpPr>
            <p:cNvPr id="110" name="直方体 109"/>
            <p:cNvSpPr>
              <a:spLocks noChangeAspect="1"/>
            </p:cNvSpPr>
            <p:nvPr/>
          </p:nvSpPr>
          <p:spPr>
            <a:xfrm>
              <a:off x="6976542" y="2058038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2" name="直方体 111"/>
            <p:cNvSpPr>
              <a:spLocks noChangeAspect="1"/>
            </p:cNvSpPr>
            <p:nvPr/>
          </p:nvSpPr>
          <p:spPr>
            <a:xfrm>
              <a:off x="6985612" y="1402148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5" name="直方体 114"/>
            <p:cNvSpPr>
              <a:spLocks noChangeAspect="1"/>
            </p:cNvSpPr>
            <p:nvPr/>
          </p:nvSpPr>
          <p:spPr>
            <a:xfrm>
              <a:off x="6757825" y="1629191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7" name="直方体 116"/>
            <p:cNvSpPr>
              <a:spLocks noChangeAspect="1"/>
            </p:cNvSpPr>
            <p:nvPr/>
          </p:nvSpPr>
          <p:spPr>
            <a:xfrm>
              <a:off x="7440826" y="1628045"/>
              <a:ext cx="899900" cy="899900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51" name="円/楕円 50"/>
          <p:cNvSpPr/>
          <p:nvPr/>
        </p:nvSpPr>
        <p:spPr>
          <a:xfrm>
            <a:off x="6727431" y="4891714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3" name="×"/>
          <p:cNvSpPr txBox="1">
            <a:spLocks noChangeArrowheads="1"/>
          </p:cNvSpPr>
          <p:nvPr/>
        </p:nvSpPr>
        <p:spPr bwMode="auto">
          <a:xfrm>
            <a:off x="3742614" y="4784544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74" name="30秒タイマー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570246" y="290855"/>
            <a:ext cx="1260000" cy="945000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864862" y="3471572"/>
            <a:ext cx="1978945" cy="461665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答えは２つ！</a:t>
            </a:r>
            <a:endParaRPr kumimoji="1" lang="ja-JP" altLang="en-US" sz="2400" dirty="0"/>
          </a:p>
        </p:txBody>
      </p:sp>
      <p:sp>
        <p:nvSpPr>
          <p:cNvPr id="77" name="円/楕円 76"/>
          <p:cNvSpPr/>
          <p:nvPr/>
        </p:nvSpPr>
        <p:spPr>
          <a:xfrm>
            <a:off x="1072356" y="4848766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474851" y="324490"/>
            <a:ext cx="1122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ja-JP" altLang="en-US" sz="2400" dirty="0"/>
          </a:p>
        </p:txBody>
      </p:sp>
      <p:sp>
        <p:nvSpPr>
          <p:cNvPr id="80" name="星 5 79"/>
          <p:cNvSpPr/>
          <p:nvPr/>
        </p:nvSpPr>
        <p:spPr>
          <a:xfrm>
            <a:off x="2597321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6" name="星 5 85"/>
          <p:cNvSpPr/>
          <p:nvPr/>
        </p:nvSpPr>
        <p:spPr>
          <a:xfrm>
            <a:off x="2939938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0451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</p:childTnLst>
        </p:cTn>
      </p:par>
    </p:tnLst>
    <p:bldLst>
      <p:bldP spid="51" grpId="0" animBg="1"/>
      <p:bldP spid="53" grpId="0"/>
      <p:bldP spid="7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額縁 12"/>
          <p:cNvSpPr/>
          <p:nvPr/>
        </p:nvSpPr>
        <p:spPr>
          <a:xfrm>
            <a:off x="253344" y="227788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Ｑ６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18915" y="3995700"/>
            <a:ext cx="8501557" cy="2567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69324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</a:t>
            </a:r>
            <a:endParaRPr kumimoji="1" lang="ja-JP" altLang="en-US" sz="24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287308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B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005292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</a:t>
            </a:r>
          </a:p>
        </p:txBody>
      </p:sp>
      <p:sp>
        <p:nvSpPr>
          <p:cNvPr id="60" name="動作設定ボタン: 進む/次へ 59">
            <a:hlinkClick r:id="" action="ppaction://hlinkshowjump?jump=nextslide" highlightClick="1"/>
          </p:cNvPr>
          <p:cNvSpPr/>
          <p:nvPr/>
        </p:nvSpPr>
        <p:spPr>
          <a:xfrm>
            <a:off x="8366093" y="6607247"/>
            <a:ext cx="441830" cy="250328"/>
          </a:xfrm>
          <a:prstGeom prst="actionButtonForwardNext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動作設定ボタン: 最初 60">
            <a:hlinkClick r:id="" action="ppaction://hlinkshowjump?jump=firstslide" highlightClick="1"/>
          </p:cNvPr>
          <p:cNvSpPr/>
          <p:nvPr/>
        </p:nvSpPr>
        <p:spPr>
          <a:xfrm>
            <a:off x="7345849" y="6607672"/>
            <a:ext cx="443569" cy="250328"/>
          </a:xfrm>
          <a:prstGeom prst="actionButtonBeginning">
            <a:avLst/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2" name="動作設定ボタン: 戻る/前へ 61">
            <a:hlinkClick r:id="" action="ppaction://hlinkshowjump?jump=previousslide" highlightClick="1"/>
          </p:cNvPr>
          <p:cNvSpPr/>
          <p:nvPr/>
        </p:nvSpPr>
        <p:spPr>
          <a:xfrm>
            <a:off x="7851473" y="6608025"/>
            <a:ext cx="443569" cy="249975"/>
          </a:xfrm>
          <a:prstGeom prst="actionButtonBackPrevious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6" name="十字形 55"/>
          <p:cNvSpPr/>
          <p:nvPr/>
        </p:nvSpPr>
        <p:spPr>
          <a:xfrm>
            <a:off x="2710988" y="2018644"/>
            <a:ext cx="576000" cy="576064"/>
          </a:xfrm>
          <a:prstGeom prst="plus">
            <a:avLst>
              <a:gd name="adj" fmla="val 4059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3604681" y="1315426"/>
            <a:ext cx="1872208" cy="1872208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9600" dirty="0" smtClean="0">
                <a:solidFill>
                  <a:sysClr val="windowText" lastClr="000000"/>
                </a:solidFill>
              </a:rPr>
              <a:t>？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5850079" y="2018644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5850079" y="2306676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74" name="30秒タイマー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570246" y="290855"/>
            <a:ext cx="1260000" cy="945000"/>
          </a:xfrm>
          <a:prstGeom prst="rect">
            <a:avLst/>
          </a:prstGeom>
        </p:spPr>
      </p:pic>
      <p:grpSp>
        <p:nvGrpSpPr>
          <p:cNvPr id="3" name="グループ化 2"/>
          <p:cNvGrpSpPr/>
          <p:nvPr/>
        </p:nvGrpSpPr>
        <p:grpSpPr>
          <a:xfrm>
            <a:off x="424410" y="1405116"/>
            <a:ext cx="2009617" cy="2023884"/>
            <a:chOff x="424410" y="1405116"/>
            <a:chExt cx="2009617" cy="2023884"/>
          </a:xfrm>
        </p:grpSpPr>
        <p:sp>
          <p:nvSpPr>
            <p:cNvPr id="63" name="直方体 62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2" name="直方体 71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2" name="直方体 81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8" name="直方体 77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9" name="直方体 78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0" name="直方体 79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7" name="直方体 86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8" name="直方体 87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5" name="直方体 94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7" name="直方体 96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8" name="直方体 97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8" name="直方体 117"/>
            <p:cNvSpPr>
              <a:spLocks noChangeAspect="1"/>
            </p:cNvSpPr>
            <p:nvPr/>
          </p:nvSpPr>
          <p:spPr>
            <a:xfrm>
              <a:off x="1760798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0" name="直方体 119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2" name="直方体 121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4" name="直方体 123"/>
            <p:cNvSpPr>
              <a:spLocks noChangeAspect="1"/>
            </p:cNvSpPr>
            <p:nvPr/>
          </p:nvSpPr>
          <p:spPr>
            <a:xfrm>
              <a:off x="424410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5" name="直方体 124"/>
            <p:cNvSpPr>
              <a:spLocks noChangeAspect="1"/>
            </p:cNvSpPr>
            <p:nvPr/>
          </p:nvSpPr>
          <p:spPr>
            <a:xfrm>
              <a:off x="926361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6" name="直方体 125"/>
            <p:cNvSpPr>
              <a:spLocks noChangeAspect="1"/>
            </p:cNvSpPr>
            <p:nvPr/>
          </p:nvSpPr>
          <p:spPr>
            <a:xfrm>
              <a:off x="1428312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8" name="直方体 127"/>
            <p:cNvSpPr>
              <a:spLocks noChangeAspect="1"/>
            </p:cNvSpPr>
            <p:nvPr/>
          </p:nvSpPr>
          <p:spPr>
            <a:xfrm>
              <a:off x="756896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0" name="直方体 129"/>
            <p:cNvSpPr>
              <a:spLocks noChangeAspect="1"/>
            </p:cNvSpPr>
            <p:nvPr/>
          </p:nvSpPr>
          <p:spPr>
            <a:xfrm>
              <a:off x="1760798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6" name="直方体 135"/>
            <p:cNvSpPr>
              <a:spLocks noChangeAspect="1"/>
            </p:cNvSpPr>
            <p:nvPr/>
          </p:nvSpPr>
          <p:spPr>
            <a:xfrm>
              <a:off x="424410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8" name="直方体 137"/>
            <p:cNvSpPr>
              <a:spLocks noChangeAspect="1"/>
            </p:cNvSpPr>
            <p:nvPr/>
          </p:nvSpPr>
          <p:spPr>
            <a:xfrm>
              <a:off x="1428312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39" name="グループ化 138"/>
          <p:cNvGrpSpPr/>
          <p:nvPr/>
        </p:nvGrpSpPr>
        <p:grpSpPr>
          <a:xfrm>
            <a:off x="6646901" y="1402734"/>
            <a:ext cx="2009617" cy="2023884"/>
            <a:chOff x="424410" y="1405116"/>
            <a:chExt cx="2009617" cy="2023884"/>
          </a:xfrm>
        </p:grpSpPr>
        <p:sp>
          <p:nvSpPr>
            <p:cNvPr id="140" name="直方体 139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1" name="直方体 140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2" name="直方体 141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3" name="直方体 142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4" name="直方体 143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5" name="直方体 144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6" name="直方体 145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7" name="直方体 146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8" name="直方体 147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9" name="直方体 148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0" name="直方体 149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1" name="直方体 150"/>
            <p:cNvSpPr>
              <a:spLocks noChangeAspect="1"/>
            </p:cNvSpPr>
            <p:nvPr/>
          </p:nvSpPr>
          <p:spPr>
            <a:xfrm>
              <a:off x="1760798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2" name="直方体 151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3" name="直方体 152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4" name="直方体 153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5" name="直方体 154"/>
            <p:cNvSpPr>
              <a:spLocks noChangeAspect="1"/>
            </p:cNvSpPr>
            <p:nvPr/>
          </p:nvSpPr>
          <p:spPr>
            <a:xfrm>
              <a:off x="424410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6" name="直方体 155"/>
            <p:cNvSpPr>
              <a:spLocks noChangeAspect="1"/>
            </p:cNvSpPr>
            <p:nvPr/>
          </p:nvSpPr>
          <p:spPr>
            <a:xfrm>
              <a:off x="926361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7" name="直方体 156"/>
            <p:cNvSpPr>
              <a:spLocks noChangeAspect="1"/>
            </p:cNvSpPr>
            <p:nvPr/>
          </p:nvSpPr>
          <p:spPr>
            <a:xfrm>
              <a:off x="1428312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8" name="直方体 157"/>
            <p:cNvSpPr>
              <a:spLocks noChangeAspect="1"/>
            </p:cNvSpPr>
            <p:nvPr/>
          </p:nvSpPr>
          <p:spPr>
            <a:xfrm>
              <a:off x="756896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9" name="直方体 158"/>
            <p:cNvSpPr>
              <a:spLocks noChangeAspect="1"/>
            </p:cNvSpPr>
            <p:nvPr/>
          </p:nvSpPr>
          <p:spPr>
            <a:xfrm>
              <a:off x="1258847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0" name="直方体 159"/>
            <p:cNvSpPr>
              <a:spLocks noChangeAspect="1"/>
            </p:cNvSpPr>
            <p:nvPr/>
          </p:nvSpPr>
          <p:spPr>
            <a:xfrm>
              <a:off x="1760798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1" name="直方体 160"/>
            <p:cNvSpPr>
              <a:spLocks noChangeAspect="1"/>
            </p:cNvSpPr>
            <p:nvPr/>
          </p:nvSpPr>
          <p:spPr>
            <a:xfrm>
              <a:off x="591162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2" name="直方体 161"/>
            <p:cNvSpPr>
              <a:spLocks noChangeAspect="1"/>
            </p:cNvSpPr>
            <p:nvPr/>
          </p:nvSpPr>
          <p:spPr>
            <a:xfrm>
              <a:off x="1093113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3" name="直方体 162"/>
            <p:cNvSpPr>
              <a:spLocks noChangeAspect="1"/>
            </p:cNvSpPr>
            <p:nvPr/>
          </p:nvSpPr>
          <p:spPr>
            <a:xfrm>
              <a:off x="1595064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4" name="直方体 163"/>
            <p:cNvSpPr>
              <a:spLocks noChangeAspect="1"/>
            </p:cNvSpPr>
            <p:nvPr/>
          </p:nvSpPr>
          <p:spPr>
            <a:xfrm>
              <a:off x="424410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5" name="直方体 164"/>
            <p:cNvSpPr>
              <a:spLocks noChangeAspect="1"/>
            </p:cNvSpPr>
            <p:nvPr/>
          </p:nvSpPr>
          <p:spPr>
            <a:xfrm>
              <a:off x="926361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6" name="直方体 165"/>
            <p:cNvSpPr>
              <a:spLocks noChangeAspect="1"/>
            </p:cNvSpPr>
            <p:nvPr/>
          </p:nvSpPr>
          <p:spPr>
            <a:xfrm>
              <a:off x="1428312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67" name="グループ化 166"/>
          <p:cNvGrpSpPr/>
          <p:nvPr/>
        </p:nvGrpSpPr>
        <p:grpSpPr>
          <a:xfrm>
            <a:off x="1050006" y="4931958"/>
            <a:ext cx="1676866" cy="1010739"/>
            <a:chOff x="591162" y="1909727"/>
            <a:chExt cx="1676866" cy="1010739"/>
          </a:xfrm>
        </p:grpSpPr>
        <p:sp>
          <p:nvSpPr>
            <p:cNvPr id="178" name="直方体 177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0" name="直方体 179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1" name="直方体 180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2" name="直方体 181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4" name="直方体 183"/>
            <p:cNvSpPr>
              <a:spLocks noChangeAspect="1"/>
            </p:cNvSpPr>
            <p:nvPr/>
          </p:nvSpPr>
          <p:spPr>
            <a:xfrm>
              <a:off x="926361" y="2245541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95" name="グループ化 194"/>
          <p:cNvGrpSpPr/>
          <p:nvPr/>
        </p:nvGrpSpPr>
        <p:grpSpPr>
          <a:xfrm>
            <a:off x="3791368" y="4595254"/>
            <a:ext cx="1676866" cy="1347443"/>
            <a:chOff x="591162" y="1573023"/>
            <a:chExt cx="1676866" cy="1347443"/>
          </a:xfrm>
        </p:grpSpPr>
        <p:sp>
          <p:nvSpPr>
            <p:cNvPr id="206" name="直方体 205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8" name="直方体 207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9" name="直方体 208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0" name="直方体 209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2" name="直方体 211"/>
            <p:cNvSpPr>
              <a:spLocks noChangeAspect="1"/>
            </p:cNvSpPr>
            <p:nvPr/>
          </p:nvSpPr>
          <p:spPr>
            <a:xfrm>
              <a:off x="926361" y="2245541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8" name="直方体 217"/>
            <p:cNvSpPr>
              <a:spLocks noChangeAspect="1"/>
            </p:cNvSpPr>
            <p:nvPr/>
          </p:nvSpPr>
          <p:spPr>
            <a:xfrm>
              <a:off x="1093113" y="1573023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251" name="グループ化 250"/>
          <p:cNvGrpSpPr/>
          <p:nvPr/>
        </p:nvGrpSpPr>
        <p:grpSpPr>
          <a:xfrm>
            <a:off x="6390344" y="4928348"/>
            <a:ext cx="2009352" cy="1351366"/>
            <a:chOff x="424675" y="2077634"/>
            <a:chExt cx="2009352" cy="1351366"/>
          </a:xfrm>
        </p:grpSpPr>
        <p:sp>
          <p:nvSpPr>
            <p:cNvPr id="252" name="直方体 251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4" name="直方体 253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6" name="直方体 255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8" name="直方体 257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60" name="直方体 259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65" name="直方体 264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51" name="円/楕円 50"/>
          <p:cNvSpPr/>
          <p:nvPr/>
        </p:nvSpPr>
        <p:spPr>
          <a:xfrm>
            <a:off x="3902017" y="4502251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2" name="×"/>
          <p:cNvSpPr txBox="1">
            <a:spLocks noChangeArrowheads="1"/>
          </p:cNvSpPr>
          <p:nvPr/>
        </p:nvSpPr>
        <p:spPr bwMode="auto">
          <a:xfrm>
            <a:off x="1144356" y="4110980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3" name="×"/>
          <p:cNvSpPr txBox="1">
            <a:spLocks noChangeArrowheads="1"/>
          </p:cNvSpPr>
          <p:nvPr/>
        </p:nvSpPr>
        <p:spPr bwMode="auto">
          <a:xfrm>
            <a:off x="6698094" y="4125482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79" name="テキスト ボックス 278"/>
          <p:cNvSpPr txBox="1"/>
          <p:nvPr/>
        </p:nvSpPr>
        <p:spPr>
          <a:xfrm>
            <a:off x="1474851" y="324490"/>
            <a:ext cx="1122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ja-JP" altLang="en-US" sz="2400" dirty="0"/>
          </a:p>
        </p:txBody>
      </p:sp>
      <p:sp>
        <p:nvSpPr>
          <p:cNvPr id="280" name="星 5 279"/>
          <p:cNvSpPr/>
          <p:nvPr/>
        </p:nvSpPr>
        <p:spPr>
          <a:xfrm>
            <a:off x="2597321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490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5"/>
                  </p:tgtEl>
                </p:cond>
              </p:nextCondLst>
            </p:seq>
          </p:childTnLst>
        </p:cTn>
      </p:par>
    </p:tnLst>
    <p:bldLst>
      <p:bldP spid="51" grpId="0" animBg="1"/>
      <p:bldP spid="52" grpId="0"/>
      <p:bldP spid="5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額縁 12"/>
          <p:cNvSpPr/>
          <p:nvPr/>
        </p:nvSpPr>
        <p:spPr>
          <a:xfrm>
            <a:off x="253344" y="227788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Ｑ７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18915" y="3995700"/>
            <a:ext cx="8501557" cy="2567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69324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</a:t>
            </a:r>
            <a:endParaRPr kumimoji="1" lang="ja-JP" altLang="en-US" sz="24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287308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B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005292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</a:t>
            </a:r>
          </a:p>
        </p:txBody>
      </p:sp>
      <p:sp>
        <p:nvSpPr>
          <p:cNvPr id="60" name="動作設定ボタン: 進む/次へ 59">
            <a:hlinkClick r:id="" action="ppaction://hlinkshowjump?jump=nextslide" highlightClick="1"/>
          </p:cNvPr>
          <p:cNvSpPr/>
          <p:nvPr/>
        </p:nvSpPr>
        <p:spPr>
          <a:xfrm>
            <a:off x="8366093" y="6607247"/>
            <a:ext cx="441830" cy="250328"/>
          </a:xfrm>
          <a:prstGeom prst="actionButtonForwardNext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動作設定ボタン: 最初 60">
            <a:hlinkClick r:id="" action="ppaction://hlinkshowjump?jump=firstslide" highlightClick="1"/>
          </p:cNvPr>
          <p:cNvSpPr/>
          <p:nvPr/>
        </p:nvSpPr>
        <p:spPr>
          <a:xfrm>
            <a:off x="7345849" y="6607672"/>
            <a:ext cx="443569" cy="250328"/>
          </a:xfrm>
          <a:prstGeom prst="actionButtonBeginning">
            <a:avLst/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2" name="動作設定ボタン: 戻る/前へ 61">
            <a:hlinkClick r:id="" action="ppaction://hlinkshowjump?jump=previousslide" highlightClick="1"/>
          </p:cNvPr>
          <p:cNvSpPr/>
          <p:nvPr/>
        </p:nvSpPr>
        <p:spPr>
          <a:xfrm>
            <a:off x="7851473" y="6608025"/>
            <a:ext cx="443569" cy="249975"/>
          </a:xfrm>
          <a:prstGeom prst="actionButtonBackPrevious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6" name="十字形 55"/>
          <p:cNvSpPr/>
          <p:nvPr/>
        </p:nvSpPr>
        <p:spPr>
          <a:xfrm>
            <a:off x="2710988" y="2018644"/>
            <a:ext cx="576000" cy="576064"/>
          </a:xfrm>
          <a:prstGeom prst="plus">
            <a:avLst>
              <a:gd name="adj" fmla="val 4059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3604681" y="1315426"/>
            <a:ext cx="1872208" cy="1872208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9600" dirty="0" smtClean="0">
                <a:solidFill>
                  <a:sysClr val="windowText" lastClr="000000"/>
                </a:solidFill>
              </a:rPr>
              <a:t>？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5850079" y="2018644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5850079" y="2306676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74" name="30秒タイマー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570246" y="290855"/>
            <a:ext cx="1260000" cy="945000"/>
          </a:xfrm>
          <a:prstGeom prst="rect">
            <a:avLst/>
          </a:prstGeom>
        </p:spPr>
      </p:pic>
      <p:grpSp>
        <p:nvGrpSpPr>
          <p:cNvPr id="3" name="グループ化 2"/>
          <p:cNvGrpSpPr/>
          <p:nvPr/>
        </p:nvGrpSpPr>
        <p:grpSpPr>
          <a:xfrm>
            <a:off x="424410" y="1405116"/>
            <a:ext cx="2009617" cy="2023884"/>
            <a:chOff x="424410" y="1405116"/>
            <a:chExt cx="2009617" cy="2023884"/>
          </a:xfrm>
        </p:grpSpPr>
        <p:sp>
          <p:nvSpPr>
            <p:cNvPr id="63" name="直方体 62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2" name="直方体 71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2" name="直方体 81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8" name="直方体 77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9" name="直方体 78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0" name="直方体 79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7" name="直方体 86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8" name="直方体 87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5" name="直方体 94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7" name="直方体 96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8" name="直方体 97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8" name="直方体 117"/>
            <p:cNvSpPr>
              <a:spLocks noChangeAspect="1"/>
            </p:cNvSpPr>
            <p:nvPr/>
          </p:nvSpPr>
          <p:spPr>
            <a:xfrm>
              <a:off x="1760798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0" name="直方体 119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1" name="直方体 120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2" name="直方体 121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4" name="直方体 123"/>
            <p:cNvSpPr>
              <a:spLocks noChangeAspect="1"/>
            </p:cNvSpPr>
            <p:nvPr/>
          </p:nvSpPr>
          <p:spPr>
            <a:xfrm>
              <a:off x="424410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5" name="直方体 124"/>
            <p:cNvSpPr>
              <a:spLocks noChangeAspect="1"/>
            </p:cNvSpPr>
            <p:nvPr/>
          </p:nvSpPr>
          <p:spPr>
            <a:xfrm>
              <a:off x="926361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8" name="直方体 127"/>
            <p:cNvSpPr>
              <a:spLocks noChangeAspect="1"/>
            </p:cNvSpPr>
            <p:nvPr/>
          </p:nvSpPr>
          <p:spPr>
            <a:xfrm>
              <a:off x="756896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9" name="直方体 128"/>
            <p:cNvSpPr>
              <a:spLocks noChangeAspect="1"/>
            </p:cNvSpPr>
            <p:nvPr/>
          </p:nvSpPr>
          <p:spPr>
            <a:xfrm>
              <a:off x="1258847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0" name="直方体 129"/>
            <p:cNvSpPr>
              <a:spLocks noChangeAspect="1"/>
            </p:cNvSpPr>
            <p:nvPr/>
          </p:nvSpPr>
          <p:spPr>
            <a:xfrm>
              <a:off x="1760798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2" name="直方体 131"/>
            <p:cNvSpPr>
              <a:spLocks noChangeAspect="1"/>
            </p:cNvSpPr>
            <p:nvPr/>
          </p:nvSpPr>
          <p:spPr>
            <a:xfrm>
              <a:off x="591162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3" name="直方体 132"/>
            <p:cNvSpPr>
              <a:spLocks noChangeAspect="1"/>
            </p:cNvSpPr>
            <p:nvPr/>
          </p:nvSpPr>
          <p:spPr>
            <a:xfrm>
              <a:off x="1093113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6" name="直方体 135"/>
            <p:cNvSpPr>
              <a:spLocks noChangeAspect="1"/>
            </p:cNvSpPr>
            <p:nvPr/>
          </p:nvSpPr>
          <p:spPr>
            <a:xfrm>
              <a:off x="424410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39" name="グループ化 138"/>
          <p:cNvGrpSpPr/>
          <p:nvPr/>
        </p:nvGrpSpPr>
        <p:grpSpPr>
          <a:xfrm>
            <a:off x="6646901" y="1402734"/>
            <a:ext cx="2009617" cy="2023884"/>
            <a:chOff x="424410" y="1405116"/>
            <a:chExt cx="2009617" cy="2023884"/>
          </a:xfrm>
        </p:grpSpPr>
        <p:sp>
          <p:nvSpPr>
            <p:cNvPr id="140" name="直方体 139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1" name="直方体 140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2" name="直方体 141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3" name="直方体 142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4" name="直方体 143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5" name="直方体 144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6" name="直方体 145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7" name="直方体 146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8" name="直方体 147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9" name="直方体 148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0" name="直方体 149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1" name="直方体 150"/>
            <p:cNvSpPr>
              <a:spLocks noChangeAspect="1"/>
            </p:cNvSpPr>
            <p:nvPr/>
          </p:nvSpPr>
          <p:spPr>
            <a:xfrm>
              <a:off x="1760798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2" name="直方体 151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3" name="直方体 152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4" name="直方体 153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5" name="直方体 154"/>
            <p:cNvSpPr>
              <a:spLocks noChangeAspect="1"/>
            </p:cNvSpPr>
            <p:nvPr/>
          </p:nvSpPr>
          <p:spPr>
            <a:xfrm>
              <a:off x="424410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6" name="直方体 155"/>
            <p:cNvSpPr>
              <a:spLocks noChangeAspect="1"/>
            </p:cNvSpPr>
            <p:nvPr/>
          </p:nvSpPr>
          <p:spPr>
            <a:xfrm>
              <a:off x="926361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7" name="直方体 156"/>
            <p:cNvSpPr>
              <a:spLocks noChangeAspect="1"/>
            </p:cNvSpPr>
            <p:nvPr/>
          </p:nvSpPr>
          <p:spPr>
            <a:xfrm>
              <a:off x="1428312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8" name="直方体 157"/>
            <p:cNvSpPr>
              <a:spLocks noChangeAspect="1"/>
            </p:cNvSpPr>
            <p:nvPr/>
          </p:nvSpPr>
          <p:spPr>
            <a:xfrm>
              <a:off x="756896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9" name="直方体 158"/>
            <p:cNvSpPr>
              <a:spLocks noChangeAspect="1"/>
            </p:cNvSpPr>
            <p:nvPr/>
          </p:nvSpPr>
          <p:spPr>
            <a:xfrm>
              <a:off x="1258847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0" name="直方体 159"/>
            <p:cNvSpPr>
              <a:spLocks noChangeAspect="1"/>
            </p:cNvSpPr>
            <p:nvPr/>
          </p:nvSpPr>
          <p:spPr>
            <a:xfrm>
              <a:off x="1760798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1" name="直方体 160"/>
            <p:cNvSpPr>
              <a:spLocks noChangeAspect="1"/>
            </p:cNvSpPr>
            <p:nvPr/>
          </p:nvSpPr>
          <p:spPr>
            <a:xfrm>
              <a:off x="591162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2" name="直方体 161"/>
            <p:cNvSpPr>
              <a:spLocks noChangeAspect="1"/>
            </p:cNvSpPr>
            <p:nvPr/>
          </p:nvSpPr>
          <p:spPr>
            <a:xfrm>
              <a:off x="1093113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3" name="直方体 162"/>
            <p:cNvSpPr>
              <a:spLocks noChangeAspect="1"/>
            </p:cNvSpPr>
            <p:nvPr/>
          </p:nvSpPr>
          <p:spPr>
            <a:xfrm>
              <a:off x="1595064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4" name="直方体 163"/>
            <p:cNvSpPr>
              <a:spLocks noChangeAspect="1"/>
            </p:cNvSpPr>
            <p:nvPr/>
          </p:nvSpPr>
          <p:spPr>
            <a:xfrm>
              <a:off x="424410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5" name="直方体 164"/>
            <p:cNvSpPr>
              <a:spLocks noChangeAspect="1"/>
            </p:cNvSpPr>
            <p:nvPr/>
          </p:nvSpPr>
          <p:spPr>
            <a:xfrm>
              <a:off x="926361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6" name="直方体 165"/>
            <p:cNvSpPr>
              <a:spLocks noChangeAspect="1"/>
            </p:cNvSpPr>
            <p:nvPr/>
          </p:nvSpPr>
          <p:spPr>
            <a:xfrm>
              <a:off x="1428312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67" name="グループ化 166"/>
          <p:cNvGrpSpPr/>
          <p:nvPr/>
        </p:nvGrpSpPr>
        <p:grpSpPr>
          <a:xfrm>
            <a:off x="1050271" y="4931958"/>
            <a:ext cx="1340649" cy="1351366"/>
            <a:chOff x="591427" y="1909727"/>
            <a:chExt cx="1340649" cy="1351366"/>
          </a:xfrm>
        </p:grpSpPr>
        <p:sp>
          <p:nvSpPr>
            <p:cNvPr id="168" name="直方体 167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9" name="直方体 168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1" name="直方体 170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7" name="直方体 176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53" name="直方体 252"/>
          <p:cNvSpPr>
            <a:spLocks noChangeAspect="1"/>
          </p:cNvSpPr>
          <p:nvPr/>
        </p:nvSpPr>
        <p:spPr>
          <a:xfrm>
            <a:off x="7005715" y="4590885"/>
            <a:ext cx="672964" cy="674925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4" name="グループ化 3"/>
          <p:cNvGrpSpPr/>
          <p:nvPr/>
        </p:nvGrpSpPr>
        <p:grpSpPr>
          <a:xfrm>
            <a:off x="6840246" y="4593292"/>
            <a:ext cx="1341667" cy="1347443"/>
            <a:chOff x="6840246" y="4593292"/>
            <a:chExt cx="1341667" cy="1347443"/>
          </a:xfrm>
        </p:grpSpPr>
        <p:sp>
          <p:nvSpPr>
            <p:cNvPr id="241" name="直方体 240"/>
            <p:cNvSpPr>
              <a:spLocks noChangeAspect="1"/>
            </p:cNvSpPr>
            <p:nvPr/>
          </p:nvSpPr>
          <p:spPr>
            <a:xfrm>
              <a:off x="7342197" y="5265810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7" name="直方体 246"/>
            <p:cNvSpPr>
              <a:spLocks noChangeAspect="1"/>
            </p:cNvSpPr>
            <p:nvPr/>
          </p:nvSpPr>
          <p:spPr>
            <a:xfrm>
              <a:off x="7508949" y="4593292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9" name="直方体 248"/>
            <p:cNvSpPr>
              <a:spLocks noChangeAspect="1"/>
            </p:cNvSpPr>
            <p:nvPr/>
          </p:nvSpPr>
          <p:spPr>
            <a:xfrm>
              <a:off x="6840246" y="4761199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0" name="直方体 249"/>
            <p:cNvSpPr>
              <a:spLocks noChangeAspect="1"/>
            </p:cNvSpPr>
            <p:nvPr/>
          </p:nvSpPr>
          <p:spPr>
            <a:xfrm>
              <a:off x="7342197" y="4761199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2" name="グループ化 1"/>
          <p:cNvGrpSpPr/>
          <p:nvPr/>
        </p:nvGrpSpPr>
        <p:grpSpPr>
          <a:xfrm>
            <a:off x="4119932" y="4595254"/>
            <a:ext cx="1348302" cy="1347443"/>
            <a:chOff x="4119932" y="4595254"/>
            <a:chExt cx="1348302" cy="1347443"/>
          </a:xfrm>
        </p:grpSpPr>
        <p:sp>
          <p:nvSpPr>
            <p:cNvPr id="252" name="直方体 251"/>
            <p:cNvSpPr>
              <a:spLocks noChangeAspect="1"/>
            </p:cNvSpPr>
            <p:nvPr/>
          </p:nvSpPr>
          <p:spPr>
            <a:xfrm>
              <a:off x="4788612" y="5097835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3" name="直方体 212"/>
            <p:cNvSpPr>
              <a:spLocks noChangeAspect="1"/>
            </p:cNvSpPr>
            <p:nvPr/>
          </p:nvSpPr>
          <p:spPr>
            <a:xfrm>
              <a:off x="4628518" y="5267772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9" name="直方体 218"/>
            <p:cNvSpPr>
              <a:spLocks noChangeAspect="1"/>
            </p:cNvSpPr>
            <p:nvPr/>
          </p:nvSpPr>
          <p:spPr>
            <a:xfrm>
              <a:off x="4795270" y="4595254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22" name="直方体 221"/>
            <p:cNvSpPr>
              <a:spLocks noChangeAspect="1"/>
            </p:cNvSpPr>
            <p:nvPr/>
          </p:nvSpPr>
          <p:spPr>
            <a:xfrm>
              <a:off x="4119932" y="4757589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1" name="直方体 250"/>
            <p:cNvSpPr>
              <a:spLocks noChangeAspect="1"/>
            </p:cNvSpPr>
            <p:nvPr/>
          </p:nvSpPr>
          <p:spPr>
            <a:xfrm>
              <a:off x="4637122" y="4752709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51" name="円/楕円 50"/>
          <p:cNvSpPr/>
          <p:nvPr/>
        </p:nvSpPr>
        <p:spPr>
          <a:xfrm>
            <a:off x="1000872" y="4912176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2" name="×"/>
          <p:cNvSpPr txBox="1">
            <a:spLocks noChangeArrowheads="1"/>
          </p:cNvSpPr>
          <p:nvPr/>
        </p:nvSpPr>
        <p:spPr bwMode="auto">
          <a:xfrm>
            <a:off x="6614118" y="4426479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3" name="×"/>
          <p:cNvSpPr txBox="1">
            <a:spLocks noChangeArrowheads="1"/>
          </p:cNvSpPr>
          <p:nvPr/>
        </p:nvSpPr>
        <p:spPr bwMode="auto">
          <a:xfrm>
            <a:off x="3906492" y="4511998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54" name="テキスト ボックス 253"/>
          <p:cNvSpPr txBox="1"/>
          <p:nvPr/>
        </p:nvSpPr>
        <p:spPr>
          <a:xfrm>
            <a:off x="1474851" y="324490"/>
            <a:ext cx="1122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ja-JP" altLang="en-US" sz="2400" dirty="0"/>
          </a:p>
        </p:txBody>
      </p:sp>
      <p:sp>
        <p:nvSpPr>
          <p:cNvPr id="255" name="星 5 254"/>
          <p:cNvSpPr/>
          <p:nvPr/>
        </p:nvSpPr>
        <p:spPr>
          <a:xfrm>
            <a:off x="2597321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70928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1" grpId="0" animBg="1"/>
      <p:bldP spid="52" grpId="0"/>
      <p:bldP spid="5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4" name="グループ化 253"/>
          <p:cNvGrpSpPr/>
          <p:nvPr/>
        </p:nvGrpSpPr>
        <p:grpSpPr>
          <a:xfrm>
            <a:off x="874233" y="4428308"/>
            <a:ext cx="2009617" cy="2023884"/>
            <a:chOff x="424410" y="1405116"/>
            <a:chExt cx="2009617" cy="2023884"/>
          </a:xfrm>
        </p:grpSpPr>
        <p:sp>
          <p:nvSpPr>
            <p:cNvPr id="255" name="直方体 254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6" name="直方体 255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7" name="直方体 256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8" name="直方体 257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9" name="直方体 258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61" name="直方体 260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62" name="直方体 261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63" name="直方体 262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64" name="直方体 263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65" name="直方体 264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67" name="直方体 266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70" name="直方体 269"/>
            <p:cNvSpPr>
              <a:spLocks noChangeAspect="1"/>
            </p:cNvSpPr>
            <p:nvPr/>
          </p:nvSpPr>
          <p:spPr>
            <a:xfrm>
              <a:off x="424410" y="2245541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71" name="直方体 270"/>
            <p:cNvSpPr>
              <a:spLocks noChangeAspect="1"/>
            </p:cNvSpPr>
            <p:nvPr/>
          </p:nvSpPr>
          <p:spPr>
            <a:xfrm>
              <a:off x="926361" y="2245541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73" name="直方体 272"/>
            <p:cNvSpPr>
              <a:spLocks noChangeAspect="1"/>
            </p:cNvSpPr>
            <p:nvPr/>
          </p:nvSpPr>
          <p:spPr>
            <a:xfrm>
              <a:off x="756896" y="1405116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79" name="直方体 278"/>
            <p:cNvSpPr>
              <a:spLocks noChangeAspect="1"/>
            </p:cNvSpPr>
            <p:nvPr/>
          </p:nvSpPr>
          <p:spPr>
            <a:xfrm>
              <a:off x="424410" y="1740930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13" name="額縁 12"/>
          <p:cNvSpPr/>
          <p:nvPr/>
        </p:nvSpPr>
        <p:spPr>
          <a:xfrm>
            <a:off x="253344" y="227788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Ｑ８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18915" y="3995700"/>
            <a:ext cx="8501557" cy="2567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69324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</a:t>
            </a:r>
            <a:endParaRPr kumimoji="1" lang="ja-JP" altLang="en-US" sz="24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287308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B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005292" y="4077072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</a:t>
            </a:r>
          </a:p>
        </p:txBody>
      </p:sp>
      <p:sp>
        <p:nvSpPr>
          <p:cNvPr id="60" name="動作設定ボタン: 進む/次へ 59">
            <a:hlinkClick r:id="" action="ppaction://hlinkshowjump?jump=nextslide" highlightClick="1"/>
          </p:cNvPr>
          <p:cNvSpPr/>
          <p:nvPr/>
        </p:nvSpPr>
        <p:spPr>
          <a:xfrm>
            <a:off x="8366093" y="6607247"/>
            <a:ext cx="441830" cy="250328"/>
          </a:xfrm>
          <a:prstGeom prst="actionButtonForwardNext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動作設定ボタン: 最初 60">
            <a:hlinkClick r:id="" action="ppaction://hlinkshowjump?jump=firstslide" highlightClick="1"/>
          </p:cNvPr>
          <p:cNvSpPr/>
          <p:nvPr/>
        </p:nvSpPr>
        <p:spPr>
          <a:xfrm>
            <a:off x="7345849" y="6607672"/>
            <a:ext cx="443569" cy="250328"/>
          </a:xfrm>
          <a:prstGeom prst="actionButtonBeginning">
            <a:avLst/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2" name="動作設定ボタン: 戻る/前へ 61">
            <a:hlinkClick r:id="" action="ppaction://hlinkshowjump?jump=previousslide" highlightClick="1"/>
          </p:cNvPr>
          <p:cNvSpPr/>
          <p:nvPr/>
        </p:nvSpPr>
        <p:spPr>
          <a:xfrm>
            <a:off x="7851473" y="6608025"/>
            <a:ext cx="443569" cy="249975"/>
          </a:xfrm>
          <a:prstGeom prst="actionButtonBackPrevious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6" name="十字形 55"/>
          <p:cNvSpPr/>
          <p:nvPr/>
        </p:nvSpPr>
        <p:spPr>
          <a:xfrm>
            <a:off x="2710988" y="2018644"/>
            <a:ext cx="576000" cy="576064"/>
          </a:xfrm>
          <a:prstGeom prst="plus">
            <a:avLst>
              <a:gd name="adj" fmla="val 4059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3604681" y="1315426"/>
            <a:ext cx="1872208" cy="1872208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9600" dirty="0" smtClean="0">
                <a:solidFill>
                  <a:sysClr val="windowText" lastClr="000000"/>
                </a:solidFill>
              </a:rPr>
              <a:t>？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5850079" y="2018644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5850079" y="2306676"/>
            <a:ext cx="540000" cy="10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74" name="30秒タイマー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570246" y="290855"/>
            <a:ext cx="1260000" cy="945000"/>
          </a:xfrm>
          <a:prstGeom prst="rect">
            <a:avLst/>
          </a:prstGeom>
        </p:spPr>
      </p:pic>
      <p:grpSp>
        <p:nvGrpSpPr>
          <p:cNvPr id="3" name="グループ化 2"/>
          <p:cNvGrpSpPr/>
          <p:nvPr/>
        </p:nvGrpSpPr>
        <p:grpSpPr>
          <a:xfrm>
            <a:off x="424410" y="1573023"/>
            <a:ext cx="1843883" cy="1855977"/>
            <a:chOff x="424410" y="1573023"/>
            <a:chExt cx="1843883" cy="1855977"/>
          </a:xfrm>
        </p:grpSpPr>
        <p:sp>
          <p:nvSpPr>
            <p:cNvPr id="63" name="直方体 62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2" name="直方体 71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8" name="直方体 77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9" name="直方体 78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0" name="直方体 79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7" name="直方体 86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8" name="直方体 87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7" name="直方体 96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0" name="直方体 119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1" name="直方体 120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4" name="直方体 123"/>
            <p:cNvSpPr>
              <a:spLocks noChangeAspect="1"/>
            </p:cNvSpPr>
            <p:nvPr/>
          </p:nvSpPr>
          <p:spPr>
            <a:xfrm>
              <a:off x="424410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2" name="直方体 131"/>
            <p:cNvSpPr>
              <a:spLocks noChangeAspect="1"/>
            </p:cNvSpPr>
            <p:nvPr/>
          </p:nvSpPr>
          <p:spPr>
            <a:xfrm>
              <a:off x="591162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39" name="グループ化 138"/>
          <p:cNvGrpSpPr/>
          <p:nvPr/>
        </p:nvGrpSpPr>
        <p:grpSpPr>
          <a:xfrm>
            <a:off x="6646901" y="1402734"/>
            <a:ext cx="2009617" cy="2023884"/>
            <a:chOff x="424410" y="1405116"/>
            <a:chExt cx="2009617" cy="2023884"/>
          </a:xfrm>
        </p:grpSpPr>
        <p:sp>
          <p:nvSpPr>
            <p:cNvPr id="140" name="直方体 139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1" name="直方体 140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2" name="直方体 141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3" name="直方体 142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4" name="直方体 143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5" name="直方体 144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6" name="直方体 145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7" name="直方体 146"/>
            <p:cNvSpPr>
              <a:spLocks noChangeAspect="1"/>
            </p:cNvSpPr>
            <p:nvPr/>
          </p:nvSpPr>
          <p:spPr>
            <a:xfrm>
              <a:off x="926626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8" name="直方体 147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9" name="直方体 148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0" name="直方体 149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1" name="直方体 150"/>
            <p:cNvSpPr>
              <a:spLocks noChangeAspect="1"/>
            </p:cNvSpPr>
            <p:nvPr/>
          </p:nvSpPr>
          <p:spPr>
            <a:xfrm>
              <a:off x="1760798" y="1909727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2" name="直方体 151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3" name="直方体 152"/>
            <p:cNvSpPr>
              <a:spLocks noChangeAspect="1"/>
            </p:cNvSpPr>
            <p:nvPr/>
          </p:nvSpPr>
          <p:spPr>
            <a:xfrm>
              <a:off x="1093113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4" name="直方体 153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5" name="直方体 154"/>
            <p:cNvSpPr>
              <a:spLocks noChangeAspect="1"/>
            </p:cNvSpPr>
            <p:nvPr/>
          </p:nvSpPr>
          <p:spPr>
            <a:xfrm>
              <a:off x="424410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6" name="直方体 155"/>
            <p:cNvSpPr>
              <a:spLocks noChangeAspect="1"/>
            </p:cNvSpPr>
            <p:nvPr/>
          </p:nvSpPr>
          <p:spPr>
            <a:xfrm>
              <a:off x="926361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7" name="直方体 156"/>
            <p:cNvSpPr>
              <a:spLocks noChangeAspect="1"/>
            </p:cNvSpPr>
            <p:nvPr/>
          </p:nvSpPr>
          <p:spPr>
            <a:xfrm>
              <a:off x="1428312" y="224554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8" name="直方体 157"/>
            <p:cNvSpPr>
              <a:spLocks noChangeAspect="1"/>
            </p:cNvSpPr>
            <p:nvPr/>
          </p:nvSpPr>
          <p:spPr>
            <a:xfrm>
              <a:off x="756896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9" name="直方体 158"/>
            <p:cNvSpPr>
              <a:spLocks noChangeAspect="1"/>
            </p:cNvSpPr>
            <p:nvPr/>
          </p:nvSpPr>
          <p:spPr>
            <a:xfrm>
              <a:off x="1258847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0" name="直方体 159"/>
            <p:cNvSpPr>
              <a:spLocks noChangeAspect="1"/>
            </p:cNvSpPr>
            <p:nvPr/>
          </p:nvSpPr>
          <p:spPr>
            <a:xfrm>
              <a:off x="1760798" y="1405116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1" name="直方体 160"/>
            <p:cNvSpPr>
              <a:spLocks noChangeAspect="1"/>
            </p:cNvSpPr>
            <p:nvPr/>
          </p:nvSpPr>
          <p:spPr>
            <a:xfrm>
              <a:off x="591162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2" name="直方体 161"/>
            <p:cNvSpPr>
              <a:spLocks noChangeAspect="1"/>
            </p:cNvSpPr>
            <p:nvPr/>
          </p:nvSpPr>
          <p:spPr>
            <a:xfrm>
              <a:off x="1093113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3" name="直方体 162"/>
            <p:cNvSpPr>
              <a:spLocks noChangeAspect="1"/>
            </p:cNvSpPr>
            <p:nvPr/>
          </p:nvSpPr>
          <p:spPr>
            <a:xfrm>
              <a:off x="1595064" y="1573023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4" name="直方体 163"/>
            <p:cNvSpPr>
              <a:spLocks noChangeAspect="1"/>
            </p:cNvSpPr>
            <p:nvPr/>
          </p:nvSpPr>
          <p:spPr>
            <a:xfrm>
              <a:off x="424410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5" name="直方体 164"/>
            <p:cNvSpPr>
              <a:spLocks noChangeAspect="1"/>
            </p:cNvSpPr>
            <p:nvPr/>
          </p:nvSpPr>
          <p:spPr>
            <a:xfrm>
              <a:off x="926361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6" name="直方体 165"/>
            <p:cNvSpPr>
              <a:spLocks noChangeAspect="1"/>
            </p:cNvSpPr>
            <p:nvPr/>
          </p:nvSpPr>
          <p:spPr>
            <a:xfrm>
              <a:off x="1428312" y="1740930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51" name="テキスト ボックス 250"/>
          <p:cNvSpPr txBox="1"/>
          <p:nvPr/>
        </p:nvSpPr>
        <p:spPr>
          <a:xfrm>
            <a:off x="1474851" y="324490"/>
            <a:ext cx="1122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ja-JP" altLang="en-US" sz="2400" dirty="0"/>
          </a:p>
        </p:txBody>
      </p:sp>
      <p:sp>
        <p:nvSpPr>
          <p:cNvPr id="252" name="星 5 251"/>
          <p:cNvSpPr/>
          <p:nvPr/>
        </p:nvSpPr>
        <p:spPr>
          <a:xfrm>
            <a:off x="2597321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83" name="星 5 282"/>
          <p:cNvSpPr/>
          <p:nvPr/>
        </p:nvSpPr>
        <p:spPr>
          <a:xfrm>
            <a:off x="2939938" y="438157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284" name="グループ化 283"/>
          <p:cNvGrpSpPr/>
          <p:nvPr/>
        </p:nvGrpSpPr>
        <p:grpSpPr>
          <a:xfrm>
            <a:off x="3536241" y="4426346"/>
            <a:ext cx="2009352" cy="2023884"/>
            <a:chOff x="424675" y="1405116"/>
            <a:chExt cx="2009352" cy="2023884"/>
          </a:xfrm>
        </p:grpSpPr>
        <p:sp>
          <p:nvSpPr>
            <p:cNvPr id="285" name="直方体 284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6" name="直方体 285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7" name="直方体 286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8" name="直方体 287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9" name="直方体 288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90" name="直方体 289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91" name="直方体 290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93" name="直方体 292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94" name="直方体 293"/>
            <p:cNvSpPr>
              <a:spLocks noChangeAspect="1"/>
            </p:cNvSpPr>
            <p:nvPr/>
          </p:nvSpPr>
          <p:spPr>
            <a:xfrm>
              <a:off x="756896" y="1909727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96" name="直方体 295"/>
            <p:cNvSpPr>
              <a:spLocks noChangeAspect="1"/>
            </p:cNvSpPr>
            <p:nvPr/>
          </p:nvSpPr>
          <p:spPr>
            <a:xfrm>
              <a:off x="1760798" y="1909727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97" name="直方体 296"/>
            <p:cNvSpPr>
              <a:spLocks noChangeAspect="1"/>
            </p:cNvSpPr>
            <p:nvPr/>
          </p:nvSpPr>
          <p:spPr>
            <a:xfrm>
              <a:off x="591162" y="2077634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99" name="直方体 298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3" name="直方体 302"/>
            <p:cNvSpPr>
              <a:spLocks noChangeAspect="1"/>
            </p:cNvSpPr>
            <p:nvPr/>
          </p:nvSpPr>
          <p:spPr>
            <a:xfrm>
              <a:off x="756896" y="1405116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5" name="直方体 304"/>
            <p:cNvSpPr>
              <a:spLocks noChangeAspect="1"/>
            </p:cNvSpPr>
            <p:nvPr/>
          </p:nvSpPr>
          <p:spPr>
            <a:xfrm>
              <a:off x="1760798" y="1405116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312" name="グループ化 311"/>
          <p:cNvGrpSpPr/>
          <p:nvPr/>
        </p:nvGrpSpPr>
        <p:grpSpPr>
          <a:xfrm>
            <a:off x="6285690" y="4423133"/>
            <a:ext cx="2009352" cy="2023884"/>
            <a:chOff x="424675" y="1405116"/>
            <a:chExt cx="2009352" cy="2023884"/>
          </a:xfrm>
        </p:grpSpPr>
        <p:sp>
          <p:nvSpPr>
            <p:cNvPr id="313" name="直方体 312"/>
            <p:cNvSpPr>
              <a:spLocks noChangeAspect="1"/>
            </p:cNvSpPr>
            <p:nvPr/>
          </p:nvSpPr>
          <p:spPr>
            <a:xfrm>
              <a:off x="757161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14" name="直方体 313"/>
            <p:cNvSpPr>
              <a:spLocks noChangeAspect="1"/>
            </p:cNvSpPr>
            <p:nvPr/>
          </p:nvSpPr>
          <p:spPr>
            <a:xfrm>
              <a:off x="1259112" y="2418261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15" name="直方体 314"/>
            <p:cNvSpPr>
              <a:spLocks noChangeAspect="1"/>
            </p:cNvSpPr>
            <p:nvPr/>
          </p:nvSpPr>
          <p:spPr>
            <a:xfrm>
              <a:off x="1761063" y="2418261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16" name="直方体 315"/>
            <p:cNvSpPr>
              <a:spLocks noChangeAspect="1"/>
            </p:cNvSpPr>
            <p:nvPr/>
          </p:nvSpPr>
          <p:spPr>
            <a:xfrm>
              <a:off x="591427" y="2586168"/>
              <a:ext cx="672964" cy="674925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17" name="直方体 316"/>
            <p:cNvSpPr>
              <a:spLocks noChangeAspect="1"/>
            </p:cNvSpPr>
            <p:nvPr/>
          </p:nvSpPr>
          <p:spPr>
            <a:xfrm>
              <a:off x="1093378" y="2586168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18" name="直方体 317"/>
            <p:cNvSpPr>
              <a:spLocks noChangeAspect="1"/>
            </p:cNvSpPr>
            <p:nvPr/>
          </p:nvSpPr>
          <p:spPr>
            <a:xfrm>
              <a:off x="1595329" y="2586168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19" name="直方体 318"/>
            <p:cNvSpPr>
              <a:spLocks noChangeAspect="1"/>
            </p:cNvSpPr>
            <p:nvPr/>
          </p:nvSpPr>
          <p:spPr>
            <a:xfrm>
              <a:off x="424675" y="2754075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21" name="直方体 320"/>
            <p:cNvSpPr>
              <a:spLocks noChangeAspect="1"/>
            </p:cNvSpPr>
            <p:nvPr/>
          </p:nvSpPr>
          <p:spPr>
            <a:xfrm>
              <a:off x="1428577" y="2754075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23" name="直方体 322"/>
            <p:cNvSpPr>
              <a:spLocks noChangeAspect="1"/>
            </p:cNvSpPr>
            <p:nvPr/>
          </p:nvSpPr>
          <p:spPr>
            <a:xfrm>
              <a:off x="1258847" y="1909727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24" name="直方体 323"/>
            <p:cNvSpPr>
              <a:spLocks noChangeAspect="1"/>
            </p:cNvSpPr>
            <p:nvPr/>
          </p:nvSpPr>
          <p:spPr>
            <a:xfrm>
              <a:off x="1760798" y="1909727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27" name="直方体 326"/>
            <p:cNvSpPr>
              <a:spLocks noChangeAspect="1"/>
            </p:cNvSpPr>
            <p:nvPr/>
          </p:nvSpPr>
          <p:spPr>
            <a:xfrm>
              <a:off x="1595064" y="2077634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29" name="直方体 328"/>
            <p:cNvSpPr>
              <a:spLocks noChangeAspect="1"/>
            </p:cNvSpPr>
            <p:nvPr/>
          </p:nvSpPr>
          <p:spPr>
            <a:xfrm>
              <a:off x="590144" y="2071016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33" name="直方体 332"/>
            <p:cNvSpPr>
              <a:spLocks noChangeAspect="1"/>
            </p:cNvSpPr>
            <p:nvPr/>
          </p:nvSpPr>
          <p:spPr>
            <a:xfrm>
              <a:off x="1760798" y="1405116"/>
              <a:ext cx="672964" cy="674925"/>
            </a:xfrm>
            <a:prstGeom prst="cube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51" name="円/楕円 50"/>
          <p:cNvSpPr/>
          <p:nvPr/>
        </p:nvSpPr>
        <p:spPr>
          <a:xfrm>
            <a:off x="1046077" y="4862731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2" name="×"/>
          <p:cNvSpPr txBox="1">
            <a:spLocks noChangeArrowheads="1"/>
          </p:cNvSpPr>
          <p:nvPr/>
        </p:nvSpPr>
        <p:spPr bwMode="auto">
          <a:xfrm>
            <a:off x="3748590" y="4477620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3" name="×"/>
          <p:cNvSpPr txBox="1">
            <a:spLocks noChangeArrowheads="1"/>
          </p:cNvSpPr>
          <p:nvPr/>
        </p:nvSpPr>
        <p:spPr bwMode="auto">
          <a:xfrm>
            <a:off x="6581093" y="4431789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1607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2"/>
                  </p:tgtEl>
                </p:cond>
              </p:nextCondLst>
            </p:seq>
          </p:childTnLst>
        </p:cTn>
      </p:par>
    </p:tnLst>
    <p:bldLst>
      <p:bldP spid="51" grpId="0" animBg="1"/>
      <p:bldP spid="52" grpId="0"/>
      <p:bldP spid="5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bg2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2887</TotalTime>
  <Words>116</Words>
  <Application>Microsoft Office PowerPoint</Application>
  <PresentationFormat>画面に合わせる (4:3)</PresentationFormat>
  <Paragraphs>99</Paragraphs>
  <Slides>11</Slides>
  <Notes>11</Notes>
  <HiddenSlides>0</HiddenSlides>
  <MMClips>10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8" baseType="lpstr">
      <vt:lpstr>AR P丸ゴシック体E</vt:lpstr>
      <vt:lpstr>Calibri</vt:lpstr>
      <vt:lpstr>ＭＳ Ｐゴシック</vt:lpstr>
      <vt:lpstr>HG丸ｺﾞｼｯｸM-PRO</vt:lpstr>
      <vt:lpstr>AR P丸ゴシック体M</vt:lpstr>
      <vt:lpstr>Arial</vt:lpstr>
      <vt:lpstr>フラッシュ１</vt:lpstr>
      <vt:lpstr>脳トレ 立方体パズルクイズ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打ち消しの言葉</dc:title>
  <dc:creator>小泉 浩</dc:creator>
  <cp:lastModifiedBy>小泉 浩</cp:lastModifiedBy>
  <cp:revision>97</cp:revision>
  <dcterms:created xsi:type="dcterms:W3CDTF">2015-06-25T04:58:05Z</dcterms:created>
  <dcterms:modified xsi:type="dcterms:W3CDTF">2020-07-02T04:28:20Z</dcterms:modified>
</cp:coreProperties>
</file>