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FF66"/>
    <a:srgbClr val="FFFF99"/>
    <a:srgbClr val="FF99CC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ことわざクイズ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Part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2209657" y="4360496"/>
            <a:ext cx="50225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</a:t>
            </a:r>
            <a:r>
              <a:rPr lang="ja-JP" altLang="en-US" sz="400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こわわざを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答えるクイズ</a:t>
            </a:r>
            <a:endParaRPr lang="en-US" altLang="ja-JP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・ことわざの穴埋め問題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・ことわざは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全部で</a:t>
            </a:r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１５問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井の中の蛙</a:t>
            </a:r>
            <a:endParaRPr lang="en-US" altLang="ja-JP" sz="88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□□□□を知らず</a:t>
            </a:r>
            <a:endParaRPr lang="ja-JP" altLang="en-US" sz="88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71737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たいかい（大海）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833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魚心あれば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□□心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2691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みず（水）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597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馬の□□に念仏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11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2883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みみ（耳）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0122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□□で鯛を釣る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12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1748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えび（海老）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8463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鬼に□□□□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13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96697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かなぼう（金棒）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588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鬼の居ぬ間に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14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82590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せんたく（洗濯）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9176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3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鬼の目にも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1347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なみだ（涙）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2773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3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□□□隠して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尻隠さず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１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06260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>
                <a:solidFill>
                  <a:schemeClr val="bg1"/>
                </a:solidFill>
              </a:rPr>
              <a:t>あたま（頭）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6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雨降って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□固まる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２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302198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じ（地）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0349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案ずるより産む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が□□□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３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81922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やすし（易し）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3994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石の上にも□年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４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12105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194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石橋を□□□□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渡る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５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39725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たたいて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98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5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急がば□□□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６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22798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まわれ（回れ）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913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一寸の虫にも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五分の□□□□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７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85128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たましい（魂）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251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犬も歩けば□□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にあたる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８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398859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ぼう（棒）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0781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4611</TotalTime>
  <Words>399</Words>
  <Application>Microsoft Office PowerPoint</Application>
  <PresentationFormat>A4 210 x 297 mm</PresentationFormat>
  <Paragraphs>90</Paragraphs>
  <Slides>16</Slides>
  <Notes>1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小学生 ことわざクイズ Part１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314</cp:revision>
  <dcterms:created xsi:type="dcterms:W3CDTF">2008-01-09T07:37:16Z</dcterms:created>
  <dcterms:modified xsi:type="dcterms:W3CDTF">2020-06-15T05:18:17Z</dcterms:modified>
</cp:coreProperties>
</file>